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24"/>
  </p:notesMasterIdLst>
  <p:handoutMasterIdLst>
    <p:handoutMasterId r:id="rId25"/>
  </p:handoutMasterIdLst>
  <p:sldIdLst>
    <p:sldId id="287" r:id="rId3"/>
    <p:sldId id="333" r:id="rId4"/>
    <p:sldId id="332" r:id="rId5"/>
    <p:sldId id="275" r:id="rId6"/>
    <p:sldId id="349" r:id="rId7"/>
    <p:sldId id="276" r:id="rId8"/>
    <p:sldId id="277" r:id="rId9"/>
    <p:sldId id="350" r:id="rId10"/>
    <p:sldId id="366" r:id="rId11"/>
    <p:sldId id="365" r:id="rId12"/>
    <p:sldId id="377" r:id="rId13"/>
    <p:sldId id="378" r:id="rId14"/>
    <p:sldId id="376" r:id="rId15"/>
    <p:sldId id="353" r:id="rId16"/>
    <p:sldId id="300" r:id="rId17"/>
    <p:sldId id="374" r:id="rId18"/>
    <p:sldId id="375" r:id="rId19"/>
    <p:sldId id="354" r:id="rId20"/>
    <p:sldId id="368" r:id="rId21"/>
    <p:sldId id="355" r:id="rId22"/>
    <p:sldId id="301" r:id="rId23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3" userDrawn="1">
          <p15:clr>
            <a:srgbClr val="A4A3A4"/>
          </p15:clr>
        </p15:guide>
        <p15:guide id="2" pos="2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820" y="72"/>
      </p:cViewPr>
      <p:guideLst>
        <p:guide orient="horz" pos="1623"/>
        <p:guide pos="2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2.jpeg"/><Relationship Id="rId5" Type="http://schemas.openxmlformats.org/officeDocument/2006/relationships/tags" Target="../tags/tag6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image" Target="file:///E:\400px_tools/pic_temp/pic_sup.png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file:///E:\400px_tools/pic_temp/1_pic_quater_right_up.png" TargetMode="Externa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5.png"/><Relationship Id="rId5" Type="http://schemas.openxmlformats.org/officeDocument/2006/relationships/tags" Target="../tags/tag136.xml"/><Relationship Id="rId10" Type="http://schemas.openxmlformats.org/officeDocument/2006/relationships/image" Target="file:///E:\400px_tools/pic_temp/0_pic_quater_right_up.png" TargetMode="External"/><Relationship Id="rId4" Type="http://schemas.openxmlformats.org/officeDocument/2006/relationships/tags" Target="../tags/tag135.xml"/><Relationship Id="rId9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9" Type="http://schemas.openxmlformats.org/officeDocument/2006/relationships/image" Target="file:///E:\400px_tools/pic_temp/pic_half_down.png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image" Target="file:///E:\400px_tools/pic_temp/1_pic_quater_right_up.png" TargetMode="Externa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image" Target="../media/image5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image" Target="file:///E:\400px_tools/pic_temp/0_pic_quater_right_up.png" TargetMode="External"/><Relationship Id="rId5" Type="http://schemas.openxmlformats.org/officeDocument/2006/relationships/tags" Target="../tags/tag149.xml"/><Relationship Id="rId10" Type="http://schemas.openxmlformats.org/officeDocument/2006/relationships/image" Target="../media/image4.png"/><Relationship Id="rId4" Type="http://schemas.openxmlformats.org/officeDocument/2006/relationships/tags" Target="../tags/tag148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image" Target="file:///E:\400px_tools/pic_temp/0_pic_quater_right_up.png" TargetMode="Externa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image" Target="../media/image4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7.xml"/><Relationship Id="rId15" Type="http://schemas.openxmlformats.org/officeDocument/2006/relationships/image" Target="file:///E:\400px_tools/pic_temp/1_pic_quater_right_up.png" TargetMode="External"/><Relationship Id="rId10" Type="http://schemas.openxmlformats.org/officeDocument/2006/relationships/tags" Target="../tags/tag162.xml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file:///E:\400px_tools/pic_temp/pic_half_left.png" TargetMode="External"/><Relationship Id="rId3" Type="http://schemas.openxmlformats.org/officeDocument/2006/relationships/tags" Target="../tags/tag165.xml"/><Relationship Id="rId7" Type="http://schemas.openxmlformats.org/officeDocument/2006/relationships/image" Target="../media/image7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file:///E:\400px_tools/pic_temp/1_pic_quater_right_up.png" TargetMode="Externa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5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file:///E:\400px_tools/pic_temp/0_pic_quater_right_up.png" TargetMode="External"/><Relationship Id="rId5" Type="http://schemas.openxmlformats.org/officeDocument/2006/relationships/tags" Target="../tags/tag175.xml"/><Relationship Id="rId10" Type="http://schemas.openxmlformats.org/officeDocument/2006/relationships/image" Target="../media/image4.png"/><Relationship Id="rId4" Type="http://schemas.openxmlformats.org/officeDocument/2006/relationships/tags" Target="../tags/tag174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image" Target="file:///E:\400px_tools/pic_temp/1_pic_quater_right_up.png" TargetMode="Externa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image" Target="../media/image5.png"/><Relationship Id="rId5" Type="http://schemas.openxmlformats.org/officeDocument/2006/relationships/tags" Target="../tags/tag183.xml"/><Relationship Id="rId10" Type="http://schemas.openxmlformats.org/officeDocument/2006/relationships/image" Target="file:///E:\400px_tools/pic_temp/0_pic_quater_right_up.png" TargetMode="External"/><Relationship Id="rId4" Type="http://schemas.openxmlformats.org/officeDocument/2006/relationships/tags" Target="../tags/tag182.xml"/><Relationship Id="rId9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image" Target="file:///E:\400px_tools/pic_temp/1_pic_quater_right_up.png" TargetMode="External"/><Relationship Id="rId5" Type="http://schemas.openxmlformats.org/officeDocument/2006/relationships/tags" Target="../tags/tag190.xml"/><Relationship Id="rId10" Type="http://schemas.openxmlformats.org/officeDocument/2006/relationships/image" Target="../media/image5.png"/><Relationship Id="rId4" Type="http://schemas.openxmlformats.org/officeDocument/2006/relationships/tags" Target="../tags/tag189.xml"/><Relationship Id="rId9" Type="http://schemas.openxmlformats.org/officeDocument/2006/relationships/image" Target="file:///E:\400px_tools/pic_temp/0_pic_quater_right_up.png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9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9" Type="http://schemas.openxmlformats.org/officeDocument/2006/relationships/image" Target="file:///E:\400px_tools/pic_temp/pic_sup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0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file:///E:\400px_tools/pic_temp/1_pic_quater_right_up.png" TargetMode="External"/><Relationship Id="rId5" Type="http://schemas.openxmlformats.org/officeDocument/2006/relationships/tags" Target="../tags/tag202.xml"/><Relationship Id="rId10" Type="http://schemas.openxmlformats.org/officeDocument/2006/relationships/image" Target="../media/image5.png"/><Relationship Id="rId4" Type="http://schemas.openxmlformats.org/officeDocument/2006/relationships/tags" Target="../tags/tag201.xml"/><Relationship Id="rId9" Type="http://schemas.openxmlformats.org/officeDocument/2006/relationships/image" Target="file:///E:\400px_tools/pic_temp/0_pic_quater_right_up.png" TargetMode="Externa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image" Target="file:///E:\400px_tools/pic_temp/1_pic_quater_right_up.png" TargetMode="Externa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5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image" Target="file:///E:\400px_tools/pic_temp/0_pic_quater_right_up.png" TargetMode="External"/><Relationship Id="rId5" Type="http://schemas.openxmlformats.org/officeDocument/2006/relationships/tags" Target="../tags/tag208.xml"/><Relationship Id="rId10" Type="http://schemas.openxmlformats.org/officeDocument/2006/relationships/image" Target="../media/image4.png"/><Relationship Id="rId4" Type="http://schemas.openxmlformats.org/officeDocument/2006/relationships/tags" Target="../tags/tag207.xml"/><Relationship Id="rId9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image" Target="file:///E:\400px_tools/pic_temp/0_pic_quater_right_up.png" TargetMode="External"/><Relationship Id="rId5" Type="http://schemas.openxmlformats.org/officeDocument/2006/relationships/tags" Target="../tags/tag216.xml"/><Relationship Id="rId10" Type="http://schemas.openxmlformats.org/officeDocument/2006/relationships/image" Target="../media/image4.png"/><Relationship Id="rId4" Type="http://schemas.openxmlformats.org/officeDocument/2006/relationships/tags" Target="../tags/tag215.xml"/><Relationship Id="rId9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../media/image5.png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image" Target="file:///E:\400px_tools/pic_temp/0_pic_quater_right_up.png" TargetMode="Externa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image" Target="../media/image4.png"/><Relationship Id="rId5" Type="http://schemas.openxmlformats.org/officeDocument/2006/relationships/tags" Target="../tags/tag22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image" Target="file:///E:\400px_tools/pic_temp/1_pic_quater_right_up.png" TargetMode="Externa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image" Target="../media/image5.png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image" Target="file:///E:\400px_tools/pic_temp/0_pic_quater_right_up.png" TargetMode="Externa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image" Target="../media/image4.png"/><Relationship Id="rId5" Type="http://schemas.openxmlformats.org/officeDocument/2006/relationships/tags" Target="../tags/tag23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image" Target="file:///E:\400px_tools/pic_temp/1_pic_quater_right_up.png" TargetMode="Externa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image" Target="../media/image8.png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39.xml"/><Relationship Id="rId16" Type="http://schemas.openxmlformats.org/officeDocument/2006/relationships/image" Target="file:///E:\400px_tools/pic_temp/1_pic_quater_right_up.png" TargetMode="Externa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tags" Target="../tags/tag248.xml"/><Relationship Id="rId5" Type="http://schemas.openxmlformats.org/officeDocument/2006/relationships/tags" Target="../tags/tag242.xml"/><Relationship Id="rId15" Type="http://schemas.openxmlformats.org/officeDocument/2006/relationships/image" Target="../media/image5.png"/><Relationship Id="rId10" Type="http://schemas.openxmlformats.org/officeDocument/2006/relationships/tags" Target="../tags/tag247.xml"/><Relationship Id="rId4" Type="http://schemas.openxmlformats.org/officeDocument/2006/relationships/tags" Target="../tags/tag241.xml"/><Relationship Id="rId9" Type="http://schemas.openxmlformats.org/officeDocument/2006/relationships/tags" Target="../tags/tag246.xml"/><Relationship Id="rId14" Type="http://schemas.openxmlformats.org/officeDocument/2006/relationships/image" Target="file:///E:\400px_tools/pic_temp/0_pic_quater_right_up.png" TargetMode="Externa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13" Type="http://schemas.openxmlformats.org/officeDocument/2006/relationships/image" Target="file:///E:\400px_tools/pic_temp/1_pic_quater_right_up.png" TargetMode="Externa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12" Type="http://schemas.openxmlformats.org/officeDocument/2006/relationships/image" Target="../media/image10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image" Target="file:///E:\400px_tools/pic_temp/0_pic_quater_right_up.png" TargetMode="External"/><Relationship Id="rId5" Type="http://schemas.openxmlformats.org/officeDocument/2006/relationships/tags" Target="../tags/tag253.xml"/><Relationship Id="rId10" Type="http://schemas.openxmlformats.org/officeDocument/2006/relationships/image" Target="../media/image9.png"/><Relationship Id="rId4" Type="http://schemas.openxmlformats.org/officeDocument/2006/relationships/tags" Target="../tags/tag252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4640104" y="476"/>
            <a:ext cx="4503896" cy="514302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45281" y="1393031"/>
            <a:ext cx="5211128" cy="219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950" spc="100" dirty="0">
              <a:solidFill>
                <a:schemeClr val="bg1"/>
              </a:solidFill>
              <a:uFillTx/>
              <a:latin typeface="汉仪雅酷黑简" panose="00020600040101010101" charset="-122"/>
              <a:ea typeface="汉仪雅酷黑简" panose="00020600040101010101" charset="-122"/>
              <a:cs typeface="汉仪雅酷黑简" panose="00020600040101010101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59619" y="2014401"/>
            <a:ext cx="25407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707166" y="2047118"/>
            <a:ext cx="4771508" cy="883358"/>
          </a:xfrm>
        </p:spPr>
        <p:txBody>
          <a:bodyPr lIns="90000" tIns="46800" rIns="90000" bIns="46800" anchor="t" anchorCtr="0">
            <a:normAutofit/>
          </a:bodyPr>
          <a:lstStyle>
            <a:lvl1pPr algn="l">
              <a:defRPr sz="4500" b="0" spc="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707166" y="1532867"/>
            <a:ext cx="4771508" cy="427145"/>
          </a:xfrm>
        </p:spPr>
        <p:txBody>
          <a:bodyPr lIns="90000" tIns="46800" rIns="90000" bIns="4680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5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707166" y="3071813"/>
            <a:ext cx="1747838" cy="39528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3644504" y="3071813"/>
            <a:ext cx="1747838" cy="39528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1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609023" y="1325404"/>
            <a:ext cx="4884420" cy="2043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950" spc="100" dirty="0">
              <a:solidFill>
                <a:schemeClr val="bg2"/>
              </a:solidFill>
              <a:uFillTx/>
              <a:latin typeface="汉仪雅酷黑简" panose="00020600040101010101" charset="-122"/>
              <a:ea typeface="汉仪雅酷黑简" panose="00020600040101010101" charset="-122"/>
              <a:cs typeface="汉仪雅酷黑简" panose="00020600040101010101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4180046" y="1892010"/>
            <a:ext cx="2063591" cy="3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088574" y="1916843"/>
            <a:ext cx="4319620" cy="91894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088574" y="1363026"/>
            <a:ext cx="4319620" cy="486015"/>
          </a:xfrm>
        </p:spPr>
        <p:txBody>
          <a:bodyPr tIns="46800" bIns="46800" anchor="b">
            <a:norm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4131945" y="2933359"/>
            <a:ext cx="1747838" cy="30954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457950" y="2930843"/>
            <a:ext cx="1747838" cy="30954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71941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71438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5"/>
            </p:custDataLst>
          </p:nvPr>
        </p:nvSpPr>
        <p:spPr>
          <a:xfrm>
            <a:off x="4953000" y="2771776"/>
            <a:ext cx="3619500" cy="37957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125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4953001" y="1992155"/>
            <a:ext cx="3619024" cy="728186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304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71438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3048000" y="0"/>
            <a:ext cx="3048000" cy="191357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2916794" y="2364820"/>
            <a:ext cx="3310890" cy="875824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3715" b="0" spc="700">
                <a:solidFill>
                  <a:schemeClr val="accent1"/>
                </a:solidFill>
                <a:latin typeface="Arial" panose="020B0604020202020204" pitchFamily="34" charset="0"/>
                <a:ea typeface="汉仪乐喵体W" panose="00020600040101010101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2190513" y="3273028"/>
            <a:ext cx="4762976" cy="839153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015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71438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714381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054894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714381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054894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1047750"/>
            <a:ext cx="1212127" cy="304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33242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71438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71438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2856548"/>
            <a:ext cx="8139178" cy="468634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383756"/>
            <a:ext cx="8139178" cy="808489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5048237" y="2838450"/>
            <a:ext cx="3429027" cy="38838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125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5048237" y="1916669"/>
            <a:ext cx="3429027" cy="879158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3715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19056" y="227857"/>
            <a:ext cx="8705888" cy="468778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93690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162270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618452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57780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025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32300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577454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19982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540068" cy="96208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8603933" y="0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5859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025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2447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10600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3771728"/>
            <a:ext cx="9144000" cy="137177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540068" cy="96208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8603933" y="0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50220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12609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388530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8759027" y="0"/>
            <a:ext cx="384974" cy="68580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78200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12474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12474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361260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360990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71526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1215152" cy="216469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7928848" y="0"/>
            <a:ext cx="1215152" cy="19550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00440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3375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28971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714381"/>
            <a:ext cx="3962432" cy="4041680"/>
          </a:xfrm>
        </p:spPr>
        <p:txBody>
          <a:bodyPr>
            <a:noAutofit/>
          </a:bodyPr>
          <a:lstStyle>
            <a:lvl1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71438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05489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71438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05489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76" y="-476"/>
            <a:ext cx="2195036" cy="5143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71438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ags" Target="../tags/tag121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ags" Target="../tags/tag125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ags" Target="../tags/tag12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ags" Target="../tags/tag12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ags" Target="../tags/tag123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502412" y="71438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tags" Target="../tags/tag283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openxmlformats.org/officeDocument/2006/relationships/tags" Target="../tags/tag282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tags" Target="../tags/tag281.xml"/><Relationship Id="rId5" Type="http://schemas.openxmlformats.org/officeDocument/2006/relationships/tags" Target="../tags/tag275.xml"/><Relationship Id="rId10" Type="http://schemas.openxmlformats.org/officeDocument/2006/relationships/tags" Target="../tags/tag280.xml"/><Relationship Id="rId4" Type="http://schemas.openxmlformats.org/officeDocument/2006/relationships/tags" Target="../tags/tag274.xml"/><Relationship Id="rId9" Type="http://schemas.openxmlformats.org/officeDocument/2006/relationships/tags" Target="../tags/tag279.xml"/><Relationship Id="rId14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60.xml"/><Relationship Id="rId7" Type="http://schemas.openxmlformats.org/officeDocument/2006/relationships/image" Target="file:///E:\400px_tools/pic_temp/0_pic_quater_right_up.png" TargetMode="Externa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261.xml"/><Relationship Id="rId9" Type="http://schemas.openxmlformats.org/officeDocument/2006/relationships/image" Target="file:///E:\400px_tools/pic_temp/1_pic_quater_right_up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3" Type="http://schemas.openxmlformats.org/officeDocument/2006/relationships/tags" Target="../tags/tag264.xml"/><Relationship Id="rId7" Type="http://schemas.openxmlformats.org/officeDocument/2006/relationships/image" Target="file:///E:\400px_tools/pic_temp/0_pic_quater_right_up.png" TargetMode="External"/><Relationship Id="rId12" Type="http://schemas.openxmlformats.org/officeDocument/2006/relationships/image" Target="../media/image14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6.jpeg"/><Relationship Id="rId10" Type="http://schemas.openxmlformats.org/officeDocument/2006/relationships/image" Target="../media/image12.png"/><Relationship Id="rId4" Type="http://schemas.openxmlformats.org/officeDocument/2006/relationships/tags" Target="../tags/tag265.xml"/><Relationship Id="rId9" Type="http://schemas.openxmlformats.org/officeDocument/2006/relationships/image" Target="file:///E:\400px_tools/pic_temp/1_pic_quater_right_up.png" TargetMode="External"/><Relationship Id="rId1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68.xml"/><Relationship Id="rId7" Type="http://schemas.openxmlformats.org/officeDocument/2006/relationships/image" Target="file:///E:\400px_tools/pic_temp/0_pic_quater_right_up.png" TargetMode="Externa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269.xml"/><Relationship Id="rId9" Type="http://schemas.openxmlformats.org/officeDocument/2006/relationships/image" Target="file:///E:\400px_tools/pic_temp/1_pic_quater_right_up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组合 545"/>
          <p:cNvGrpSpPr/>
          <p:nvPr/>
        </p:nvGrpSpPr>
        <p:grpSpPr>
          <a:xfrm>
            <a:off x="2296795" y="985520"/>
            <a:ext cx="5447030" cy="3070225"/>
            <a:chOff x="2692401" y="1277938"/>
            <a:chExt cx="7262813" cy="3871913"/>
          </a:xfrm>
        </p:grpSpPr>
        <p:sp>
          <p:nvSpPr>
            <p:cNvPr id="536" name="Freeform 516"/>
            <p:cNvSpPr>
              <a:spLocks noEditPoints="1"/>
            </p:cNvSpPr>
            <p:nvPr/>
          </p:nvSpPr>
          <p:spPr bwMode="auto">
            <a:xfrm>
              <a:off x="3125788" y="1717676"/>
              <a:ext cx="6546850" cy="3101975"/>
            </a:xfrm>
            <a:prstGeom prst="roundRect">
              <a:avLst>
                <a:gd name="adj" fmla="val 9297"/>
              </a:avLst>
            </a:prstGeom>
            <a:solidFill>
              <a:srgbClr val="E2E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2" name="Freeform 441"/>
            <p:cNvSpPr/>
            <p:nvPr/>
          </p:nvSpPr>
          <p:spPr bwMode="auto">
            <a:xfrm>
              <a:off x="4884738" y="1277938"/>
              <a:ext cx="1706563" cy="3271837"/>
            </a:xfrm>
            <a:custGeom>
              <a:avLst/>
              <a:gdLst>
                <a:gd name="T0" fmla="*/ 246 w 1075"/>
                <a:gd name="T1" fmla="*/ 0 h 2061"/>
                <a:gd name="T2" fmla="*/ 0 w 1075"/>
                <a:gd name="T3" fmla="*/ 2061 h 2061"/>
                <a:gd name="T4" fmla="*/ 1075 w 1075"/>
                <a:gd name="T5" fmla="*/ 2057 h 2061"/>
                <a:gd name="T6" fmla="*/ 773 w 1075"/>
                <a:gd name="T7" fmla="*/ 9 h 2061"/>
                <a:gd name="T8" fmla="*/ 246 w 1075"/>
                <a:gd name="T9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2061">
                  <a:moveTo>
                    <a:pt x="246" y="0"/>
                  </a:moveTo>
                  <a:lnTo>
                    <a:pt x="0" y="2061"/>
                  </a:lnTo>
                  <a:lnTo>
                    <a:pt x="1075" y="2057"/>
                  </a:lnTo>
                  <a:lnTo>
                    <a:pt x="773" y="9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0" name="Freeform 490"/>
            <p:cNvSpPr/>
            <p:nvPr/>
          </p:nvSpPr>
          <p:spPr bwMode="auto">
            <a:xfrm>
              <a:off x="2962276" y="4819651"/>
              <a:ext cx="6945313" cy="141288"/>
            </a:xfrm>
            <a:custGeom>
              <a:avLst/>
              <a:gdLst>
                <a:gd name="T0" fmla="*/ 0 w 4375"/>
                <a:gd name="T1" fmla="*/ 0 h 89"/>
                <a:gd name="T2" fmla="*/ 0 w 4375"/>
                <a:gd name="T3" fmla="*/ 89 h 89"/>
                <a:gd name="T4" fmla="*/ 4346 w 4375"/>
                <a:gd name="T5" fmla="*/ 89 h 89"/>
                <a:gd name="T6" fmla="*/ 4375 w 4375"/>
                <a:gd name="T7" fmla="*/ 89 h 89"/>
                <a:gd name="T8" fmla="*/ 4375 w 4375"/>
                <a:gd name="T9" fmla="*/ 0 h 89"/>
                <a:gd name="T10" fmla="*/ 4028 w 4375"/>
                <a:gd name="T11" fmla="*/ 0 h 89"/>
                <a:gd name="T12" fmla="*/ 0 w 4375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5" h="89">
                  <a:moveTo>
                    <a:pt x="0" y="0"/>
                  </a:moveTo>
                  <a:lnTo>
                    <a:pt x="0" y="89"/>
                  </a:lnTo>
                  <a:lnTo>
                    <a:pt x="4346" y="89"/>
                  </a:lnTo>
                  <a:lnTo>
                    <a:pt x="4375" y="89"/>
                  </a:lnTo>
                  <a:lnTo>
                    <a:pt x="4375" y="0"/>
                  </a:lnTo>
                  <a:lnTo>
                    <a:pt x="40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1" name="Freeform 491"/>
            <p:cNvSpPr/>
            <p:nvPr/>
          </p:nvSpPr>
          <p:spPr bwMode="auto">
            <a:xfrm>
              <a:off x="2914651" y="1411288"/>
              <a:ext cx="6888163" cy="176213"/>
            </a:xfrm>
            <a:custGeom>
              <a:avLst/>
              <a:gdLst>
                <a:gd name="T0" fmla="*/ 237 w 4339"/>
                <a:gd name="T1" fmla="*/ 111 h 111"/>
                <a:gd name="T2" fmla="*/ 481 w 4339"/>
                <a:gd name="T3" fmla="*/ 111 h 111"/>
                <a:gd name="T4" fmla="*/ 843 w 4339"/>
                <a:gd name="T5" fmla="*/ 111 h 111"/>
                <a:gd name="T6" fmla="*/ 902 w 4339"/>
                <a:gd name="T7" fmla="*/ 111 h 111"/>
                <a:gd name="T8" fmla="*/ 1131 w 4339"/>
                <a:gd name="T9" fmla="*/ 111 h 111"/>
                <a:gd name="T10" fmla="*/ 1375 w 4339"/>
                <a:gd name="T11" fmla="*/ 111 h 111"/>
                <a:gd name="T12" fmla="*/ 1745 w 4339"/>
                <a:gd name="T13" fmla="*/ 111 h 111"/>
                <a:gd name="T14" fmla="*/ 1804 w 4339"/>
                <a:gd name="T15" fmla="*/ 111 h 111"/>
                <a:gd name="T16" fmla="*/ 2055 w 4339"/>
                <a:gd name="T17" fmla="*/ 111 h 111"/>
                <a:gd name="T18" fmla="*/ 2291 w 4339"/>
                <a:gd name="T19" fmla="*/ 111 h 111"/>
                <a:gd name="T20" fmla="*/ 2654 w 4339"/>
                <a:gd name="T21" fmla="*/ 111 h 111"/>
                <a:gd name="T22" fmla="*/ 2705 w 4339"/>
                <a:gd name="T23" fmla="*/ 111 h 111"/>
                <a:gd name="T24" fmla="*/ 3001 w 4339"/>
                <a:gd name="T25" fmla="*/ 111 h 111"/>
                <a:gd name="T26" fmla="*/ 3237 w 4339"/>
                <a:gd name="T27" fmla="*/ 111 h 111"/>
                <a:gd name="T28" fmla="*/ 3511 w 4339"/>
                <a:gd name="T29" fmla="*/ 111 h 111"/>
                <a:gd name="T30" fmla="*/ 3563 w 4339"/>
                <a:gd name="T31" fmla="*/ 111 h 111"/>
                <a:gd name="T32" fmla="*/ 3903 w 4339"/>
                <a:gd name="T33" fmla="*/ 111 h 111"/>
                <a:gd name="T34" fmla="*/ 4139 w 4339"/>
                <a:gd name="T35" fmla="*/ 111 h 111"/>
                <a:gd name="T36" fmla="*/ 4206 w 4339"/>
                <a:gd name="T37" fmla="*/ 111 h 111"/>
                <a:gd name="T38" fmla="*/ 4250 w 4339"/>
                <a:gd name="T39" fmla="*/ 111 h 111"/>
                <a:gd name="T40" fmla="*/ 4339 w 4339"/>
                <a:gd name="T41" fmla="*/ 111 h 111"/>
                <a:gd name="T42" fmla="*/ 4339 w 4339"/>
                <a:gd name="T43" fmla="*/ 0 h 111"/>
                <a:gd name="T44" fmla="*/ 0 w 4339"/>
                <a:gd name="T45" fmla="*/ 0 h 111"/>
                <a:gd name="T46" fmla="*/ 0 w 4339"/>
                <a:gd name="T47" fmla="*/ 111 h 111"/>
                <a:gd name="T48" fmla="*/ 141 w 4339"/>
                <a:gd name="T49" fmla="*/ 111 h 111"/>
                <a:gd name="T50" fmla="*/ 178 w 4339"/>
                <a:gd name="T51" fmla="*/ 111 h 111"/>
                <a:gd name="T52" fmla="*/ 237 w 4339"/>
                <a:gd name="T5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9" h="111">
                  <a:moveTo>
                    <a:pt x="237" y="111"/>
                  </a:moveTo>
                  <a:lnTo>
                    <a:pt x="481" y="111"/>
                  </a:lnTo>
                  <a:lnTo>
                    <a:pt x="843" y="111"/>
                  </a:lnTo>
                  <a:lnTo>
                    <a:pt x="902" y="111"/>
                  </a:lnTo>
                  <a:lnTo>
                    <a:pt x="1131" y="111"/>
                  </a:lnTo>
                  <a:lnTo>
                    <a:pt x="1375" y="111"/>
                  </a:lnTo>
                  <a:lnTo>
                    <a:pt x="1745" y="111"/>
                  </a:lnTo>
                  <a:lnTo>
                    <a:pt x="1804" y="111"/>
                  </a:lnTo>
                  <a:lnTo>
                    <a:pt x="2055" y="111"/>
                  </a:lnTo>
                  <a:lnTo>
                    <a:pt x="2291" y="111"/>
                  </a:lnTo>
                  <a:lnTo>
                    <a:pt x="2654" y="111"/>
                  </a:lnTo>
                  <a:lnTo>
                    <a:pt x="2705" y="111"/>
                  </a:lnTo>
                  <a:lnTo>
                    <a:pt x="3001" y="111"/>
                  </a:lnTo>
                  <a:lnTo>
                    <a:pt x="3237" y="111"/>
                  </a:lnTo>
                  <a:lnTo>
                    <a:pt x="3511" y="111"/>
                  </a:lnTo>
                  <a:lnTo>
                    <a:pt x="3563" y="111"/>
                  </a:lnTo>
                  <a:lnTo>
                    <a:pt x="3903" y="111"/>
                  </a:lnTo>
                  <a:lnTo>
                    <a:pt x="4139" y="111"/>
                  </a:lnTo>
                  <a:lnTo>
                    <a:pt x="4206" y="111"/>
                  </a:lnTo>
                  <a:lnTo>
                    <a:pt x="4250" y="111"/>
                  </a:lnTo>
                  <a:lnTo>
                    <a:pt x="4339" y="111"/>
                  </a:lnTo>
                  <a:lnTo>
                    <a:pt x="4339" y="0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141" y="111"/>
                  </a:lnTo>
                  <a:lnTo>
                    <a:pt x="178" y="111"/>
                  </a:lnTo>
                  <a:lnTo>
                    <a:pt x="237" y="111"/>
                  </a:ln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2" name="Freeform 492"/>
            <p:cNvSpPr/>
            <p:nvPr/>
          </p:nvSpPr>
          <p:spPr bwMode="auto">
            <a:xfrm>
              <a:off x="9485313" y="1587501"/>
              <a:ext cx="176213" cy="188913"/>
            </a:xfrm>
            <a:custGeom>
              <a:avLst/>
              <a:gdLst>
                <a:gd name="T0" fmla="*/ 0 w 15"/>
                <a:gd name="T1" fmla="*/ 13 h 16"/>
                <a:gd name="T2" fmla="*/ 5 w 15"/>
                <a:gd name="T3" fmla="*/ 16 h 16"/>
                <a:gd name="T4" fmla="*/ 15 w 15"/>
                <a:gd name="T5" fmla="*/ 0 h 16"/>
                <a:gd name="T6" fmla="*/ 9 w 15"/>
                <a:gd name="T7" fmla="*/ 0 h 16"/>
                <a:gd name="T8" fmla="*/ 0 w 15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0" y="13"/>
                  </a:moveTo>
                  <a:cubicBezTo>
                    <a:pt x="2" y="14"/>
                    <a:pt x="4" y="15"/>
                    <a:pt x="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CD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4" name="Freeform 494"/>
            <p:cNvSpPr/>
            <p:nvPr/>
          </p:nvSpPr>
          <p:spPr bwMode="auto">
            <a:xfrm>
              <a:off x="8535988" y="1587501"/>
              <a:ext cx="1055688" cy="153988"/>
            </a:xfrm>
            <a:custGeom>
              <a:avLst/>
              <a:gdLst>
                <a:gd name="T0" fmla="*/ 81 w 90"/>
                <a:gd name="T1" fmla="*/ 0 h 13"/>
                <a:gd name="T2" fmla="*/ 65 w 90"/>
                <a:gd name="T3" fmla="*/ 5 h 13"/>
                <a:gd name="T4" fmla="*/ 49 w 90"/>
                <a:gd name="T5" fmla="*/ 0 h 13"/>
                <a:gd name="T6" fmla="*/ 3 w 90"/>
                <a:gd name="T7" fmla="*/ 0 h 13"/>
                <a:gd name="T8" fmla="*/ 0 w 90"/>
                <a:gd name="T9" fmla="*/ 11 h 13"/>
                <a:gd name="T10" fmla="*/ 53 w 90"/>
                <a:gd name="T11" fmla="*/ 11 h 13"/>
                <a:gd name="T12" fmla="*/ 70 w 90"/>
                <a:gd name="T13" fmla="*/ 11 h 13"/>
                <a:gd name="T14" fmla="*/ 81 w 90"/>
                <a:gd name="T15" fmla="*/ 13 h 13"/>
                <a:gd name="T16" fmla="*/ 90 w 90"/>
                <a:gd name="T17" fmla="*/ 0 h 13"/>
                <a:gd name="T18" fmla="*/ 81 w 9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3">
                  <a:moveTo>
                    <a:pt x="81" y="0"/>
                  </a:moveTo>
                  <a:cubicBezTo>
                    <a:pt x="78" y="3"/>
                    <a:pt x="72" y="5"/>
                    <a:pt x="65" y="5"/>
                  </a:cubicBezTo>
                  <a:cubicBezTo>
                    <a:pt x="58" y="5"/>
                    <a:pt x="52" y="3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4" y="11"/>
                    <a:pt x="78" y="12"/>
                    <a:pt x="81" y="13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5" name="Freeform 495"/>
            <p:cNvSpPr/>
            <p:nvPr/>
          </p:nvSpPr>
          <p:spPr bwMode="auto">
            <a:xfrm>
              <a:off x="9110663" y="1587501"/>
              <a:ext cx="374650" cy="58738"/>
            </a:xfrm>
            <a:custGeom>
              <a:avLst/>
              <a:gdLst>
                <a:gd name="T0" fmla="*/ 32 w 32"/>
                <a:gd name="T1" fmla="*/ 0 h 5"/>
                <a:gd name="T2" fmla="*/ 0 w 32"/>
                <a:gd name="T3" fmla="*/ 0 h 5"/>
                <a:gd name="T4" fmla="*/ 16 w 32"/>
                <a:gd name="T5" fmla="*/ 5 h 5"/>
                <a:gd name="T6" fmla="*/ 32 w 3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9" y="5"/>
                    <a:pt x="16" y="5"/>
                  </a:cubicBezTo>
                  <a:cubicBezTo>
                    <a:pt x="23" y="5"/>
                    <a:pt x="29" y="3"/>
                    <a:pt x="32" y="0"/>
                  </a:cubicBezTo>
                  <a:close/>
                </a:path>
              </a:pathLst>
            </a:custGeom>
            <a:solidFill>
              <a:srgbClr val="F9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6" name="Freeform 496"/>
            <p:cNvSpPr>
              <a:spLocks noEditPoints="1"/>
            </p:cNvSpPr>
            <p:nvPr/>
          </p:nvSpPr>
          <p:spPr bwMode="auto">
            <a:xfrm>
              <a:off x="3219451" y="1811338"/>
              <a:ext cx="6324600" cy="2913063"/>
            </a:xfrm>
            <a:custGeom>
              <a:avLst/>
              <a:gdLst>
                <a:gd name="T0" fmla="*/ 26 w 539"/>
                <a:gd name="T1" fmla="*/ 247 h 247"/>
                <a:gd name="T2" fmla="*/ 516 w 539"/>
                <a:gd name="T3" fmla="*/ 247 h 247"/>
                <a:gd name="T4" fmla="*/ 539 w 539"/>
                <a:gd name="T5" fmla="*/ 234 h 247"/>
                <a:gd name="T6" fmla="*/ 484 w 539"/>
                <a:gd name="T7" fmla="*/ 235 h 247"/>
                <a:gd name="T8" fmla="*/ 365 w 539"/>
                <a:gd name="T9" fmla="*/ 229 h 247"/>
                <a:gd name="T10" fmla="*/ 217 w 539"/>
                <a:gd name="T11" fmla="*/ 185 h 247"/>
                <a:gd name="T12" fmla="*/ 124 w 539"/>
                <a:gd name="T13" fmla="*/ 93 h 247"/>
                <a:gd name="T14" fmla="*/ 129 w 539"/>
                <a:gd name="T15" fmla="*/ 29 h 247"/>
                <a:gd name="T16" fmla="*/ 145 w 539"/>
                <a:gd name="T17" fmla="*/ 0 h 247"/>
                <a:gd name="T18" fmla="*/ 26 w 539"/>
                <a:gd name="T19" fmla="*/ 0 h 247"/>
                <a:gd name="T20" fmla="*/ 0 w 539"/>
                <a:gd name="T21" fmla="*/ 24 h 247"/>
                <a:gd name="T22" fmla="*/ 0 w 539"/>
                <a:gd name="T23" fmla="*/ 222 h 247"/>
                <a:gd name="T24" fmla="*/ 26 w 539"/>
                <a:gd name="T25" fmla="*/ 247 h 247"/>
                <a:gd name="T26" fmla="*/ 22 w 539"/>
                <a:gd name="T27" fmla="*/ 58 h 247"/>
                <a:gd name="T28" fmla="*/ 22 w 539"/>
                <a:gd name="T29" fmla="*/ 17 h 247"/>
                <a:gd name="T30" fmla="*/ 48 w 539"/>
                <a:gd name="T31" fmla="*/ 17 h 247"/>
                <a:gd name="T32" fmla="*/ 54 w 539"/>
                <a:gd name="T33" fmla="*/ 13 h 247"/>
                <a:gd name="T34" fmla="*/ 59 w 539"/>
                <a:gd name="T35" fmla="*/ 17 h 247"/>
                <a:gd name="T36" fmla="*/ 90 w 539"/>
                <a:gd name="T37" fmla="*/ 17 h 247"/>
                <a:gd name="T38" fmla="*/ 90 w 539"/>
                <a:gd name="T39" fmla="*/ 38 h 247"/>
                <a:gd name="T40" fmla="*/ 90 w 539"/>
                <a:gd name="T41" fmla="*/ 74 h 247"/>
                <a:gd name="T42" fmla="*/ 22 w 539"/>
                <a:gd name="T43" fmla="*/ 74 h 247"/>
                <a:gd name="T44" fmla="*/ 22 w 539"/>
                <a:gd name="T45" fmla="*/ 58 h 247"/>
                <a:gd name="T46" fmla="*/ 22 w 539"/>
                <a:gd name="T47" fmla="*/ 137 h 247"/>
                <a:gd name="T48" fmla="*/ 22 w 539"/>
                <a:gd name="T49" fmla="*/ 97 h 247"/>
                <a:gd name="T50" fmla="*/ 48 w 539"/>
                <a:gd name="T51" fmla="*/ 97 h 247"/>
                <a:gd name="T52" fmla="*/ 54 w 539"/>
                <a:gd name="T53" fmla="*/ 92 h 247"/>
                <a:gd name="T54" fmla="*/ 59 w 539"/>
                <a:gd name="T55" fmla="*/ 97 h 247"/>
                <a:gd name="T56" fmla="*/ 90 w 539"/>
                <a:gd name="T57" fmla="*/ 97 h 247"/>
                <a:gd name="T58" fmla="*/ 90 w 539"/>
                <a:gd name="T59" fmla="*/ 118 h 247"/>
                <a:gd name="T60" fmla="*/ 90 w 539"/>
                <a:gd name="T61" fmla="*/ 154 h 247"/>
                <a:gd name="T62" fmla="*/ 22 w 539"/>
                <a:gd name="T63" fmla="*/ 154 h 247"/>
                <a:gd name="T64" fmla="*/ 22 w 539"/>
                <a:gd name="T65" fmla="*/ 137 h 247"/>
                <a:gd name="T66" fmla="*/ 22 w 539"/>
                <a:gd name="T67" fmla="*/ 207 h 247"/>
                <a:gd name="T68" fmla="*/ 22 w 539"/>
                <a:gd name="T69" fmla="*/ 177 h 247"/>
                <a:gd name="T70" fmla="*/ 48 w 539"/>
                <a:gd name="T71" fmla="*/ 177 h 247"/>
                <a:gd name="T72" fmla="*/ 54 w 539"/>
                <a:gd name="T73" fmla="*/ 172 h 247"/>
                <a:gd name="T74" fmla="*/ 59 w 539"/>
                <a:gd name="T75" fmla="*/ 177 h 247"/>
                <a:gd name="T76" fmla="*/ 90 w 539"/>
                <a:gd name="T77" fmla="*/ 177 h 247"/>
                <a:gd name="T78" fmla="*/ 90 w 539"/>
                <a:gd name="T79" fmla="*/ 203 h 247"/>
                <a:gd name="T80" fmla="*/ 90 w 539"/>
                <a:gd name="T81" fmla="*/ 234 h 247"/>
                <a:gd name="T82" fmla="*/ 22 w 539"/>
                <a:gd name="T83" fmla="*/ 234 h 247"/>
                <a:gd name="T84" fmla="*/ 22 w 539"/>
                <a:gd name="T85" fmla="*/ 20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9" h="247">
                  <a:moveTo>
                    <a:pt x="26" y="247"/>
                  </a:moveTo>
                  <a:cubicBezTo>
                    <a:pt x="516" y="247"/>
                    <a:pt x="516" y="247"/>
                    <a:pt x="516" y="247"/>
                  </a:cubicBezTo>
                  <a:cubicBezTo>
                    <a:pt x="525" y="247"/>
                    <a:pt x="534" y="242"/>
                    <a:pt x="539" y="234"/>
                  </a:cubicBezTo>
                  <a:cubicBezTo>
                    <a:pt x="521" y="235"/>
                    <a:pt x="503" y="235"/>
                    <a:pt x="484" y="235"/>
                  </a:cubicBezTo>
                  <a:cubicBezTo>
                    <a:pt x="445" y="235"/>
                    <a:pt x="404" y="231"/>
                    <a:pt x="365" y="229"/>
                  </a:cubicBezTo>
                  <a:cubicBezTo>
                    <a:pt x="316" y="225"/>
                    <a:pt x="261" y="206"/>
                    <a:pt x="217" y="185"/>
                  </a:cubicBezTo>
                  <a:cubicBezTo>
                    <a:pt x="175" y="166"/>
                    <a:pt x="139" y="138"/>
                    <a:pt x="124" y="93"/>
                  </a:cubicBezTo>
                  <a:cubicBezTo>
                    <a:pt x="118" y="74"/>
                    <a:pt x="121" y="47"/>
                    <a:pt x="129" y="29"/>
                  </a:cubicBezTo>
                  <a:cubicBezTo>
                    <a:pt x="132" y="22"/>
                    <a:pt x="138" y="9"/>
                    <a:pt x="14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36"/>
                    <a:pt x="12" y="247"/>
                    <a:pt x="26" y="247"/>
                  </a:cubicBezTo>
                  <a:close/>
                  <a:moveTo>
                    <a:pt x="22" y="58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4"/>
                    <a:pt x="51" y="13"/>
                    <a:pt x="54" y="13"/>
                  </a:cubicBezTo>
                  <a:cubicBezTo>
                    <a:pt x="57" y="13"/>
                    <a:pt x="59" y="14"/>
                    <a:pt x="59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22" y="74"/>
                    <a:pt x="22" y="74"/>
                    <a:pt x="22" y="74"/>
                  </a:cubicBezTo>
                  <a:lnTo>
                    <a:pt x="22" y="58"/>
                  </a:lnTo>
                  <a:close/>
                  <a:moveTo>
                    <a:pt x="22" y="137"/>
                  </a:moveTo>
                  <a:cubicBezTo>
                    <a:pt x="22" y="97"/>
                    <a:pt x="22" y="97"/>
                    <a:pt x="22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49" y="94"/>
                    <a:pt x="51" y="92"/>
                    <a:pt x="54" y="92"/>
                  </a:cubicBezTo>
                  <a:cubicBezTo>
                    <a:pt x="57" y="92"/>
                    <a:pt x="59" y="94"/>
                    <a:pt x="59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22" y="154"/>
                    <a:pt x="22" y="154"/>
                    <a:pt x="22" y="154"/>
                  </a:cubicBezTo>
                  <a:lnTo>
                    <a:pt x="22" y="137"/>
                  </a:lnTo>
                  <a:close/>
                  <a:moveTo>
                    <a:pt x="22" y="207"/>
                  </a:moveTo>
                  <a:cubicBezTo>
                    <a:pt x="22" y="177"/>
                    <a:pt x="22" y="177"/>
                    <a:pt x="22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9" y="174"/>
                    <a:pt x="51" y="172"/>
                    <a:pt x="54" y="172"/>
                  </a:cubicBezTo>
                  <a:cubicBezTo>
                    <a:pt x="57" y="172"/>
                    <a:pt x="59" y="174"/>
                    <a:pt x="59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22" y="234"/>
                    <a:pt x="22" y="234"/>
                    <a:pt x="22" y="234"/>
                  </a:cubicBezTo>
                  <a:lnTo>
                    <a:pt x="22" y="207"/>
                  </a:lnTo>
                  <a:close/>
                </a:path>
              </a:pathLst>
            </a:custGeom>
            <a:solidFill>
              <a:srgbClr val="5A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7" name="Freeform 497"/>
            <p:cNvSpPr/>
            <p:nvPr/>
          </p:nvSpPr>
          <p:spPr bwMode="auto">
            <a:xfrm>
              <a:off x="8453438" y="1587501"/>
              <a:ext cx="117475" cy="130175"/>
            </a:xfrm>
            <a:custGeom>
              <a:avLst/>
              <a:gdLst>
                <a:gd name="T0" fmla="*/ 22 w 74"/>
                <a:gd name="T1" fmla="*/ 0 h 82"/>
                <a:gd name="T2" fmla="*/ 0 w 74"/>
                <a:gd name="T3" fmla="*/ 82 h 82"/>
                <a:gd name="T4" fmla="*/ 52 w 74"/>
                <a:gd name="T5" fmla="*/ 82 h 82"/>
                <a:gd name="T6" fmla="*/ 74 w 74"/>
                <a:gd name="T7" fmla="*/ 0 h 82"/>
                <a:gd name="T8" fmla="*/ 22 w 74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2">
                  <a:moveTo>
                    <a:pt x="22" y="0"/>
                  </a:moveTo>
                  <a:lnTo>
                    <a:pt x="0" y="82"/>
                  </a:lnTo>
                  <a:lnTo>
                    <a:pt x="52" y="82"/>
                  </a:lnTo>
                  <a:lnTo>
                    <a:pt x="7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9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8" name="Freeform 498"/>
            <p:cNvSpPr/>
            <p:nvPr/>
          </p:nvSpPr>
          <p:spPr bwMode="auto">
            <a:xfrm>
              <a:off x="7678738" y="1587501"/>
              <a:ext cx="374650" cy="58738"/>
            </a:xfrm>
            <a:custGeom>
              <a:avLst/>
              <a:gdLst>
                <a:gd name="T0" fmla="*/ 32 w 32"/>
                <a:gd name="T1" fmla="*/ 0 h 5"/>
                <a:gd name="T2" fmla="*/ 0 w 32"/>
                <a:gd name="T3" fmla="*/ 0 h 5"/>
                <a:gd name="T4" fmla="*/ 16 w 32"/>
                <a:gd name="T5" fmla="*/ 5 h 5"/>
                <a:gd name="T6" fmla="*/ 32 w 3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9" y="5"/>
                    <a:pt x="16" y="5"/>
                  </a:cubicBezTo>
                  <a:cubicBezTo>
                    <a:pt x="23" y="5"/>
                    <a:pt x="29" y="3"/>
                    <a:pt x="32" y="0"/>
                  </a:cubicBezTo>
                  <a:close/>
                </a:path>
              </a:pathLst>
            </a:custGeom>
            <a:solidFill>
              <a:srgbClr val="F9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9" name="Freeform 499"/>
            <p:cNvSpPr/>
            <p:nvPr/>
          </p:nvSpPr>
          <p:spPr bwMode="auto">
            <a:xfrm>
              <a:off x="7208838" y="1587501"/>
              <a:ext cx="1279525" cy="130175"/>
            </a:xfrm>
            <a:custGeom>
              <a:avLst/>
              <a:gdLst>
                <a:gd name="T0" fmla="*/ 72 w 109"/>
                <a:gd name="T1" fmla="*/ 0 h 11"/>
                <a:gd name="T2" fmla="*/ 56 w 109"/>
                <a:gd name="T3" fmla="*/ 5 h 11"/>
                <a:gd name="T4" fmla="*/ 40 w 109"/>
                <a:gd name="T5" fmla="*/ 0 h 11"/>
                <a:gd name="T6" fmla="*/ 0 w 109"/>
                <a:gd name="T7" fmla="*/ 0 h 11"/>
                <a:gd name="T8" fmla="*/ 0 w 109"/>
                <a:gd name="T9" fmla="*/ 11 h 11"/>
                <a:gd name="T10" fmla="*/ 66 w 109"/>
                <a:gd name="T11" fmla="*/ 11 h 11"/>
                <a:gd name="T12" fmla="*/ 106 w 109"/>
                <a:gd name="T13" fmla="*/ 11 h 11"/>
                <a:gd name="T14" fmla="*/ 109 w 109"/>
                <a:gd name="T15" fmla="*/ 0 h 11"/>
                <a:gd name="T16" fmla="*/ 72 w 109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1">
                  <a:moveTo>
                    <a:pt x="72" y="0"/>
                  </a:moveTo>
                  <a:cubicBezTo>
                    <a:pt x="69" y="3"/>
                    <a:pt x="63" y="5"/>
                    <a:pt x="56" y="5"/>
                  </a:cubicBezTo>
                  <a:cubicBezTo>
                    <a:pt x="49" y="5"/>
                    <a:pt x="43" y="3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0" name="Rectangle 500"/>
            <p:cNvSpPr>
              <a:spLocks noChangeArrowheads="1"/>
            </p:cNvSpPr>
            <p:nvPr/>
          </p:nvSpPr>
          <p:spPr bwMode="auto">
            <a:xfrm>
              <a:off x="7127876" y="1587501"/>
              <a:ext cx="80963" cy="130175"/>
            </a:xfrm>
            <a:prstGeom prst="rect">
              <a:avLst/>
            </a:prstGeom>
            <a:solidFill>
              <a:srgbClr val="ECD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1" name="Freeform 501"/>
            <p:cNvSpPr/>
            <p:nvPr/>
          </p:nvSpPr>
          <p:spPr bwMode="auto">
            <a:xfrm>
              <a:off x="5778501" y="1587501"/>
              <a:ext cx="1349375" cy="130175"/>
            </a:xfrm>
            <a:custGeom>
              <a:avLst/>
              <a:gdLst>
                <a:gd name="T0" fmla="*/ 66 w 115"/>
                <a:gd name="T1" fmla="*/ 0 h 11"/>
                <a:gd name="T2" fmla="*/ 50 w 115"/>
                <a:gd name="T3" fmla="*/ 5 h 11"/>
                <a:gd name="T4" fmla="*/ 34 w 115"/>
                <a:gd name="T5" fmla="*/ 0 h 11"/>
                <a:gd name="T6" fmla="*/ 0 w 115"/>
                <a:gd name="T7" fmla="*/ 0 h 11"/>
                <a:gd name="T8" fmla="*/ 0 w 115"/>
                <a:gd name="T9" fmla="*/ 11 h 11"/>
                <a:gd name="T10" fmla="*/ 115 w 115"/>
                <a:gd name="T11" fmla="*/ 11 h 11"/>
                <a:gd name="T12" fmla="*/ 115 w 115"/>
                <a:gd name="T13" fmla="*/ 0 h 11"/>
                <a:gd name="T14" fmla="*/ 66 w 1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">
                  <a:moveTo>
                    <a:pt x="66" y="0"/>
                  </a:moveTo>
                  <a:cubicBezTo>
                    <a:pt x="63" y="3"/>
                    <a:pt x="57" y="5"/>
                    <a:pt x="50" y="5"/>
                  </a:cubicBezTo>
                  <a:cubicBezTo>
                    <a:pt x="43" y="5"/>
                    <a:pt x="37" y="3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0"/>
                    <a:pt x="115" y="0"/>
                    <a:pt x="115" y="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2" name="Freeform 502"/>
            <p:cNvSpPr/>
            <p:nvPr/>
          </p:nvSpPr>
          <p:spPr bwMode="auto">
            <a:xfrm>
              <a:off x="6176963" y="1587501"/>
              <a:ext cx="374650" cy="58738"/>
            </a:xfrm>
            <a:custGeom>
              <a:avLst/>
              <a:gdLst>
                <a:gd name="T0" fmla="*/ 32 w 32"/>
                <a:gd name="T1" fmla="*/ 0 h 5"/>
                <a:gd name="T2" fmla="*/ 0 w 32"/>
                <a:gd name="T3" fmla="*/ 0 h 5"/>
                <a:gd name="T4" fmla="*/ 16 w 32"/>
                <a:gd name="T5" fmla="*/ 5 h 5"/>
                <a:gd name="T6" fmla="*/ 32 w 3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9" y="5"/>
                    <a:pt x="16" y="5"/>
                  </a:cubicBezTo>
                  <a:cubicBezTo>
                    <a:pt x="23" y="5"/>
                    <a:pt x="29" y="3"/>
                    <a:pt x="32" y="0"/>
                  </a:cubicBezTo>
                  <a:close/>
                </a:path>
              </a:pathLst>
            </a:custGeom>
            <a:solidFill>
              <a:srgbClr val="F9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3" name="Rectangle 503"/>
            <p:cNvSpPr>
              <a:spLocks noChangeArrowheads="1"/>
            </p:cNvSpPr>
            <p:nvPr/>
          </p:nvSpPr>
          <p:spPr bwMode="auto">
            <a:xfrm>
              <a:off x="5684838" y="1587501"/>
              <a:ext cx="93663" cy="130175"/>
            </a:xfrm>
            <a:prstGeom prst="rect">
              <a:avLst/>
            </a:prstGeom>
            <a:solidFill>
              <a:srgbClr val="ECD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4" name="Freeform 504"/>
            <p:cNvSpPr/>
            <p:nvPr/>
          </p:nvSpPr>
          <p:spPr bwMode="auto">
            <a:xfrm>
              <a:off x="4346576" y="1587501"/>
              <a:ext cx="1338263" cy="130175"/>
            </a:xfrm>
            <a:custGeom>
              <a:avLst/>
              <a:gdLst>
                <a:gd name="T0" fmla="*/ 64 w 114"/>
                <a:gd name="T1" fmla="*/ 0 h 11"/>
                <a:gd name="T2" fmla="*/ 47 w 114"/>
                <a:gd name="T3" fmla="*/ 5 h 11"/>
                <a:gd name="T4" fmla="*/ 31 w 114"/>
                <a:gd name="T5" fmla="*/ 0 h 11"/>
                <a:gd name="T6" fmla="*/ 0 w 114"/>
                <a:gd name="T7" fmla="*/ 0 h 11"/>
                <a:gd name="T8" fmla="*/ 1 w 114"/>
                <a:gd name="T9" fmla="*/ 11 h 11"/>
                <a:gd name="T10" fmla="*/ 56 w 114"/>
                <a:gd name="T11" fmla="*/ 11 h 11"/>
                <a:gd name="T12" fmla="*/ 114 w 114"/>
                <a:gd name="T13" fmla="*/ 11 h 11"/>
                <a:gd name="T14" fmla="*/ 114 w 114"/>
                <a:gd name="T15" fmla="*/ 0 h 11"/>
                <a:gd name="T16" fmla="*/ 64 w 114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">
                  <a:moveTo>
                    <a:pt x="64" y="0"/>
                  </a:moveTo>
                  <a:cubicBezTo>
                    <a:pt x="61" y="3"/>
                    <a:pt x="54" y="5"/>
                    <a:pt x="47" y="5"/>
                  </a:cubicBezTo>
                  <a:cubicBezTo>
                    <a:pt x="40" y="5"/>
                    <a:pt x="34" y="3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5" name="Freeform 505"/>
            <p:cNvSpPr/>
            <p:nvPr/>
          </p:nvSpPr>
          <p:spPr bwMode="auto">
            <a:xfrm>
              <a:off x="4710113" y="1587501"/>
              <a:ext cx="387350" cy="58738"/>
            </a:xfrm>
            <a:custGeom>
              <a:avLst/>
              <a:gdLst>
                <a:gd name="T0" fmla="*/ 33 w 33"/>
                <a:gd name="T1" fmla="*/ 0 h 5"/>
                <a:gd name="T2" fmla="*/ 0 w 33"/>
                <a:gd name="T3" fmla="*/ 0 h 5"/>
                <a:gd name="T4" fmla="*/ 16 w 33"/>
                <a:gd name="T5" fmla="*/ 5 h 5"/>
                <a:gd name="T6" fmla="*/ 33 w 3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9" y="5"/>
                    <a:pt x="16" y="5"/>
                  </a:cubicBezTo>
                  <a:cubicBezTo>
                    <a:pt x="23" y="5"/>
                    <a:pt x="30" y="3"/>
                    <a:pt x="33" y="0"/>
                  </a:cubicBezTo>
                  <a:close/>
                </a:path>
              </a:pathLst>
            </a:custGeom>
            <a:solidFill>
              <a:srgbClr val="F9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6" name="Freeform 506"/>
            <p:cNvSpPr/>
            <p:nvPr/>
          </p:nvSpPr>
          <p:spPr bwMode="auto">
            <a:xfrm>
              <a:off x="4252913" y="1587501"/>
              <a:ext cx="104775" cy="130175"/>
            </a:xfrm>
            <a:custGeom>
              <a:avLst/>
              <a:gdLst>
                <a:gd name="T0" fmla="*/ 0 w 66"/>
                <a:gd name="T1" fmla="*/ 0 h 82"/>
                <a:gd name="T2" fmla="*/ 15 w 66"/>
                <a:gd name="T3" fmla="*/ 82 h 82"/>
                <a:gd name="T4" fmla="*/ 66 w 66"/>
                <a:gd name="T5" fmla="*/ 82 h 82"/>
                <a:gd name="T6" fmla="*/ 59 w 66"/>
                <a:gd name="T7" fmla="*/ 0 h 82"/>
                <a:gd name="T8" fmla="*/ 0 w 66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2">
                  <a:moveTo>
                    <a:pt x="0" y="0"/>
                  </a:moveTo>
                  <a:lnTo>
                    <a:pt x="15" y="82"/>
                  </a:lnTo>
                  <a:lnTo>
                    <a:pt x="66" y="82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7" name="Freeform 507"/>
            <p:cNvSpPr/>
            <p:nvPr/>
          </p:nvSpPr>
          <p:spPr bwMode="auto">
            <a:xfrm>
              <a:off x="3478213" y="2260601"/>
              <a:ext cx="798513" cy="423863"/>
            </a:xfrm>
            <a:custGeom>
              <a:avLst/>
              <a:gdLst>
                <a:gd name="T0" fmla="*/ 68 w 68"/>
                <a:gd name="T1" fmla="*/ 0 h 36"/>
                <a:gd name="T2" fmla="*/ 0 w 68"/>
                <a:gd name="T3" fmla="*/ 20 h 36"/>
                <a:gd name="T4" fmla="*/ 0 w 68"/>
                <a:gd name="T5" fmla="*/ 36 h 36"/>
                <a:gd name="T6" fmla="*/ 68 w 68"/>
                <a:gd name="T7" fmla="*/ 36 h 36"/>
                <a:gd name="T8" fmla="*/ 68 w 6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6">
                  <a:moveTo>
                    <a:pt x="68" y="0"/>
                  </a:moveTo>
                  <a:cubicBezTo>
                    <a:pt x="49" y="15"/>
                    <a:pt x="23" y="25"/>
                    <a:pt x="0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8" name="Freeform 508"/>
            <p:cNvSpPr/>
            <p:nvPr/>
          </p:nvSpPr>
          <p:spPr bwMode="auto">
            <a:xfrm>
              <a:off x="3478213" y="3203576"/>
              <a:ext cx="798513" cy="425450"/>
            </a:xfrm>
            <a:custGeom>
              <a:avLst/>
              <a:gdLst>
                <a:gd name="T0" fmla="*/ 68 w 68"/>
                <a:gd name="T1" fmla="*/ 0 h 36"/>
                <a:gd name="T2" fmla="*/ 0 w 68"/>
                <a:gd name="T3" fmla="*/ 19 h 36"/>
                <a:gd name="T4" fmla="*/ 0 w 68"/>
                <a:gd name="T5" fmla="*/ 36 h 36"/>
                <a:gd name="T6" fmla="*/ 68 w 68"/>
                <a:gd name="T7" fmla="*/ 36 h 36"/>
                <a:gd name="T8" fmla="*/ 68 w 6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6">
                  <a:moveTo>
                    <a:pt x="68" y="0"/>
                  </a:moveTo>
                  <a:cubicBezTo>
                    <a:pt x="48" y="9"/>
                    <a:pt x="16" y="22"/>
                    <a:pt x="0" y="1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9" name="Freeform 509"/>
            <p:cNvSpPr/>
            <p:nvPr/>
          </p:nvSpPr>
          <p:spPr bwMode="auto">
            <a:xfrm>
              <a:off x="3478213" y="4206876"/>
              <a:ext cx="798513" cy="365125"/>
            </a:xfrm>
            <a:custGeom>
              <a:avLst/>
              <a:gdLst>
                <a:gd name="T0" fmla="*/ 68 w 68"/>
                <a:gd name="T1" fmla="*/ 0 h 31"/>
                <a:gd name="T2" fmla="*/ 0 w 68"/>
                <a:gd name="T3" fmla="*/ 4 h 31"/>
                <a:gd name="T4" fmla="*/ 0 w 68"/>
                <a:gd name="T5" fmla="*/ 31 h 31"/>
                <a:gd name="T6" fmla="*/ 68 w 68"/>
                <a:gd name="T7" fmla="*/ 31 h 31"/>
                <a:gd name="T8" fmla="*/ 68 w 6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1">
                  <a:moveTo>
                    <a:pt x="68" y="0"/>
                  </a:moveTo>
                  <a:cubicBezTo>
                    <a:pt x="45" y="11"/>
                    <a:pt x="21" y="17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8" y="31"/>
                    <a:pt x="68" y="31"/>
                    <a:pt x="68" y="31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0" name="Freeform 510"/>
            <p:cNvSpPr/>
            <p:nvPr/>
          </p:nvSpPr>
          <p:spPr bwMode="auto">
            <a:xfrm>
              <a:off x="3478213" y="3898901"/>
              <a:ext cx="798513" cy="508000"/>
            </a:xfrm>
            <a:custGeom>
              <a:avLst/>
              <a:gdLst>
                <a:gd name="T0" fmla="*/ 68 w 68"/>
                <a:gd name="T1" fmla="*/ 26 h 43"/>
                <a:gd name="T2" fmla="*/ 68 w 68"/>
                <a:gd name="T3" fmla="*/ 0 h 43"/>
                <a:gd name="T4" fmla="*/ 37 w 68"/>
                <a:gd name="T5" fmla="*/ 0 h 43"/>
                <a:gd name="T6" fmla="*/ 37 w 68"/>
                <a:gd name="T7" fmla="*/ 1 h 43"/>
                <a:gd name="T8" fmla="*/ 32 w 68"/>
                <a:gd name="T9" fmla="*/ 6 h 43"/>
                <a:gd name="T10" fmla="*/ 26 w 68"/>
                <a:gd name="T11" fmla="*/ 1 h 43"/>
                <a:gd name="T12" fmla="*/ 26 w 68"/>
                <a:gd name="T13" fmla="*/ 0 h 43"/>
                <a:gd name="T14" fmla="*/ 0 w 68"/>
                <a:gd name="T15" fmla="*/ 0 h 43"/>
                <a:gd name="T16" fmla="*/ 0 w 68"/>
                <a:gd name="T17" fmla="*/ 30 h 43"/>
                <a:gd name="T18" fmla="*/ 68 w 68"/>
                <a:gd name="T1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3">
                  <a:moveTo>
                    <a:pt x="68" y="26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1"/>
                  </a:cubicBezTo>
                  <a:cubicBezTo>
                    <a:pt x="37" y="3"/>
                    <a:pt x="35" y="6"/>
                    <a:pt x="32" y="6"/>
                  </a:cubicBezTo>
                  <a:cubicBezTo>
                    <a:pt x="29" y="6"/>
                    <a:pt x="26" y="3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1" y="43"/>
                    <a:pt x="45" y="37"/>
                    <a:pt x="6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1" name="Freeform 511"/>
            <p:cNvSpPr/>
            <p:nvPr/>
          </p:nvSpPr>
          <p:spPr bwMode="auto">
            <a:xfrm>
              <a:off x="3478213" y="2955926"/>
              <a:ext cx="798513" cy="508000"/>
            </a:xfrm>
            <a:custGeom>
              <a:avLst/>
              <a:gdLst>
                <a:gd name="T0" fmla="*/ 68 w 68"/>
                <a:gd name="T1" fmla="*/ 21 h 43"/>
                <a:gd name="T2" fmla="*/ 68 w 68"/>
                <a:gd name="T3" fmla="*/ 0 h 43"/>
                <a:gd name="T4" fmla="*/ 37 w 68"/>
                <a:gd name="T5" fmla="*/ 0 h 43"/>
                <a:gd name="T6" fmla="*/ 37 w 68"/>
                <a:gd name="T7" fmla="*/ 0 h 43"/>
                <a:gd name="T8" fmla="*/ 32 w 68"/>
                <a:gd name="T9" fmla="*/ 6 h 43"/>
                <a:gd name="T10" fmla="*/ 26 w 68"/>
                <a:gd name="T11" fmla="*/ 0 h 43"/>
                <a:gd name="T12" fmla="*/ 26 w 68"/>
                <a:gd name="T13" fmla="*/ 0 h 43"/>
                <a:gd name="T14" fmla="*/ 0 w 68"/>
                <a:gd name="T15" fmla="*/ 0 h 43"/>
                <a:gd name="T16" fmla="*/ 0 w 68"/>
                <a:gd name="T17" fmla="*/ 40 h 43"/>
                <a:gd name="T18" fmla="*/ 68 w 68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3">
                  <a:moveTo>
                    <a:pt x="68" y="21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"/>
                    <a:pt x="35" y="6"/>
                    <a:pt x="32" y="6"/>
                  </a:cubicBezTo>
                  <a:cubicBezTo>
                    <a:pt x="29" y="6"/>
                    <a:pt x="26" y="3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6" y="43"/>
                    <a:pt x="48" y="30"/>
                    <a:pt x="6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2" name="Freeform 512"/>
            <p:cNvSpPr/>
            <p:nvPr/>
          </p:nvSpPr>
          <p:spPr bwMode="auto">
            <a:xfrm>
              <a:off x="3478213" y="2012951"/>
              <a:ext cx="798513" cy="541338"/>
            </a:xfrm>
            <a:custGeom>
              <a:avLst/>
              <a:gdLst>
                <a:gd name="T0" fmla="*/ 68 w 68"/>
                <a:gd name="T1" fmla="*/ 21 h 46"/>
                <a:gd name="T2" fmla="*/ 68 w 68"/>
                <a:gd name="T3" fmla="*/ 0 h 46"/>
                <a:gd name="T4" fmla="*/ 37 w 68"/>
                <a:gd name="T5" fmla="*/ 0 h 46"/>
                <a:gd name="T6" fmla="*/ 37 w 68"/>
                <a:gd name="T7" fmla="*/ 1 h 46"/>
                <a:gd name="T8" fmla="*/ 32 w 68"/>
                <a:gd name="T9" fmla="*/ 6 h 46"/>
                <a:gd name="T10" fmla="*/ 26 w 68"/>
                <a:gd name="T11" fmla="*/ 1 h 46"/>
                <a:gd name="T12" fmla="*/ 26 w 68"/>
                <a:gd name="T13" fmla="*/ 0 h 46"/>
                <a:gd name="T14" fmla="*/ 0 w 68"/>
                <a:gd name="T15" fmla="*/ 0 h 46"/>
                <a:gd name="T16" fmla="*/ 0 w 68"/>
                <a:gd name="T17" fmla="*/ 41 h 46"/>
                <a:gd name="T18" fmla="*/ 68 w 68"/>
                <a:gd name="T1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6">
                  <a:moveTo>
                    <a:pt x="68" y="21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1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29" y="6"/>
                    <a:pt x="26" y="4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3" y="46"/>
                    <a:pt x="49" y="36"/>
                    <a:pt x="6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3" name="Freeform 513"/>
            <p:cNvSpPr/>
            <p:nvPr/>
          </p:nvSpPr>
          <p:spPr bwMode="auto">
            <a:xfrm>
              <a:off x="3783013" y="3840163"/>
              <a:ext cx="128588" cy="130175"/>
            </a:xfrm>
            <a:custGeom>
              <a:avLst/>
              <a:gdLst>
                <a:gd name="T0" fmla="*/ 6 w 11"/>
                <a:gd name="T1" fmla="*/ 11 h 11"/>
                <a:gd name="T2" fmla="*/ 11 w 11"/>
                <a:gd name="T3" fmla="*/ 6 h 11"/>
                <a:gd name="T4" fmla="*/ 11 w 11"/>
                <a:gd name="T5" fmla="*/ 5 h 11"/>
                <a:gd name="T6" fmla="*/ 6 w 11"/>
                <a:gd name="T7" fmla="*/ 0 h 11"/>
                <a:gd name="T8" fmla="*/ 0 w 11"/>
                <a:gd name="T9" fmla="*/ 5 h 11"/>
                <a:gd name="T10" fmla="*/ 0 w 11"/>
                <a:gd name="T11" fmla="*/ 6 h 11"/>
                <a:gd name="T12" fmla="*/ 6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9" y="11"/>
                    <a:pt x="11" y="8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4" name="Freeform 514"/>
            <p:cNvSpPr/>
            <p:nvPr/>
          </p:nvSpPr>
          <p:spPr bwMode="auto">
            <a:xfrm>
              <a:off x="3783013" y="2897188"/>
              <a:ext cx="128588" cy="130175"/>
            </a:xfrm>
            <a:custGeom>
              <a:avLst/>
              <a:gdLst>
                <a:gd name="T0" fmla="*/ 6 w 11"/>
                <a:gd name="T1" fmla="*/ 11 h 11"/>
                <a:gd name="T2" fmla="*/ 11 w 11"/>
                <a:gd name="T3" fmla="*/ 5 h 11"/>
                <a:gd name="T4" fmla="*/ 11 w 11"/>
                <a:gd name="T5" fmla="*/ 5 h 11"/>
                <a:gd name="T6" fmla="*/ 6 w 11"/>
                <a:gd name="T7" fmla="*/ 0 h 11"/>
                <a:gd name="T8" fmla="*/ 0 w 11"/>
                <a:gd name="T9" fmla="*/ 5 h 11"/>
                <a:gd name="T10" fmla="*/ 0 w 11"/>
                <a:gd name="T11" fmla="*/ 5 h 11"/>
                <a:gd name="T12" fmla="*/ 6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9" y="11"/>
                    <a:pt x="11" y="8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5" name="Freeform 515"/>
            <p:cNvSpPr/>
            <p:nvPr/>
          </p:nvSpPr>
          <p:spPr bwMode="auto">
            <a:xfrm>
              <a:off x="3783013" y="1965326"/>
              <a:ext cx="128588" cy="117475"/>
            </a:xfrm>
            <a:custGeom>
              <a:avLst/>
              <a:gdLst>
                <a:gd name="T0" fmla="*/ 6 w 11"/>
                <a:gd name="T1" fmla="*/ 10 h 10"/>
                <a:gd name="T2" fmla="*/ 11 w 11"/>
                <a:gd name="T3" fmla="*/ 5 h 10"/>
                <a:gd name="T4" fmla="*/ 11 w 11"/>
                <a:gd name="T5" fmla="*/ 4 h 10"/>
                <a:gd name="T6" fmla="*/ 6 w 11"/>
                <a:gd name="T7" fmla="*/ 0 h 10"/>
                <a:gd name="T8" fmla="*/ 0 w 11"/>
                <a:gd name="T9" fmla="*/ 4 h 10"/>
                <a:gd name="T10" fmla="*/ 0 w 11"/>
                <a:gd name="T11" fmla="*/ 5 h 10"/>
                <a:gd name="T12" fmla="*/ 6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9" y="10"/>
                    <a:pt x="11" y="8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1"/>
                    <a:pt x="9" y="0"/>
                    <a:pt x="6" y="0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7" name="Freeform 517"/>
            <p:cNvSpPr/>
            <p:nvPr/>
          </p:nvSpPr>
          <p:spPr bwMode="auto">
            <a:xfrm>
              <a:off x="2692401" y="1824038"/>
              <a:ext cx="7262813" cy="3325813"/>
            </a:xfrm>
            <a:custGeom>
              <a:avLst/>
              <a:gdLst>
                <a:gd name="T0" fmla="*/ 23 w 619"/>
                <a:gd name="T1" fmla="*/ 254 h 282"/>
                <a:gd name="T2" fmla="*/ 568 w 619"/>
                <a:gd name="T3" fmla="*/ 254 h 282"/>
                <a:gd name="T4" fmla="*/ 568 w 619"/>
                <a:gd name="T5" fmla="*/ 254 h 282"/>
                <a:gd name="T6" fmla="*/ 561 w 619"/>
                <a:gd name="T7" fmla="*/ 254 h 282"/>
                <a:gd name="T8" fmla="*/ 64 w 619"/>
                <a:gd name="T9" fmla="*/ 254 h 282"/>
                <a:gd name="T10" fmla="*/ 37 w 619"/>
                <a:gd name="T11" fmla="*/ 228 h 282"/>
                <a:gd name="T12" fmla="*/ 37 w 619"/>
                <a:gd name="T13" fmla="*/ 17 h 282"/>
                <a:gd name="T14" fmla="*/ 43 w 619"/>
                <a:gd name="T15" fmla="*/ 0 h 282"/>
                <a:gd name="T16" fmla="*/ 23 w 619"/>
                <a:gd name="T17" fmla="*/ 235 h 282"/>
                <a:gd name="T18" fmla="*/ 1 w 619"/>
                <a:gd name="T19" fmla="*/ 262 h 282"/>
                <a:gd name="T20" fmla="*/ 22 w 619"/>
                <a:gd name="T21" fmla="*/ 277 h 282"/>
                <a:gd name="T22" fmla="*/ 98 w 619"/>
                <a:gd name="T23" fmla="*/ 280 h 282"/>
                <a:gd name="T24" fmla="*/ 549 w 619"/>
                <a:gd name="T25" fmla="*/ 276 h 282"/>
                <a:gd name="T26" fmla="*/ 611 w 619"/>
                <a:gd name="T27" fmla="*/ 266 h 282"/>
                <a:gd name="T28" fmla="*/ 23 w 619"/>
                <a:gd name="T29" fmla="*/ 266 h 282"/>
                <a:gd name="T30" fmla="*/ 23 w 619"/>
                <a:gd name="T31" fmla="*/ 25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9" h="282">
                  <a:moveTo>
                    <a:pt x="23" y="254"/>
                  </a:moveTo>
                  <a:cubicBezTo>
                    <a:pt x="568" y="254"/>
                    <a:pt x="568" y="254"/>
                    <a:pt x="568" y="254"/>
                  </a:cubicBezTo>
                  <a:cubicBezTo>
                    <a:pt x="568" y="254"/>
                    <a:pt x="568" y="254"/>
                    <a:pt x="568" y="254"/>
                  </a:cubicBezTo>
                  <a:cubicBezTo>
                    <a:pt x="561" y="254"/>
                    <a:pt x="561" y="254"/>
                    <a:pt x="561" y="254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49" y="254"/>
                    <a:pt x="37" y="242"/>
                    <a:pt x="37" y="22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0"/>
                    <a:pt x="39" y="5"/>
                    <a:pt x="43" y="0"/>
                  </a:cubicBezTo>
                  <a:cubicBezTo>
                    <a:pt x="13" y="4"/>
                    <a:pt x="29" y="222"/>
                    <a:pt x="23" y="235"/>
                  </a:cubicBezTo>
                  <a:cubicBezTo>
                    <a:pt x="17" y="246"/>
                    <a:pt x="3" y="248"/>
                    <a:pt x="1" y="262"/>
                  </a:cubicBezTo>
                  <a:cubicBezTo>
                    <a:pt x="0" y="276"/>
                    <a:pt x="10" y="276"/>
                    <a:pt x="22" y="277"/>
                  </a:cubicBezTo>
                  <a:cubicBezTo>
                    <a:pt x="47" y="277"/>
                    <a:pt x="73" y="279"/>
                    <a:pt x="98" y="280"/>
                  </a:cubicBezTo>
                  <a:cubicBezTo>
                    <a:pt x="151" y="282"/>
                    <a:pt x="520" y="278"/>
                    <a:pt x="549" y="276"/>
                  </a:cubicBezTo>
                  <a:cubicBezTo>
                    <a:pt x="565" y="275"/>
                    <a:pt x="619" y="276"/>
                    <a:pt x="611" y="266"/>
                  </a:cubicBezTo>
                  <a:cubicBezTo>
                    <a:pt x="23" y="266"/>
                    <a:pt x="23" y="266"/>
                    <a:pt x="23" y="266"/>
                  </a:cubicBezTo>
                  <a:lnTo>
                    <a:pt x="23" y="254"/>
                  </a:ln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8" name="Freeform 518"/>
            <p:cNvSpPr/>
            <p:nvPr/>
          </p:nvSpPr>
          <p:spPr bwMode="auto">
            <a:xfrm>
              <a:off x="3290888" y="1587501"/>
              <a:ext cx="387350" cy="58738"/>
            </a:xfrm>
            <a:custGeom>
              <a:avLst/>
              <a:gdLst>
                <a:gd name="T0" fmla="*/ 33 w 33"/>
                <a:gd name="T1" fmla="*/ 0 h 5"/>
                <a:gd name="T2" fmla="*/ 0 w 33"/>
                <a:gd name="T3" fmla="*/ 0 h 5"/>
                <a:gd name="T4" fmla="*/ 17 w 33"/>
                <a:gd name="T5" fmla="*/ 5 h 5"/>
                <a:gd name="T6" fmla="*/ 33 w 3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9" y="5"/>
                    <a:pt x="17" y="5"/>
                  </a:cubicBezTo>
                  <a:cubicBezTo>
                    <a:pt x="24" y="5"/>
                    <a:pt x="30" y="3"/>
                    <a:pt x="33" y="0"/>
                  </a:cubicBezTo>
                  <a:close/>
                </a:path>
              </a:pathLst>
            </a:custGeom>
            <a:solidFill>
              <a:srgbClr val="F9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9" name="Freeform 519"/>
            <p:cNvSpPr/>
            <p:nvPr/>
          </p:nvSpPr>
          <p:spPr bwMode="auto">
            <a:xfrm>
              <a:off x="3197226" y="1587501"/>
              <a:ext cx="1079500" cy="153988"/>
            </a:xfrm>
            <a:custGeom>
              <a:avLst/>
              <a:gdLst>
                <a:gd name="T0" fmla="*/ 41 w 92"/>
                <a:gd name="T1" fmla="*/ 0 h 13"/>
                <a:gd name="T2" fmla="*/ 25 w 92"/>
                <a:gd name="T3" fmla="*/ 5 h 13"/>
                <a:gd name="T4" fmla="*/ 8 w 92"/>
                <a:gd name="T5" fmla="*/ 0 h 13"/>
                <a:gd name="T6" fmla="*/ 0 w 92"/>
                <a:gd name="T7" fmla="*/ 0 h 13"/>
                <a:gd name="T8" fmla="*/ 11 w 92"/>
                <a:gd name="T9" fmla="*/ 13 h 13"/>
                <a:gd name="T10" fmla="*/ 21 w 92"/>
                <a:gd name="T11" fmla="*/ 11 h 13"/>
                <a:gd name="T12" fmla="*/ 92 w 92"/>
                <a:gd name="T13" fmla="*/ 11 h 13"/>
                <a:gd name="T14" fmla="*/ 90 w 92"/>
                <a:gd name="T15" fmla="*/ 0 h 13"/>
                <a:gd name="T16" fmla="*/ 41 w 9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3">
                  <a:moveTo>
                    <a:pt x="41" y="0"/>
                  </a:moveTo>
                  <a:cubicBezTo>
                    <a:pt x="38" y="3"/>
                    <a:pt x="32" y="5"/>
                    <a:pt x="25" y="5"/>
                  </a:cubicBezTo>
                  <a:cubicBezTo>
                    <a:pt x="17" y="5"/>
                    <a:pt x="11" y="3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2"/>
                    <a:pt x="18" y="11"/>
                    <a:pt x="21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0" name="Freeform 520"/>
            <p:cNvSpPr/>
            <p:nvPr/>
          </p:nvSpPr>
          <p:spPr bwMode="auto">
            <a:xfrm>
              <a:off x="3138488" y="1587501"/>
              <a:ext cx="187325" cy="177800"/>
            </a:xfrm>
            <a:custGeom>
              <a:avLst/>
              <a:gdLst>
                <a:gd name="T0" fmla="*/ 5 w 16"/>
                <a:gd name="T1" fmla="*/ 0 h 15"/>
                <a:gd name="T2" fmla="*/ 0 w 16"/>
                <a:gd name="T3" fmla="*/ 0 h 15"/>
                <a:gd name="T4" fmla="*/ 12 w 16"/>
                <a:gd name="T5" fmla="*/ 15 h 15"/>
                <a:gd name="T6" fmla="*/ 16 w 16"/>
                <a:gd name="T7" fmla="*/ 13 h 15"/>
                <a:gd name="T8" fmla="*/ 5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5" y="13"/>
                    <a:pt x="16" y="1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CD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5" name="任意多边形: 形状 544"/>
            <p:cNvSpPr/>
            <p:nvPr/>
          </p:nvSpPr>
          <p:spPr>
            <a:xfrm>
              <a:off x="4638563" y="1806576"/>
              <a:ext cx="4940412" cy="2776537"/>
            </a:xfrm>
            <a:custGeom>
              <a:avLst/>
              <a:gdLst>
                <a:gd name="connsiteX0" fmla="*/ 2925646 w 4940412"/>
                <a:gd name="connsiteY0" fmla="*/ 0 h 2776537"/>
                <a:gd name="connsiteX1" fmla="*/ 4659424 w 4940412"/>
                <a:gd name="connsiteY1" fmla="*/ 0 h 2776537"/>
                <a:gd name="connsiteX2" fmla="*/ 4659424 w 4940412"/>
                <a:gd name="connsiteY2" fmla="*/ 7102 h 2776537"/>
                <a:gd name="connsiteX3" fmla="*/ 4695680 w 4940412"/>
                <a:gd name="connsiteY3" fmla="*/ 10636 h 2776537"/>
                <a:gd name="connsiteX4" fmla="*/ 4940412 w 4940412"/>
                <a:gd name="connsiteY4" fmla="*/ 287837 h 2776537"/>
                <a:gd name="connsiteX5" fmla="*/ 4940412 w 4940412"/>
                <a:gd name="connsiteY5" fmla="*/ 2623205 h 2776537"/>
                <a:gd name="connsiteX6" fmla="*/ 4905221 w 4940412"/>
                <a:gd name="connsiteY6" fmla="*/ 2764742 h 2776537"/>
                <a:gd name="connsiteX7" fmla="*/ 4260056 w 4940412"/>
                <a:gd name="connsiteY7" fmla="*/ 2776537 h 2776537"/>
                <a:gd name="connsiteX8" fmla="*/ 2864153 w 4940412"/>
                <a:gd name="connsiteY8" fmla="*/ 2705768 h 2776537"/>
                <a:gd name="connsiteX9" fmla="*/ 1128071 w 4940412"/>
                <a:gd name="connsiteY9" fmla="*/ 2186798 h 2776537"/>
                <a:gd name="connsiteX10" fmla="*/ 37155 w 4940412"/>
                <a:gd name="connsiteY10" fmla="*/ 1101677 h 2776537"/>
                <a:gd name="connsiteX11" fmla="*/ 95807 w 4940412"/>
                <a:gd name="connsiteY11" fmla="*/ 346811 h 2776537"/>
                <a:gd name="connsiteX12" fmla="*/ 283491 w 4940412"/>
                <a:gd name="connsiteY12" fmla="*/ 4762 h 2776537"/>
                <a:gd name="connsiteX13" fmla="*/ 1139802 w 4940412"/>
                <a:gd name="connsiteY13" fmla="*/ 4762 h 2776537"/>
                <a:gd name="connsiteX14" fmla="*/ 2898914 w 4940412"/>
                <a:gd name="connsiteY14" fmla="*/ 4762 h 2776537"/>
                <a:gd name="connsiteX15" fmla="*/ 2925646 w 4940412"/>
                <a:gd name="connsiteY15" fmla="*/ 4762 h 27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40412" h="2776537">
                  <a:moveTo>
                    <a:pt x="2925646" y="0"/>
                  </a:moveTo>
                  <a:lnTo>
                    <a:pt x="4659424" y="0"/>
                  </a:lnTo>
                  <a:lnTo>
                    <a:pt x="4659424" y="7102"/>
                  </a:lnTo>
                  <a:lnTo>
                    <a:pt x="4695680" y="10636"/>
                  </a:lnTo>
                  <a:cubicBezTo>
                    <a:pt x="4832640" y="37566"/>
                    <a:pt x="4940412" y="153671"/>
                    <a:pt x="4940412" y="287837"/>
                  </a:cubicBezTo>
                  <a:cubicBezTo>
                    <a:pt x="4940412" y="287837"/>
                    <a:pt x="4940412" y="287837"/>
                    <a:pt x="4940412" y="2623205"/>
                  </a:cubicBezTo>
                  <a:cubicBezTo>
                    <a:pt x="4940412" y="2682179"/>
                    <a:pt x="4928682" y="2729358"/>
                    <a:pt x="4905221" y="2764742"/>
                  </a:cubicBezTo>
                  <a:cubicBezTo>
                    <a:pt x="4694076" y="2776537"/>
                    <a:pt x="4482931" y="2776537"/>
                    <a:pt x="4260056" y="2776537"/>
                  </a:cubicBezTo>
                  <a:cubicBezTo>
                    <a:pt x="3802575" y="2776537"/>
                    <a:pt x="3321634" y="2729358"/>
                    <a:pt x="2864153" y="2705768"/>
                  </a:cubicBezTo>
                  <a:cubicBezTo>
                    <a:pt x="2289369" y="2658589"/>
                    <a:pt x="1644204" y="2434488"/>
                    <a:pt x="1128071" y="2186798"/>
                  </a:cubicBezTo>
                  <a:cubicBezTo>
                    <a:pt x="635400" y="1962697"/>
                    <a:pt x="213110" y="1632443"/>
                    <a:pt x="37155" y="1101677"/>
                  </a:cubicBezTo>
                  <a:cubicBezTo>
                    <a:pt x="-33226" y="877576"/>
                    <a:pt x="1965" y="559117"/>
                    <a:pt x="95807" y="346811"/>
                  </a:cubicBezTo>
                  <a:cubicBezTo>
                    <a:pt x="130998" y="264247"/>
                    <a:pt x="201379" y="110915"/>
                    <a:pt x="283491" y="4762"/>
                  </a:cubicBezTo>
                  <a:cubicBezTo>
                    <a:pt x="283491" y="4762"/>
                    <a:pt x="283491" y="4762"/>
                    <a:pt x="1139802" y="4762"/>
                  </a:cubicBezTo>
                  <a:cubicBezTo>
                    <a:pt x="1139802" y="4762"/>
                    <a:pt x="1139802" y="4762"/>
                    <a:pt x="2898914" y="4762"/>
                  </a:cubicBezTo>
                  <a:lnTo>
                    <a:pt x="2925646" y="4762"/>
                  </a:lnTo>
                  <a:close/>
                </a:path>
              </a:pathLst>
            </a:custGeom>
            <a:solidFill>
              <a:srgbClr val="638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2042" y="231152"/>
            <a:ext cx="9144000" cy="97288"/>
          </a:xfrm>
          <a:prstGeom prst="rect">
            <a:avLst/>
          </a:prstGeom>
          <a:solidFill>
            <a:srgbClr val="696A4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278" name="组合 277"/>
          <p:cNvGrpSpPr/>
          <p:nvPr/>
        </p:nvGrpSpPr>
        <p:grpSpPr>
          <a:xfrm>
            <a:off x="182283" y="528137"/>
            <a:ext cx="904843" cy="788528"/>
            <a:chOff x="480829" y="1212900"/>
            <a:chExt cx="1556168" cy="1356127"/>
          </a:xfrm>
        </p:grpSpPr>
        <p:sp>
          <p:nvSpPr>
            <p:cNvPr id="277" name="矩形: 圆角 276"/>
            <p:cNvSpPr/>
            <p:nvPr/>
          </p:nvSpPr>
          <p:spPr>
            <a:xfrm>
              <a:off x="566056" y="1251856"/>
              <a:ext cx="1197429" cy="1273627"/>
            </a:xfrm>
            <a:prstGeom prst="roundRect">
              <a:avLst>
                <a:gd name="adj" fmla="val 2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829" y="1212900"/>
              <a:ext cx="1556168" cy="1356127"/>
            </a:xfrm>
            <a:prstGeom prst="rect">
              <a:avLst/>
            </a:prstGeom>
          </p:spPr>
        </p:pic>
      </p:grpSp>
      <p:grpSp>
        <p:nvGrpSpPr>
          <p:cNvPr id="420" name="组合 419"/>
          <p:cNvGrpSpPr/>
          <p:nvPr/>
        </p:nvGrpSpPr>
        <p:grpSpPr>
          <a:xfrm>
            <a:off x="1480967" y="1310879"/>
            <a:ext cx="482204" cy="1135856"/>
            <a:chOff x="2901950" y="1747838"/>
            <a:chExt cx="642938" cy="1514475"/>
          </a:xfrm>
        </p:grpSpPr>
        <p:sp>
          <p:nvSpPr>
            <p:cNvPr id="314" name="Freeform 306"/>
            <p:cNvSpPr/>
            <p:nvPr/>
          </p:nvSpPr>
          <p:spPr bwMode="auto">
            <a:xfrm>
              <a:off x="3343275" y="2128838"/>
              <a:ext cx="144463" cy="285750"/>
            </a:xfrm>
            <a:custGeom>
              <a:avLst/>
              <a:gdLst>
                <a:gd name="T0" fmla="*/ 4 w 15"/>
                <a:gd name="T1" fmla="*/ 30 h 30"/>
                <a:gd name="T2" fmla="*/ 4 w 15"/>
                <a:gd name="T3" fmla="*/ 30 h 30"/>
                <a:gd name="T4" fmla="*/ 8 w 15"/>
                <a:gd name="T5" fmla="*/ 24 h 30"/>
                <a:gd name="T6" fmla="*/ 14 w 15"/>
                <a:gd name="T7" fmla="*/ 9 h 30"/>
                <a:gd name="T8" fmla="*/ 3 w 15"/>
                <a:gd name="T9" fmla="*/ 7 h 30"/>
                <a:gd name="T10" fmla="*/ 0 w 15"/>
                <a:gd name="T11" fmla="*/ 10 h 30"/>
                <a:gd name="T12" fmla="*/ 4 w 15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0">
                  <a:moveTo>
                    <a:pt x="4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6" y="29"/>
                    <a:pt x="7" y="27"/>
                    <a:pt x="8" y="24"/>
                  </a:cubicBezTo>
                  <a:cubicBezTo>
                    <a:pt x="11" y="20"/>
                    <a:pt x="13" y="14"/>
                    <a:pt x="14" y="9"/>
                  </a:cubicBezTo>
                  <a:cubicBezTo>
                    <a:pt x="15" y="0"/>
                    <a:pt x="7" y="3"/>
                    <a:pt x="3" y="7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4" y="12"/>
                    <a:pt x="4" y="29"/>
                    <a:pt x="4" y="30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6" name="Freeform 308"/>
            <p:cNvSpPr/>
            <p:nvPr/>
          </p:nvSpPr>
          <p:spPr bwMode="auto">
            <a:xfrm>
              <a:off x="3333750" y="2547938"/>
              <a:ext cx="163513" cy="190500"/>
            </a:xfrm>
            <a:custGeom>
              <a:avLst/>
              <a:gdLst>
                <a:gd name="T0" fmla="*/ 5 w 17"/>
                <a:gd name="T1" fmla="*/ 20 h 20"/>
                <a:gd name="T2" fmla="*/ 16 w 17"/>
                <a:gd name="T3" fmla="*/ 10 h 20"/>
                <a:gd name="T4" fmla="*/ 16 w 17"/>
                <a:gd name="T5" fmla="*/ 3 h 20"/>
                <a:gd name="T6" fmla="*/ 9 w 17"/>
                <a:gd name="T7" fmla="*/ 1 h 20"/>
                <a:gd name="T8" fmla="*/ 0 w 17"/>
                <a:gd name="T9" fmla="*/ 3 h 20"/>
                <a:gd name="T10" fmla="*/ 5 w 17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0">
                  <a:moveTo>
                    <a:pt x="5" y="20"/>
                  </a:moveTo>
                  <a:cubicBezTo>
                    <a:pt x="9" y="18"/>
                    <a:pt x="14" y="14"/>
                    <a:pt x="16" y="10"/>
                  </a:cubicBezTo>
                  <a:cubicBezTo>
                    <a:pt x="17" y="8"/>
                    <a:pt x="17" y="5"/>
                    <a:pt x="16" y="3"/>
                  </a:cubicBezTo>
                  <a:cubicBezTo>
                    <a:pt x="15" y="0"/>
                    <a:pt x="12" y="0"/>
                    <a:pt x="9" y="1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6" y="6"/>
                    <a:pt x="7" y="14"/>
                    <a:pt x="5" y="20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7" name="Freeform 309"/>
            <p:cNvSpPr/>
            <p:nvPr/>
          </p:nvSpPr>
          <p:spPr bwMode="auto">
            <a:xfrm>
              <a:off x="3151188" y="2576513"/>
              <a:ext cx="249238" cy="209550"/>
            </a:xfrm>
            <a:custGeom>
              <a:avLst/>
              <a:gdLst>
                <a:gd name="T0" fmla="*/ 1 w 26"/>
                <a:gd name="T1" fmla="*/ 22 h 22"/>
                <a:gd name="T2" fmla="*/ 20 w 26"/>
                <a:gd name="T3" fmla="*/ 19 h 22"/>
                <a:gd name="T4" fmla="*/ 24 w 26"/>
                <a:gd name="T5" fmla="*/ 17 h 22"/>
                <a:gd name="T6" fmla="*/ 19 w 26"/>
                <a:gd name="T7" fmla="*/ 0 h 22"/>
                <a:gd name="T8" fmla="*/ 13 w 26"/>
                <a:gd name="T9" fmla="*/ 3 h 22"/>
                <a:gd name="T10" fmla="*/ 3 w 26"/>
                <a:gd name="T11" fmla="*/ 13 h 22"/>
                <a:gd name="T12" fmla="*/ 3 w 26"/>
                <a:gd name="T13" fmla="*/ 13 h 22"/>
                <a:gd name="T14" fmla="*/ 0 w 26"/>
                <a:gd name="T15" fmla="*/ 22 h 22"/>
                <a:gd name="T16" fmla="*/ 1 w 26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1" y="22"/>
                  </a:moveTo>
                  <a:cubicBezTo>
                    <a:pt x="7" y="22"/>
                    <a:pt x="14" y="22"/>
                    <a:pt x="20" y="19"/>
                  </a:cubicBezTo>
                  <a:cubicBezTo>
                    <a:pt x="22" y="18"/>
                    <a:pt x="23" y="18"/>
                    <a:pt x="24" y="17"/>
                  </a:cubicBezTo>
                  <a:cubicBezTo>
                    <a:pt x="26" y="11"/>
                    <a:pt x="25" y="3"/>
                    <a:pt x="19" y="0"/>
                  </a:cubicBezTo>
                  <a:cubicBezTo>
                    <a:pt x="17" y="1"/>
                    <a:pt x="15" y="2"/>
                    <a:pt x="13" y="3"/>
                  </a:cubicBezTo>
                  <a:cubicBezTo>
                    <a:pt x="10" y="5"/>
                    <a:pt x="5" y="9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6"/>
                    <a:pt x="1" y="19"/>
                    <a:pt x="0" y="22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8" name="Freeform 310"/>
            <p:cNvSpPr/>
            <p:nvPr/>
          </p:nvSpPr>
          <p:spPr bwMode="auto">
            <a:xfrm>
              <a:off x="3295650" y="1747838"/>
              <a:ext cx="201613" cy="466725"/>
            </a:xfrm>
            <a:custGeom>
              <a:avLst/>
              <a:gdLst>
                <a:gd name="T0" fmla="*/ 19 w 21"/>
                <a:gd name="T1" fmla="*/ 37 h 49"/>
                <a:gd name="T2" fmla="*/ 5 w 21"/>
                <a:gd name="T3" fmla="*/ 41 h 49"/>
                <a:gd name="T4" fmla="*/ 13 w 21"/>
                <a:gd name="T5" fmla="*/ 15 h 49"/>
                <a:gd name="T6" fmla="*/ 9 w 21"/>
                <a:gd name="T7" fmla="*/ 1 h 49"/>
                <a:gd name="T8" fmla="*/ 1 w 21"/>
                <a:gd name="T9" fmla="*/ 3 h 49"/>
                <a:gd name="T10" fmla="*/ 5 w 21"/>
                <a:gd name="T11" fmla="*/ 11 h 49"/>
                <a:gd name="T12" fmla="*/ 6 w 21"/>
                <a:gd name="T13" fmla="*/ 18 h 49"/>
                <a:gd name="T14" fmla="*/ 0 w 21"/>
                <a:gd name="T15" fmla="*/ 39 h 49"/>
                <a:gd name="T16" fmla="*/ 0 w 21"/>
                <a:gd name="T17" fmla="*/ 49 h 49"/>
                <a:gd name="T18" fmla="*/ 2 w 21"/>
                <a:gd name="T19" fmla="*/ 48 h 49"/>
                <a:gd name="T20" fmla="*/ 21 w 21"/>
                <a:gd name="T21" fmla="*/ 39 h 49"/>
                <a:gd name="T22" fmla="*/ 19 w 21"/>
                <a:gd name="T23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9">
                  <a:moveTo>
                    <a:pt x="19" y="37"/>
                  </a:moveTo>
                  <a:cubicBezTo>
                    <a:pt x="14" y="35"/>
                    <a:pt x="7" y="37"/>
                    <a:pt x="5" y="41"/>
                  </a:cubicBezTo>
                  <a:cubicBezTo>
                    <a:pt x="9" y="32"/>
                    <a:pt x="12" y="24"/>
                    <a:pt x="13" y="15"/>
                  </a:cubicBezTo>
                  <a:cubicBezTo>
                    <a:pt x="14" y="10"/>
                    <a:pt x="15" y="2"/>
                    <a:pt x="9" y="1"/>
                  </a:cubicBezTo>
                  <a:cubicBezTo>
                    <a:pt x="6" y="0"/>
                    <a:pt x="4" y="1"/>
                    <a:pt x="1" y="3"/>
                  </a:cubicBezTo>
                  <a:cubicBezTo>
                    <a:pt x="3" y="5"/>
                    <a:pt x="4" y="9"/>
                    <a:pt x="5" y="11"/>
                  </a:cubicBezTo>
                  <a:cubicBezTo>
                    <a:pt x="6" y="14"/>
                    <a:pt x="6" y="16"/>
                    <a:pt x="6" y="18"/>
                  </a:cubicBezTo>
                  <a:cubicBezTo>
                    <a:pt x="7" y="25"/>
                    <a:pt x="3" y="32"/>
                    <a:pt x="0" y="39"/>
                  </a:cubicBezTo>
                  <a:cubicBezTo>
                    <a:pt x="0" y="42"/>
                    <a:pt x="0" y="46"/>
                    <a:pt x="0" y="49"/>
                  </a:cubicBezTo>
                  <a:cubicBezTo>
                    <a:pt x="0" y="48"/>
                    <a:pt x="1" y="48"/>
                    <a:pt x="2" y="48"/>
                  </a:cubicBezTo>
                  <a:cubicBezTo>
                    <a:pt x="8" y="45"/>
                    <a:pt x="15" y="42"/>
                    <a:pt x="21" y="39"/>
                  </a:cubicBezTo>
                  <a:cubicBezTo>
                    <a:pt x="20" y="38"/>
                    <a:pt x="20" y="37"/>
                    <a:pt x="19" y="37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3" name="Freeform 315"/>
            <p:cNvSpPr/>
            <p:nvPr/>
          </p:nvSpPr>
          <p:spPr bwMode="auto">
            <a:xfrm>
              <a:off x="3246438" y="2224088"/>
              <a:ext cx="134938" cy="266700"/>
            </a:xfrm>
            <a:custGeom>
              <a:avLst/>
              <a:gdLst>
                <a:gd name="T0" fmla="*/ 0 w 14"/>
                <a:gd name="T1" fmla="*/ 28 h 28"/>
                <a:gd name="T2" fmla="*/ 0 w 14"/>
                <a:gd name="T3" fmla="*/ 28 h 28"/>
                <a:gd name="T4" fmla="*/ 3 w 14"/>
                <a:gd name="T5" fmla="*/ 27 h 28"/>
                <a:gd name="T6" fmla="*/ 14 w 14"/>
                <a:gd name="T7" fmla="*/ 20 h 28"/>
                <a:gd name="T8" fmla="*/ 14 w 14"/>
                <a:gd name="T9" fmla="*/ 20 h 28"/>
                <a:gd name="T10" fmla="*/ 10 w 14"/>
                <a:gd name="T11" fmla="*/ 0 h 28"/>
                <a:gd name="T12" fmla="*/ 3 w 14"/>
                <a:gd name="T13" fmla="*/ 13 h 28"/>
                <a:gd name="T14" fmla="*/ 3 w 14"/>
                <a:gd name="T15" fmla="*/ 13 h 28"/>
                <a:gd name="T16" fmla="*/ 0 w 1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8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7"/>
                    <a:pt x="3" y="27"/>
                  </a:cubicBezTo>
                  <a:cubicBezTo>
                    <a:pt x="8" y="25"/>
                    <a:pt x="11" y="23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2"/>
                    <a:pt x="10" y="0"/>
                  </a:cubicBezTo>
                  <a:cubicBezTo>
                    <a:pt x="7" y="4"/>
                    <a:pt x="4" y="9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8"/>
                    <a:pt x="1" y="23"/>
                    <a:pt x="0" y="28"/>
                  </a:cubicBez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5" name="Freeform 317"/>
            <p:cNvSpPr/>
            <p:nvPr/>
          </p:nvSpPr>
          <p:spPr bwMode="auto">
            <a:xfrm>
              <a:off x="3227388" y="2805113"/>
              <a:ext cx="125413" cy="114300"/>
            </a:xfrm>
            <a:custGeom>
              <a:avLst/>
              <a:gdLst>
                <a:gd name="T0" fmla="*/ 2 w 13"/>
                <a:gd name="T1" fmla="*/ 12 h 12"/>
                <a:gd name="T2" fmla="*/ 12 w 13"/>
                <a:gd name="T3" fmla="*/ 6 h 12"/>
                <a:gd name="T4" fmla="*/ 12 w 13"/>
                <a:gd name="T5" fmla="*/ 2 h 12"/>
                <a:gd name="T6" fmla="*/ 0 w 13"/>
                <a:gd name="T7" fmla="*/ 3 h 12"/>
                <a:gd name="T8" fmla="*/ 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2" y="12"/>
                  </a:moveTo>
                  <a:cubicBezTo>
                    <a:pt x="6" y="11"/>
                    <a:pt x="11" y="8"/>
                    <a:pt x="12" y="6"/>
                  </a:cubicBezTo>
                  <a:cubicBezTo>
                    <a:pt x="13" y="5"/>
                    <a:pt x="13" y="3"/>
                    <a:pt x="12" y="2"/>
                  </a:cubicBezTo>
                  <a:cubicBezTo>
                    <a:pt x="11" y="0"/>
                    <a:pt x="5" y="1"/>
                    <a:pt x="0" y="3"/>
                  </a:cubicBezTo>
                  <a:cubicBezTo>
                    <a:pt x="2" y="5"/>
                    <a:pt x="2" y="9"/>
                    <a:pt x="2" y="12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6" name="Freeform 318"/>
            <p:cNvSpPr/>
            <p:nvPr/>
          </p:nvSpPr>
          <p:spPr bwMode="auto">
            <a:xfrm>
              <a:off x="3189288" y="2233613"/>
              <a:ext cx="57150" cy="66675"/>
            </a:xfrm>
            <a:custGeom>
              <a:avLst/>
              <a:gdLst>
                <a:gd name="T0" fmla="*/ 6 w 6"/>
                <a:gd name="T1" fmla="*/ 7 h 7"/>
                <a:gd name="T2" fmla="*/ 6 w 6"/>
                <a:gd name="T3" fmla="*/ 0 h 7"/>
                <a:gd name="T4" fmla="*/ 0 w 6"/>
                <a:gd name="T5" fmla="*/ 3 h 7"/>
                <a:gd name="T6" fmla="*/ 6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6" y="5"/>
                    <a:pt x="6" y="2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2" y="4"/>
                    <a:pt x="4" y="6"/>
                    <a:pt x="6" y="7"/>
                  </a:cubicBez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7" name="Freeform 319"/>
            <p:cNvSpPr/>
            <p:nvPr/>
          </p:nvSpPr>
          <p:spPr bwMode="auto">
            <a:xfrm>
              <a:off x="3141663" y="2833688"/>
              <a:ext cx="104775" cy="104775"/>
            </a:xfrm>
            <a:custGeom>
              <a:avLst/>
              <a:gdLst>
                <a:gd name="T0" fmla="*/ 1 w 11"/>
                <a:gd name="T1" fmla="*/ 9 h 11"/>
                <a:gd name="T2" fmla="*/ 11 w 11"/>
                <a:gd name="T3" fmla="*/ 9 h 11"/>
                <a:gd name="T4" fmla="*/ 9 w 11"/>
                <a:gd name="T5" fmla="*/ 0 h 11"/>
                <a:gd name="T6" fmla="*/ 1 w 11"/>
                <a:gd name="T7" fmla="*/ 6 h 11"/>
                <a:gd name="T8" fmla="*/ 0 w 11"/>
                <a:gd name="T9" fmla="*/ 6 h 11"/>
                <a:gd name="T10" fmla="*/ 0 w 11"/>
                <a:gd name="T11" fmla="*/ 9 h 11"/>
                <a:gd name="T12" fmla="*/ 1 w 11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" y="9"/>
                  </a:moveTo>
                  <a:cubicBezTo>
                    <a:pt x="3" y="11"/>
                    <a:pt x="7" y="11"/>
                    <a:pt x="11" y="9"/>
                  </a:cubicBezTo>
                  <a:cubicBezTo>
                    <a:pt x="11" y="6"/>
                    <a:pt x="11" y="2"/>
                    <a:pt x="9" y="0"/>
                  </a:cubicBezTo>
                  <a:cubicBezTo>
                    <a:pt x="5" y="1"/>
                    <a:pt x="1" y="4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9" name="Freeform 321"/>
            <p:cNvSpPr/>
            <p:nvPr/>
          </p:nvSpPr>
          <p:spPr bwMode="auto">
            <a:xfrm>
              <a:off x="3198813" y="1757363"/>
              <a:ext cx="153988" cy="209550"/>
            </a:xfrm>
            <a:custGeom>
              <a:avLst/>
              <a:gdLst>
                <a:gd name="T0" fmla="*/ 16 w 16"/>
                <a:gd name="T1" fmla="*/ 17 h 22"/>
                <a:gd name="T2" fmla="*/ 15 w 16"/>
                <a:gd name="T3" fmla="*/ 10 h 22"/>
                <a:gd name="T4" fmla="*/ 11 w 16"/>
                <a:gd name="T5" fmla="*/ 2 h 22"/>
                <a:gd name="T6" fmla="*/ 6 w 16"/>
                <a:gd name="T7" fmla="*/ 2 h 22"/>
                <a:gd name="T8" fmla="*/ 0 w 16"/>
                <a:gd name="T9" fmla="*/ 18 h 22"/>
                <a:gd name="T10" fmla="*/ 1 w 16"/>
                <a:gd name="T11" fmla="*/ 22 h 22"/>
                <a:gd name="T12" fmla="*/ 16 w 16"/>
                <a:gd name="T13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">
                  <a:moveTo>
                    <a:pt x="16" y="17"/>
                  </a:moveTo>
                  <a:cubicBezTo>
                    <a:pt x="16" y="15"/>
                    <a:pt x="16" y="13"/>
                    <a:pt x="15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10" y="0"/>
                    <a:pt x="8" y="0"/>
                    <a:pt x="6" y="2"/>
                  </a:cubicBezTo>
                  <a:cubicBezTo>
                    <a:pt x="3" y="6"/>
                    <a:pt x="0" y="13"/>
                    <a:pt x="0" y="18"/>
                  </a:cubicBezTo>
                  <a:cubicBezTo>
                    <a:pt x="0" y="20"/>
                    <a:pt x="1" y="21"/>
                    <a:pt x="1" y="22"/>
                  </a:cubicBezTo>
                  <a:cubicBezTo>
                    <a:pt x="3" y="16"/>
                    <a:pt x="13" y="12"/>
                    <a:pt x="16" y="17"/>
                  </a:cubicBezTo>
                  <a:close/>
                </a:path>
              </a:pathLst>
            </a:custGeom>
            <a:solidFill>
              <a:srgbClr val="51A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0" name="Freeform 322"/>
            <p:cNvSpPr/>
            <p:nvPr/>
          </p:nvSpPr>
          <p:spPr bwMode="auto">
            <a:xfrm>
              <a:off x="3179763" y="2262188"/>
              <a:ext cx="66675" cy="142875"/>
            </a:xfrm>
            <a:custGeom>
              <a:avLst/>
              <a:gdLst>
                <a:gd name="T0" fmla="*/ 1 w 7"/>
                <a:gd name="T1" fmla="*/ 2 h 15"/>
                <a:gd name="T2" fmla="*/ 5 w 7"/>
                <a:gd name="T3" fmla="*/ 15 h 15"/>
                <a:gd name="T4" fmla="*/ 5 w 7"/>
                <a:gd name="T5" fmla="*/ 15 h 15"/>
                <a:gd name="T6" fmla="*/ 7 w 7"/>
                <a:gd name="T7" fmla="*/ 4 h 15"/>
                <a:gd name="T8" fmla="*/ 1 w 7"/>
                <a:gd name="T9" fmla="*/ 0 h 15"/>
                <a:gd name="T10" fmla="*/ 0 w 7"/>
                <a:gd name="T11" fmla="*/ 0 h 15"/>
                <a:gd name="T12" fmla="*/ 1 w 7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1" y="2"/>
                  </a:moveTo>
                  <a:cubicBezTo>
                    <a:pt x="3" y="6"/>
                    <a:pt x="5" y="1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2"/>
                    <a:pt x="6" y="8"/>
                    <a:pt x="7" y="4"/>
                  </a:cubicBezTo>
                  <a:cubicBezTo>
                    <a:pt x="5" y="3"/>
                    <a:pt x="3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2" name="Freeform 324"/>
            <p:cNvSpPr/>
            <p:nvPr/>
          </p:nvSpPr>
          <p:spPr bwMode="auto">
            <a:xfrm>
              <a:off x="3179763" y="2262188"/>
              <a:ext cx="952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4" name="Freeform 326"/>
            <p:cNvSpPr/>
            <p:nvPr/>
          </p:nvSpPr>
          <p:spPr bwMode="auto">
            <a:xfrm>
              <a:off x="2968625" y="2995613"/>
              <a:ext cx="384175" cy="266700"/>
            </a:xfrm>
            <a:custGeom>
              <a:avLst/>
              <a:gdLst>
                <a:gd name="T0" fmla="*/ 121 w 242"/>
                <a:gd name="T1" fmla="*/ 0 h 168"/>
                <a:gd name="T2" fmla="*/ 97 w 242"/>
                <a:gd name="T3" fmla="*/ 0 h 168"/>
                <a:gd name="T4" fmla="*/ 0 w 242"/>
                <a:gd name="T5" fmla="*/ 0 h 168"/>
                <a:gd name="T6" fmla="*/ 30 w 242"/>
                <a:gd name="T7" fmla="*/ 168 h 168"/>
                <a:gd name="T8" fmla="*/ 212 w 242"/>
                <a:gd name="T9" fmla="*/ 168 h 168"/>
                <a:gd name="T10" fmla="*/ 242 w 242"/>
                <a:gd name="T11" fmla="*/ 0 h 168"/>
                <a:gd name="T12" fmla="*/ 121 w 242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168">
                  <a:moveTo>
                    <a:pt x="121" y="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30" y="168"/>
                  </a:lnTo>
                  <a:lnTo>
                    <a:pt x="212" y="168"/>
                  </a:lnTo>
                  <a:lnTo>
                    <a:pt x="242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A255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6" name="Freeform 328"/>
            <p:cNvSpPr/>
            <p:nvPr/>
          </p:nvSpPr>
          <p:spPr bwMode="auto">
            <a:xfrm>
              <a:off x="3054350" y="2195513"/>
              <a:ext cx="173038" cy="304800"/>
            </a:xfrm>
            <a:custGeom>
              <a:avLst/>
              <a:gdLst>
                <a:gd name="T0" fmla="*/ 1 w 18"/>
                <a:gd name="T1" fmla="*/ 9 h 32"/>
                <a:gd name="T2" fmla="*/ 0 w 18"/>
                <a:gd name="T3" fmla="*/ 14 h 32"/>
                <a:gd name="T4" fmla="*/ 0 w 18"/>
                <a:gd name="T5" fmla="*/ 21 h 32"/>
                <a:gd name="T6" fmla="*/ 9 w 18"/>
                <a:gd name="T7" fmla="*/ 29 h 32"/>
                <a:gd name="T8" fmla="*/ 15 w 18"/>
                <a:gd name="T9" fmla="*/ 32 h 32"/>
                <a:gd name="T10" fmla="*/ 18 w 18"/>
                <a:gd name="T11" fmla="*/ 22 h 32"/>
                <a:gd name="T12" fmla="*/ 18 w 18"/>
                <a:gd name="T13" fmla="*/ 22 h 32"/>
                <a:gd name="T14" fmla="*/ 14 w 18"/>
                <a:gd name="T15" fmla="*/ 9 h 32"/>
                <a:gd name="T16" fmla="*/ 13 w 18"/>
                <a:gd name="T17" fmla="*/ 7 h 32"/>
                <a:gd name="T18" fmla="*/ 13 w 18"/>
                <a:gd name="T19" fmla="*/ 7 h 32"/>
                <a:gd name="T20" fmla="*/ 10 w 18"/>
                <a:gd name="T21" fmla="*/ 0 h 32"/>
                <a:gd name="T22" fmla="*/ 1 w 18"/>
                <a:gd name="T23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32">
                  <a:moveTo>
                    <a:pt x="1" y="9"/>
                  </a:moveTo>
                  <a:cubicBezTo>
                    <a:pt x="1" y="11"/>
                    <a:pt x="0" y="12"/>
                    <a:pt x="0" y="14"/>
                  </a:cubicBezTo>
                  <a:cubicBezTo>
                    <a:pt x="0" y="16"/>
                    <a:pt x="0" y="19"/>
                    <a:pt x="0" y="21"/>
                  </a:cubicBezTo>
                  <a:cubicBezTo>
                    <a:pt x="3" y="24"/>
                    <a:pt x="6" y="27"/>
                    <a:pt x="9" y="29"/>
                  </a:cubicBezTo>
                  <a:cubicBezTo>
                    <a:pt x="11" y="30"/>
                    <a:pt x="13" y="31"/>
                    <a:pt x="15" y="32"/>
                  </a:cubicBezTo>
                  <a:cubicBezTo>
                    <a:pt x="16" y="29"/>
                    <a:pt x="17" y="26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6" y="13"/>
                    <a:pt x="14" y="9"/>
                  </a:cubicBezTo>
                  <a:cubicBezTo>
                    <a:pt x="14" y="9"/>
                    <a:pt x="14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5"/>
                    <a:pt x="11" y="2"/>
                    <a:pt x="10" y="0"/>
                  </a:cubicBezTo>
                  <a:cubicBezTo>
                    <a:pt x="6" y="1"/>
                    <a:pt x="4" y="3"/>
                    <a:pt x="1" y="9"/>
                  </a:cubicBez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7" name="Freeform 329"/>
            <p:cNvSpPr/>
            <p:nvPr/>
          </p:nvSpPr>
          <p:spPr bwMode="auto">
            <a:xfrm>
              <a:off x="3141663" y="2119313"/>
              <a:ext cx="403225" cy="1143000"/>
            </a:xfrm>
            <a:custGeom>
              <a:avLst/>
              <a:gdLst>
                <a:gd name="T0" fmla="*/ 16 w 42"/>
                <a:gd name="T1" fmla="*/ 10 h 120"/>
                <a:gd name="T2" fmla="*/ 14 w 42"/>
                <a:gd name="T3" fmla="*/ 24 h 120"/>
                <a:gd name="T4" fmla="*/ 21 w 42"/>
                <a:gd name="T5" fmla="*/ 11 h 120"/>
                <a:gd name="T6" fmla="*/ 24 w 42"/>
                <a:gd name="T7" fmla="*/ 8 h 120"/>
                <a:gd name="T8" fmla="*/ 35 w 42"/>
                <a:gd name="T9" fmla="*/ 10 h 120"/>
                <a:gd name="T10" fmla="*/ 29 w 42"/>
                <a:gd name="T11" fmla="*/ 25 h 120"/>
                <a:gd name="T12" fmla="*/ 25 w 42"/>
                <a:gd name="T13" fmla="*/ 31 h 120"/>
                <a:gd name="T14" fmla="*/ 14 w 42"/>
                <a:gd name="T15" fmla="*/ 38 h 120"/>
                <a:gd name="T16" fmla="*/ 11 w 42"/>
                <a:gd name="T17" fmla="*/ 39 h 120"/>
                <a:gd name="T18" fmla="*/ 11 w 42"/>
                <a:gd name="T19" fmla="*/ 39 h 120"/>
                <a:gd name="T20" fmla="*/ 6 w 42"/>
                <a:gd name="T21" fmla="*/ 55 h 120"/>
                <a:gd name="T22" fmla="*/ 4 w 42"/>
                <a:gd name="T23" fmla="*/ 61 h 120"/>
                <a:gd name="T24" fmla="*/ 4 w 42"/>
                <a:gd name="T25" fmla="*/ 61 h 120"/>
                <a:gd name="T26" fmla="*/ 14 w 42"/>
                <a:gd name="T27" fmla="*/ 51 h 120"/>
                <a:gd name="T28" fmla="*/ 20 w 42"/>
                <a:gd name="T29" fmla="*/ 48 h 120"/>
                <a:gd name="T30" fmla="*/ 29 w 42"/>
                <a:gd name="T31" fmla="*/ 46 h 120"/>
                <a:gd name="T32" fmla="*/ 36 w 42"/>
                <a:gd name="T33" fmla="*/ 48 h 120"/>
                <a:gd name="T34" fmla="*/ 36 w 42"/>
                <a:gd name="T35" fmla="*/ 55 h 120"/>
                <a:gd name="T36" fmla="*/ 25 w 42"/>
                <a:gd name="T37" fmla="*/ 65 h 120"/>
                <a:gd name="T38" fmla="*/ 21 w 42"/>
                <a:gd name="T39" fmla="*/ 67 h 120"/>
                <a:gd name="T40" fmla="*/ 2 w 42"/>
                <a:gd name="T41" fmla="*/ 70 h 120"/>
                <a:gd name="T42" fmla="*/ 1 w 42"/>
                <a:gd name="T43" fmla="*/ 70 h 120"/>
                <a:gd name="T44" fmla="*/ 0 w 42"/>
                <a:gd name="T45" fmla="*/ 81 h 120"/>
                <a:gd name="T46" fmla="*/ 1 w 42"/>
                <a:gd name="T47" fmla="*/ 81 h 120"/>
                <a:gd name="T48" fmla="*/ 9 w 42"/>
                <a:gd name="T49" fmla="*/ 75 h 120"/>
                <a:gd name="T50" fmla="*/ 21 w 42"/>
                <a:gd name="T51" fmla="*/ 74 h 120"/>
                <a:gd name="T52" fmla="*/ 21 w 42"/>
                <a:gd name="T53" fmla="*/ 78 h 120"/>
                <a:gd name="T54" fmla="*/ 11 w 42"/>
                <a:gd name="T55" fmla="*/ 84 h 120"/>
                <a:gd name="T56" fmla="*/ 1 w 42"/>
                <a:gd name="T57" fmla="*/ 84 h 120"/>
                <a:gd name="T58" fmla="*/ 0 w 42"/>
                <a:gd name="T59" fmla="*/ 84 h 120"/>
                <a:gd name="T60" fmla="*/ 2 w 42"/>
                <a:gd name="T61" fmla="*/ 92 h 120"/>
                <a:gd name="T62" fmla="*/ 22 w 42"/>
                <a:gd name="T63" fmla="*/ 92 h 120"/>
                <a:gd name="T64" fmla="*/ 17 w 42"/>
                <a:gd name="T65" fmla="*/ 120 h 120"/>
                <a:gd name="T66" fmla="*/ 22 w 42"/>
                <a:gd name="T67" fmla="*/ 120 h 120"/>
                <a:gd name="T68" fmla="*/ 19 w 42"/>
                <a:gd name="T69" fmla="*/ 85 h 120"/>
                <a:gd name="T70" fmla="*/ 21 w 42"/>
                <a:gd name="T71" fmla="*/ 78 h 120"/>
                <a:gd name="T72" fmla="*/ 34 w 42"/>
                <a:gd name="T73" fmla="*/ 61 h 120"/>
                <a:gd name="T74" fmla="*/ 40 w 42"/>
                <a:gd name="T75" fmla="*/ 44 h 120"/>
                <a:gd name="T76" fmla="*/ 25 w 42"/>
                <a:gd name="T77" fmla="*/ 39 h 120"/>
                <a:gd name="T78" fmla="*/ 40 w 42"/>
                <a:gd name="T79" fmla="*/ 12 h 120"/>
                <a:gd name="T80" fmla="*/ 37 w 42"/>
                <a:gd name="T81" fmla="*/ 0 h 120"/>
                <a:gd name="T82" fmla="*/ 18 w 42"/>
                <a:gd name="T83" fmla="*/ 9 h 120"/>
                <a:gd name="T84" fmla="*/ 16 w 42"/>
                <a:gd name="T85" fmla="*/ 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120">
                  <a:moveTo>
                    <a:pt x="16" y="10"/>
                  </a:moveTo>
                  <a:cubicBezTo>
                    <a:pt x="15" y="15"/>
                    <a:pt x="15" y="19"/>
                    <a:pt x="14" y="24"/>
                  </a:cubicBezTo>
                  <a:cubicBezTo>
                    <a:pt x="15" y="20"/>
                    <a:pt x="18" y="15"/>
                    <a:pt x="21" y="11"/>
                  </a:cubicBezTo>
                  <a:cubicBezTo>
                    <a:pt x="22" y="10"/>
                    <a:pt x="23" y="9"/>
                    <a:pt x="24" y="8"/>
                  </a:cubicBezTo>
                  <a:cubicBezTo>
                    <a:pt x="28" y="4"/>
                    <a:pt x="36" y="1"/>
                    <a:pt x="35" y="10"/>
                  </a:cubicBezTo>
                  <a:cubicBezTo>
                    <a:pt x="34" y="15"/>
                    <a:pt x="32" y="21"/>
                    <a:pt x="29" y="25"/>
                  </a:cubicBezTo>
                  <a:cubicBezTo>
                    <a:pt x="28" y="28"/>
                    <a:pt x="27" y="30"/>
                    <a:pt x="25" y="31"/>
                  </a:cubicBezTo>
                  <a:cubicBezTo>
                    <a:pt x="22" y="34"/>
                    <a:pt x="19" y="36"/>
                    <a:pt x="14" y="38"/>
                  </a:cubicBezTo>
                  <a:cubicBezTo>
                    <a:pt x="13" y="38"/>
                    <a:pt x="12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9" y="44"/>
                    <a:pt x="8" y="49"/>
                    <a:pt x="6" y="55"/>
                  </a:cubicBezTo>
                  <a:cubicBezTo>
                    <a:pt x="5" y="57"/>
                    <a:pt x="4" y="59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6" y="57"/>
                    <a:pt x="11" y="53"/>
                    <a:pt x="14" y="51"/>
                  </a:cubicBezTo>
                  <a:cubicBezTo>
                    <a:pt x="16" y="50"/>
                    <a:pt x="18" y="49"/>
                    <a:pt x="20" y="48"/>
                  </a:cubicBezTo>
                  <a:cubicBezTo>
                    <a:pt x="23" y="47"/>
                    <a:pt x="26" y="46"/>
                    <a:pt x="29" y="46"/>
                  </a:cubicBezTo>
                  <a:cubicBezTo>
                    <a:pt x="32" y="45"/>
                    <a:pt x="35" y="45"/>
                    <a:pt x="36" y="48"/>
                  </a:cubicBezTo>
                  <a:cubicBezTo>
                    <a:pt x="37" y="50"/>
                    <a:pt x="37" y="53"/>
                    <a:pt x="36" y="55"/>
                  </a:cubicBezTo>
                  <a:cubicBezTo>
                    <a:pt x="34" y="59"/>
                    <a:pt x="29" y="63"/>
                    <a:pt x="25" y="65"/>
                  </a:cubicBezTo>
                  <a:cubicBezTo>
                    <a:pt x="24" y="66"/>
                    <a:pt x="23" y="66"/>
                    <a:pt x="21" y="67"/>
                  </a:cubicBezTo>
                  <a:cubicBezTo>
                    <a:pt x="15" y="70"/>
                    <a:pt x="8" y="70"/>
                    <a:pt x="2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3"/>
                    <a:pt x="0" y="77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79"/>
                    <a:pt x="5" y="76"/>
                    <a:pt x="9" y="75"/>
                  </a:cubicBezTo>
                  <a:cubicBezTo>
                    <a:pt x="14" y="73"/>
                    <a:pt x="20" y="72"/>
                    <a:pt x="21" y="74"/>
                  </a:cubicBezTo>
                  <a:cubicBezTo>
                    <a:pt x="22" y="75"/>
                    <a:pt x="22" y="77"/>
                    <a:pt x="21" y="78"/>
                  </a:cubicBezTo>
                  <a:cubicBezTo>
                    <a:pt x="20" y="80"/>
                    <a:pt x="15" y="83"/>
                    <a:pt x="11" y="84"/>
                  </a:cubicBezTo>
                  <a:cubicBezTo>
                    <a:pt x="7" y="86"/>
                    <a:pt x="3" y="86"/>
                    <a:pt x="1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" y="87"/>
                    <a:pt x="1" y="90"/>
                    <a:pt x="2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6" y="110"/>
                    <a:pt x="34" y="85"/>
                    <a:pt x="19" y="85"/>
                  </a:cubicBezTo>
                  <a:cubicBezTo>
                    <a:pt x="19" y="83"/>
                    <a:pt x="20" y="80"/>
                    <a:pt x="21" y="78"/>
                  </a:cubicBezTo>
                  <a:cubicBezTo>
                    <a:pt x="25" y="72"/>
                    <a:pt x="31" y="66"/>
                    <a:pt x="34" y="61"/>
                  </a:cubicBezTo>
                  <a:cubicBezTo>
                    <a:pt x="38" y="57"/>
                    <a:pt x="42" y="51"/>
                    <a:pt x="40" y="44"/>
                  </a:cubicBezTo>
                  <a:cubicBezTo>
                    <a:pt x="39" y="38"/>
                    <a:pt x="30" y="33"/>
                    <a:pt x="25" y="39"/>
                  </a:cubicBezTo>
                  <a:cubicBezTo>
                    <a:pt x="31" y="32"/>
                    <a:pt x="40" y="21"/>
                    <a:pt x="40" y="12"/>
                  </a:cubicBezTo>
                  <a:cubicBezTo>
                    <a:pt x="39" y="8"/>
                    <a:pt x="39" y="4"/>
                    <a:pt x="37" y="0"/>
                  </a:cubicBezTo>
                  <a:cubicBezTo>
                    <a:pt x="31" y="3"/>
                    <a:pt x="24" y="6"/>
                    <a:pt x="18" y="9"/>
                  </a:cubicBezTo>
                  <a:cubicBezTo>
                    <a:pt x="17" y="9"/>
                    <a:pt x="16" y="9"/>
                    <a:pt x="16" y="10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8" name="Freeform 330"/>
            <p:cNvSpPr/>
            <p:nvPr/>
          </p:nvSpPr>
          <p:spPr bwMode="auto">
            <a:xfrm>
              <a:off x="3103563" y="1871663"/>
              <a:ext cx="258763" cy="1123950"/>
            </a:xfrm>
            <a:custGeom>
              <a:avLst/>
              <a:gdLst>
                <a:gd name="T0" fmla="*/ 13 w 27"/>
                <a:gd name="T1" fmla="*/ 56 h 118"/>
                <a:gd name="T2" fmla="*/ 10 w 27"/>
                <a:gd name="T3" fmla="*/ 66 h 118"/>
                <a:gd name="T4" fmla="*/ 8 w 27"/>
                <a:gd name="T5" fmla="*/ 73 h 118"/>
                <a:gd name="T6" fmla="*/ 6 w 27"/>
                <a:gd name="T7" fmla="*/ 81 h 118"/>
                <a:gd name="T8" fmla="*/ 5 w 27"/>
                <a:gd name="T9" fmla="*/ 84 h 118"/>
                <a:gd name="T10" fmla="*/ 2 w 27"/>
                <a:gd name="T11" fmla="*/ 92 h 118"/>
                <a:gd name="T12" fmla="*/ 1 w 27"/>
                <a:gd name="T13" fmla="*/ 100 h 118"/>
                <a:gd name="T14" fmla="*/ 0 w 27"/>
                <a:gd name="T15" fmla="*/ 104 h 118"/>
                <a:gd name="T16" fmla="*/ 1 w 27"/>
                <a:gd name="T17" fmla="*/ 112 h 118"/>
                <a:gd name="T18" fmla="*/ 1 w 27"/>
                <a:gd name="T19" fmla="*/ 112 h 118"/>
                <a:gd name="T20" fmla="*/ 2 w 27"/>
                <a:gd name="T21" fmla="*/ 118 h 118"/>
                <a:gd name="T22" fmla="*/ 6 w 27"/>
                <a:gd name="T23" fmla="*/ 118 h 118"/>
                <a:gd name="T24" fmla="*/ 4 w 27"/>
                <a:gd name="T25" fmla="*/ 110 h 118"/>
                <a:gd name="T26" fmla="*/ 4 w 27"/>
                <a:gd name="T27" fmla="*/ 107 h 118"/>
                <a:gd name="T28" fmla="*/ 5 w 27"/>
                <a:gd name="T29" fmla="*/ 96 h 118"/>
                <a:gd name="T30" fmla="*/ 8 w 27"/>
                <a:gd name="T31" fmla="*/ 87 h 118"/>
                <a:gd name="T32" fmla="*/ 10 w 27"/>
                <a:gd name="T33" fmla="*/ 81 h 118"/>
                <a:gd name="T34" fmla="*/ 15 w 27"/>
                <a:gd name="T35" fmla="*/ 65 h 118"/>
                <a:gd name="T36" fmla="*/ 18 w 27"/>
                <a:gd name="T37" fmla="*/ 50 h 118"/>
                <a:gd name="T38" fmla="*/ 18 w 27"/>
                <a:gd name="T39" fmla="*/ 50 h 118"/>
                <a:gd name="T40" fmla="*/ 20 w 27"/>
                <a:gd name="T41" fmla="*/ 36 h 118"/>
                <a:gd name="T42" fmla="*/ 20 w 27"/>
                <a:gd name="T43" fmla="*/ 26 h 118"/>
                <a:gd name="T44" fmla="*/ 26 w 27"/>
                <a:gd name="T45" fmla="*/ 5 h 118"/>
                <a:gd name="T46" fmla="*/ 11 w 27"/>
                <a:gd name="T47" fmla="*/ 10 h 118"/>
                <a:gd name="T48" fmla="*/ 16 w 27"/>
                <a:gd name="T49" fmla="*/ 25 h 118"/>
                <a:gd name="T50" fmla="*/ 16 w 27"/>
                <a:gd name="T51" fmla="*/ 25 h 118"/>
                <a:gd name="T52" fmla="*/ 16 w 27"/>
                <a:gd name="T53" fmla="*/ 28 h 118"/>
                <a:gd name="T54" fmla="*/ 16 w 27"/>
                <a:gd name="T55" fmla="*/ 28 h 118"/>
                <a:gd name="T56" fmla="*/ 15 w 27"/>
                <a:gd name="T57" fmla="*/ 38 h 118"/>
                <a:gd name="T58" fmla="*/ 15 w 27"/>
                <a:gd name="T59" fmla="*/ 45 h 118"/>
                <a:gd name="T60" fmla="*/ 13 w 27"/>
                <a:gd name="T61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" h="118">
                  <a:moveTo>
                    <a:pt x="13" y="56"/>
                  </a:moveTo>
                  <a:cubicBezTo>
                    <a:pt x="12" y="60"/>
                    <a:pt x="11" y="63"/>
                    <a:pt x="10" y="66"/>
                  </a:cubicBezTo>
                  <a:cubicBezTo>
                    <a:pt x="10" y="69"/>
                    <a:pt x="9" y="71"/>
                    <a:pt x="8" y="73"/>
                  </a:cubicBezTo>
                  <a:cubicBezTo>
                    <a:pt x="8" y="76"/>
                    <a:pt x="7" y="78"/>
                    <a:pt x="6" y="81"/>
                  </a:cubicBezTo>
                  <a:cubicBezTo>
                    <a:pt x="5" y="82"/>
                    <a:pt x="5" y="83"/>
                    <a:pt x="5" y="84"/>
                  </a:cubicBezTo>
                  <a:cubicBezTo>
                    <a:pt x="4" y="87"/>
                    <a:pt x="3" y="89"/>
                    <a:pt x="2" y="92"/>
                  </a:cubicBezTo>
                  <a:cubicBezTo>
                    <a:pt x="1" y="95"/>
                    <a:pt x="1" y="97"/>
                    <a:pt x="1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0" y="107"/>
                    <a:pt x="0" y="109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4"/>
                    <a:pt x="1" y="116"/>
                    <a:pt x="2" y="11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5" y="116"/>
                    <a:pt x="5" y="113"/>
                    <a:pt x="4" y="110"/>
                  </a:cubicBezTo>
                  <a:cubicBezTo>
                    <a:pt x="4" y="109"/>
                    <a:pt x="4" y="108"/>
                    <a:pt x="4" y="107"/>
                  </a:cubicBezTo>
                  <a:cubicBezTo>
                    <a:pt x="4" y="103"/>
                    <a:pt x="5" y="99"/>
                    <a:pt x="5" y="96"/>
                  </a:cubicBezTo>
                  <a:cubicBezTo>
                    <a:pt x="6" y="93"/>
                    <a:pt x="7" y="90"/>
                    <a:pt x="8" y="87"/>
                  </a:cubicBezTo>
                  <a:cubicBezTo>
                    <a:pt x="8" y="85"/>
                    <a:pt x="9" y="83"/>
                    <a:pt x="10" y="81"/>
                  </a:cubicBezTo>
                  <a:cubicBezTo>
                    <a:pt x="12" y="75"/>
                    <a:pt x="13" y="70"/>
                    <a:pt x="15" y="65"/>
                  </a:cubicBezTo>
                  <a:cubicBezTo>
                    <a:pt x="16" y="60"/>
                    <a:pt x="17" y="55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9" y="45"/>
                    <a:pt x="19" y="41"/>
                    <a:pt x="20" y="36"/>
                  </a:cubicBezTo>
                  <a:cubicBezTo>
                    <a:pt x="20" y="33"/>
                    <a:pt x="20" y="29"/>
                    <a:pt x="20" y="26"/>
                  </a:cubicBezTo>
                  <a:cubicBezTo>
                    <a:pt x="23" y="19"/>
                    <a:pt x="27" y="12"/>
                    <a:pt x="26" y="5"/>
                  </a:cubicBezTo>
                  <a:cubicBezTo>
                    <a:pt x="23" y="0"/>
                    <a:pt x="13" y="4"/>
                    <a:pt x="11" y="10"/>
                  </a:cubicBezTo>
                  <a:cubicBezTo>
                    <a:pt x="12" y="15"/>
                    <a:pt x="15" y="20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1"/>
                    <a:pt x="16" y="35"/>
                    <a:pt x="15" y="38"/>
                  </a:cubicBezTo>
                  <a:cubicBezTo>
                    <a:pt x="15" y="40"/>
                    <a:pt x="15" y="43"/>
                    <a:pt x="15" y="45"/>
                  </a:cubicBezTo>
                  <a:cubicBezTo>
                    <a:pt x="14" y="49"/>
                    <a:pt x="14" y="53"/>
                    <a:pt x="13" y="56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9" name="Freeform 331"/>
            <p:cNvSpPr/>
            <p:nvPr/>
          </p:nvSpPr>
          <p:spPr bwMode="auto">
            <a:xfrm>
              <a:off x="3044825" y="2814638"/>
              <a:ext cx="68263" cy="47625"/>
            </a:xfrm>
            <a:custGeom>
              <a:avLst/>
              <a:gdLst>
                <a:gd name="T0" fmla="*/ 6 w 7"/>
                <a:gd name="T1" fmla="*/ 5 h 5"/>
                <a:gd name="T2" fmla="*/ 6 w 7"/>
                <a:gd name="T3" fmla="*/ 5 h 5"/>
                <a:gd name="T4" fmla="*/ 7 w 7"/>
                <a:gd name="T5" fmla="*/ 1 h 5"/>
                <a:gd name="T6" fmla="*/ 0 w 7"/>
                <a:gd name="T7" fmla="*/ 2 h 5"/>
                <a:gd name="T8" fmla="*/ 6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2"/>
                    <a:pt x="7" y="1"/>
                  </a:cubicBezTo>
                  <a:cubicBezTo>
                    <a:pt x="4" y="0"/>
                    <a:pt x="1" y="1"/>
                    <a:pt x="0" y="2"/>
                  </a:cubicBezTo>
                  <a:cubicBezTo>
                    <a:pt x="3" y="3"/>
                    <a:pt x="5" y="4"/>
                    <a:pt x="6" y="5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0" name="Freeform 332"/>
            <p:cNvSpPr/>
            <p:nvPr/>
          </p:nvSpPr>
          <p:spPr bwMode="auto">
            <a:xfrm>
              <a:off x="2949575" y="2509838"/>
              <a:ext cx="201613" cy="247650"/>
            </a:xfrm>
            <a:custGeom>
              <a:avLst/>
              <a:gdLst>
                <a:gd name="T0" fmla="*/ 21 w 21"/>
                <a:gd name="T1" fmla="*/ 17 h 26"/>
                <a:gd name="T2" fmla="*/ 17 w 21"/>
                <a:gd name="T3" fmla="*/ 5 h 26"/>
                <a:gd name="T4" fmla="*/ 14 w 21"/>
                <a:gd name="T5" fmla="*/ 0 h 26"/>
                <a:gd name="T6" fmla="*/ 4 w 21"/>
                <a:gd name="T7" fmla="*/ 18 h 26"/>
                <a:gd name="T8" fmla="*/ 18 w 21"/>
                <a:gd name="T9" fmla="*/ 25 h 26"/>
                <a:gd name="T10" fmla="*/ 21 w 2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21" y="17"/>
                  </a:moveTo>
                  <a:cubicBezTo>
                    <a:pt x="21" y="12"/>
                    <a:pt x="20" y="9"/>
                    <a:pt x="17" y="5"/>
                  </a:cubicBezTo>
                  <a:cubicBezTo>
                    <a:pt x="16" y="3"/>
                    <a:pt x="15" y="2"/>
                    <a:pt x="14" y="0"/>
                  </a:cubicBezTo>
                  <a:cubicBezTo>
                    <a:pt x="7" y="0"/>
                    <a:pt x="0" y="10"/>
                    <a:pt x="4" y="18"/>
                  </a:cubicBezTo>
                  <a:cubicBezTo>
                    <a:pt x="8" y="22"/>
                    <a:pt x="13" y="26"/>
                    <a:pt x="18" y="25"/>
                  </a:cubicBezTo>
                  <a:cubicBezTo>
                    <a:pt x="19" y="22"/>
                    <a:pt x="20" y="20"/>
                    <a:pt x="21" y="17"/>
                  </a:cubicBez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1" name="Freeform 333"/>
            <p:cNvSpPr/>
            <p:nvPr/>
          </p:nvSpPr>
          <p:spPr bwMode="auto">
            <a:xfrm>
              <a:off x="3065463" y="2490788"/>
              <a:ext cx="114300" cy="180975"/>
            </a:xfrm>
            <a:custGeom>
              <a:avLst/>
              <a:gdLst>
                <a:gd name="T0" fmla="*/ 5 w 12"/>
                <a:gd name="T1" fmla="*/ 7 h 19"/>
                <a:gd name="T2" fmla="*/ 9 w 12"/>
                <a:gd name="T3" fmla="*/ 19 h 19"/>
                <a:gd name="T4" fmla="*/ 9 w 12"/>
                <a:gd name="T5" fmla="*/ 19 h 19"/>
                <a:gd name="T6" fmla="*/ 10 w 12"/>
                <a:gd name="T7" fmla="*/ 16 h 19"/>
                <a:gd name="T8" fmla="*/ 12 w 12"/>
                <a:gd name="T9" fmla="*/ 8 h 19"/>
                <a:gd name="T10" fmla="*/ 0 w 12"/>
                <a:gd name="T11" fmla="*/ 0 h 19"/>
                <a:gd name="T12" fmla="*/ 2 w 12"/>
                <a:gd name="T13" fmla="*/ 2 h 19"/>
                <a:gd name="T14" fmla="*/ 5 w 12"/>
                <a:gd name="T15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9">
                  <a:moveTo>
                    <a:pt x="5" y="7"/>
                  </a:moveTo>
                  <a:cubicBezTo>
                    <a:pt x="8" y="11"/>
                    <a:pt x="9" y="14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0" y="3"/>
                    <a:pt x="5" y="2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4"/>
                    <a:pt x="4" y="5"/>
                    <a:pt x="5" y="7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2" name="Freeform 334"/>
            <p:cNvSpPr/>
            <p:nvPr/>
          </p:nvSpPr>
          <p:spPr bwMode="auto">
            <a:xfrm>
              <a:off x="2987675" y="2090738"/>
              <a:ext cx="163513" cy="304800"/>
            </a:xfrm>
            <a:custGeom>
              <a:avLst/>
              <a:gdLst>
                <a:gd name="T0" fmla="*/ 7 w 17"/>
                <a:gd name="T1" fmla="*/ 32 h 32"/>
                <a:gd name="T2" fmla="*/ 7 w 17"/>
                <a:gd name="T3" fmla="*/ 25 h 32"/>
                <a:gd name="T4" fmla="*/ 8 w 17"/>
                <a:gd name="T5" fmla="*/ 20 h 32"/>
                <a:gd name="T6" fmla="*/ 17 w 17"/>
                <a:gd name="T7" fmla="*/ 11 h 32"/>
                <a:gd name="T8" fmla="*/ 10 w 17"/>
                <a:gd name="T9" fmla="*/ 4 h 32"/>
                <a:gd name="T10" fmla="*/ 0 w 17"/>
                <a:gd name="T11" fmla="*/ 12 h 32"/>
                <a:gd name="T12" fmla="*/ 4 w 17"/>
                <a:gd name="T13" fmla="*/ 27 h 32"/>
                <a:gd name="T14" fmla="*/ 7 w 17"/>
                <a:gd name="T15" fmla="*/ 31 h 32"/>
                <a:gd name="T16" fmla="*/ 7 w 17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2">
                  <a:moveTo>
                    <a:pt x="7" y="32"/>
                  </a:moveTo>
                  <a:cubicBezTo>
                    <a:pt x="7" y="30"/>
                    <a:pt x="7" y="27"/>
                    <a:pt x="7" y="25"/>
                  </a:cubicBezTo>
                  <a:cubicBezTo>
                    <a:pt x="7" y="23"/>
                    <a:pt x="8" y="22"/>
                    <a:pt x="8" y="20"/>
                  </a:cubicBezTo>
                  <a:cubicBezTo>
                    <a:pt x="11" y="14"/>
                    <a:pt x="13" y="12"/>
                    <a:pt x="17" y="11"/>
                  </a:cubicBezTo>
                  <a:cubicBezTo>
                    <a:pt x="15" y="8"/>
                    <a:pt x="13" y="5"/>
                    <a:pt x="10" y="4"/>
                  </a:cubicBezTo>
                  <a:cubicBezTo>
                    <a:pt x="4" y="0"/>
                    <a:pt x="1" y="5"/>
                    <a:pt x="0" y="12"/>
                  </a:cubicBezTo>
                  <a:cubicBezTo>
                    <a:pt x="0" y="17"/>
                    <a:pt x="1" y="22"/>
                    <a:pt x="4" y="27"/>
                  </a:cubicBezTo>
                  <a:cubicBezTo>
                    <a:pt x="5" y="28"/>
                    <a:pt x="6" y="30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3" name="Freeform 335"/>
            <p:cNvSpPr/>
            <p:nvPr/>
          </p:nvSpPr>
          <p:spPr bwMode="auto">
            <a:xfrm>
              <a:off x="2987675" y="2814638"/>
              <a:ext cx="125413" cy="133350"/>
            </a:xfrm>
            <a:custGeom>
              <a:avLst/>
              <a:gdLst>
                <a:gd name="T0" fmla="*/ 12 w 13"/>
                <a:gd name="T1" fmla="*/ 5 h 14"/>
                <a:gd name="T2" fmla="*/ 12 w 13"/>
                <a:gd name="T3" fmla="*/ 5 h 14"/>
                <a:gd name="T4" fmla="*/ 6 w 13"/>
                <a:gd name="T5" fmla="*/ 2 h 14"/>
                <a:gd name="T6" fmla="*/ 3 w 13"/>
                <a:gd name="T7" fmla="*/ 0 h 14"/>
                <a:gd name="T8" fmla="*/ 2 w 13"/>
                <a:gd name="T9" fmla="*/ 11 h 14"/>
                <a:gd name="T10" fmla="*/ 2 w 13"/>
                <a:gd name="T11" fmla="*/ 12 h 14"/>
                <a:gd name="T12" fmla="*/ 12 w 13"/>
                <a:gd name="T13" fmla="*/ 13 h 14"/>
                <a:gd name="T14" fmla="*/ 13 w 13"/>
                <a:gd name="T15" fmla="*/ 13 h 14"/>
                <a:gd name="T16" fmla="*/ 12 w 13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9" y="3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0" y="3"/>
                    <a:pt x="0" y="8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5" y="13"/>
                    <a:pt x="9" y="14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0"/>
                    <a:pt x="12" y="8"/>
                    <a:pt x="12" y="5"/>
                  </a:cubicBez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5" name="Freeform 337"/>
            <p:cNvSpPr/>
            <p:nvPr/>
          </p:nvSpPr>
          <p:spPr bwMode="auto">
            <a:xfrm>
              <a:off x="2901950" y="2424113"/>
              <a:ext cx="182563" cy="257175"/>
            </a:xfrm>
            <a:custGeom>
              <a:avLst/>
              <a:gdLst>
                <a:gd name="T0" fmla="*/ 19 w 19"/>
                <a:gd name="T1" fmla="*/ 9 h 27"/>
                <a:gd name="T2" fmla="*/ 17 w 19"/>
                <a:gd name="T3" fmla="*/ 7 h 27"/>
                <a:gd name="T4" fmla="*/ 9 w 19"/>
                <a:gd name="T5" fmla="*/ 2 h 27"/>
                <a:gd name="T6" fmla="*/ 1 w 19"/>
                <a:gd name="T7" fmla="*/ 6 h 27"/>
                <a:gd name="T8" fmla="*/ 6 w 19"/>
                <a:gd name="T9" fmla="*/ 23 h 27"/>
                <a:gd name="T10" fmla="*/ 9 w 19"/>
                <a:gd name="T11" fmla="*/ 27 h 27"/>
                <a:gd name="T12" fmla="*/ 19 w 19"/>
                <a:gd name="T13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7">
                  <a:moveTo>
                    <a:pt x="19" y="9"/>
                  </a:moveTo>
                  <a:cubicBezTo>
                    <a:pt x="18" y="9"/>
                    <a:pt x="18" y="8"/>
                    <a:pt x="17" y="7"/>
                  </a:cubicBezTo>
                  <a:cubicBezTo>
                    <a:pt x="15" y="5"/>
                    <a:pt x="12" y="3"/>
                    <a:pt x="9" y="2"/>
                  </a:cubicBezTo>
                  <a:cubicBezTo>
                    <a:pt x="4" y="0"/>
                    <a:pt x="1" y="0"/>
                    <a:pt x="1" y="6"/>
                  </a:cubicBezTo>
                  <a:cubicBezTo>
                    <a:pt x="0" y="12"/>
                    <a:pt x="2" y="18"/>
                    <a:pt x="6" y="23"/>
                  </a:cubicBezTo>
                  <a:cubicBezTo>
                    <a:pt x="6" y="24"/>
                    <a:pt x="8" y="25"/>
                    <a:pt x="9" y="27"/>
                  </a:cubicBezTo>
                  <a:cubicBezTo>
                    <a:pt x="5" y="19"/>
                    <a:pt x="12" y="9"/>
                    <a:pt x="19" y="9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6" name="Freeform 338"/>
            <p:cNvSpPr/>
            <p:nvPr/>
          </p:nvSpPr>
          <p:spPr bwMode="auto">
            <a:xfrm>
              <a:off x="2911475" y="2805113"/>
              <a:ext cx="104775" cy="114300"/>
            </a:xfrm>
            <a:custGeom>
              <a:avLst/>
              <a:gdLst>
                <a:gd name="T0" fmla="*/ 11 w 11"/>
                <a:gd name="T1" fmla="*/ 1 h 12"/>
                <a:gd name="T2" fmla="*/ 3 w 11"/>
                <a:gd name="T3" fmla="*/ 1 h 12"/>
                <a:gd name="T4" fmla="*/ 10 w 11"/>
                <a:gd name="T5" fmla="*/ 12 h 12"/>
                <a:gd name="T6" fmla="*/ 11 w 11"/>
                <a:gd name="T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11" y="1"/>
                  </a:moveTo>
                  <a:cubicBezTo>
                    <a:pt x="7" y="0"/>
                    <a:pt x="4" y="0"/>
                    <a:pt x="3" y="1"/>
                  </a:cubicBezTo>
                  <a:cubicBezTo>
                    <a:pt x="0" y="4"/>
                    <a:pt x="7" y="11"/>
                    <a:pt x="10" y="12"/>
                  </a:cubicBezTo>
                  <a:cubicBezTo>
                    <a:pt x="8" y="9"/>
                    <a:pt x="8" y="4"/>
                    <a:pt x="11" y="1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22" name="组合 421"/>
          <p:cNvGrpSpPr/>
          <p:nvPr/>
        </p:nvGrpSpPr>
        <p:grpSpPr>
          <a:xfrm>
            <a:off x="552280" y="2446735"/>
            <a:ext cx="1316831" cy="2200275"/>
            <a:chOff x="1663700" y="3262313"/>
            <a:chExt cx="1755775" cy="2933700"/>
          </a:xfrm>
        </p:grpSpPr>
        <p:sp>
          <p:nvSpPr>
            <p:cNvPr id="315" name="Freeform 307"/>
            <p:cNvSpPr>
              <a:spLocks noEditPoints="1"/>
            </p:cNvSpPr>
            <p:nvPr/>
          </p:nvSpPr>
          <p:spPr bwMode="auto">
            <a:xfrm>
              <a:off x="1663700" y="3262313"/>
              <a:ext cx="1755775" cy="2933700"/>
            </a:xfrm>
            <a:custGeom>
              <a:avLst/>
              <a:gdLst>
                <a:gd name="T0" fmla="*/ 1106 w 1106"/>
                <a:gd name="T1" fmla="*/ 834 h 1848"/>
                <a:gd name="T2" fmla="*/ 1106 w 1106"/>
                <a:gd name="T3" fmla="*/ 258 h 1848"/>
                <a:gd name="T4" fmla="*/ 1106 w 1106"/>
                <a:gd name="T5" fmla="*/ 0 h 1848"/>
                <a:gd name="T6" fmla="*/ 1064 w 1106"/>
                <a:gd name="T7" fmla="*/ 0 h 1848"/>
                <a:gd name="T8" fmla="*/ 1034 w 1106"/>
                <a:gd name="T9" fmla="*/ 0 h 1848"/>
                <a:gd name="T10" fmla="*/ 852 w 1106"/>
                <a:gd name="T11" fmla="*/ 0 h 1848"/>
                <a:gd name="T12" fmla="*/ 514 w 1106"/>
                <a:gd name="T13" fmla="*/ 0 h 1848"/>
                <a:gd name="T14" fmla="*/ 483 w 1106"/>
                <a:gd name="T15" fmla="*/ 0 h 1848"/>
                <a:gd name="T16" fmla="*/ 260 w 1106"/>
                <a:gd name="T17" fmla="*/ 0 h 1848"/>
                <a:gd name="T18" fmla="*/ 66 w 1106"/>
                <a:gd name="T19" fmla="*/ 0 h 1848"/>
                <a:gd name="T20" fmla="*/ 36 w 1106"/>
                <a:gd name="T21" fmla="*/ 0 h 1848"/>
                <a:gd name="T22" fmla="*/ 0 w 1106"/>
                <a:gd name="T23" fmla="*/ 0 h 1848"/>
                <a:gd name="T24" fmla="*/ 0 w 1106"/>
                <a:gd name="T25" fmla="*/ 42 h 1848"/>
                <a:gd name="T26" fmla="*/ 0 w 1106"/>
                <a:gd name="T27" fmla="*/ 72 h 1848"/>
                <a:gd name="T28" fmla="*/ 0 w 1106"/>
                <a:gd name="T29" fmla="*/ 978 h 1848"/>
                <a:gd name="T30" fmla="*/ 0 w 1106"/>
                <a:gd name="T31" fmla="*/ 1458 h 1848"/>
                <a:gd name="T32" fmla="*/ 0 w 1106"/>
                <a:gd name="T33" fmla="*/ 1788 h 1848"/>
                <a:gd name="T34" fmla="*/ 0 w 1106"/>
                <a:gd name="T35" fmla="*/ 1848 h 1848"/>
                <a:gd name="T36" fmla="*/ 1106 w 1106"/>
                <a:gd name="T37" fmla="*/ 1848 h 1848"/>
                <a:gd name="T38" fmla="*/ 1106 w 1106"/>
                <a:gd name="T39" fmla="*/ 1788 h 1848"/>
                <a:gd name="T40" fmla="*/ 1106 w 1106"/>
                <a:gd name="T41" fmla="*/ 1458 h 1848"/>
                <a:gd name="T42" fmla="*/ 1106 w 1106"/>
                <a:gd name="T43" fmla="*/ 834 h 1848"/>
                <a:gd name="T44" fmla="*/ 54 w 1106"/>
                <a:gd name="T45" fmla="*/ 690 h 1848"/>
                <a:gd name="T46" fmla="*/ 54 w 1106"/>
                <a:gd name="T47" fmla="*/ 444 h 1848"/>
                <a:gd name="T48" fmla="*/ 121 w 1106"/>
                <a:gd name="T49" fmla="*/ 444 h 1848"/>
                <a:gd name="T50" fmla="*/ 211 w 1106"/>
                <a:gd name="T51" fmla="*/ 444 h 1848"/>
                <a:gd name="T52" fmla="*/ 217 w 1106"/>
                <a:gd name="T53" fmla="*/ 444 h 1848"/>
                <a:gd name="T54" fmla="*/ 302 w 1106"/>
                <a:gd name="T55" fmla="*/ 444 h 1848"/>
                <a:gd name="T56" fmla="*/ 1052 w 1106"/>
                <a:gd name="T57" fmla="*/ 444 h 1848"/>
                <a:gd name="T58" fmla="*/ 1052 w 1106"/>
                <a:gd name="T59" fmla="*/ 612 h 1848"/>
                <a:gd name="T60" fmla="*/ 1052 w 1106"/>
                <a:gd name="T61" fmla="*/ 774 h 1848"/>
                <a:gd name="T62" fmla="*/ 1028 w 1106"/>
                <a:gd name="T63" fmla="*/ 774 h 1848"/>
                <a:gd name="T64" fmla="*/ 562 w 1106"/>
                <a:gd name="T65" fmla="*/ 774 h 1848"/>
                <a:gd name="T66" fmla="*/ 302 w 1106"/>
                <a:gd name="T67" fmla="*/ 774 h 1848"/>
                <a:gd name="T68" fmla="*/ 217 w 1106"/>
                <a:gd name="T69" fmla="*/ 774 h 1848"/>
                <a:gd name="T70" fmla="*/ 211 w 1106"/>
                <a:gd name="T71" fmla="*/ 774 h 1848"/>
                <a:gd name="T72" fmla="*/ 121 w 1106"/>
                <a:gd name="T73" fmla="*/ 774 h 1848"/>
                <a:gd name="T74" fmla="*/ 54 w 1106"/>
                <a:gd name="T75" fmla="*/ 774 h 1848"/>
                <a:gd name="T76" fmla="*/ 54 w 1106"/>
                <a:gd name="T77" fmla="*/ 690 h 1848"/>
                <a:gd name="T78" fmla="*/ 1052 w 1106"/>
                <a:gd name="T79" fmla="*/ 72 h 1848"/>
                <a:gd name="T80" fmla="*/ 1052 w 1106"/>
                <a:gd name="T81" fmla="*/ 102 h 1848"/>
                <a:gd name="T82" fmla="*/ 1052 w 1106"/>
                <a:gd name="T83" fmla="*/ 246 h 1848"/>
                <a:gd name="T84" fmla="*/ 1052 w 1106"/>
                <a:gd name="T85" fmla="*/ 378 h 1848"/>
                <a:gd name="T86" fmla="*/ 973 w 1106"/>
                <a:gd name="T87" fmla="*/ 378 h 1848"/>
                <a:gd name="T88" fmla="*/ 889 w 1106"/>
                <a:gd name="T89" fmla="*/ 378 h 1848"/>
                <a:gd name="T90" fmla="*/ 284 w 1106"/>
                <a:gd name="T91" fmla="*/ 378 h 1848"/>
                <a:gd name="T92" fmla="*/ 187 w 1106"/>
                <a:gd name="T93" fmla="*/ 378 h 1848"/>
                <a:gd name="T94" fmla="*/ 54 w 1106"/>
                <a:gd name="T95" fmla="*/ 378 h 1848"/>
                <a:gd name="T96" fmla="*/ 54 w 1106"/>
                <a:gd name="T97" fmla="*/ 258 h 1848"/>
                <a:gd name="T98" fmla="*/ 54 w 1106"/>
                <a:gd name="T99" fmla="*/ 120 h 1848"/>
                <a:gd name="T100" fmla="*/ 54 w 1106"/>
                <a:gd name="T101" fmla="*/ 72 h 1848"/>
                <a:gd name="T102" fmla="*/ 1052 w 1106"/>
                <a:gd name="T103" fmla="*/ 72 h 1848"/>
                <a:gd name="T104" fmla="*/ 1052 w 1106"/>
                <a:gd name="T105" fmla="*/ 1752 h 1848"/>
                <a:gd name="T106" fmla="*/ 816 w 1106"/>
                <a:gd name="T107" fmla="*/ 1752 h 1848"/>
                <a:gd name="T108" fmla="*/ 54 w 1106"/>
                <a:gd name="T109" fmla="*/ 1752 h 1848"/>
                <a:gd name="T110" fmla="*/ 54 w 1106"/>
                <a:gd name="T111" fmla="*/ 1458 h 1848"/>
                <a:gd name="T112" fmla="*/ 54 w 1106"/>
                <a:gd name="T113" fmla="*/ 978 h 1848"/>
                <a:gd name="T114" fmla="*/ 54 w 1106"/>
                <a:gd name="T115" fmla="*/ 834 h 1848"/>
                <a:gd name="T116" fmla="*/ 1052 w 1106"/>
                <a:gd name="T117" fmla="*/ 834 h 1848"/>
                <a:gd name="T118" fmla="*/ 1052 w 1106"/>
                <a:gd name="T119" fmla="*/ 1458 h 1848"/>
                <a:gd name="T120" fmla="*/ 1052 w 1106"/>
                <a:gd name="T121" fmla="*/ 1752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6" h="1848">
                  <a:moveTo>
                    <a:pt x="1106" y="834"/>
                  </a:moveTo>
                  <a:lnTo>
                    <a:pt x="1106" y="258"/>
                  </a:lnTo>
                  <a:lnTo>
                    <a:pt x="1106" y="0"/>
                  </a:lnTo>
                  <a:lnTo>
                    <a:pt x="1064" y="0"/>
                  </a:lnTo>
                  <a:lnTo>
                    <a:pt x="1034" y="0"/>
                  </a:lnTo>
                  <a:lnTo>
                    <a:pt x="852" y="0"/>
                  </a:lnTo>
                  <a:lnTo>
                    <a:pt x="514" y="0"/>
                  </a:lnTo>
                  <a:lnTo>
                    <a:pt x="483" y="0"/>
                  </a:lnTo>
                  <a:lnTo>
                    <a:pt x="260" y="0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72"/>
                  </a:lnTo>
                  <a:lnTo>
                    <a:pt x="0" y="978"/>
                  </a:lnTo>
                  <a:lnTo>
                    <a:pt x="0" y="1458"/>
                  </a:lnTo>
                  <a:lnTo>
                    <a:pt x="0" y="1788"/>
                  </a:lnTo>
                  <a:lnTo>
                    <a:pt x="0" y="1848"/>
                  </a:lnTo>
                  <a:lnTo>
                    <a:pt x="1106" y="1848"/>
                  </a:lnTo>
                  <a:lnTo>
                    <a:pt x="1106" y="1788"/>
                  </a:lnTo>
                  <a:lnTo>
                    <a:pt x="1106" y="1458"/>
                  </a:lnTo>
                  <a:lnTo>
                    <a:pt x="1106" y="834"/>
                  </a:lnTo>
                  <a:close/>
                  <a:moveTo>
                    <a:pt x="54" y="690"/>
                  </a:moveTo>
                  <a:lnTo>
                    <a:pt x="54" y="444"/>
                  </a:lnTo>
                  <a:lnTo>
                    <a:pt x="121" y="444"/>
                  </a:lnTo>
                  <a:lnTo>
                    <a:pt x="211" y="444"/>
                  </a:lnTo>
                  <a:lnTo>
                    <a:pt x="217" y="444"/>
                  </a:lnTo>
                  <a:lnTo>
                    <a:pt x="302" y="444"/>
                  </a:lnTo>
                  <a:lnTo>
                    <a:pt x="1052" y="444"/>
                  </a:lnTo>
                  <a:lnTo>
                    <a:pt x="1052" y="612"/>
                  </a:lnTo>
                  <a:lnTo>
                    <a:pt x="1052" y="774"/>
                  </a:lnTo>
                  <a:lnTo>
                    <a:pt x="1028" y="774"/>
                  </a:lnTo>
                  <a:lnTo>
                    <a:pt x="562" y="774"/>
                  </a:lnTo>
                  <a:lnTo>
                    <a:pt x="302" y="774"/>
                  </a:lnTo>
                  <a:lnTo>
                    <a:pt x="217" y="774"/>
                  </a:lnTo>
                  <a:lnTo>
                    <a:pt x="211" y="774"/>
                  </a:lnTo>
                  <a:lnTo>
                    <a:pt x="121" y="774"/>
                  </a:lnTo>
                  <a:lnTo>
                    <a:pt x="54" y="774"/>
                  </a:lnTo>
                  <a:lnTo>
                    <a:pt x="54" y="690"/>
                  </a:lnTo>
                  <a:close/>
                  <a:moveTo>
                    <a:pt x="1052" y="72"/>
                  </a:moveTo>
                  <a:lnTo>
                    <a:pt x="1052" y="102"/>
                  </a:lnTo>
                  <a:lnTo>
                    <a:pt x="1052" y="246"/>
                  </a:lnTo>
                  <a:lnTo>
                    <a:pt x="1052" y="378"/>
                  </a:lnTo>
                  <a:lnTo>
                    <a:pt x="973" y="378"/>
                  </a:lnTo>
                  <a:lnTo>
                    <a:pt x="889" y="378"/>
                  </a:lnTo>
                  <a:lnTo>
                    <a:pt x="284" y="378"/>
                  </a:lnTo>
                  <a:lnTo>
                    <a:pt x="187" y="378"/>
                  </a:lnTo>
                  <a:lnTo>
                    <a:pt x="54" y="378"/>
                  </a:lnTo>
                  <a:lnTo>
                    <a:pt x="54" y="258"/>
                  </a:lnTo>
                  <a:lnTo>
                    <a:pt x="54" y="120"/>
                  </a:lnTo>
                  <a:lnTo>
                    <a:pt x="54" y="72"/>
                  </a:lnTo>
                  <a:lnTo>
                    <a:pt x="1052" y="72"/>
                  </a:lnTo>
                  <a:close/>
                  <a:moveTo>
                    <a:pt x="1052" y="1752"/>
                  </a:moveTo>
                  <a:lnTo>
                    <a:pt x="816" y="1752"/>
                  </a:lnTo>
                  <a:lnTo>
                    <a:pt x="54" y="1752"/>
                  </a:lnTo>
                  <a:lnTo>
                    <a:pt x="54" y="1458"/>
                  </a:lnTo>
                  <a:lnTo>
                    <a:pt x="54" y="978"/>
                  </a:lnTo>
                  <a:lnTo>
                    <a:pt x="54" y="834"/>
                  </a:lnTo>
                  <a:lnTo>
                    <a:pt x="1052" y="834"/>
                  </a:lnTo>
                  <a:lnTo>
                    <a:pt x="1052" y="1458"/>
                  </a:lnTo>
                  <a:lnTo>
                    <a:pt x="1052" y="1752"/>
                  </a:ln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9" name="Freeform 311"/>
            <p:cNvSpPr/>
            <p:nvPr/>
          </p:nvSpPr>
          <p:spPr bwMode="auto">
            <a:xfrm>
              <a:off x="1749425" y="4586287"/>
              <a:ext cx="1584325" cy="1457325"/>
            </a:xfrm>
            <a:custGeom>
              <a:avLst/>
              <a:gdLst>
                <a:gd name="T0" fmla="*/ 0 w 165"/>
                <a:gd name="T1" fmla="*/ 0 h 104"/>
                <a:gd name="T2" fmla="*/ 0 w 165"/>
                <a:gd name="T3" fmla="*/ 24 h 104"/>
                <a:gd name="T4" fmla="*/ 99 w 165"/>
                <a:gd name="T5" fmla="*/ 61 h 104"/>
                <a:gd name="T6" fmla="*/ 121 w 165"/>
                <a:gd name="T7" fmla="*/ 104 h 104"/>
                <a:gd name="T8" fmla="*/ 165 w 165"/>
                <a:gd name="T9" fmla="*/ 104 h 104"/>
                <a:gd name="T10" fmla="*/ 165 w 165"/>
                <a:gd name="T11" fmla="*/ 0 h 104"/>
                <a:gd name="T12" fmla="*/ 0 w 165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0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3" y="27"/>
                    <a:pt x="75" y="36"/>
                    <a:pt x="99" y="61"/>
                  </a:cubicBezTo>
                  <a:cubicBezTo>
                    <a:pt x="108" y="71"/>
                    <a:pt x="116" y="87"/>
                    <a:pt x="121" y="104"/>
                  </a:cubicBezTo>
                  <a:cubicBezTo>
                    <a:pt x="135" y="104"/>
                    <a:pt x="150" y="104"/>
                    <a:pt x="165" y="104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3B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0" name="Freeform 312"/>
            <p:cNvSpPr/>
            <p:nvPr/>
          </p:nvSpPr>
          <p:spPr bwMode="auto">
            <a:xfrm>
              <a:off x="3189288" y="4176713"/>
              <a:ext cx="144463" cy="314325"/>
            </a:xfrm>
            <a:custGeom>
              <a:avLst/>
              <a:gdLst>
                <a:gd name="T0" fmla="*/ 0 w 15"/>
                <a:gd name="T1" fmla="*/ 12 h 33"/>
                <a:gd name="T2" fmla="*/ 11 w 15"/>
                <a:gd name="T3" fmla="*/ 12 h 33"/>
                <a:gd name="T4" fmla="*/ 11 w 15"/>
                <a:gd name="T5" fmla="*/ 33 h 33"/>
                <a:gd name="T6" fmla="*/ 15 w 15"/>
                <a:gd name="T7" fmla="*/ 33 h 33"/>
                <a:gd name="T8" fmla="*/ 15 w 15"/>
                <a:gd name="T9" fmla="*/ 6 h 33"/>
                <a:gd name="T10" fmla="*/ 0 w 15"/>
                <a:gd name="T11" fmla="*/ 0 h 33"/>
                <a:gd name="T12" fmla="*/ 0 w 15"/>
                <a:gd name="T13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3">
                  <a:moveTo>
                    <a:pt x="0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3"/>
                    <a:pt x="5" y="2"/>
                    <a:pt x="0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1" name="Freeform 313"/>
            <p:cNvSpPr/>
            <p:nvPr/>
          </p:nvSpPr>
          <p:spPr bwMode="auto">
            <a:xfrm>
              <a:off x="2555875" y="4291013"/>
              <a:ext cx="739775" cy="200025"/>
            </a:xfrm>
            <a:custGeom>
              <a:avLst/>
              <a:gdLst>
                <a:gd name="T0" fmla="*/ 399 w 466"/>
                <a:gd name="T1" fmla="*/ 0 h 126"/>
                <a:gd name="T2" fmla="*/ 0 w 466"/>
                <a:gd name="T3" fmla="*/ 0 h 126"/>
                <a:gd name="T4" fmla="*/ 0 w 466"/>
                <a:gd name="T5" fmla="*/ 126 h 126"/>
                <a:gd name="T6" fmla="*/ 466 w 466"/>
                <a:gd name="T7" fmla="*/ 126 h 126"/>
                <a:gd name="T8" fmla="*/ 466 w 466"/>
                <a:gd name="T9" fmla="*/ 0 h 126"/>
                <a:gd name="T10" fmla="*/ 399 w 466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26">
                  <a:moveTo>
                    <a:pt x="399" y="0"/>
                  </a:moveTo>
                  <a:lnTo>
                    <a:pt x="0" y="0"/>
                  </a:lnTo>
                  <a:lnTo>
                    <a:pt x="0" y="126"/>
                  </a:lnTo>
                  <a:lnTo>
                    <a:pt x="466" y="126"/>
                  </a:lnTo>
                  <a:lnTo>
                    <a:pt x="466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2" name="Freeform 314"/>
            <p:cNvSpPr/>
            <p:nvPr/>
          </p:nvSpPr>
          <p:spPr bwMode="auto">
            <a:xfrm>
              <a:off x="3208338" y="3614738"/>
              <a:ext cx="125413" cy="247650"/>
            </a:xfrm>
            <a:custGeom>
              <a:avLst/>
              <a:gdLst>
                <a:gd name="T0" fmla="*/ 0 w 13"/>
                <a:gd name="T1" fmla="*/ 26 h 26"/>
                <a:gd name="T2" fmla="*/ 13 w 13"/>
                <a:gd name="T3" fmla="*/ 26 h 26"/>
                <a:gd name="T4" fmla="*/ 13 w 13"/>
                <a:gd name="T5" fmla="*/ 4 h 26"/>
                <a:gd name="T6" fmla="*/ 7 w 13"/>
                <a:gd name="T7" fmla="*/ 0 h 26"/>
                <a:gd name="T8" fmla="*/ 0 w 13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0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3"/>
                    <a:pt x="9" y="1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4" name="Freeform 316"/>
            <p:cNvSpPr/>
            <p:nvPr/>
          </p:nvSpPr>
          <p:spPr bwMode="auto">
            <a:xfrm>
              <a:off x="3084513" y="3395663"/>
              <a:ext cx="230188" cy="466725"/>
            </a:xfrm>
            <a:custGeom>
              <a:avLst/>
              <a:gdLst>
                <a:gd name="T0" fmla="*/ 145 w 145"/>
                <a:gd name="T1" fmla="*/ 18 h 294"/>
                <a:gd name="T2" fmla="*/ 72 w 145"/>
                <a:gd name="T3" fmla="*/ 0 h 294"/>
                <a:gd name="T4" fmla="*/ 42 w 145"/>
                <a:gd name="T5" fmla="*/ 108 h 294"/>
                <a:gd name="T6" fmla="*/ 0 w 145"/>
                <a:gd name="T7" fmla="*/ 276 h 294"/>
                <a:gd name="T8" fmla="*/ 78 w 145"/>
                <a:gd name="T9" fmla="*/ 294 h 294"/>
                <a:gd name="T10" fmla="*/ 121 w 145"/>
                <a:gd name="T11" fmla="*/ 138 h 294"/>
                <a:gd name="T12" fmla="*/ 145 w 145"/>
                <a:gd name="T13" fmla="*/ 1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145" y="18"/>
                  </a:moveTo>
                  <a:lnTo>
                    <a:pt x="72" y="0"/>
                  </a:lnTo>
                  <a:lnTo>
                    <a:pt x="42" y="108"/>
                  </a:lnTo>
                  <a:lnTo>
                    <a:pt x="0" y="276"/>
                  </a:lnTo>
                  <a:lnTo>
                    <a:pt x="78" y="294"/>
                  </a:lnTo>
                  <a:lnTo>
                    <a:pt x="121" y="138"/>
                  </a:lnTo>
                  <a:lnTo>
                    <a:pt x="145" y="18"/>
                  </a:lnTo>
                  <a:close/>
                </a:path>
              </a:pathLst>
            </a:custGeom>
            <a:solidFill>
              <a:srgbClr val="BE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8" name="Freeform 320"/>
            <p:cNvSpPr/>
            <p:nvPr/>
          </p:nvSpPr>
          <p:spPr bwMode="auto">
            <a:xfrm>
              <a:off x="2671763" y="4024313"/>
              <a:ext cx="555625" cy="114300"/>
            </a:xfrm>
            <a:custGeom>
              <a:avLst/>
              <a:gdLst>
                <a:gd name="T0" fmla="*/ 350 w 350"/>
                <a:gd name="T1" fmla="*/ 72 h 72"/>
                <a:gd name="T2" fmla="*/ 350 w 350"/>
                <a:gd name="T3" fmla="*/ 0 h 72"/>
                <a:gd name="T4" fmla="*/ 0 w 350"/>
                <a:gd name="T5" fmla="*/ 0 h 72"/>
                <a:gd name="T6" fmla="*/ 0 w 350"/>
                <a:gd name="T7" fmla="*/ 72 h 72"/>
                <a:gd name="T8" fmla="*/ 326 w 350"/>
                <a:gd name="T9" fmla="*/ 72 h 72"/>
                <a:gd name="T10" fmla="*/ 350 w 350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72">
                  <a:moveTo>
                    <a:pt x="350" y="72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326" y="72"/>
                  </a:lnTo>
                  <a:lnTo>
                    <a:pt x="350" y="72"/>
                  </a:lnTo>
                  <a:close/>
                </a:path>
              </a:pathLst>
            </a:custGeom>
            <a:solidFill>
              <a:srgbClr val="D5A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1" name="Freeform 323"/>
            <p:cNvSpPr/>
            <p:nvPr/>
          </p:nvSpPr>
          <p:spPr bwMode="auto">
            <a:xfrm>
              <a:off x="2489200" y="4138613"/>
              <a:ext cx="700088" cy="152400"/>
            </a:xfrm>
            <a:custGeom>
              <a:avLst/>
              <a:gdLst>
                <a:gd name="T0" fmla="*/ 42 w 441"/>
                <a:gd name="T1" fmla="*/ 96 h 96"/>
                <a:gd name="T2" fmla="*/ 441 w 441"/>
                <a:gd name="T3" fmla="*/ 96 h 96"/>
                <a:gd name="T4" fmla="*/ 441 w 441"/>
                <a:gd name="T5" fmla="*/ 24 h 96"/>
                <a:gd name="T6" fmla="*/ 441 w 441"/>
                <a:gd name="T7" fmla="*/ 0 h 96"/>
                <a:gd name="T8" fmla="*/ 115 w 441"/>
                <a:gd name="T9" fmla="*/ 0 h 96"/>
                <a:gd name="T10" fmla="*/ 0 w 441"/>
                <a:gd name="T11" fmla="*/ 0 h 96"/>
                <a:gd name="T12" fmla="*/ 0 w 441"/>
                <a:gd name="T13" fmla="*/ 30 h 96"/>
                <a:gd name="T14" fmla="*/ 0 w 441"/>
                <a:gd name="T15" fmla="*/ 96 h 96"/>
                <a:gd name="T16" fmla="*/ 42 w 441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96">
                  <a:moveTo>
                    <a:pt x="42" y="96"/>
                  </a:moveTo>
                  <a:lnTo>
                    <a:pt x="441" y="96"/>
                  </a:lnTo>
                  <a:lnTo>
                    <a:pt x="441" y="24"/>
                  </a:lnTo>
                  <a:lnTo>
                    <a:pt x="441" y="0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96"/>
                  </a:lnTo>
                  <a:lnTo>
                    <a:pt x="42" y="96"/>
                  </a:lnTo>
                  <a:close/>
                </a:path>
              </a:pathLst>
            </a:custGeom>
            <a:solidFill>
              <a:srgbClr val="D04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3" name="Freeform 325"/>
            <p:cNvSpPr/>
            <p:nvPr/>
          </p:nvSpPr>
          <p:spPr bwMode="auto">
            <a:xfrm>
              <a:off x="2949575" y="3395663"/>
              <a:ext cx="230188" cy="466725"/>
            </a:xfrm>
            <a:custGeom>
              <a:avLst/>
              <a:gdLst>
                <a:gd name="T0" fmla="*/ 145 w 145"/>
                <a:gd name="T1" fmla="*/ 18 h 294"/>
                <a:gd name="T2" fmla="*/ 66 w 145"/>
                <a:gd name="T3" fmla="*/ 0 h 294"/>
                <a:gd name="T4" fmla="*/ 48 w 145"/>
                <a:gd name="T5" fmla="*/ 90 h 294"/>
                <a:gd name="T6" fmla="*/ 0 w 145"/>
                <a:gd name="T7" fmla="*/ 276 h 294"/>
                <a:gd name="T8" fmla="*/ 79 w 145"/>
                <a:gd name="T9" fmla="*/ 294 h 294"/>
                <a:gd name="T10" fmla="*/ 127 w 145"/>
                <a:gd name="T11" fmla="*/ 102 h 294"/>
                <a:gd name="T12" fmla="*/ 145 w 145"/>
                <a:gd name="T13" fmla="*/ 1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145" y="18"/>
                  </a:moveTo>
                  <a:lnTo>
                    <a:pt x="66" y="0"/>
                  </a:lnTo>
                  <a:lnTo>
                    <a:pt x="48" y="90"/>
                  </a:lnTo>
                  <a:lnTo>
                    <a:pt x="0" y="276"/>
                  </a:lnTo>
                  <a:lnTo>
                    <a:pt x="79" y="294"/>
                  </a:lnTo>
                  <a:lnTo>
                    <a:pt x="127" y="102"/>
                  </a:lnTo>
                  <a:lnTo>
                    <a:pt x="145" y="18"/>
                  </a:lnTo>
                  <a:close/>
                </a:path>
              </a:pathLst>
            </a:custGeom>
            <a:solidFill>
              <a:srgbClr val="F27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5" name="Freeform 327"/>
            <p:cNvSpPr/>
            <p:nvPr/>
          </p:nvSpPr>
          <p:spPr bwMode="auto">
            <a:xfrm>
              <a:off x="3074988" y="3557588"/>
              <a:ext cx="133350" cy="304800"/>
            </a:xfrm>
            <a:custGeom>
              <a:avLst/>
              <a:gdLst>
                <a:gd name="T0" fmla="*/ 8 w 14"/>
                <a:gd name="T1" fmla="*/ 1 h 32"/>
                <a:gd name="T2" fmla="*/ 8 w 14"/>
                <a:gd name="T3" fmla="*/ 0 h 32"/>
                <a:gd name="T4" fmla="*/ 0 w 14"/>
                <a:gd name="T5" fmla="*/ 32 h 32"/>
                <a:gd name="T6" fmla="*/ 14 w 14"/>
                <a:gd name="T7" fmla="*/ 32 h 32"/>
                <a:gd name="T8" fmla="*/ 1 w 14"/>
                <a:gd name="T9" fmla="*/ 29 h 32"/>
                <a:gd name="T10" fmla="*/ 8 w 14"/>
                <a:gd name="T1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2">
                  <a:moveTo>
                    <a:pt x="8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" y="29"/>
                    <a:pt x="1" y="29"/>
                    <a:pt x="1" y="2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4" name="Freeform 336"/>
            <p:cNvSpPr/>
            <p:nvPr/>
          </p:nvSpPr>
          <p:spPr bwMode="auto">
            <a:xfrm>
              <a:off x="2814638" y="3386138"/>
              <a:ext cx="230188" cy="466725"/>
            </a:xfrm>
            <a:custGeom>
              <a:avLst/>
              <a:gdLst>
                <a:gd name="T0" fmla="*/ 73 w 145"/>
                <a:gd name="T1" fmla="*/ 294 h 294"/>
                <a:gd name="T2" fmla="*/ 127 w 145"/>
                <a:gd name="T3" fmla="*/ 90 h 294"/>
                <a:gd name="T4" fmla="*/ 145 w 145"/>
                <a:gd name="T5" fmla="*/ 18 h 294"/>
                <a:gd name="T6" fmla="*/ 67 w 145"/>
                <a:gd name="T7" fmla="*/ 0 h 294"/>
                <a:gd name="T8" fmla="*/ 43 w 145"/>
                <a:gd name="T9" fmla="*/ 84 h 294"/>
                <a:gd name="T10" fmla="*/ 0 w 145"/>
                <a:gd name="T11" fmla="*/ 270 h 294"/>
                <a:gd name="T12" fmla="*/ 73 w 145"/>
                <a:gd name="T1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73" y="294"/>
                  </a:moveTo>
                  <a:lnTo>
                    <a:pt x="127" y="90"/>
                  </a:lnTo>
                  <a:lnTo>
                    <a:pt x="145" y="18"/>
                  </a:lnTo>
                  <a:lnTo>
                    <a:pt x="67" y="0"/>
                  </a:lnTo>
                  <a:lnTo>
                    <a:pt x="43" y="84"/>
                  </a:lnTo>
                  <a:lnTo>
                    <a:pt x="0" y="270"/>
                  </a:lnTo>
                  <a:lnTo>
                    <a:pt x="73" y="294"/>
                  </a:ln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7" name="Freeform 339"/>
            <p:cNvSpPr/>
            <p:nvPr/>
          </p:nvSpPr>
          <p:spPr bwMode="auto">
            <a:xfrm>
              <a:off x="1749425" y="4814888"/>
              <a:ext cx="1228725" cy="1228725"/>
            </a:xfrm>
            <a:custGeom>
              <a:avLst/>
              <a:gdLst>
                <a:gd name="T0" fmla="*/ 121 w 128"/>
                <a:gd name="T1" fmla="*/ 80 h 129"/>
                <a:gd name="T2" fmla="*/ 99 w 128"/>
                <a:gd name="T3" fmla="*/ 37 h 129"/>
                <a:gd name="T4" fmla="*/ 0 w 128"/>
                <a:gd name="T5" fmla="*/ 0 h 129"/>
                <a:gd name="T6" fmla="*/ 0 w 128"/>
                <a:gd name="T7" fmla="*/ 80 h 129"/>
                <a:gd name="T8" fmla="*/ 0 w 128"/>
                <a:gd name="T9" fmla="*/ 129 h 129"/>
                <a:gd name="T10" fmla="*/ 126 w 128"/>
                <a:gd name="T11" fmla="*/ 129 h 129"/>
                <a:gd name="T12" fmla="*/ 121 w 128"/>
                <a:gd name="T13" fmla="*/ 8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29">
                  <a:moveTo>
                    <a:pt x="121" y="80"/>
                  </a:moveTo>
                  <a:cubicBezTo>
                    <a:pt x="116" y="63"/>
                    <a:pt x="108" y="47"/>
                    <a:pt x="99" y="37"/>
                  </a:cubicBezTo>
                  <a:cubicBezTo>
                    <a:pt x="75" y="12"/>
                    <a:pt x="33" y="3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8" y="114"/>
                    <a:pt x="126" y="96"/>
                    <a:pt x="121" y="80"/>
                  </a:cubicBezTo>
                  <a:close/>
                </a:path>
              </a:pathLst>
            </a:custGeom>
            <a:solidFill>
              <a:srgbClr val="D2C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8" name="Freeform 340"/>
            <p:cNvSpPr/>
            <p:nvPr/>
          </p:nvSpPr>
          <p:spPr bwMode="auto">
            <a:xfrm>
              <a:off x="2671763" y="3386138"/>
              <a:ext cx="230188" cy="466725"/>
            </a:xfrm>
            <a:custGeom>
              <a:avLst/>
              <a:gdLst>
                <a:gd name="T0" fmla="*/ 78 w 145"/>
                <a:gd name="T1" fmla="*/ 294 h 294"/>
                <a:gd name="T2" fmla="*/ 133 w 145"/>
                <a:gd name="T3" fmla="*/ 84 h 294"/>
                <a:gd name="T4" fmla="*/ 145 w 145"/>
                <a:gd name="T5" fmla="*/ 18 h 294"/>
                <a:gd name="T6" fmla="*/ 72 w 145"/>
                <a:gd name="T7" fmla="*/ 0 h 294"/>
                <a:gd name="T8" fmla="*/ 48 w 145"/>
                <a:gd name="T9" fmla="*/ 84 h 294"/>
                <a:gd name="T10" fmla="*/ 0 w 145"/>
                <a:gd name="T11" fmla="*/ 270 h 294"/>
                <a:gd name="T12" fmla="*/ 78 w 145"/>
                <a:gd name="T1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78" y="294"/>
                  </a:moveTo>
                  <a:lnTo>
                    <a:pt x="133" y="84"/>
                  </a:lnTo>
                  <a:lnTo>
                    <a:pt x="145" y="18"/>
                  </a:lnTo>
                  <a:lnTo>
                    <a:pt x="72" y="0"/>
                  </a:lnTo>
                  <a:lnTo>
                    <a:pt x="48" y="84"/>
                  </a:lnTo>
                  <a:lnTo>
                    <a:pt x="0" y="270"/>
                  </a:lnTo>
                  <a:lnTo>
                    <a:pt x="78" y="294"/>
                  </a:lnTo>
                  <a:close/>
                </a:path>
              </a:pathLst>
            </a:custGeom>
            <a:solidFill>
              <a:srgbClr val="F5C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9" name="Freeform 341"/>
            <p:cNvSpPr/>
            <p:nvPr/>
          </p:nvSpPr>
          <p:spPr bwMode="auto">
            <a:xfrm>
              <a:off x="2536825" y="3386138"/>
              <a:ext cx="230188" cy="466725"/>
            </a:xfrm>
            <a:custGeom>
              <a:avLst/>
              <a:gdLst>
                <a:gd name="T0" fmla="*/ 79 w 145"/>
                <a:gd name="T1" fmla="*/ 294 h 294"/>
                <a:gd name="T2" fmla="*/ 127 w 145"/>
                <a:gd name="T3" fmla="*/ 84 h 294"/>
                <a:gd name="T4" fmla="*/ 145 w 145"/>
                <a:gd name="T5" fmla="*/ 18 h 294"/>
                <a:gd name="T6" fmla="*/ 66 w 145"/>
                <a:gd name="T7" fmla="*/ 0 h 294"/>
                <a:gd name="T8" fmla="*/ 48 w 145"/>
                <a:gd name="T9" fmla="*/ 84 h 294"/>
                <a:gd name="T10" fmla="*/ 0 w 145"/>
                <a:gd name="T11" fmla="*/ 270 h 294"/>
                <a:gd name="T12" fmla="*/ 79 w 145"/>
                <a:gd name="T1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79" y="294"/>
                  </a:moveTo>
                  <a:lnTo>
                    <a:pt x="127" y="84"/>
                  </a:lnTo>
                  <a:lnTo>
                    <a:pt x="145" y="18"/>
                  </a:lnTo>
                  <a:lnTo>
                    <a:pt x="66" y="0"/>
                  </a:lnTo>
                  <a:lnTo>
                    <a:pt x="48" y="84"/>
                  </a:lnTo>
                  <a:lnTo>
                    <a:pt x="0" y="270"/>
                  </a:lnTo>
                  <a:lnTo>
                    <a:pt x="79" y="294"/>
                  </a:lnTo>
                  <a:close/>
                </a:path>
              </a:pathLst>
            </a:custGeom>
            <a:solidFill>
              <a:srgbClr val="F27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0" name="Freeform 342"/>
            <p:cNvSpPr/>
            <p:nvPr/>
          </p:nvSpPr>
          <p:spPr bwMode="auto">
            <a:xfrm>
              <a:off x="2401888" y="3386138"/>
              <a:ext cx="230188" cy="466725"/>
            </a:xfrm>
            <a:custGeom>
              <a:avLst/>
              <a:gdLst>
                <a:gd name="T0" fmla="*/ 73 w 145"/>
                <a:gd name="T1" fmla="*/ 294 h 294"/>
                <a:gd name="T2" fmla="*/ 127 w 145"/>
                <a:gd name="T3" fmla="*/ 84 h 294"/>
                <a:gd name="T4" fmla="*/ 145 w 145"/>
                <a:gd name="T5" fmla="*/ 18 h 294"/>
                <a:gd name="T6" fmla="*/ 67 w 145"/>
                <a:gd name="T7" fmla="*/ 0 h 294"/>
                <a:gd name="T8" fmla="*/ 43 w 145"/>
                <a:gd name="T9" fmla="*/ 84 h 294"/>
                <a:gd name="T10" fmla="*/ 0 w 145"/>
                <a:gd name="T11" fmla="*/ 270 h 294"/>
                <a:gd name="T12" fmla="*/ 73 w 145"/>
                <a:gd name="T1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73" y="294"/>
                  </a:moveTo>
                  <a:lnTo>
                    <a:pt x="127" y="84"/>
                  </a:lnTo>
                  <a:lnTo>
                    <a:pt x="145" y="18"/>
                  </a:lnTo>
                  <a:lnTo>
                    <a:pt x="67" y="0"/>
                  </a:lnTo>
                  <a:lnTo>
                    <a:pt x="43" y="84"/>
                  </a:lnTo>
                  <a:lnTo>
                    <a:pt x="0" y="270"/>
                  </a:lnTo>
                  <a:lnTo>
                    <a:pt x="73" y="294"/>
                  </a:ln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1" name="Freeform 343"/>
            <p:cNvSpPr/>
            <p:nvPr/>
          </p:nvSpPr>
          <p:spPr bwMode="auto">
            <a:xfrm>
              <a:off x="2143125" y="4186238"/>
              <a:ext cx="412750" cy="304800"/>
            </a:xfrm>
            <a:custGeom>
              <a:avLst/>
              <a:gdLst>
                <a:gd name="T0" fmla="*/ 36 w 43"/>
                <a:gd name="T1" fmla="*/ 11 h 32"/>
                <a:gd name="T2" fmla="*/ 36 w 43"/>
                <a:gd name="T3" fmla="*/ 0 h 32"/>
                <a:gd name="T4" fmla="*/ 0 w 43"/>
                <a:gd name="T5" fmla="*/ 6 h 32"/>
                <a:gd name="T6" fmla="*/ 0 w 43"/>
                <a:gd name="T7" fmla="*/ 32 h 32"/>
                <a:gd name="T8" fmla="*/ 43 w 43"/>
                <a:gd name="T9" fmla="*/ 32 h 32"/>
                <a:gd name="T10" fmla="*/ 43 w 43"/>
                <a:gd name="T11" fmla="*/ 11 h 32"/>
                <a:gd name="T12" fmla="*/ 36 w 43"/>
                <a:gd name="T1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2">
                  <a:moveTo>
                    <a:pt x="36" y="1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4" y="1"/>
                    <a:pt x="12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11"/>
                    <a:pt x="43" y="11"/>
                    <a:pt x="43" y="11"/>
                  </a:cubicBezTo>
                  <a:lnTo>
                    <a:pt x="36" y="11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2" name="Freeform 344"/>
            <p:cNvSpPr/>
            <p:nvPr/>
          </p:nvSpPr>
          <p:spPr bwMode="auto">
            <a:xfrm>
              <a:off x="2143125" y="3967163"/>
              <a:ext cx="1190625" cy="276225"/>
            </a:xfrm>
            <a:custGeom>
              <a:avLst/>
              <a:gdLst>
                <a:gd name="T0" fmla="*/ 36 w 124"/>
                <a:gd name="T1" fmla="*/ 23 h 29"/>
                <a:gd name="T2" fmla="*/ 36 w 124"/>
                <a:gd name="T3" fmla="*/ 18 h 29"/>
                <a:gd name="T4" fmla="*/ 55 w 124"/>
                <a:gd name="T5" fmla="*/ 18 h 29"/>
                <a:gd name="T6" fmla="*/ 55 w 124"/>
                <a:gd name="T7" fmla="*/ 6 h 29"/>
                <a:gd name="T8" fmla="*/ 113 w 124"/>
                <a:gd name="T9" fmla="*/ 6 h 29"/>
                <a:gd name="T10" fmla="*/ 113 w 124"/>
                <a:gd name="T11" fmla="*/ 18 h 29"/>
                <a:gd name="T12" fmla="*/ 109 w 124"/>
                <a:gd name="T13" fmla="*/ 18 h 29"/>
                <a:gd name="T14" fmla="*/ 109 w 124"/>
                <a:gd name="T15" fmla="*/ 22 h 29"/>
                <a:gd name="T16" fmla="*/ 124 w 124"/>
                <a:gd name="T17" fmla="*/ 28 h 29"/>
                <a:gd name="T18" fmla="*/ 124 w 124"/>
                <a:gd name="T19" fmla="*/ 0 h 29"/>
                <a:gd name="T20" fmla="*/ 0 w 124"/>
                <a:gd name="T21" fmla="*/ 0 h 29"/>
                <a:gd name="T22" fmla="*/ 0 w 124"/>
                <a:gd name="T23" fmla="*/ 29 h 29"/>
                <a:gd name="T24" fmla="*/ 36 w 124"/>
                <a:gd name="T25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29">
                  <a:moveTo>
                    <a:pt x="36" y="23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14" y="24"/>
                    <a:pt x="119" y="25"/>
                    <a:pt x="124" y="2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6"/>
                    <a:pt x="24" y="24"/>
                    <a:pt x="36" y="23"/>
                  </a:cubicBezTo>
                  <a:close/>
                </a:path>
              </a:pathLst>
            </a:custGeom>
            <a:solidFill>
              <a:srgbClr val="A57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3" name="Freeform 345"/>
            <p:cNvSpPr/>
            <p:nvPr/>
          </p:nvSpPr>
          <p:spPr bwMode="auto">
            <a:xfrm>
              <a:off x="2105025" y="3519488"/>
              <a:ext cx="969963" cy="342900"/>
            </a:xfrm>
            <a:custGeom>
              <a:avLst/>
              <a:gdLst>
                <a:gd name="T0" fmla="*/ 96 w 101"/>
                <a:gd name="T1" fmla="*/ 2 h 36"/>
                <a:gd name="T2" fmla="*/ 95 w 101"/>
                <a:gd name="T3" fmla="*/ 1 h 36"/>
                <a:gd name="T4" fmla="*/ 86 w 101"/>
                <a:gd name="T5" fmla="*/ 35 h 36"/>
                <a:gd name="T6" fmla="*/ 74 w 101"/>
                <a:gd name="T7" fmla="*/ 31 h 36"/>
                <a:gd name="T8" fmla="*/ 81 w 101"/>
                <a:gd name="T9" fmla="*/ 0 h 36"/>
                <a:gd name="T10" fmla="*/ 81 w 101"/>
                <a:gd name="T11" fmla="*/ 0 h 36"/>
                <a:gd name="T12" fmla="*/ 72 w 101"/>
                <a:gd name="T13" fmla="*/ 35 h 36"/>
                <a:gd name="T14" fmla="*/ 59 w 101"/>
                <a:gd name="T15" fmla="*/ 31 h 36"/>
                <a:gd name="T16" fmla="*/ 67 w 101"/>
                <a:gd name="T17" fmla="*/ 0 h 36"/>
                <a:gd name="T18" fmla="*/ 66 w 101"/>
                <a:gd name="T19" fmla="*/ 0 h 36"/>
                <a:gd name="T20" fmla="*/ 58 w 101"/>
                <a:gd name="T21" fmla="*/ 35 h 36"/>
                <a:gd name="T22" fmla="*/ 45 w 101"/>
                <a:gd name="T23" fmla="*/ 31 h 36"/>
                <a:gd name="T24" fmla="*/ 53 w 101"/>
                <a:gd name="T25" fmla="*/ 0 h 36"/>
                <a:gd name="T26" fmla="*/ 52 w 101"/>
                <a:gd name="T27" fmla="*/ 0 h 36"/>
                <a:gd name="T28" fmla="*/ 43 w 101"/>
                <a:gd name="T29" fmla="*/ 35 h 36"/>
                <a:gd name="T30" fmla="*/ 31 w 101"/>
                <a:gd name="T31" fmla="*/ 31 h 36"/>
                <a:gd name="T32" fmla="*/ 38 w 101"/>
                <a:gd name="T33" fmla="*/ 0 h 36"/>
                <a:gd name="T34" fmla="*/ 0 w 101"/>
                <a:gd name="T35" fmla="*/ 4 h 36"/>
                <a:gd name="T36" fmla="*/ 13 w 101"/>
                <a:gd name="T37" fmla="*/ 30 h 36"/>
                <a:gd name="T38" fmla="*/ 1 w 101"/>
                <a:gd name="T39" fmla="*/ 36 h 36"/>
                <a:gd name="T40" fmla="*/ 101 w 101"/>
                <a:gd name="T41" fmla="*/ 36 h 36"/>
                <a:gd name="T42" fmla="*/ 88 w 101"/>
                <a:gd name="T43" fmla="*/ 33 h 36"/>
                <a:gd name="T44" fmla="*/ 96 w 101"/>
                <a:gd name="T4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36">
                  <a:moveTo>
                    <a:pt x="96" y="2"/>
                  </a:moveTo>
                  <a:cubicBezTo>
                    <a:pt x="95" y="2"/>
                    <a:pt x="95" y="1"/>
                    <a:pt x="95" y="1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6" y="0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5" y="1"/>
                    <a:pt x="12" y="2"/>
                    <a:pt x="0" y="4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8" y="33"/>
                    <a:pt x="88" y="33"/>
                    <a:pt x="88" y="33"/>
                  </a:cubicBezTo>
                  <a:lnTo>
                    <a:pt x="96" y="2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9" name="Freeform 361"/>
            <p:cNvSpPr/>
            <p:nvPr/>
          </p:nvSpPr>
          <p:spPr bwMode="auto">
            <a:xfrm>
              <a:off x="1922463" y="3405188"/>
              <a:ext cx="306388" cy="457200"/>
            </a:xfrm>
            <a:custGeom>
              <a:avLst/>
              <a:gdLst>
                <a:gd name="T0" fmla="*/ 115 w 193"/>
                <a:gd name="T1" fmla="*/ 96 h 288"/>
                <a:gd name="T2" fmla="*/ 66 w 193"/>
                <a:gd name="T3" fmla="*/ 0 h 288"/>
                <a:gd name="T4" fmla="*/ 0 w 193"/>
                <a:gd name="T5" fmla="*/ 36 h 288"/>
                <a:gd name="T6" fmla="*/ 36 w 193"/>
                <a:gd name="T7" fmla="*/ 108 h 288"/>
                <a:gd name="T8" fmla="*/ 121 w 193"/>
                <a:gd name="T9" fmla="*/ 288 h 288"/>
                <a:gd name="T10" fmla="*/ 193 w 193"/>
                <a:gd name="T11" fmla="*/ 252 h 288"/>
                <a:gd name="T12" fmla="*/ 115 w 193"/>
                <a:gd name="T13" fmla="*/ 9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288">
                  <a:moveTo>
                    <a:pt x="115" y="96"/>
                  </a:moveTo>
                  <a:lnTo>
                    <a:pt x="66" y="0"/>
                  </a:lnTo>
                  <a:lnTo>
                    <a:pt x="0" y="36"/>
                  </a:lnTo>
                  <a:lnTo>
                    <a:pt x="36" y="108"/>
                  </a:lnTo>
                  <a:lnTo>
                    <a:pt x="121" y="288"/>
                  </a:lnTo>
                  <a:lnTo>
                    <a:pt x="193" y="252"/>
                  </a:lnTo>
                  <a:lnTo>
                    <a:pt x="115" y="96"/>
                  </a:lnTo>
                  <a:close/>
                </a:path>
              </a:pathLst>
            </a:custGeom>
            <a:solidFill>
              <a:srgbClr val="BE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5" name="Freeform 367"/>
            <p:cNvSpPr/>
            <p:nvPr/>
          </p:nvSpPr>
          <p:spPr bwMode="auto">
            <a:xfrm>
              <a:off x="2008188" y="3967163"/>
              <a:ext cx="134938" cy="523875"/>
            </a:xfrm>
            <a:custGeom>
              <a:avLst/>
              <a:gdLst>
                <a:gd name="T0" fmla="*/ 0 w 85"/>
                <a:gd name="T1" fmla="*/ 330 h 330"/>
                <a:gd name="T2" fmla="*/ 85 w 85"/>
                <a:gd name="T3" fmla="*/ 330 h 330"/>
                <a:gd name="T4" fmla="*/ 85 w 85"/>
                <a:gd name="T5" fmla="*/ 174 h 330"/>
                <a:gd name="T6" fmla="*/ 85 w 85"/>
                <a:gd name="T7" fmla="*/ 0 h 330"/>
                <a:gd name="T8" fmla="*/ 0 w 85"/>
                <a:gd name="T9" fmla="*/ 0 h 330"/>
                <a:gd name="T10" fmla="*/ 0 w 85"/>
                <a:gd name="T11" fmla="*/ 192 h 330"/>
                <a:gd name="T12" fmla="*/ 0 w 85"/>
                <a:gd name="T1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330">
                  <a:moveTo>
                    <a:pt x="0" y="330"/>
                  </a:moveTo>
                  <a:lnTo>
                    <a:pt x="85" y="330"/>
                  </a:lnTo>
                  <a:lnTo>
                    <a:pt x="85" y="174"/>
                  </a:lnTo>
                  <a:lnTo>
                    <a:pt x="85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F5C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7" name="Freeform 369"/>
            <p:cNvSpPr/>
            <p:nvPr/>
          </p:nvSpPr>
          <p:spPr bwMode="auto">
            <a:xfrm>
              <a:off x="1758950" y="3405188"/>
              <a:ext cx="317500" cy="447675"/>
            </a:xfrm>
            <a:custGeom>
              <a:avLst/>
              <a:gdLst>
                <a:gd name="T0" fmla="*/ 200 w 200"/>
                <a:gd name="T1" fmla="*/ 252 h 282"/>
                <a:gd name="T2" fmla="*/ 127 w 200"/>
                <a:gd name="T3" fmla="*/ 114 h 282"/>
                <a:gd name="T4" fmla="*/ 73 w 200"/>
                <a:gd name="T5" fmla="*/ 0 h 282"/>
                <a:gd name="T6" fmla="*/ 0 w 200"/>
                <a:gd name="T7" fmla="*/ 30 h 282"/>
                <a:gd name="T8" fmla="*/ 55 w 200"/>
                <a:gd name="T9" fmla="*/ 132 h 282"/>
                <a:gd name="T10" fmla="*/ 127 w 200"/>
                <a:gd name="T11" fmla="*/ 282 h 282"/>
                <a:gd name="T12" fmla="*/ 200 w 200"/>
                <a:gd name="T13" fmla="*/ 25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82">
                  <a:moveTo>
                    <a:pt x="200" y="252"/>
                  </a:moveTo>
                  <a:lnTo>
                    <a:pt x="127" y="114"/>
                  </a:lnTo>
                  <a:lnTo>
                    <a:pt x="73" y="0"/>
                  </a:lnTo>
                  <a:lnTo>
                    <a:pt x="0" y="30"/>
                  </a:lnTo>
                  <a:lnTo>
                    <a:pt x="55" y="132"/>
                  </a:lnTo>
                  <a:lnTo>
                    <a:pt x="127" y="282"/>
                  </a:lnTo>
                  <a:lnTo>
                    <a:pt x="200" y="252"/>
                  </a:ln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1" name="Freeform 373"/>
            <p:cNvSpPr/>
            <p:nvPr/>
          </p:nvSpPr>
          <p:spPr bwMode="auto">
            <a:xfrm>
              <a:off x="1855788" y="3967163"/>
              <a:ext cx="142875" cy="523875"/>
            </a:xfrm>
            <a:custGeom>
              <a:avLst/>
              <a:gdLst>
                <a:gd name="T0" fmla="*/ 0 w 90"/>
                <a:gd name="T1" fmla="*/ 330 h 330"/>
                <a:gd name="T2" fmla="*/ 90 w 90"/>
                <a:gd name="T3" fmla="*/ 330 h 330"/>
                <a:gd name="T4" fmla="*/ 90 w 90"/>
                <a:gd name="T5" fmla="*/ 192 h 330"/>
                <a:gd name="T6" fmla="*/ 90 w 90"/>
                <a:gd name="T7" fmla="*/ 0 h 330"/>
                <a:gd name="T8" fmla="*/ 0 w 90"/>
                <a:gd name="T9" fmla="*/ 0 h 330"/>
                <a:gd name="T10" fmla="*/ 0 w 90"/>
                <a:gd name="T11" fmla="*/ 210 h 330"/>
                <a:gd name="T12" fmla="*/ 0 w 90"/>
                <a:gd name="T1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30">
                  <a:moveTo>
                    <a:pt x="0" y="330"/>
                  </a:moveTo>
                  <a:lnTo>
                    <a:pt x="90" y="330"/>
                  </a:lnTo>
                  <a:lnTo>
                    <a:pt x="90" y="192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4" name="Freeform 376"/>
            <p:cNvSpPr/>
            <p:nvPr/>
          </p:nvSpPr>
          <p:spPr bwMode="auto">
            <a:xfrm>
              <a:off x="1749425" y="3576638"/>
              <a:ext cx="365125" cy="285750"/>
            </a:xfrm>
            <a:custGeom>
              <a:avLst/>
              <a:gdLst>
                <a:gd name="T0" fmla="*/ 22 w 38"/>
                <a:gd name="T1" fmla="*/ 1 h 30"/>
                <a:gd name="T2" fmla="*/ 34 w 38"/>
                <a:gd name="T3" fmla="*/ 24 h 30"/>
                <a:gd name="T4" fmla="*/ 22 w 38"/>
                <a:gd name="T5" fmla="*/ 29 h 30"/>
                <a:gd name="T6" fmla="*/ 10 w 38"/>
                <a:gd name="T7" fmla="*/ 4 h 30"/>
                <a:gd name="T8" fmla="*/ 0 w 38"/>
                <a:gd name="T9" fmla="*/ 10 h 30"/>
                <a:gd name="T10" fmla="*/ 0 w 38"/>
                <a:gd name="T11" fmla="*/ 30 h 30"/>
                <a:gd name="T12" fmla="*/ 22 w 38"/>
                <a:gd name="T13" fmla="*/ 30 h 30"/>
                <a:gd name="T14" fmla="*/ 38 w 38"/>
                <a:gd name="T15" fmla="*/ 30 h 30"/>
                <a:gd name="T16" fmla="*/ 24 w 38"/>
                <a:gd name="T17" fmla="*/ 0 h 30"/>
                <a:gd name="T18" fmla="*/ 22 w 38"/>
                <a:gd name="T1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">
                  <a:moveTo>
                    <a:pt x="22" y="1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8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2" y="1"/>
                  </a:cubicBez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4" name="Freeform 396"/>
            <p:cNvSpPr/>
            <p:nvPr/>
          </p:nvSpPr>
          <p:spPr bwMode="auto">
            <a:xfrm>
              <a:off x="1749425" y="3376613"/>
              <a:ext cx="1584325" cy="295275"/>
            </a:xfrm>
            <a:custGeom>
              <a:avLst/>
              <a:gdLst>
                <a:gd name="T0" fmla="*/ 0 w 165"/>
                <a:gd name="T1" fmla="*/ 8 h 31"/>
                <a:gd name="T2" fmla="*/ 0 w 165"/>
                <a:gd name="T3" fmla="*/ 31 h 31"/>
                <a:gd name="T4" fmla="*/ 10 w 165"/>
                <a:gd name="T5" fmla="*/ 25 h 31"/>
                <a:gd name="T6" fmla="*/ 1 w 165"/>
                <a:gd name="T7" fmla="*/ 8 h 31"/>
                <a:gd name="T8" fmla="*/ 13 w 165"/>
                <a:gd name="T9" fmla="*/ 3 h 31"/>
                <a:gd name="T10" fmla="*/ 22 w 165"/>
                <a:gd name="T11" fmla="*/ 22 h 31"/>
                <a:gd name="T12" fmla="*/ 24 w 165"/>
                <a:gd name="T13" fmla="*/ 21 h 31"/>
                <a:gd name="T14" fmla="*/ 18 w 165"/>
                <a:gd name="T15" fmla="*/ 9 h 31"/>
                <a:gd name="T16" fmla="*/ 29 w 165"/>
                <a:gd name="T17" fmla="*/ 3 h 31"/>
                <a:gd name="T18" fmla="*/ 37 w 165"/>
                <a:gd name="T19" fmla="*/ 19 h 31"/>
                <a:gd name="T20" fmla="*/ 75 w 165"/>
                <a:gd name="T21" fmla="*/ 15 h 31"/>
                <a:gd name="T22" fmla="*/ 79 w 165"/>
                <a:gd name="T23" fmla="*/ 1 h 31"/>
                <a:gd name="T24" fmla="*/ 92 w 165"/>
                <a:gd name="T25" fmla="*/ 4 h 31"/>
                <a:gd name="T26" fmla="*/ 89 w 165"/>
                <a:gd name="T27" fmla="*/ 15 h 31"/>
                <a:gd name="T28" fmla="*/ 90 w 165"/>
                <a:gd name="T29" fmla="*/ 15 h 31"/>
                <a:gd name="T30" fmla="*/ 93 w 165"/>
                <a:gd name="T31" fmla="*/ 1 h 31"/>
                <a:gd name="T32" fmla="*/ 106 w 165"/>
                <a:gd name="T33" fmla="*/ 4 h 31"/>
                <a:gd name="T34" fmla="*/ 103 w 165"/>
                <a:gd name="T35" fmla="*/ 15 h 31"/>
                <a:gd name="T36" fmla="*/ 104 w 165"/>
                <a:gd name="T37" fmla="*/ 15 h 31"/>
                <a:gd name="T38" fmla="*/ 108 w 165"/>
                <a:gd name="T39" fmla="*/ 1 h 31"/>
                <a:gd name="T40" fmla="*/ 120 w 165"/>
                <a:gd name="T41" fmla="*/ 4 h 31"/>
                <a:gd name="T42" fmla="*/ 118 w 165"/>
                <a:gd name="T43" fmla="*/ 15 h 31"/>
                <a:gd name="T44" fmla="*/ 118 w 165"/>
                <a:gd name="T45" fmla="*/ 15 h 31"/>
                <a:gd name="T46" fmla="*/ 122 w 165"/>
                <a:gd name="T47" fmla="*/ 1 h 31"/>
                <a:gd name="T48" fmla="*/ 135 w 165"/>
                <a:gd name="T49" fmla="*/ 4 h 31"/>
                <a:gd name="T50" fmla="*/ 132 w 165"/>
                <a:gd name="T51" fmla="*/ 16 h 31"/>
                <a:gd name="T52" fmla="*/ 133 w 165"/>
                <a:gd name="T53" fmla="*/ 17 h 31"/>
                <a:gd name="T54" fmla="*/ 136 w 165"/>
                <a:gd name="T55" fmla="*/ 2 h 31"/>
                <a:gd name="T56" fmla="*/ 149 w 165"/>
                <a:gd name="T57" fmla="*/ 5 h 31"/>
                <a:gd name="T58" fmla="*/ 146 w 165"/>
                <a:gd name="T59" fmla="*/ 19 h 31"/>
                <a:gd name="T60" fmla="*/ 146 w 165"/>
                <a:gd name="T61" fmla="*/ 20 h 31"/>
                <a:gd name="T62" fmla="*/ 151 w 165"/>
                <a:gd name="T63" fmla="*/ 2 h 31"/>
                <a:gd name="T64" fmla="*/ 163 w 165"/>
                <a:gd name="T65" fmla="*/ 5 h 31"/>
                <a:gd name="T66" fmla="*/ 159 w 165"/>
                <a:gd name="T67" fmla="*/ 25 h 31"/>
                <a:gd name="T68" fmla="*/ 165 w 165"/>
                <a:gd name="T69" fmla="*/ 29 h 31"/>
                <a:gd name="T70" fmla="*/ 165 w 165"/>
                <a:gd name="T71" fmla="*/ 5 h 31"/>
                <a:gd name="T72" fmla="*/ 165 w 165"/>
                <a:gd name="T73" fmla="*/ 0 h 31"/>
                <a:gd name="T74" fmla="*/ 0 w 165"/>
                <a:gd name="T75" fmla="*/ 0 h 31"/>
                <a:gd name="T76" fmla="*/ 0 w 165"/>
                <a:gd name="T77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31">
                  <a:moveTo>
                    <a:pt x="0" y="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29"/>
                    <a:pt x="6" y="27"/>
                    <a:pt x="10" y="2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9" y="17"/>
                    <a:pt x="62" y="16"/>
                    <a:pt x="75" y="15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5"/>
                    <a:pt x="90" y="15"/>
                    <a:pt x="90" y="15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7"/>
                    <a:pt x="133" y="17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20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1" y="26"/>
                    <a:pt x="162" y="28"/>
                    <a:pt x="165" y="29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A57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1" name="Freeform 403"/>
            <p:cNvSpPr/>
            <p:nvPr/>
          </p:nvSpPr>
          <p:spPr bwMode="auto">
            <a:xfrm>
              <a:off x="1749425" y="3967163"/>
              <a:ext cx="106363" cy="523875"/>
            </a:xfrm>
            <a:custGeom>
              <a:avLst/>
              <a:gdLst>
                <a:gd name="T0" fmla="*/ 67 w 67"/>
                <a:gd name="T1" fmla="*/ 210 h 330"/>
                <a:gd name="T2" fmla="*/ 67 w 67"/>
                <a:gd name="T3" fmla="*/ 0 h 330"/>
                <a:gd name="T4" fmla="*/ 0 w 67"/>
                <a:gd name="T5" fmla="*/ 0 h 330"/>
                <a:gd name="T6" fmla="*/ 0 w 67"/>
                <a:gd name="T7" fmla="*/ 246 h 330"/>
                <a:gd name="T8" fmla="*/ 0 w 67"/>
                <a:gd name="T9" fmla="*/ 330 h 330"/>
                <a:gd name="T10" fmla="*/ 67 w 67"/>
                <a:gd name="T11" fmla="*/ 330 h 330"/>
                <a:gd name="T12" fmla="*/ 67 w 67"/>
                <a:gd name="T13" fmla="*/ 2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30">
                  <a:moveTo>
                    <a:pt x="67" y="210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0" y="330"/>
                  </a:lnTo>
                  <a:lnTo>
                    <a:pt x="67" y="330"/>
                  </a:lnTo>
                  <a:lnTo>
                    <a:pt x="67" y="210"/>
                  </a:lnTo>
                  <a:close/>
                </a:path>
              </a:pathLst>
            </a:custGeom>
            <a:solidFill>
              <a:srgbClr val="E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595142" y="1789510"/>
            <a:ext cx="583406" cy="657225"/>
            <a:chOff x="1720850" y="2386013"/>
            <a:chExt cx="777875" cy="876300"/>
          </a:xfrm>
        </p:grpSpPr>
        <p:sp>
          <p:nvSpPr>
            <p:cNvPr id="354" name="Oval 346"/>
            <p:cNvSpPr>
              <a:spLocks noChangeArrowheads="1"/>
            </p:cNvSpPr>
            <p:nvPr/>
          </p:nvSpPr>
          <p:spPr bwMode="auto">
            <a:xfrm>
              <a:off x="2373313" y="2776538"/>
              <a:ext cx="1588" cy="1588"/>
            </a:xfrm>
            <a:prstGeom prst="ellipse">
              <a:avLst/>
            </a:pr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5" name="Freeform 347"/>
            <p:cNvSpPr/>
            <p:nvPr/>
          </p:nvSpPr>
          <p:spPr bwMode="auto">
            <a:xfrm>
              <a:off x="2335213" y="2805113"/>
              <a:ext cx="28575" cy="19050"/>
            </a:xfrm>
            <a:custGeom>
              <a:avLst/>
              <a:gdLst>
                <a:gd name="T0" fmla="*/ 18 w 18"/>
                <a:gd name="T1" fmla="*/ 0 h 12"/>
                <a:gd name="T2" fmla="*/ 6 w 18"/>
                <a:gd name="T3" fmla="*/ 12 h 12"/>
                <a:gd name="T4" fmla="*/ 0 w 18"/>
                <a:gd name="T5" fmla="*/ 12 h 12"/>
                <a:gd name="T6" fmla="*/ 12 w 18"/>
                <a:gd name="T7" fmla="*/ 6 h 12"/>
                <a:gd name="T8" fmla="*/ 18 w 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8" y="0"/>
                  </a:moveTo>
                  <a:lnTo>
                    <a:pt x="6" y="12"/>
                  </a:lnTo>
                  <a:lnTo>
                    <a:pt x="0" y="12"/>
                  </a:lnTo>
                  <a:lnTo>
                    <a:pt x="12" y="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6" name="Freeform 348"/>
            <p:cNvSpPr/>
            <p:nvPr/>
          </p:nvSpPr>
          <p:spPr bwMode="auto">
            <a:xfrm>
              <a:off x="2335213" y="2757488"/>
              <a:ext cx="9525" cy="19050"/>
            </a:xfrm>
            <a:custGeom>
              <a:avLst/>
              <a:gdLst>
                <a:gd name="T0" fmla="*/ 6 w 6"/>
                <a:gd name="T1" fmla="*/ 12 h 12"/>
                <a:gd name="T2" fmla="*/ 6 w 6"/>
                <a:gd name="T3" fmla="*/ 6 h 12"/>
                <a:gd name="T4" fmla="*/ 0 w 6"/>
                <a:gd name="T5" fmla="*/ 0 h 12"/>
                <a:gd name="T6" fmla="*/ 0 w 6"/>
                <a:gd name="T7" fmla="*/ 0 h 12"/>
                <a:gd name="T8" fmla="*/ 0 w 6"/>
                <a:gd name="T9" fmla="*/ 6 h 12"/>
                <a:gd name="T10" fmla="*/ 6 w 6"/>
                <a:gd name="T11" fmla="*/ 12 h 12"/>
                <a:gd name="T12" fmla="*/ 6 w 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7" name="Freeform 349"/>
            <p:cNvSpPr>
              <a:spLocks noEditPoints="1"/>
            </p:cNvSpPr>
            <p:nvPr/>
          </p:nvSpPr>
          <p:spPr bwMode="auto">
            <a:xfrm>
              <a:off x="1951038" y="2767013"/>
              <a:ext cx="431800" cy="323850"/>
            </a:xfrm>
            <a:custGeom>
              <a:avLst/>
              <a:gdLst>
                <a:gd name="T0" fmla="*/ 44 w 45"/>
                <a:gd name="T1" fmla="*/ 1 h 34"/>
                <a:gd name="T2" fmla="*/ 44 w 45"/>
                <a:gd name="T3" fmla="*/ 1 h 34"/>
                <a:gd name="T4" fmla="*/ 44 w 45"/>
                <a:gd name="T5" fmla="*/ 1 h 34"/>
                <a:gd name="T6" fmla="*/ 44 w 45"/>
                <a:gd name="T7" fmla="*/ 1 h 34"/>
                <a:gd name="T8" fmla="*/ 43 w 45"/>
                <a:gd name="T9" fmla="*/ 1 h 34"/>
                <a:gd name="T10" fmla="*/ 42 w 45"/>
                <a:gd name="T11" fmla="*/ 2 h 34"/>
                <a:gd name="T12" fmla="*/ 41 w 45"/>
                <a:gd name="T13" fmla="*/ 2 h 34"/>
                <a:gd name="T14" fmla="*/ 41 w 45"/>
                <a:gd name="T15" fmla="*/ 3 h 34"/>
                <a:gd name="T16" fmla="*/ 43 w 45"/>
                <a:gd name="T17" fmla="*/ 2 h 34"/>
                <a:gd name="T18" fmla="*/ 43 w 45"/>
                <a:gd name="T19" fmla="*/ 4 h 34"/>
                <a:gd name="T20" fmla="*/ 43 w 45"/>
                <a:gd name="T21" fmla="*/ 4 h 34"/>
                <a:gd name="T22" fmla="*/ 42 w 45"/>
                <a:gd name="T23" fmla="*/ 5 h 34"/>
                <a:gd name="T24" fmla="*/ 40 w 45"/>
                <a:gd name="T25" fmla="*/ 6 h 34"/>
                <a:gd name="T26" fmla="*/ 38 w 45"/>
                <a:gd name="T27" fmla="*/ 9 h 34"/>
                <a:gd name="T28" fmla="*/ 38 w 45"/>
                <a:gd name="T29" fmla="*/ 13 h 34"/>
                <a:gd name="T30" fmla="*/ 36 w 45"/>
                <a:gd name="T31" fmla="*/ 15 h 34"/>
                <a:gd name="T32" fmla="*/ 36 w 45"/>
                <a:gd name="T33" fmla="*/ 16 h 34"/>
                <a:gd name="T34" fmla="*/ 36 w 45"/>
                <a:gd name="T35" fmla="*/ 17 h 34"/>
                <a:gd name="T36" fmla="*/ 36 w 45"/>
                <a:gd name="T37" fmla="*/ 17 h 34"/>
                <a:gd name="T38" fmla="*/ 35 w 45"/>
                <a:gd name="T39" fmla="*/ 18 h 34"/>
                <a:gd name="T40" fmla="*/ 35 w 45"/>
                <a:gd name="T41" fmla="*/ 18 h 34"/>
                <a:gd name="T42" fmla="*/ 33 w 45"/>
                <a:gd name="T43" fmla="*/ 21 h 34"/>
                <a:gd name="T44" fmla="*/ 38 w 45"/>
                <a:gd name="T45" fmla="*/ 21 h 34"/>
                <a:gd name="T46" fmla="*/ 28 w 45"/>
                <a:gd name="T47" fmla="*/ 29 h 34"/>
                <a:gd name="T48" fmla="*/ 24 w 45"/>
                <a:gd name="T49" fmla="*/ 31 h 34"/>
                <a:gd name="T50" fmla="*/ 13 w 45"/>
                <a:gd name="T51" fmla="*/ 33 h 34"/>
                <a:gd name="T52" fmla="*/ 3 w 45"/>
                <a:gd name="T53" fmla="*/ 32 h 34"/>
                <a:gd name="T54" fmla="*/ 0 w 45"/>
                <a:gd name="T55" fmla="*/ 31 h 34"/>
                <a:gd name="T56" fmla="*/ 0 w 45"/>
                <a:gd name="T57" fmla="*/ 31 h 34"/>
                <a:gd name="T58" fmla="*/ 3 w 45"/>
                <a:gd name="T59" fmla="*/ 32 h 34"/>
                <a:gd name="T60" fmla="*/ 13 w 45"/>
                <a:gd name="T61" fmla="*/ 34 h 34"/>
                <a:gd name="T62" fmla="*/ 24 w 45"/>
                <a:gd name="T63" fmla="*/ 32 h 34"/>
                <a:gd name="T64" fmla="*/ 28 w 45"/>
                <a:gd name="T65" fmla="*/ 30 h 34"/>
                <a:gd name="T66" fmla="*/ 38 w 45"/>
                <a:gd name="T67" fmla="*/ 21 h 34"/>
                <a:gd name="T68" fmla="*/ 45 w 45"/>
                <a:gd name="T69" fmla="*/ 2 h 34"/>
                <a:gd name="T70" fmla="*/ 45 w 45"/>
                <a:gd name="T71" fmla="*/ 0 h 34"/>
                <a:gd name="T72" fmla="*/ 44 w 45"/>
                <a:gd name="T73" fmla="*/ 1 h 34"/>
                <a:gd name="T74" fmla="*/ 38 w 45"/>
                <a:gd name="T75" fmla="*/ 15 h 34"/>
                <a:gd name="T76" fmla="*/ 38 w 45"/>
                <a:gd name="T77" fmla="*/ 14 h 34"/>
                <a:gd name="T78" fmla="*/ 38 w 45"/>
                <a:gd name="T79" fmla="*/ 14 h 34"/>
                <a:gd name="T80" fmla="*/ 38 w 45"/>
                <a:gd name="T81" fmla="*/ 13 h 34"/>
                <a:gd name="T82" fmla="*/ 39 w 45"/>
                <a:gd name="T83" fmla="*/ 13 h 34"/>
                <a:gd name="T84" fmla="*/ 39 w 45"/>
                <a:gd name="T85" fmla="*/ 13 h 34"/>
                <a:gd name="T86" fmla="*/ 39 w 45"/>
                <a:gd name="T87" fmla="*/ 12 h 34"/>
                <a:gd name="T88" fmla="*/ 39 w 45"/>
                <a:gd name="T89" fmla="*/ 12 h 34"/>
                <a:gd name="T90" fmla="*/ 40 w 45"/>
                <a:gd name="T91" fmla="*/ 11 h 34"/>
                <a:gd name="T92" fmla="*/ 40 w 45"/>
                <a:gd name="T93" fmla="*/ 11 h 34"/>
                <a:gd name="T94" fmla="*/ 40 w 45"/>
                <a:gd name="T95" fmla="*/ 11 h 34"/>
                <a:gd name="T96" fmla="*/ 41 w 45"/>
                <a:gd name="T97" fmla="*/ 11 h 34"/>
                <a:gd name="T98" fmla="*/ 41 w 45"/>
                <a:gd name="T99" fmla="*/ 12 h 34"/>
                <a:gd name="T100" fmla="*/ 40 w 45"/>
                <a:gd name="T101" fmla="*/ 12 h 34"/>
                <a:gd name="T102" fmla="*/ 39 w 45"/>
                <a:gd name="T103" fmla="*/ 15 h 34"/>
                <a:gd name="T104" fmla="*/ 39 w 45"/>
                <a:gd name="T105" fmla="*/ 16 h 34"/>
                <a:gd name="T106" fmla="*/ 39 w 45"/>
                <a:gd name="T107" fmla="*/ 16 h 34"/>
                <a:gd name="T108" fmla="*/ 38 w 45"/>
                <a:gd name="T109" fmla="*/ 16 h 34"/>
                <a:gd name="T110" fmla="*/ 38 w 45"/>
                <a:gd name="T11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" h="34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4" y="20"/>
                    <a:pt x="33" y="21"/>
                  </a:cubicBezTo>
                  <a:cubicBezTo>
                    <a:pt x="35" y="21"/>
                    <a:pt x="36" y="21"/>
                    <a:pt x="38" y="21"/>
                  </a:cubicBezTo>
                  <a:cubicBezTo>
                    <a:pt x="35" y="24"/>
                    <a:pt x="32" y="27"/>
                    <a:pt x="28" y="29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9" y="33"/>
                    <a:pt x="6" y="33"/>
                    <a:pt x="3" y="32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2" y="31"/>
                    <a:pt x="3" y="32"/>
                  </a:cubicBezTo>
                  <a:cubicBezTo>
                    <a:pt x="6" y="33"/>
                    <a:pt x="9" y="34"/>
                    <a:pt x="13" y="34"/>
                  </a:cubicBezTo>
                  <a:cubicBezTo>
                    <a:pt x="17" y="34"/>
                    <a:pt x="21" y="33"/>
                    <a:pt x="24" y="32"/>
                  </a:cubicBezTo>
                  <a:cubicBezTo>
                    <a:pt x="26" y="31"/>
                    <a:pt x="27" y="31"/>
                    <a:pt x="28" y="30"/>
                  </a:cubicBezTo>
                  <a:cubicBezTo>
                    <a:pt x="32" y="28"/>
                    <a:pt x="36" y="25"/>
                    <a:pt x="38" y="21"/>
                  </a:cubicBezTo>
                  <a:cubicBezTo>
                    <a:pt x="42" y="15"/>
                    <a:pt x="45" y="9"/>
                    <a:pt x="45" y="2"/>
                  </a:cubicBezTo>
                  <a:cubicBezTo>
                    <a:pt x="45" y="1"/>
                    <a:pt x="45" y="1"/>
                    <a:pt x="45" y="0"/>
                  </a:cubicBezTo>
                  <a:cubicBezTo>
                    <a:pt x="44" y="1"/>
                    <a:pt x="44" y="1"/>
                    <a:pt x="44" y="1"/>
                  </a:cubicBezTo>
                  <a:close/>
                  <a:moveTo>
                    <a:pt x="38" y="15"/>
                  </a:moveTo>
                  <a:cubicBezTo>
                    <a:pt x="38" y="15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5"/>
                    <a:pt x="38" y="15"/>
                  </a:cubicBez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8" name="Freeform 350"/>
            <p:cNvSpPr/>
            <p:nvPr/>
          </p:nvSpPr>
          <p:spPr bwMode="auto">
            <a:xfrm>
              <a:off x="2316163" y="2871788"/>
              <a:ext cx="28575" cy="476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1 w 3"/>
                <a:gd name="T5" fmla="*/ 4 h 5"/>
                <a:gd name="T6" fmla="*/ 2 w 3"/>
                <a:gd name="T7" fmla="*/ 1 h 5"/>
                <a:gd name="T8" fmla="*/ 3 w 3"/>
                <a:gd name="T9" fmla="*/ 1 h 5"/>
                <a:gd name="T10" fmla="*/ 3 w 3"/>
                <a:gd name="T11" fmla="*/ 0 h 5"/>
                <a:gd name="T12" fmla="*/ 2 w 3"/>
                <a:gd name="T13" fmla="*/ 0 h 5"/>
                <a:gd name="T14" fmla="*/ 2 w 3"/>
                <a:gd name="T15" fmla="*/ 0 h 5"/>
                <a:gd name="T16" fmla="*/ 2 w 3"/>
                <a:gd name="T17" fmla="*/ 0 h 5"/>
                <a:gd name="T18" fmla="*/ 1 w 3"/>
                <a:gd name="T19" fmla="*/ 1 h 5"/>
                <a:gd name="T20" fmla="*/ 1 w 3"/>
                <a:gd name="T21" fmla="*/ 1 h 5"/>
                <a:gd name="T22" fmla="*/ 1 w 3"/>
                <a:gd name="T23" fmla="*/ 2 h 5"/>
                <a:gd name="T24" fmla="*/ 1 w 3"/>
                <a:gd name="T25" fmla="*/ 2 h 5"/>
                <a:gd name="T26" fmla="*/ 0 w 3"/>
                <a:gd name="T27" fmla="*/ 2 h 5"/>
                <a:gd name="T28" fmla="*/ 0 w 3"/>
                <a:gd name="T29" fmla="*/ 3 h 5"/>
                <a:gd name="T30" fmla="*/ 0 w 3"/>
                <a:gd name="T31" fmla="*/ 3 h 5"/>
                <a:gd name="T32" fmla="*/ 0 w 3"/>
                <a:gd name="T33" fmla="*/ 4 h 5"/>
                <a:gd name="T34" fmla="*/ 0 w 3"/>
                <a:gd name="T35" fmla="*/ 5 h 5"/>
                <a:gd name="T36" fmla="*/ 1 w 3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9" name="Freeform 351"/>
            <p:cNvSpPr>
              <a:spLocks noEditPoints="1"/>
            </p:cNvSpPr>
            <p:nvPr/>
          </p:nvSpPr>
          <p:spPr bwMode="auto">
            <a:xfrm>
              <a:off x="2152650" y="2557463"/>
              <a:ext cx="230188" cy="428625"/>
            </a:xfrm>
            <a:custGeom>
              <a:avLst/>
              <a:gdLst>
                <a:gd name="T0" fmla="*/ 13 w 24"/>
                <a:gd name="T1" fmla="*/ 4 h 45"/>
                <a:gd name="T2" fmla="*/ 10 w 24"/>
                <a:gd name="T3" fmla="*/ 0 h 45"/>
                <a:gd name="T4" fmla="*/ 7 w 24"/>
                <a:gd name="T5" fmla="*/ 1 h 45"/>
                <a:gd name="T6" fmla="*/ 6 w 24"/>
                <a:gd name="T7" fmla="*/ 3 h 45"/>
                <a:gd name="T8" fmla="*/ 8 w 24"/>
                <a:gd name="T9" fmla="*/ 4 h 45"/>
                <a:gd name="T10" fmla="*/ 8 w 24"/>
                <a:gd name="T11" fmla="*/ 5 h 45"/>
                <a:gd name="T12" fmla="*/ 6 w 24"/>
                <a:gd name="T13" fmla="*/ 7 h 45"/>
                <a:gd name="T14" fmla="*/ 4 w 24"/>
                <a:gd name="T15" fmla="*/ 8 h 45"/>
                <a:gd name="T16" fmla="*/ 2 w 24"/>
                <a:gd name="T17" fmla="*/ 9 h 45"/>
                <a:gd name="T18" fmla="*/ 2 w 24"/>
                <a:gd name="T19" fmla="*/ 12 h 45"/>
                <a:gd name="T20" fmla="*/ 4 w 24"/>
                <a:gd name="T21" fmla="*/ 13 h 45"/>
                <a:gd name="T22" fmla="*/ 6 w 24"/>
                <a:gd name="T23" fmla="*/ 12 h 45"/>
                <a:gd name="T24" fmla="*/ 7 w 24"/>
                <a:gd name="T25" fmla="*/ 11 h 45"/>
                <a:gd name="T26" fmla="*/ 9 w 24"/>
                <a:gd name="T27" fmla="*/ 10 h 45"/>
                <a:gd name="T28" fmla="*/ 12 w 24"/>
                <a:gd name="T29" fmla="*/ 13 h 45"/>
                <a:gd name="T30" fmla="*/ 12 w 24"/>
                <a:gd name="T31" fmla="*/ 12 h 45"/>
                <a:gd name="T32" fmla="*/ 13 w 24"/>
                <a:gd name="T33" fmla="*/ 13 h 45"/>
                <a:gd name="T34" fmla="*/ 14 w 24"/>
                <a:gd name="T35" fmla="*/ 13 h 45"/>
                <a:gd name="T36" fmla="*/ 15 w 24"/>
                <a:gd name="T37" fmla="*/ 14 h 45"/>
                <a:gd name="T38" fmla="*/ 16 w 24"/>
                <a:gd name="T39" fmla="*/ 16 h 45"/>
                <a:gd name="T40" fmla="*/ 14 w 24"/>
                <a:gd name="T41" fmla="*/ 15 h 45"/>
                <a:gd name="T42" fmla="*/ 13 w 24"/>
                <a:gd name="T43" fmla="*/ 15 h 45"/>
                <a:gd name="T44" fmla="*/ 11 w 24"/>
                <a:gd name="T45" fmla="*/ 14 h 45"/>
                <a:gd name="T46" fmla="*/ 11 w 24"/>
                <a:gd name="T47" fmla="*/ 12 h 45"/>
                <a:gd name="T48" fmla="*/ 4 w 24"/>
                <a:gd name="T49" fmla="*/ 13 h 45"/>
                <a:gd name="T50" fmla="*/ 4 w 24"/>
                <a:gd name="T51" fmla="*/ 14 h 45"/>
                <a:gd name="T52" fmla="*/ 3 w 24"/>
                <a:gd name="T53" fmla="*/ 15 h 45"/>
                <a:gd name="T54" fmla="*/ 2 w 24"/>
                <a:gd name="T55" fmla="*/ 17 h 45"/>
                <a:gd name="T56" fmla="*/ 1 w 24"/>
                <a:gd name="T57" fmla="*/ 19 h 45"/>
                <a:gd name="T58" fmla="*/ 0 w 24"/>
                <a:gd name="T59" fmla="*/ 23 h 45"/>
                <a:gd name="T60" fmla="*/ 2 w 24"/>
                <a:gd name="T61" fmla="*/ 26 h 45"/>
                <a:gd name="T62" fmla="*/ 8 w 24"/>
                <a:gd name="T63" fmla="*/ 27 h 45"/>
                <a:gd name="T64" fmla="*/ 11 w 24"/>
                <a:gd name="T65" fmla="*/ 28 h 45"/>
                <a:gd name="T66" fmla="*/ 10 w 24"/>
                <a:gd name="T67" fmla="*/ 30 h 45"/>
                <a:gd name="T68" fmla="*/ 10 w 24"/>
                <a:gd name="T69" fmla="*/ 35 h 45"/>
                <a:gd name="T70" fmla="*/ 9 w 24"/>
                <a:gd name="T71" fmla="*/ 41 h 45"/>
                <a:gd name="T72" fmla="*/ 10 w 24"/>
                <a:gd name="T73" fmla="*/ 43 h 45"/>
                <a:gd name="T74" fmla="*/ 10 w 24"/>
                <a:gd name="T75" fmla="*/ 45 h 45"/>
                <a:gd name="T76" fmla="*/ 11 w 24"/>
                <a:gd name="T77" fmla="*/ 44 h 45"/>
                <a:gd name="T78" fmla="*/ 15 w 24"/>
                <a:gd name="T79" fmla="*/ 39 h 45"/>
                <a:gd name="T80" fmla="*/ 17 w 24"/>
                <a:gd name="T81" fmla="*/ 35 h 45"/>
                <a:gd name="T82" fmla="*/ 22 w 24"/>
                <a:gd name="T83" fmla="*/ 26 h 45"/>
                <a:gd name="T84" fmla="*/ 20 w 24"/>
                <a:gd name="T85" fmla="*/ 24 h 45"/>
                <a:gd name="T86" fmla="*/ 23 w 24"/>
                <a:gd name="T87" fmla="*/ 23 h 45"/>
                <a:gd name="T88" fmla="*/ 24 w 24"/>
                <a:gd name="T89" fmla="*/ 22 h 45"/>
                <a:gd name="T90" fmla="*/ 19 w 24"/>
                <a:gd name="T91" fmla="*/ 21 h 45"/>
                <a:gd name="T92" fmla="*/ 20 w 24"/>
                <a:gd name="T93" fmla="*/ 23 h 45"/>
                <a:gd name="T94" fmla="*/ 12 w 24"/>
                <a:gd name="T95" fmla="*/ 4 h 45"/>
                <a:gd name="T96" fmla="*/ 10 w 24"/>
                <a:gd name="T97" fmla="*/ 3 h 45"/>
                <a:gd name="T98" fmla="*/ 10 w 24"/>
                <a:gd name="T99" fmla="*/ 5 h 45"/>
                <a:gd name="T100" fmla="*/ 12 w 24"/>
                <a:gd name="T101" fmla="*/ 6 h 45"/>
                <a:gd name="T102" fmla="*/ 9 w 24"/>
                <a:gd name="T103" fmla="*/ 5 h 45"/>
                <a:gd name="T104" fmla="*/ 11 w 24"/>
                <a:gd name="T10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" h="45"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3"/>
                    <a:pt x="12" y="3"/>
                  </a:cubicBezTo>
                  <a:cubicBezTo>
                    <a:pt x="11" y="3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10" y="11"/>
                    <a:pt x="10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6" y="27"/>
                    <a:pt x="7" y="27"/>
                  </a:cubicBezTo>
                  <a:cubicBezTo>
                    <a:pt x="7" y="27"/>
                    <a:pt x="8" y="27"/>
                    <a:pt x="8" y="27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1"/>
                    <a:pt x="9" y="41"/>
                  </a:cubicBezTo>
                  <a:cubicBezTo>
                    <a:pt x="9" y="41"/>
                    <a:pt x="9" y="42"/>
                    <a:pt x="9" y="43"/>
                  </a:cubicBezTo>
                  <a:cubicBezTo>
                    <a:pt x="9" y="43"/>
                    <a:pt x="9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10" y="44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2" y="43"/>
                    <a:pt x="12" y="43"/>
                  </a:cubicBezTo>
                  <a:cubicBezTo>
                    <a:pt x="13" y="42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3" y="21"/>
                    <a:pt x="23" y="20"/>
                  </a:cubicBezTo>
                  <a:cubicBezTo>
                    <a:pt x="23" y="14"/>
                    <a:pt x="20" y="9"/>
                    <a:pt x="17" y="5"/>
                  </a:cubicBezTo>
                  <a:cubicBezTo>
                    <a:pt x="17" y="4"/>
                    <a:pt x="16" y="4"/>
                    <a:pt x="16" y="4"/>
                  </a:cubicBezTo>
                  <a:close/>
                  <a:moveTo>
                    <a:pt x="19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lnTo>
                    <a:pt x="19" y="21"/>
                  </a:lnTo>
                  <a:close/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lose/>
                  <a:moveTo>
                    <a:pt x="9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  <a:moveTo>
                    <a:pt x="1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0" name="Freeform 352"/>
            <p:cNvSpPr/>
            <p:nvPr/>
          </p:nvSpPr>
          <p:spPr bwMode="auto">
            <a:xfrm>
              <a:off x="2278063" y="27003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0 h 6"/>
                <a:gd name="T4" fmla="*/ 6 w 6"/>
                <a:gd name="T5" fmla="*/ 0 h 6"/>
                <a:gd name="T6" fmla="*/ 6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1" name="Freeform 353"/>
            <p:cNvSpPr/>
            <p:nvPr/>
          </p:nvSpPr>
          <p:spPr bwMode="auto">
            <a:xfrm>
              <a:off x="2278063" y="2576513"/>
              <a:ext cx="19050" cy="190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0 w 12"/>
                <a:gd name="T5" fmla="*/ 6 h 12"/>
                <a:gd name="T6" fmla="*/ 0 w 12"/>
                <a:gd name="T7" fmla="*/ 12 h 12"/>
                <a:gd name="T8" fmla="*/ 6 w 12"/>
                <a:gd name="T9" fmla="*/ 12 h 12"/>
                <a:gd name="T10" fmla="*/ 6 w 12"/>
                <a:gd name="T11" fmla="*/ 6 h 12"/>
                <a:gd name="T12" fmla="*/ 12 w 12"/>
                <a:gd name="T13" fmla="*/ 6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2" name="Freeform 354"/>
            <p:cNvSpPr/>
            <p:nvPr/>
          </p:nvSpPr>
          <p:spPr bwMode="auto">
            <a:xfrm>
              <a:off x="2268538" y="2595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3" name="Freeform 355"/>
            <p:cNvSpPr/>
            <p:nvPr/>
          </p:nvSpPr>
          <p:spPr bwMode="auto">
            <a:xfrm>
              <a:off x="2259013" y="2662238"/>
              <a:ext cx="9525" cy="952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4" name="Rectangle 356"/>
            <p:cNvSpPr>
              <a:spLocks noChangeArrowheads="1"/>
            </p:cNvSpPr>
            <p:nvPr/>
          </p:nvSpPr>
          <p:spPr bwMode="auto">
            <a:xfrm>
              <a:off x="2249488" y="2586038"/>
              <a:ext cx="1588" cy="1588"/>
            </a:xfrm>
            <a:prstGeom prst="rect">
              <a:avLst/>
            </a:pr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5" name="Freeform 357"/>
            <p:cNvSpPr/>
            <p:nvPr/>
          </p:nvSpPr>
          <p:spPr bwMode="auto">
            <a:xfrm>
              <a:off x="2238375" y="2967038"/>
              <a:ext cx="11113" cy="190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1 h 2"/>
                <a:gd name="T4" fmla="*/ 0 w 1"/>
                <a:gd name="T5" fmla="*/ 2 h 2"/>
                <a:gd name="T6" fmla="*/ 1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1 h 2"/>
                <a:gd name="T14" fmla="*/ 1 w 1"/>
                <a:gd name="T15" fmla="*/ 0 h 2"/>
                <a:gd name="T16" fmla="*/ 1 w 1"/>
                <a:gd name="T17" fmla="*/ 0 h 2"/>
                <a:gd name="T18" fmla="*/ 1 w 1"/>
                <a:gd name="T19" fmla="*/ 0 h 2"/>
                <a:gd name="T20" fmla="*/ 0 w 1"/>
                <a:gd name="T21" fmla="*/ 0 h 2"/>
                <a:gd name="T22" fmla="*/ 0 w 1"/>
                <a:gd name="T23" fmla="*/ 0 h 2"/>
                <a:gd name="T24" fmla="*/ 1 w 1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D9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6" name="Freeform 358"/>
            <p:cNvSpPr/>
            <p:nvPr/>
          </p:nvSpPr>
          <p:spPr bwMode="auto">
            <a:xfrm>
              <a:off x="2238375" y="2595563"/>
              <a:ext cx="30163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1 h 2"/>
                <a:gd name="T6" fmla="*/ 2 w 3"/>
                <a:gd name="T7" fmla="*/ 0 h 2"/>
                <a:gd name="T8" fmla="*/ 2 w 3"/>
                <a:gd name="T9" fmla="*/ 1 h 2"/>
                <a:gd name="T10" fmla="*/ 1 w 3"/>
                <a:gd name="T11" fmla="*/ 1 h 2"/>
                <a:gd name="T12" fmla="*/ 1 w 3"/>
                <a:gd name="T13" fmla="*/ 1 h 2"/>
                <a:gd name="T14" fmla="*/ 1 w 3"/>
                <a:gd name="T15" fmla="*/ 1 h 2"/>
                <a:gd name="T16" fmla="*/ 0 w 3"/>
                <a:gd name="T17" fmla="*/ 1 h 2"/>
                <a:gd name="T18" fmla="*/ 0 w 3"/>
                <a:gd name="T19" fmla="*/ 1 h 2"/>
                <a:gd name="T20" fmla="*/ 0 w 3"/>
                <a:gd name="T21" fmla="*/ 1 h 2"/>
                <a:gd name="T22" fmla="*/ 0 w 3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7" name="Freeform 359"/>
            <p:cNvSpPr/>
            <p:nvPr/>
          </p:nvSpPr>
          <p:spPr bwMode="auto">
            <a:xfrm>
              <a:off x="2219325" y="2709863"/>
              <a:ext cx="279400" cy="552450"/>
            </a:xfrm>
            <a:custGeom>
              <a:avLst/>
              <a:gdLst>
                <a:gd name="T0" fmla="*/ 23 w 29"/>
                <a:gd name="T1" fmla="*/ 49 h 58"/>
                <a:gd name="T2" fmla="*/ 7 w 29"/>
                <a:gd name="T3" fmla="*/ 49 h 58"/>
                <a:gd name="T4" fmla="*/ 8 w 29"/>
                <a:gd name="T5" fmla="*/ 41 h 58"/>
                <a:gd name="T6" fmla="*/ 17 w 29"/>
                <a:gd name="T7" fmla="*/ 33 h 58"/>
                <a:gd name="T8" fmla="*/ 21 w 29"/>
                <a:gd name="T9" fmla="*/ 25 h 58"/>
                <a:gd name="T10" fmla="*/ 22 w 29"/>
                <a:gd name="T11" fmla="*/ 19 h 58"/>
                <a:gd name="T12" fmla="*/ 21 w 29"/>
                <a:gd name="T13" fmla="*/ 0 h 58"/>
                <a:gd name="T14" fmla="*/ 16 w 29"/>
                <a:gd name="T15" fmla="*/ 4 h 58"/>
                <a:gd name="T16" fmla="*/ 17 w 29"/>
                <a:gd name="T17" fmla="*/ 6 h 58"/>
                <a:gd name="T18" fmla="*/ 17 w 29"/>
                <a:gd name="T19" fmla="*/ 8 h 58"/>
                <a:gd name="T20" fmla="*/ 10 w 29"/>
                <a:gd name="T21" fmla="*/ 27 h 58"/>
                <a:gd name="T22" fmla="*/ 0 w 29"/>
                <a:gd name="T23" fmla="*/ 36 h 58"/>
                <a:gd name="T24" fmla="*/ 2 w 29"/>
                <a:gd name="T25" fmla="*/ 40 h 58"/>
                <a:gd name="T26" fmla="*/ 2 w 29"/>
                <a:gd name="T27" fmla="*/ 40 h 58"/>
                <a:gd name="T28" fmla="*/ 3 w 29"/>
                <a:gd name="T29" fmla="*/ 40 h 58"/>
                <a:gd name="T30" fmla="*/ 6 w 29"/>
                <a:gd name="T31" fmla="*/ 38 h 58"/>
                <a:gd name="T32" fmla="*/ 3 w 29"/>
                <a:gd name="T33" fmla="*/ 40 h 58"/>
                <a:gd name="T34" fmla="*/ 2 w 29"/>
                <a:gd name="T35" fmla="*/ 41 h 58"/>
                <a:gd name="T36" fmla="*/ 2 w 29"/>
                <a:gd name="T37" fmla="*/ 51 h 58"/>
                <a:gd name="T38" fmla="*/ 3 w 29"/>
                <a:gd name="T39" fmla="*/ 51 h 58"/>
                <a:gd name="T40" fmla="*/ 22 w 29"/>
                <a:gd name="T41" fmla="*/ 51 h 58"/>
                <a:gd name="T42" fmla="*/ 22 w 29"/>
                <a:gd name="T43" fmla="*/ 58 h 58"/>
                <a:gd name="T44" fmla="*/ 27 w 29"/>
                <a:gd name="T45" fmla="*/ 58 h 58"/>
                <a:gd name="T46" fmla="*/ 23 w 29"/>
                <a:gd name="T47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58">
                  <a:moveTo>
                    <a:pt x="23" y="49"/>
                  </a:moveTo>
                  <a:cubicBezTo>
                    <a:pt x="18" y="47"/>
                    <a:pt x="13" y="48"/>
                    <a:pt x="7" y="49"/>
                  </a:cubicBezTo>
                  <a:cubicBezTo>
                    <a:pt x="6" y="45"/>
                    <a:pt x="6" y="44"/>
                    <a:pt x="8" y="41"/>
                  </a:cubicBezTo>
                  <a:cubicBezTo>
                    <a:pt x="10" y="38"/>
                    <a:pt x="14" y="36"/>
                    <a:pt x="17" y="33"/>
                  </a:cubicBezTo>
                  <a:cubicBezTo>
                    <a:pt x="19" y="30"/>
                    <a:pt x="20" y="28"/>
                    <a:pt x="21" y="25"/>
                  </a:cubicBezTo>
                  <a:cubicBezTo>
                    <a:pt x="21" y="23"/>
                    <a:pt x="21" y="22"/>
                    <a:pt x="22" y="19"/>
                  </a:cubicBezTo>
                  <a:cubicBezTo>
                    <a:pt x="22" y="13"/>
                    <a:pt x="22" y="6"/>
                    <a:pt x="21" y="0"/>
                  </a:cubicBezTo>
                  <a:cubicBezTo>
                    <a:pt x="19" y="1"/>
                    <a:pt x="18" y="2"/>
                    <a:pt x="16" y="4"/>
                  </a:cubicBezTo>
                  <a:cubicBezTo>
                    <a:pt x="16" y="5"/>
                    <a:pt x="17" y="5"/>
                    <a:pt x="17" y="6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7" y="15"/>
                    <a:pt x="14" y="21"/>
                    <a:pt x="10" y="27"/>
                  </a:cubicBezTo>
                  <a:cubicBezTo>
                    <a:pt x="8" y="31"/>
                    <a:pt x="4" y="34"/>
                    <a:pt x="0" y="36"/>
                  </a:cubicBezTo>
                  <a:cubicBezTo>
                    <a:pt x="0" y="37"/>
                    <a:pt x="1" y="39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3" y="40"/>
                  </a:cubicBezTo>
                  <a:cubicBezTo>
                    <a:pt x="4" y="39"/>
                    <a:pt x="5" y="39"/>
                    <a:pt x="6" y="38"/>
                  </a:cubicBezTo>
                  <a:cubicBezTo>
                    <a:pt x="5" y="39"/>
                    <a:pt x="4" y="40"/>
                    <a:pt x="3" y="40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2"/>
                    <a:pt x="29" y="50"/>
                    <a:pt x="23" y="49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8" name="Freeform 360"/>
            <p:cNvSpPr/>
            <p:nvPr/>
          </p:nvSpPr>
          <p:spPr bwMode="auto">
            <a:xfrm>
              <a:off x="1720850" y="2386013"/>
              <a:ext cx="709613" cy="876300"/>
            </a:xfrm>
            <a:custGeom>
              <a:avLst/>
              <a:gdLst>
                <a:gd name="T0" fmla="*/ 55 w 74"/>
                <a:gd name="T1" fmla="*/ 85 h 92"/>
                <a:gd name="T2" fmla="*/ 54 w 74"/>
                <a:gd name="T3" fmla="*/ 85 h 92"/>
                <a:gd name="T4" fmla="*/ 54 w 74"/>
                <a:gd name="T5" fmla="*/ 75 h 92"/>
                <a:gd name="T6" fmla="*/ 55 w 74"/>
                <a:gd name="T7" fmla="*/ 74 h 92"/>
                <a:gd name="T8" fmla="*/ 58 w 74"/>
                <a:gd name="T9" fmla="*/ 72 h 92"/>
                <a:gd name="T10" fmla="*/ 55 w 74"/>
                <a:gd name="T11" fmla="*/ 74 h 92"/>
                <a:gd name="T12" fmla="*/ 54 w 74"/>
                <a:gd name="T13" fmla="*/ 74 h 92"/>
                <a:gd name="T14" fmla="*/ 54 w 74"/>
                <a:gd name="T15" fmla="*/ 74 h 92"/>
                <a:gd name="T16" fmla="*/ 54 w 74"/>
                <a:gd name="T17" fmla="*/ 74 h 92"/>
                <a:gd name="T18" fmla="*/ 52 w 74"/>
                <a:gd name="T19" fmla="*/ 70 h 92"/>
                <a:gd name="T20" fmla="*/ 48 w 74"/>
                <a:gd name="T21" fmla="*/ 72 h 92"/>
                <a:gd name="T22" fmla="*/ 50 w 74"/>
                <a:gd name="T23" fmla="*/ 75 h 92"/>
                <a:gd name="T24" fmla="*/ 36 w 74"/>
                <a:gd name="T25" fmla="*/ 76 h 92"/>
                <a:gd name="T26" fmla="*/ 25 w 74"/>
                <a:gd name="T27" fmla="*/ 74 h 92"/>
                <a:gd name="T28" fmla="*/ 21 w 74"/>
                <a:gd name="T29" fmla="*/ 72 h 92"/>
                <a:gd name="T30" fmla="*/ 3 w 74"/>
                <a:gd name="T31" fmla="*/ 41 h 92"/>
                <a:gd name="T32" fmla="*/ 16 w 74"/>
                <a:gd name="T33" fmla="*/ 11 h 92"/>
                <a:gd name="T34" fmla="*/ 19 w 74"/>
                <a:gd name="T35" fmla="*/ 16 h 92"/>
                <a:gd name="T36" fmla="*/ 21 w 74"/>
                <a:gd name="T37" fmla="*/ 15 h 92"/>
                <a:gd name="T38" fmla="*/ 22 w 74"/>
                <a:gd name="T39" fmla="*/ 14 h 92"/>
                <a:gd name="T40" fmla="*/ 22 w 74"/>
                <a:gd name="T41" fmla="*/ 14 h 92"/>
                <a:gd name="T42" fmla="*/ 20 w 74"/>
                <a:gd name="T43" fmla="*/ 11 h 92"/>
                <a:gd name="T44" fmla="*/ 20 w 74"/>
                <a:gd name="T45" fmla="*/ 11 h 92"/>
                <a:gd name="T46" fmla="*/ 20 w 74"/>
                <a:gd name="T47" fmla="*/ 10 h 92"/>
                <a:gd name="T48" fmla="*/ 19 w 74"/>
                <a:gd name="T49" fmla="*/ 9 h 92"/>
                <a:gd name="T50" fmla="*/ 19 w 74"/>
                <a:gd name="T51" fmla="*/ 9 h 92"/>
                <a:gd name="T52" fmla="*/ 18 w 74"/>
                <a:gd name="T53" fmla="*/ 8 h 92"/>
                <a:gd name="T54" fmla="*/ 18 w 74"/>
                <a:gd name="T55" fmla="*/ 7 h 92"/>
                <a:gd name="T56" fmla="*/ 18 w 74"/>
                <a:gd name="T57" fmla="*/ 6 h 92"/>
                <a:gd name="T58" fmla="*/ 18 w 74"/>
                <a:gd name="T59" fmla="*/ 4 h 92"/>
                <a:gd name="T60" fmla="*/ 14 w 74"/>
                <a:gd name="T61" fmla="*/ 0 h 92"/>
                <a:gd name="T62" fmla="*/ 10 w 74"/>
                <a:gd name="T63" fmla="*/ 4 h 92"/>
                <a:gd name="T64" fmla="*/ 14 w 74"/>
                <a:gd name="T65" fmla="*/ 8 h 92"/>
                <a:gd name="T66" fmla="*/ 15 w 74"/>
                <a:gd name="T67" fmla="*/ 8 h 92"/>
                <a:gd name="T68" fmla="*/ 16 w 74"/>
                <a:gd name="T69" fmla="*/ 11 h 92"/>
                <a:gd name="T70" fmla="*/ 0 w 74"/>
                <a:gd name="T71" fmla="*/ 42 h 92"/>
                <a:gd name="T72" fmla="*/ 18 w 74"/>
                <a:gd name="T73" fmla="*/ 74 h 92"/>
                <a:gd name="T74" fmla="*/ 22 w 74"/>
                <a:gd name="T75" fmla="*/ 76 h 92"/>
                <a:gd name="T76" fmla="*/ 37 w 74"/>
                <a:gd name="T77" fmla="*/ 79 h 92"/>
                <a:gd name="T78" fmla="*/ 51 w 74"/>
                <a:gd name="T79" fmla="*/ 76 h 92"/>
                <a:gd name="T80" fmla="*/ 51 w 74"/>
                <a:gd name="T81" fmla="*/ 85 h 92"/>
                <a:gd name="T82" fmla="*/ 37 w 74"/>
                <a:gd name="T83" fmla="*/ 85 h 92"/>
                <a:gd name="T84" fmla="*/ 37 w 74"/>
                <a:gd name="T85" fmla="*/ 92 h 92"/>
                <a:gd name="T86" fmla="*/ 74 w 74"/>
                <a:gd name="T87" fmla="*/ 92 h 92"/>
                <a:gd name="T88" fmla="*/ 74 w 74"/>
                <a:gd name="T89" fmla="*/ 85 h 92"/>
                <a:gd name="T90" fmla="*/ 55 w 74"/>
                <a:gd name="T91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4" h="92">
                  <a:moveTo>
                    <a:pt x="55" y="85"/>
                  </a:moveTo>
                  <a:cubicBezTo>
                    <a:pt x="54" y="85"/>
                    <a:pt x="54" y="85"/>
                    <a:pt x="54" y="8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5" y="74"/>
                  </a:cubicBezTo>
                  <a:cubicBezTo>
                    <a:pt x="56" y="74"/>
                    <a:pt x="57" y="73"/>
                    <a:pt x="58" y="72"/>
                  </a:cubicBezTo>
                  <a:cubicBezTo>
                    <a:pt x="57" y="73"/>
                    <a:pt x="56" y="73"/>
                    <a:pt x="55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3" y="73"/>
                    <a:pt x="52" y="71"/>
                    <a:pt x="52" y="70"/>
                  </a:cubicBezTo>
                  <a:cubicBezTo>
                    <a:pt x="51" y="71"/>
                    <a:pt x="50" y="71"/>
                    <a:pt x="48" y="72"/>
                  </a:cubicBezTo>
                  <a:cubicBezTo>
                    <a:pt x="49" y="73"/>
                    <a:pt x="50" y="74"/>
                    <a:pt x="50" y="75"/>
                  </a:cubicBezTo>
                  <a:cubicBezTo>
                    <a:pt x="45" y="76"/>
                    <a:pt x="40" y="76"/>
                    <a:pt x="36" y="76"/>
                  </a:cubicBezTo>
                  <a:cubicBezTo>
                    <a:pt x="32" y="76"/>
                    <a:pt x="28" y="75"/>
                    <a:pt x="25" y="74"/>
                  </a:cubicBezTo>
                  <a:cubicBezTo>
                    <a:pt x="23" y="73"/>
                    <a:pt x="22" y="73"/>
                    <a:pt x="21" y="72"/>
                  </a:cubicBezTo>
                  <a:cubicBezTo>
                    <a:pt x="10" y="66"/>
                    <a:pt x="3" y="55"/>
                    <a:pt x="3" y="41"/>
                  </a:cubicBezTo>
                  <a:cubicBezTo>
                    <a:pt x="3" y="29"/>
                    <a:pt x="8" y="18"/>
                    <a:pt x="16" y="11"/>
                  </a:cubicBezTo>
                  <a:cubicBezTo>
                    <a:pt x="17" y="13"/>
                    <a:pt x="18" y="14"/>
                    <a:pt x="19" y="16"/>
                  </a:cubicBezTo>
                  <a:cubicBezTo>
                    <a:pt x="20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1" y="12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8" y="5"/>
                    <a:pt x="18" y="4"/>
                  </a:cubicBezTo>
                  <a:cubicBezTo>
                    <a:pt x="18" y="2"/>
                    <a:pt x="17" y="0"/>
                    <a:pt x="14" y="0"/>
                  </a:cubicBezTo>
                  <a:cubicBezTo>
                    <a:pt x="12" y="0"/>
                    <a:pt x="10" y="2"/>
                    <a:pt x="10" y="4"/>
                  </a:cubicBezTo>
                  <a:cubicBezTo>
                    <a:pt x="10" y="6"/>
                    <a:pt x="12" y="8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6" y="17"/>
                    <a:pt x="0" y="29"/>
                    <a:pt x="0" y="42"/>
                  </a:cubicBezTo>
                  <a:cubicBezTo>
                    <a:pt x="0" y="55"/>
                    <a:pt x="7" y="68"/>
                    <a:pt x="18" y="74"/>
                  </a:cubicBezTo>
                  <a:cubicBezTo>
                    <a:pt x="20" y="75"/>
                    <a:pt x="21" y="75"/>
                    <a:pt x="22" y="76"/>
                  </a:cubicBezTo>
                  <a:cubicBezTo>
                    <a:pt x="27" y="78"/>
                    <a:pt x="32" y="79"/>
                    <a:pt x="37" y="79"/>
                  </a:cubicBezTo>
                  <a:cubicBezTo>
                    <a:pt x="42" y="79"/>
                    <a:pt x="46" y="78"/>
                    <a:pt x="51" y="7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55" y="85"/>
                  </a:lnTo>
                  <a:close/>
                </a:path>
              </a:pathLst>
            </a:custGeom>
            <a:solidFill>
              <a:srgbClr val="FDF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0" name="Freeform 362"/>
            <p:cNvSpPr/>
            <p:nvPr/>
          </p:nvSpPr>
          <p:spPr bwMode="auto">
            <a:xfrm>
              <a:off x="2219325" y="2557463"/>
              <a:ext cx="9525" cy="190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  <a:gd name="T8" fmla="*/ 0 w 1"/>
                <a:gd name="T9" fmla="*/ 1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1" name="Rectangle 363"/>
            <p:cNvSpPr>
              <a:spLocks noChangeArrowheads="1"/>
            </p:cNvSpPr>
            <p:nvPr/>
          </p:nvSpPr>
          <p:spPr bwMode="auto">
            <a:xfrm>
              <a:off x="2209800" y="2662238"/>
              <a:ext cx="9525" cy="1588"/>
            </a:xfrm>
            <a:prstGeom prst="rect">
              <a:avLst/>
            </a:pr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2" name="Freeform 364"/>
            <p:cNvSpPr/>
            <p:nvPr/>
          </p:nvSpPr>
          <p:spPr bwMode="auto">
            <a:xfrm>
              <a:off x="2190750" y="2509838"/>
              <a:ext cx="47625" cy="28575"/>
            </a:xfrm>
            <a:custGeom>
              <a:avLst/>
              <a:gdLst>
                <a:gd name="T0" fmla="*/ 1 w 5"/>
                <a:gd name="T1" fmla="*/ 1 h 3"/>
                <a:gd name="T2" fmla="*/ 1 w 5"/>
                <a:gd name="T3" fmla="*/ 1 h 3"/>
                <a:gd name="T4" fmla="*/ 0 w 5"/>
                <a:gd name="T5" fmla="*/ 0 h 3"/>
                <a:gd name="T6" fmla="*/ 0 w 5"/>
                <a:gd name="T7" fmla="*/ 1 h 3"/>
                <a:gd name="T8" fmla="*/ 2 w 5"/>
                <a:gd name="T9" fmla="*/ 2 h 3"/>
                <a:gd name="T10" fmla="*/ 3 w 5"/>
                <a:gd name="T11" fmla="*/ 3 h 3"/>
                <a:gd name="T12" fmla="*/ 4 w 5"/>
                <a:gd name="T13" fmla="*/ 3 h 3"/>
                <a:gd name="T14" fmla="*/ 4 w 5"/>
                <a:gd name="T15" fmla="*/ 2 h 3"/>
                <a:gd name="T16" fmla="*/ 4 w 5"/>
                <a:gd name="T17" fmla="*/ 2 h 3"/>
                <a:gd name="T18" fmla="*/ 5 w 5"/>
                <a:gd name="T19" fmla="*/ 2 h 3"/>
                <a:gd name="T20" fmla="*/ 1 w 5"/>
                <a:gd name="T21" fmla="*/ 0 h 3"/>
                <a:gd name="T22" fmla="*/ 1 w 5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1"/>
                    <a:pt x="2" y="1"/>
                    <a:pt x="1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3" name="Rectangle 365"/>
            <p:cNvSpPr>
              <a:spLocks noChangeArrowheads="1"/>
            </p:cNvSpPr>
            <p:nvPr/>
          </p:nvSpPr>
          <p:spPr bwMode="auto">
            <a:xfrm>
              <a:off x="2190750" y="2605088"/>
              <a:ext cx="1588" cy="1588"/>
            </a:xfrm>
            <a:prstGeom prst="rect">
              <a:avLst/>
            </a:pr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4" name="Freeform 366"/>
            <p:cNvSpPr>
              <a:spLocks noEditPoints="1"/>
            </p:cNvSpPr>
            <p:nvPr/>
          </p:nvSpPr>
          <p:spPr bwMode="auto">
            <a:xfrm>
              <a:off x="2162175" y="2586038"/>
              <a:ext cx="57150" cy="38100"/>
            </a:xfrm>
            <a:custGeom>
              <a:avLst/>
              <a:gdLst>
                <a:gd name="T0" fmla="*/ 18 w 36"/>
                <a:gd name="T1" fmla="*/ 0 h 24"/>
                <a:gd name="T2" fmla="*/ 12 w 36"/>
                <a:gd name="T3" fmla="*/ 0 h 24"/>
                <a:gd name="T4" fmla="*/ 12 w 36"/>
                <a:gd name="T5" fmla="*/ 6 h 24"/>
                <a:gd name="T6" fmla="*/ 6 w 36"/>
                <a:gd name="T7" fmla="*/ 6 h 24"/>
                <a:gd name="T8" fmla="*/ 6 w 36"/>
                <a:gd name="T9" fmla="*/ 6 h 24"/>
                <a:gd name="T10" fmla="*/ 6 w 36"/>
                <a:gd name="T11" fmla="*/ 6 h 24"/>
                <a:gd name="T12" fmla="*/ 6 w 36"/>
                <a:gd name="T13" fmla="*/ 12 h 24"/>
                <a:gd name="T14" fmla="*/ 6 w 36"/>
                <a:gd name="T15" fmla="*/ 12 h 24"/>
                <a:gd name="T16" fmla="*/ 0 w 36"/>
                <a:gd name="T17" fmla="*/ 12 h 24"/>
                <a:gd name="T18" fmla="*/ 0 w 36"/>
                <a:gd name="T19" fmla="*/ 18 h 24"/>
                <a:gd name="T20" fmla="*/ 12 w 36"/>
                <a:gd name="T21" fmla="*/ 18 h 24"/>
                <a:gd name="T22" fmla="*/ 12 w 36"/>
                <a:gd name="T23" fmla="*/ 18 h 24"/>
                <a:gd name="T24" fmla="*/ 12 w 36"/>
                <a:gd name="T25" fmla="*/ 12 h 24"/>
                <a:gd name="T26" fmla="*/ 12 w 36"/>
                <a:gd name="T27" fmla="*/ 12 h 24"/>
                <a:gd name="T28" fmla="*/ 12 w 36"/>
                <a:gd name="T29" fmla="*/ 12 h 24"/>
                <a:gd name="T30" fmla="*/ 18 w 36"/>
                <a:gd name="T31" fmla="*/ 18 h 24"/>
                <a:gd name="T32" fmla="*/ 12 w 36"/>
                <a:gd name="T33" fmla="*/ 24 h 24"/>
                <a:gd name="T34" fmla="*/ 18 w 36"/>
                <a:gd name="T35" fmla="*/ 24 h 24"/>
                <a:gd name="T36" fmla="*/ 24 w 36"/>
                <a:gd name="T37" fmla="*/ 24 h 24"/>
                <a:gd name="T38" fmla="*/ 30 w 36"/>
                <a:gd name="T39" fmla="*/ 18 h 24"/>
                <a:gd name="T40" fmla="*/ 30 w 36"/>
                <a:gd name="T41" fmla="*/ 18 h 24"/>
                <a:gd name="T42" fmla="*/ 36 w 36"/>
                <a:gd name="T43" fmla="*/ 18 h 24"/>
                <a:gd name="T44" fmla="*/ 30 w 36"/>
                <a:gd name="T45" fmla="*/ 18 h 24"/>
                <a:gd name="T46" fmla="*/ 18 w 36"/>
                <a:gd name="T47" fmla="*/ 6 h 24"/>
                <a:gd name="T48" fmla="*/ 18 w 36"/>
                <a:gd name="T49" fmla="*/ 6 h 24"/>
                <a:gd name="T50" fmla="*/ 18 w 36"/>
                <a:gd name="T51" fmla="*/ 6 h 24"/>
                <a:gd name="T52" fmla="*/ 18 w 36"/>
                <a:gd name="T53" fmla="*/ 0 h 24"/>
                <a:gd name="T54" fmla="*/ 18 w 36"/>
                <a:gd name="T55" fmla="*/ 12 h 24"/>
                <a:gd name="T56" fmla="*/ 18 w 36"/>
                <a:gd name="T57" fmla="*/ 12 h 24"/>
                <a:gd name="T58" fmla="*/ 18 w 36"/>
                <a:gd name="T59" fmla="*/ 12 h 24"/>
                <a:gd name="T60" fmla="*/ 18 w 36"/>
                <a:gd name="T6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24">
                  <a:moveTo>
                    <a:pt x="18" y="0"/>
                  </a:moveTo>
                  <a:lnTo>
                    <a:pt x="12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8" y="18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0"/>
                  </a:lnTo>
                  <a:close/>
                  <a:moveTo>
                    <a:pt x="18" y="12"/>
                  </a:moveTo>
                  <a:lnTo>
                    <a:pt x="18" y="12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6" name="Freeform 368"/>
            <p:cNvSpPr/>
            <p:nvPr/>
          </p:nvSpPr>
          <p:spPr bwMode="auto">
            <a:xfrm>
              <a:off x="2114550" y="2547938"/>
              <a:ext cx="38100" cy="19050"/>
            </a:xfrm>
            <a:custGeom>
              <a:avLst/>
              <a:gdLst>
                <a:gd name="T0" fmla="*/ 18 w 24"/>
                <a:gd name="T1" fmla="*/ 12 h 12"/>
                <a:gd name="T2" fmla="*/ 18 w 24"/>
                <a:gd name="T3" fmla="*/ 6 h 12"/>
                <a:gd name="T4" fmla="*/ 24 w 24"/>
                <a:gd name="T5" fmla="*/ 6 h 12"/>
                <a:gd name="T6" fmla="*/ 18 w 24"/>
                <a:gd name="T7" fmla="*/ 0 h 12"/>
                <a:gd name="T8" fmla="*/ 12 w 24"/>
                <a:gd name="T9" fmla="*/ 6 h 12"/>
                <a:gd name="T10" fmla="*/ 6 w 24"/>
                <a:gd name="T11" fmla="*/ 0 h 12"/>
                <a:gd name="T12" fmla="*/ 6 w 24"/>
                <a:gd name="T13" fmla="*/ 6 h 12"/>
                <a:gd name="T14" fmla="*/ 0 w 24"/>
                <a:gd name="T15" fmla="*/ 6 h 12"/>
                <a:gd name="T16" fmla="*/ 6 w 24"/>
                <a:gd name="T17" fmla="*/ 12 h 12"/>
                <a:gd name="T18" fmla="*/ 18 w 24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lnTo>
                    <a:pt x="18" y="6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8" name="Freeform 370"/>
            <p:cNvSpPr/>
            <p:nvPr/>
          </p:nvSpPr>
          <p:spPr bwMode="auto">
            <a:xfrm>
              <a:off x="1951038" y="2909888"/>
              <a:ext cx="365125" cy="171450"/>
            </a:xfrm>
            <a:custGeom>
              <a:avLst/>
              <a:gdLst>
                <a:gd name="T0" fmla="*/ 12 w 38"/>
                <a:gd name="T1" fmla="*/ 5 h 18"/>
                <a:gd name="T2" fmla="*/ 11 w 38"/>
                <a:gd name="T3" fmla="*/ 5 h 18"/>
                <a:gd name="T4" fmla="*/ 11 w 38"/>
                <a:gd name="T5" fmla="*/ 5 h 18"/>
                <a:gd name="T6" fmla="*/ 9 w 38"/>
                <a:gd name="T7" fmla="*/ 6 h 18"/>
                <a:gd name="T8" fmla="*/ 9 w 38"/>
                <a:gd name="T9" fmla="*/ 7 h 18"/>
                <a:gd name="T10" fmla="*/ 8 w 38"/>
                <a:gd name="T11" fmla="*/ 7 h 18"/>
                <a:gd name="T12" fmla="*/ 6 w 38"/>
                <a:gd name="T13" fmla="*/ 9 h 18"/>
                <a:gd name="T14" fmla="*/ 5 w 38"/>
                <a:gd name="T15" fmla="*/ 9 h 18"/>
                <a:gd name="T16" fmla="*/ 5 w 38"/>
                <a:gd name="T17" fmla="*/ 10 h 18"/>
                <a:gd name="T18" fmla="*/ 5 w 38"/>
                <a:gd name="T19" fmla="*/ 10 h 18"/>
                <a:gd name="T20" fmla="*/ 4 w 38"/>
                <a:gd name="T21" fmla="*/ 11 h 18"/>
                <a:gd name="T22" fmla="*/ 2 w 38"/>
                <a:gd name="T23" fmla="*/ 11 h 18"/>
                <a:gd name="T24" fmla="*/ 2 w 38"/>
                <a:gd name="T25" fmla="*/ 11 h 18"/>
                <a:gd name="T26" fmla="*/ 1 w 38"/>
                <a:gd name="T27" fmla="*/ 12 h 18"/>
                <a:gd name="T28" fmla="*/ 2 w 38"/>
                <a:gd name="T29" fmla="*/ 12 h 18"/>
                <a:gd name="T30" fmla="*/ 2 w 38"/>
                <a:gd name="T31" fmla="*/ 13 h 18"/>
                <a:gd name="T32" fmla="*/ 1 w 38"/>
                <a:gd name="T33" fmla="*/ 14 h 18"/>
                <a:gd name="T34" fmla="*/ 1 w 38"/>
                <a:gd name="T35" fmla="*/ 14 h 18"/>
                <a:gd name="T36" fmla="*/ 2 w 38"/>
                <a:gd name="T37" fmla="*/ 16 h 18"/>
                <a:gd name="T38" fmla="*/ 2 w 38"/>
                <a:gd name="T39" fmla="*/ 16 h 18"/>
                <a:gd name="T40" fmla="*/ 0 w 38"/>
                <a:gd name="T41" fmla="*/ 16 h 18"/>
                <a:gd name="T42" fmla="*/ 13 w 38"/>
                <a:gd name="T43" fmla="*/ 18 h 18"/>
                <a:gd name="T44" fmla="*/ 28 w 38"/>
                <a:gd name="T45" fmla="*/ 14 h 18"/>
                <a:gd name="T46" fmla="*/ 33 w 38"/>
                <a:gd name="T47" fmla="*/ 6 h 18"/>
                <a:gd name="T48" fmla="*/ 32 w 38"/>
                <a:gd name="T49" fmla="*/ 7 h 18"/>
                <a:gd name="T50" fmla="*/ 31 w 38"/>
                <a:gd name="T51" fmla="*/ 8 h 18"/>
                <a:gd name="T52" fmla="*/ 31 w 38"/>
                <a:gd name="T53" fmla="*/ 8 h 18"/>
                <a:gd name="T54" fmla="*/ 30 w 38"/>
                <a:gd name="T55" fmla="*/ 8 h 18"/>
                <a:gd name="T56" fmla="*/ 31 w 38"/>
                <a:gd name="T57" fmla="*/ 7 h 18"/>
                <a:gd name="T58" fmla="*/ 30 w 38"/>
                <a:gd name="T59" fmla="*/ 6 h 18"/>
                <a:gd name="T60" fmla="*/ 16 w 38"/>
                <a:gd name="T61" fmla="*/ 2 h 18"/>
                <a:gd name="T62" fmla="*/ 13 w 38"/>
                <a:gd name="T6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8">
                  <a:moveTo>
                    <a:pt x="13" y="3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7"/>
                  </a:cubicBezTo>
                  <a:cubicBezTo>
                    <a:pt x="6" y="18"/>
                    <a:pt x="9" y="18"/>
                    <a:pt x="13" y="18"/>
                  </a:cubicBezTo>
                  <a:cubicBezTo>
                    <a:pt x="17" y="18"/>
                    <a:pt x="21" y="17"/>
                    <a:pt x="24" y="16"/>
                  </a:cubicBezTo>
                  <a:cubicBezTo>
                    <a:pt x="25" y="16"/>
                    <a:pt x="26" y="15"/>
                    <a:pt x="28" y="14"/>
                  </a:cubicBezTo>
                  <a:cubicBezTo>
                    <a:pt x="32" y="12"/>
                    <a:pt x="35" y="9"/>
                    <a:pt x="38" y="6"/>
                  </a:cubicBezTo>
                  <a:cubicBezTo>
                    <a:pt x="36" y="6"/>
                    <a:pt x="35" y="6"/>
                    <a:pt x="33" y="6"/>
                  </a:cubicBezTo>
                  <a:cubicBezTo>
                    <a:pt x="33" y="6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0" y="8"/>
                    <a:pt x="30" y="8"/>
                  </a:cubicBezTo>
                  <a:cubicBezTo>
                    <a:pt x="30" y="8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6" y="5"/>
                    <a:pt x="22" y="4"/>
                    <a:pt x="18" y="3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5" y="1"/>
                    <a:pt x="14" y="1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13" y="3"/>
                  </a:ln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9" name="Freeform 371"/>
            <p:cNvSpPr/>
            <p:nvPr/>
          </p:nvSpPr>
          <p:spPr bwMode="auto">
            <a:xfrm>
              <a:off x="1951038" y="2481263"/>
              <a:ext cx="182563" cy="85725"/>
            </a:xfrm>
            <a:custGeom>
              <a:avLst/>
              <a:gdLst>
                <a:gd name="T0" fmla="*/ 10 w 19"/>
                <a:gd name="T1" fmla="*/ 1 h 9"/>
                <a:gd name="T2" fmla="*/ 10 w 19"/>
                <a:gd name="T3" fmla="*/ 1 h 9"/>
                <a:gd name="T4" fmla="*/ 10 w 19"/>
                <a:gd name="T5" fmla="*/ 1 h 9"/>
                <a:gd name="T6" fmla="*/ 9 w 19"/>
                <a:gd name="T7" fmla="*/ 2 h 9"/>
                <a:gd name="T8" fmla="*/ 9 w 19"/>
                <a:gd name="T9" fmla="*/ 2 h 9"/>
                <a:gd name="T10" fmla="*/ 5 w 19"/>
                <a:gd name="T11" fmla="*/ 3 h 9"/>
                <a:gd name="T12" fmla="*/ 4 w 19"/>
                <a:gd name="T13" fmla="*/ 3 h 9"/>
                <a:gd name="T14" fmla="*/ 2 w 19"/>
                <a:gd name="T15" fmla="*/ 5 h 9"/>
                <a:gd name="T16" fmla="*/ 0 w 19"/>
                <a:gd name="T17" fmla="*/ 6 h 9"/>
                <a:gd name="T18" fmla="*/ 0 w 19"/>
                <a:gd name="T19" fmla="*/ 6 h 9"/>
                <a:gd name="T20" fmla="*/ 0 w 19"/>
                <a:gd name="T21" fmla="*/ 7 h 9"/>
                <a:gd name="T22" fmla="*/ 2 w 19"/>
                <a:gd name="T23" fmla="*/ 6 h 9"/>
                <a:gd name="T24" fmla="*/ 5 w 19"/>
                <a:gd name="T25" fmla="*/ 5 h 9"/>
                <a:gd name="T26" fmla="*/ 7 w 19"/>
                <a:gd name="T27" fmla="*/ 9 h 9"/>
                <a:gd name="T28" fmla="*/ 10 w 19"/>
                <a:gd name="T29" fmla="*/ 9 h 9"/>
                <a:gd name="T30" fmla="*/ 10 w 19"/>
                <a:gd name="T31" fmla="*/ 9 h 9"/>
                <a:gd name="T32" fmla="*/ 11 w 19"/>
                <a:gd name="T33" fmla="*/ 9 h 9"/>
                <a:gd name="T34" fmla="*/ 12 w 19"/>
                <a:gd name="T35" fmla="*/ 7 h 9"/>
                <a:gd name="T36" fmla="*/ 12 w 19"/>
                <a:gd name="T37" fmla="*/ 7 h 9"/>
                <a:gd name="T38" fmla="*/ 17 w 19"/>
                <a:gd name="T39" fmla="*/ 6 h 9"/>
                <a:gd name="T40" fmla="*/ 18 w 19"/>
                <a:gd name="T41" fmla="*/ 6 h 9"/>
                <a:gd name="T42" fmla="*/ 18 w 19"/>
                <a:gd name="T43" fmla="*/ 6 h 9"/>
                <a:gd name="T44" fmla="*/ 18 w 19"/>
                <a:gd name="T45" fmla="*/ 6 h 9"/>
                <a:gd name="T46" fmla="*/ 18 w 19"/>
                <a:gd name="T47" fmla="*/ 6 h 9"/>
                <a:gd name="T48" fmla="*/ 18 w 19"/>
                <a:gd name="T49" fmla="*/ 5 h 9"/>
                <a:gd name="T50" fmla="*/ 19 w 19"/>
                <a:gd name="T51" fmla="*/ 4 h 9"/>
                <a:gd name="T52" fmla="*/ 19 w 19"/>
                <a:gd name="T53" fmla="*/ 1 h 9"/>
                <a:gd name="T54" fmla="*/ 19 w 19"/>
                <a:gd name="T55" fmla="*/ 1 h 9"/>
                <a:gd name="T56" fmla="*/ 13 w 19"/>
                <a:gd name="T57" fmla="*/ 0 h 9"/>
                <a:gd name="T58" fmla="*/ 10 w 19"/>
                <a:gd name="T5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9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9" y="4"/>
                    <a:pt x="19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5" y="0"/>
                    <a:pt x="13" y="0"/>
                  </a:cubicBezTo>
                  <a:cubicBezTo>
                    <a:pt x="12" y="0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0" name="Freeform 372"/>
            <p:cNvSpPr/>
            <p:nvPr/>
          </p:nvSpPr>
          <p:spPr bwMode="auto">
            <a:xfrm>
              <a:off x="2038350" y="24907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2" name="Freeform 374"/>
            <p:cNvSpPr/>
            <p:nvPr/>
          </p:nvSpPr>
          <p:spPr bwMode="auto">
            <a:xfrm>
              <a:off x="1749425" y="2490788"/>
              <a:ext cx="450850" cy="619125"/>
            </a:xfrm>
            <a:custGeom>
              <a:avLst/>
              <a:gdLst>
                <a:gd name="T0" fmla="*/ 21 w 47"/>
                <a:gd name="T1" fmla="*/ 60 h 65"/>
                <a:gd name="T2" fmla="*/ 10 w 47"/>
                <a:gd name="T3" fmla="*/ 51 h 65"/>
                <a:gd name="T4" fmla="*/ 6 w 47"/>
                <a:gd name="T5" fmla="*/ 46 h 65"/>
                <a:gd name="T6" fmla="*/ 5 w 47"/>
                <a:gd name="T7" fmla="*/ 42 h 65"/>
                <a:gd name="T8" fmla="*/ 3 w 47"/>
                <a:gd name="T9" fmla="*/ 38 h 65"/>
                <a:gd name="T10" fmla="*/ 3 w 47"/>
                <a:gd name="T11" fmla="*/ 33 h 65"/>
                <a:gd name="T12" fmla="*/ 3 w 47"/>
                <a:gd name="T13" fmla="*/ 31 h 65"/>
                <a:gd name="T14" fmla="*/ 3 w 47"/>
                <a:gd name="T15" fmla="*/ 28 h 65"/>
                <a:gd name="T16" fmla="*/ 3 w 47"/>
                <a:gd name="T17" fmla="*/ 28 h 65"/>
                <a:gd name="T18" fmla="*/ 3 w 47"/>
                <a:gd name="T19" fmla="*/ 27 h 65"/>
                <a:gd name="T20" fmla="*/ 4 w 47"/>
                <a:gd name="T21" fmla="*/ 23 h 65"/>
                <a:gd name="T22" fmla="*/ 4 w 47"/>
                <a:gd name="T23" fmla="*/ 22 h 65"/>
                <a:gd name="T24" fmla="*/ 5 w 47"/>
                <a:gd name="T25" fmla="*/ 20 h 65"/>
                <a:gd name="T26" fmla="*/ 5 w 47"/>
                <a:gd name="T27" fmla="*/ 19 h 65"/>
                <a:gd name="T28" fmla="*/ 5 w 47"/>
                <a:gd name="T29" fmla="*/ 18 h 65"/>
                <a:gd name="T30" fmla="*/ 8 w 47"/>
                <a:gd name="T31" fmla="*/ 13 h 65"/>
                <a:gd name="T32" fmla="*/ 8 w 47"/>
                <a:gd name="T33" fmla="*/ 13 h 65"/>
                <a:gd name="T34" fmla="*/ 9 w 47"/>
                <a:gd name="T35" fmla="*/ 12 h 65"/>
                <a:gd name="T36" fmla="*/ 10 w 47"/>
                <a:gd name="T37" fmla="*/ 11 h 65"/>
                <a:gd name="T38" fmla="*/ 10 w 47"/>
                <a:gd name="T39" fmla="*/ 10 h 65"/>
                <a:gd name="T40" fmla="*/ 12 w 47"/>
                <a:gd name="T41" fmla="*/ 9 h 65"/>
                <a:gd name="T42" fmla="*/ 12 w 47"/>
                <a:gd name="T43" fmla="*/ 9 h 65"/>
                <a:gd name="T44" fmla="*/ 12 w 47"/>
                <a:gd name="T45" fmla="*/ 9 h 65"/>
                <a:gd name="T46" fmla="*/ 12 w 47"/>
                <a:gd name="T47" fmla="*/ 9 h 65"/>
                <a:gd name="T48" fmla="*/ 12 w 47"/>
                <a:gd name="T49" fmla="*/ 8 h 65"/>
                <a:gd name="T50" fmla="*/ 12 w 47"/>
                <a:gd name="T51" fmla="*/ 8 h 65"/>
                <a:gd name="T52" fmla="*/ 12 w 47"/>
                <a:gd name="T53" fmla="*/ 8 h 65"/>
                <a:gd name="T54" fmla="*/ 13 w 47"/>
                <a:gd name="T55" fmla="*/ 0 h 65"/>
                <a:gd name="T56" fmla="*/ 18 w 47"/>
                <a:gd name="T57" fmla="*/ 61 h 65"/>
                <a:gd name="T58" fmla="*/ 33 w 47"/>
                <a:gd name="T59" fmla="*/ 65 h 65"/>
                <a:gd name="T60" fmla="*/ 45 w 47"/>
                <a:gd name="T61" fmla="*/ 61 h 65"/>
                <a:gd name="T62" fmla="*/ 24 w 47"/>
                <a:gd name="T63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65">
                  <a:moveTo>
                    <a:pt x="24" y="61"/>
                  </a:moveTo>
                  <a:cubicBezTo>
                    <a:pt x="23" y="60"/>
                    <a:pt x="22" y="60"/>
                    <a:pt x="21" y="60"/>
                  </a:cubicBezTo>
                  <a:cubicBezTo>
                    <a:pt x="21" y="60"/>
                    <a:pt x="20" y="59"/>
                    <a:pt x="20" y="59"/>
                  </a:cubicBezTo>
                  <a:cubicBezTo>
                    <a:pt x="16" y="57"/>
                    <a:pt x="12" y="54"/>
                    <a:pt x="10" y="51"/>
                  </a:cubicBezTo>
                  <a:cubicBezTo>
                    <a:pt x="9" y="50"/>
                    <a:pt x="8" y="48"/>
                    <a:pt x="7" y="47"/>
                  </a:cubicBezTo>
                  <a:cubicBezTo>
                    <a:pt x="7" y="47"/>
                    <a:pt x="7" y="46"/>
                    <a:pt x="6" y="46"/>
                  </a:cubicBezTo>
                  <a:cubicBezTo>
                    <a:pt x="6" y="45"/>
                    <a:pt x="5" y="44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1"/>
                    <a:pt x="4" y="40"/>
                    <a:pt x="4" y="40"/>
                  </a:cubicBezTo>
                  <a:cubicBezTo>
                    <a:pt x="4" y="39"/>
                    <a:pt x="4" y="39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6"/>
                    <a:pt x="3" y="35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2"/>
                    <a:pt x="3" y="31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6"/>
                    <a:pt x="3" y="25"/>
                    <a:pt x="3" y="24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6"/>
                    <a:pt x="7" y="15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5" y="6"/>
                    <a:pt x="16" y="5"/>
                  </a:cubicBezTo>
                  <a:cubicBezTo>
                    <a:pt x="15" y="3"/>
                    <a:pt x="14" y="2"/>
                    <a:pt x="13" y="0"/>
                  </a:cubicBezTo>
                  <a:cubicBezTo>
                    <a:pt x="5" y="7"/>
                    <a:pt x="0" y="18"/>
                    <a:pt x="0" y="30"/>
                  </a:cubicBezTo>
                  <a:cubicBezTo>
                    <a:pt x="0" y="44"/>
                    <a:pt x="7" y="55"/>
                    <a:pt x="18" y="61"/>
                  </a:cubicBezTo>
                  <a:cubicBezTo>
                    <a:pt x="19" y="62"/>
                    <a:pt x="20" y="62"/>
                    <a:pt x="22" y="63"/>
                  </a:cubicBezTo>
                  <a:cubicBezTo>
                    <a:pt x="25" y="64"/>
                    <a:pt x="29" y="65"/>
                    <a:pt x="33" y="65"/>
                  </a:cubicBezTo>
                  <a:cubicBezTo>
                    <a:pt x="37" y="65"/>
                    <a:pt x="42" y="65"/>
                    <a:pt x="47" y="64"/>
                  </a:cubicBezTo>
                  <a:cubicBezTo>
                    <a:pt x="47" y="63"/>
                    <a:pt x="46" y="62"/>
                    <a:pt x="45" y="61"/>
                  </a:cubicBezTo>
                  <a:cubicBezTo>
                    <a:pt x="42" y="62"/>
                    <a:pt x="38" y="63"/>
                    <a:pt x="34" y="63"/>
                  </a:cubicBezTo>
                  <a:cubicBezTo>
                    <a:pt x="30" y="63"/>
                    <a:pt x="27" y="62"/>
                    <a:pt x="24" y="61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3" name="Freeform 375"/>
            <p:cNvSpPr/>
            <p:nvPr/>
          </p:nvSpPr>
          <p:spPr bwMode="auto">
            <a:xfrm>
              <a:off x="1970088" y="2795588"/>
              <a:ext cx="115888" cy="114300"/>
            </a:xfrm>
            <a:custGeom>
              <a:avLst/>
              <a:gdLst>
                <a:gd name="T0" fmla="*/ 1 w 12"/>
                <a:gd name="T1" fmla="*/ 2 h 12"/>
                <a:gd name="T2" fmla="*/ 11 w 12"/>
                <a:gd name="T3" fmla="*/ 12 h 12"/>
                <a:gd name="T4" fmla="*/ 11 w 12"/>
                <a:gd name="T5" fmla="*/ 12 h 12"/>
                <a:gd name="T6" fmla="*/ 11 w 12"/>
                <a:gd name="T7" fmla="*/ 12 h 12"/>
                <a:gd name="T8" fmla="*/ 12 w 12"/>
                <a:gd name="T9" fmla="*/ 10 h 12"/>
                <a:gd name="T10" fmla="*/ 12 w 12"/>
                <a:gd name="T11" fmla="*/ 8 h 12"/>
                <a:gd name="T12" fmla="*/ 10 w 12"/>
                <a:gd name="T13" fmla="*/ 7 h 12"/>
                <a:gd name="T14" fmla="*/ 8 w 12"/>
                <a:gd name="T15" fmla="*/ 6 h 12"/>
                <a:gd name="T16" fmla="*/ 8 w 12"/>
                <a:gd name="T17" fmla="*/ 6 h 12"/>
                <a:gd name="T18" fmla="*/ 7 w 12"/>
                <a:gd name="T19" fmla="*/ 5 h 12"/>
                <a:gd name="T20" fmla="*/ 6 w 12"/>
                <a:gd name="T21" fmla="*/ 4 h 12"/>
                <a:gd name="T22" fmla="*/ 3 w 12"/>
                <a:gd name="T23" fmla="*/ 1 h 12"/>
                <a:gd name="T24" fmla="*/ 2 w 12"/>
                <a:gd name="T25" fmla="*/ 1 h 12"/>
                <a:gd name="T26" fmla="*/ 0 w 12"/>
                <a:gd name="T27" fmla="*/ 0 h 12"/>
                <a:gd name="T28" fmla="*/ 0 w 12"/>
                <a:gd name="T29" fmla="*/ 1 h 12"/>
                <a:gd name="T30" fmla="*/ 1 w 12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2">
                  <a:moveTo>
                    <a:pt x="1" y="2"/>
                  </a:moveTo>
                  <a:cubicBezTo>
                    <a:pt x="3" y="6"/>
                    <a:pt x="7" y="1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5" name="Freeform 377"/>
            <p:cNvSpPr/>
            <p:nvPr/>
          </p:nvSpPr>
          <p:spPr bwMode="auto">
            <a:xfrm>
              <a:off x="1970088" y="2443163"/>
              <a:ext cx="450850" cy="304800"/>
            </a:xfrm>
            <a:custGeom>
              <a:avLst/>
              <a:gdLst>
                <a:gd name="T0" fmla="*/ 11 w 47"/>
                <a:gd name="T1" fmla="*/ 4 h 32"/>
                <a:gd name="T2" fmla="*/ 17 w 47"/>
                <a:gd name="T3" fmla="*/ 5 h 32"/>
                <a:gd name="T4" fmla="*/ 24 w 47"/>
                <a:gd name="T5" fmla="*/ 7 h 32"/>
                <a:gd name="T6" fmla="*/ 28 w 47"/>
                <a:gd name="T7" fmla="*/ 9 h 32"/>
                <a:gd name="T8" fmla="*/ 36 w 47"/>
                <a:gd name="T9" fmla="*/ 17 h 32"/>
                <a:gd name="T10" fmla="*/ 42 w 47"/>
                <a:gd name="T11" fmla="*/ 32 h 32"/>
                <a:gd name="T12" fmla="*/ 47 w 47"/>
                <a:gd name="T13" fmla="*/ 28 h 32"/>
                <a:gd name="T14" fmla="*/ 42 w 47"/>
                <a:gd name="T15" fmla="*/ 16 h 32"/>
                <a:gd name="T16" fmla="*/ 0 w 47"/>
                <a:gd name="T17" fmla="*/ 7 h 32"/>
                <a:gd name="T18" fmla="*/ 8 w 47"/>
                <a:gd name="T19" fmla="*/ 5 h 32"/>
                <a:gd name="T20" fmla="*/ 11 w 47"/>
                <a:gd name="T2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32">
                  <a:moveTo>
                    <a:pt x="11" y="4"/>
                  </a:moveTo>
                  <a:cubicBezTo>
                    <a:pt x="13" y="4"/>
                    <a:pt x="15" y="5"/>
                    <a:pt x="17" y="5"/>
                  </a:cubicBezTo>
                  <a:cubicBezTo>
                    <a:pt x="19" y="5"/>
                    <a:pt x="21" y="6"/>
                    <a:pt x="24" y="7"/>
                  </a:cubicBezTo>
                  <a:cubicBezTo>
                    <a:pt x="25" y="8"/>
                    <a:pt x="26" y="8"/>
                    <a:pt x="28" y="9"/>
                  </a:cubicBezTo>
                  <a:cubicBezTo>
                    <a:pt x="31" y="11"/>
                    <a:pt x="34" y="14"/>
                    <a:pt x="36" y="17"/>
                  </a:cubicBezTo>
                  <a:cubicBezTo>
                    <a:pt x="39" y="21"/>
                    <a:pt x="42" y="26"/>
                    <a:pt x="42" y="32"/>
                  </a:cubicBezTo>
                  <a:cubicBezTo>
                    <a:pt x="44" y="30"/>
                    <a:pt x="45" y="29"/>
                    <a:pt x="47" y="28"/>
                  </a:cubicBezTo>
                  <a:cubicBezTo>
                    <a:pt x="46" y="24"/>
                    <a:pt x="44" y="20"/>
                    <a:pt x="42" y="16"/>
                  </a:cubicBezTo>
                  <a:cubicBezTo>
                    <a:pt x="32" y="3"/>
                    <a:pt x="14" y="0"/>
                    <a:pt x="0" y="7"/>
                  </a:cubicBezTo>
                  <a:cubicBezTo>
                    <a:pt x="2" y="6"/>
                    <a:pt x="5" y="5"/>
                    <a:pt x="8" y="5"/>
                  </a:cubicBezTo>
                  <a:cubicBezTo>
                    <a:pt x="9" y="5"/>
                    <a:pt x="10" y="4"/>
                    <a:pt x="11" y="4"/>
                  </a:cubicBezTo>
                  <a:close/>
                </a:path>
              </a:pathLst>
            </a:custGeom>
            <a:solidFill>
              <a:srgbClr val="696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6" name="Rectangle 378"/>
            <p:cNvSpPr>
              <a:spLocks noChangeArrowheads="1"/>
            </p:cNvSpPr>
            <p:nvPr/>
          </p:nvSpPr>
          <p:spPr bwMode="auto">
            <a:xfrm>
              <a:off x="1960563" y="2595563"/>
              <a:ext cx="1588" cy="1588"/>
            </a:xfrm>
            <a:prstGeom prst="rect">
              <a:avLst/>
            </a:pr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7" name="Freeform 379"/>
            <p:cNvSpPr/>
            <p:nvPr/>
          </p:nvSpPr>
          <p:spPr bwMode="auto">
            <a:xfrm>
              <a:off x="1951038" y="3052763"/>
              <a:ext cx="0" cy="952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8" name="Freeform 380"/>
            <p:cNvSpPr/>
            <p:nvPr/>
          </p:nvSpPr>
          <p:spPr bwMode="auto">
            <a:xfrm>
              <a:off x="1768475" y="3109913"/>
              <a:ext cx="441325" cy="152400"/>
            </a:xfrm>
            <a:custGeom>
              <a:avLst/>
              <a:gdLst>
                <a:gd name="T0" fmla="*/ 46 w 46"/>
                <a:gd name="T1" fmla="*/ 9 h 16"/>
                <a:gd name="T2" fmla="*/ 46 w 46"/>
                <a:gd name="T3" fmla="*/ 0 h 16"/>
                <a:gd name="T4" fmla="*/ 32 w 46"/>
                <a:gd name="T5" fmla="*/ 3 h 16"/>
                <a:gd name="T6" fmla="*/ 17 w 46"/>
                <a:gd name="T7" fmla="*/ 0 h 16"/>
                <a:gd name="T8" fmla="*/ 16 w 46"/>
                <a:gd name="T9" fmla="*/ 1 h 16"/>
                <a:gd name="T10" fmla="*/ 0 w 46"/>
                <a:gd name="T11" fmla="*/ 16 h 16"/>
                <a:gd name="T12" fmla="*/ 32 w 46"/>
                <a:gd name="T13" fmla="*/ 16 h 16"/>
                <a:gd name="T14" fmla="*/ 32 w 46"/>
                <a:gd name="T15" fmla="*/ 9 h 16"/>
                <a:gd name="T16" fmla="*/ 46 w 46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6">
                  <a:moveTo>
                    <a:pt x="46" y="9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1" y="2"/>
                    <a:pt x="37" y="3"/>
                    <a:pt x="32" y="3"/>
                  </a:cubicBezTo>
                  <a:cubicBezTo>
                    <a:pt x="27" y="3"/>
                    <a:pt x="22" y="2"/>
                    <a:pt x="17" y="0"/>
                  </a:cubicBezTo>
                  <a:cubicBezTo>
                    <a:pt x="17" y="0"/>
                    <a:pt x="16" y="1"/>
                    <a:pt x="16" y="1"/>
                  </a:cubicBezTo>
                  <a:cubicBezTo>
                    <a:pt x="11" y="6"/>
                    <a:pt x="6" y="10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9"/>
                    <a:pt x="32" y="9"/>
                    <a:pt x="32" y="9"/>
                  </a:cubicBezTo>
                  <a:lnTo>
                    <a:pt x="46" y="9"/>
                  </a:ln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9" name="Freeform 381"/>
            <p:cNvSpPr/>
            <p:nvPr/>
          </p:nvSpPr>
          <p:spPr bwMode="auto">
            <a:xfrm>
              <a:off x="1941513" y="3052763"/>
              <a:ext cx="952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0" name="Freeform 382"/>
            <p:cNvSpPr/>
            <p:nvPr/>
          </p:nvSpPr>
          <p:spPr bwMode="auto">
            <a:xfrm>
              <a:off x="1941513" y="2509838"/>
              <a:ext cx="47625" cy="28575"/>
            </a:xfrm>
            <a:custGeom>
              <a:avLst/>
              <a:gdLst>
                <a:gd name="T0" fmla="*/ 6 w 30"/>
                <a:gd name="T1" fmla="*/ 18 h 18"/>
                <a:gd name="T2" fmla="*/ 0 w 30"/>
                <a:gd name="T3" fmla="*/ 18 h 18"/>
                <a:gd name="T4" fmla="*/ 0 w 30"/>
                <a:gd name="T5" fmla="*/ 18 h 18"/>
                <a:gd name="T6" fmla="*/ 0 w 30"/>
                <a:gd name="T7" fmla="*/ 18 h 18"/>
                <a:gd name="T8" fmla="*/ 0 w 30"/>
                <a:gd name="T9" fmla="*/ 18 h 18"/>
                <a:gd name="T10" fmla="*/ 6 w 30"/>
                <a:gd name="T11" fmla="*/ 18 h 18"/>
                <a:gd name="T12" fmla="*/ 30 w 30"/>
                <a:gd name="T13" fmla="*/ 0 h 18"/>
                <a:gd name="T14" fmla="*/ 24 w 30"/>
                <a:gd name="T15" fmla="*/ 0 h 18"/>
                <a:gd name="T16" fmla="*/ 12 w 30"/>
                <a:gd name="T17" fmla="*/ 12 h 18"/>
                <a:gd name="T18" fmla="*/ 6 w 30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6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1" name="Freeform 383"/>
            <p:cNvSpPr/>
            <p:nvPr/>
          </p:nvSpPr>
          <p:spPr bwMode="auto">
            <a:xfrm>
              <a:off x="1931988" y="2586038"/>
              <a:ext cx="19050" cy="952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0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1 h 1"/>
                <a:gd name="T16" fmla="*/ 2 w 2"/>
                <a:gd name="T17" fmla="*/ 1 h 1"/>
                <a:gd name="T18" fmla="*/ 2 w 2"/>
                <a:gd name="T19" fmla="*/ 1 h 1"/>
                <a:gd name="T20" fmla="*/ 2 w 2"/>
                <a:gd name="T21" fmla="*/ 1 h 1"/>
                <a:gd name="T22" fmla="*/ 1 w 2"/>
                <a:gd name="T2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2" name="Freeform 384"/>
            <p:cNvSpPr/>
            <p:nvPr/>
          </p:nvSpPr>
          <p:spPr bwMode="auto">
            <a:xfrm>
              <a:off x="1931988" y="2557463"/>
              <a:ext cx="57150" cy="38100"/>
            </a:xfrm>
            <a:custGeom>
              <a:avLst/>
              <a:gdLst>
                <a:gd name="T0" fmla="*/ 0 w 6"/>
                <a:gd name="T1" fmla="*/ 3 h 4"/>
                <a:gd name="T2" fmla="*/ 1 w 6"/>
                <a:gd name="T3" fmla="*/ 4 h 4"/>
                <a:gd name="T4" fmla="*/ 2 w 6"/>
                <a:gd name="T5" fmla="*/ 4 h 4"/>
                <a:gd name="T6" fmla="*/ 2 w 6"/>
                <a:gd name="T7" fmla="*/ 4 h 4"/>
                <a:gd name="T8" fmla="*/ 3 w 6"/>
                <a:gd name="T9" fmla="*/ 4 h 4"/>
                <a:gd name="T10" fmla="*/ 3 w 6"/>
                <a:gd name="T11" fmla="*/ 3 h 4"/>
                <a:gd name="T12" fmla="*/ 4 w 6"/>
                <a:gd name="T13" fmla="*/ 3 h 4"/>
                <a:gd name="T14" fmla="*/ 4 w 6"/>
                <a:gd name="T15" fmla="*/ 2 h 4"/>
                <a:gd name="T16" fmla="*/ 4 w 6"/>
                <a:gd name="T17" fmla="*/ 2 h 4"/>
                <a:gd name="T18" fmla="*/ 4 w 6"/>
                <a:gd name="T19" fmla="*/ 2 h 4"/>
                <a:gd name="T20" fmla="*/ 5 w 6"/>
                <a:gd name="T21" fmla="*/ 2 h 4"/>
                <a:gd name="T22" fmla="*/ 5 w 6"/>
                <a:gd name="T23" fmla="*/ 2 h 4"/>
                <a:gd name="T24" fmla="*/ 5 w 6"/>
                <a:gd name="T25" fmla="*/ 1 h 4"/>
                <a:gd name="T26" fmla="*/ 5 w 6"/>
                <a:gd name="T27" fmla="*/ 1 h 4"/>
                <a:gd name="T28" fmla="*/ 5 w 6"/>
                <a:gd name="T29" fmla="*/ 1 h 4"/>
                <a:gd name="T30" fmla="*/ 5 w 6"/>
                <a:gd name="T31" fmla="*/ 1 h 4"/>
                <a:gd name="T32" fmla="*/ 6 w 6"/>
                <a:gd name="T33" fmla="*/ 1 h 4"/>
                <a:gd name="T34" fmla="*/ 3 w 6"/>
                <a:gd name="T35" fmla="*/ 1 h 4"/>
                <a:gd name="T36" fmla="*/ 3 w 6"/>
                <a:gd name="T37" fmla="*/ 0 h 4"/>
                <a:gd name="T38" fmla="*/ 1 w 6"/>
                <a:gd name="T39" fmla="*/ 1 h 4"/>
                <a:gd name="T40" fmla="*/ 1 w 6"/>
                <a:gd name="T41" fmla="*/ 0 h 4"/>
                <a:gd name="T42" fmla="*/ 1 w 6"/>
                <a:gd name="T43" fmla="*/ 1 h 4"/>
                <a:gd name="T44" fmla="*/ 0 w 6"/>
                <a:gd name="T4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3" name="Freeform 385"/>
            <p:cNvSpPr/>
            <p:nvPr/>
          </p:nvSpPr>
          <p:spPr bwMode="auto">
            <a:xfrm>
              <a:off x="1931988" y="2586038"/>
              <a:ext cx="76200" cy="76200"/>
            </a:xfrm>
            <a:custGeom>
              <a:avLst/>
              <a:gdLst>
                <a:gd name="T0" fmla="*/ 2 w 8"/>
                <a:gd name="T1" fmla="*/ 1 h 8"/>
                <a:gd name="T2" fmla="*/ 2 w 8"/>
                <a:gd name="T3" fmla="*/ 1 h 8"/>
                <a:gd name="T4" fmla="*/ 2 w 8"/>
                <a:gd name="T5" fmla="*/ 1 h 8"/>
                <a:gd name="T6" fmla="*/ 1 w 8"/>
                <a:gd name="T7" fmla="*/ 1 h 8"/>
                <a:gd name="T8" fmla="*/ 0 w 8"/>
                <a:gd name="T9" fmla="*/ 1 h 8"/>
                <a:gd name="T10" fmla="*/ 0 w 8"/>
                <a:gd name="T11" fmla="*/ 2 h 8"/>
                <a:gd name="T12" fmla="*/ 0 w 8"/>
                <a:gd name="T13" fmla="*/ 8 h 8"/>
                <a:gd name="T14" fmla="*/ 1 w 8"/>
                <a:gd name="T15" fmla="*/ 8 h 8"/>
                <a:gd name="T16" fmla="*/ 1 w 8"/>
                <a:gd name="T17" fmla="*/ 8 h 8"/>
                <a:gd name="T18" fmla="*/ 2 w 8"/>
                <a:gd name="T19" fmla="*/ 7 h 8"/>
                <a:gd name="T20" fmla="*/ 2 w 8"/>
                <a:gd name="T21" fmla="*/ 8 h 8"/>
                <a:gd name="T22" fmla="*/ 2 w 8"/>
                <a:gd name="T23" fmla="*/ 8 h 8"/>
                <a:gd name="T24" fmla="*/ 3 w 8"/>
                <a:gd name="T25" fmla="*/ 7 h 8"/>
                <a:gd name="T26" fmla="*/ 3 w 8"/>
                <a:gd name="T27" fmla="*/ 7 h 8"/>
                <a:gd name="T28" fmla="*/ 3 w 8"/>
                <a:gd name="T29" fmla="*/ 7 h 8"/>
                <a:gd name="T30" fmla="*/ 4 w 8"/>
                <a:gd name="T31" fmla="*/ 6 h 8"/>
                <a:gd name="T32" fmla="*/ 5 w 8"/>
                <a:gd name="T33" fmla="*/ 6 h 8"/>
                <a:gd name="T34" fmla="*/ 5 w 8"/>
                <a:gd name="T35" fmla="*/ 6 h 8"/>
                <a:gd name="T36" fmla="*/ 5 w 8"/>
                <a:gd name="T37" fmla="*/ 5 h 8"/>
                <a:gd name="T38" fmla="*/ 5 w 8"/>
                <a:gd name="T39" fmla="*/ 5 h 8"/>
                <a:gd name="T40" fmla="*/ 4 w 8"/>
                <a:gd name="T41" fmla="*/ 5 h 8"/>
                <a:gd name="T42" fmla="*/ 3 w 8"/>
                <a:gd name="T43" fmla="*/ 5 h 8"/>
                <a:gd name="T44" fmla="*/ 3 w 8"/>
                <a:gd name="T45" fmla="*/ 5 h 8"/>
                <a:gd name="T46" fmla="*/ 1 w 8"/>
                <a:gd name="T47" fmla="*/ 5 h 8"/>
                <a:gd name="T48" fmla="*/ 2 w 8"/>
                <a:gd name="T49" fmla="*/ 5 h 8"/>
                <a:gd name="T50" fmla="*/ 3 w 8"/>
                <a:gd name="T51" fmla="*/ 4 h 8"/>
                <a:gd name="T52" fmla="*/ 5 w 8"/>
                <a:gd name="T53" fmla="*/ 4 h 8"/>
                <a:gd name="T54" fmla="*/ 5 w 8"/>
                <a:gd name="T55" fmla="*/ 4 h 8"/>
                <a:gd name="T56" fmla="*/ 6 w 8"/>
                <a:gd name="T57" fmla="*/ 3 h 8"/>
                <a:gd name="T58" fmla="*/ 6 w 8"/>
                <a:gd name="T59" fmla="*/ 3 h 8"/>
                <a:gd name="T60" fmla="*/ 6 w 8"/>
                <a:gd name="T61" fmla="*/ 3 h 8"/>
                <a:gd name="T62" fmla="*/ 5 w 8"/>
                <a:gd name="T63" fmla="*/ 5 h 8"/>
                <a:gd name="T64" fmla="*/ 7 w 8"/>
                <a:gd name="T65" fmla="*/ 4 h 8"/>
                <a:gd name="T66" fmla="*/ 7 w 8"/>
                <a:gd name="T67" fmla="*/ 5 h 8"/>
                <a:gd name="T68" fmla="*/ 7 w 8"/>
                <a:gd name="T69" fmla="*/ 4 h 8"/>
                <a:gd name="T70" fmla="*/ 7 w 8"/>
                <a:gd name="T71" fmla="*/ 4 h 8"/>
                <a:gd name="T72" fmla="*/ 8 w 8"/>
                <a:gd name="T73" fmla="*/ 3 h 8"/>
                <a:gd name="T74" fmla="*/ 7 w 8"/>
                <a:gd name="T75" fmla="*/ 3 h 8"/>
                <a:gd name="T76" fmla="*/ 7 w 8"/>
                <a:gd name="T77" fmla="*/ 2 h 8"/>
                <a:gd name="T78" fmla="*/ 7 w 8"/>
                <a:gd name="T79" fmla="*/ 1 h 8"/>
                <a:gd name="T80" fmla="*/ 6 w 8"/>
                <a:gd name="T81" fmla="*/ 2 h 8"/>
                <a:gd name="T82" fmla="*/ 6 w 8"/>
                <a:gd name="T83" fmla="*/ 1 h 8"/>
                <a:gd name="T84" fmla="*/ 5 w 8"/>
                <a:gd name="T85" fmla="*/ 1 h 8"/>
                <a:gd name="T86" fmla="*/ 5 w 8"/>
                <a:gd name="T87" fmla="*/ 1 h 8"/>
                <a:gd name="T88" fmla="*/ 4 w 8"/>
                <a:gd name="T89" fmla="*/ 0 h 8"/>
                <a:gd name="T90" fmla="*/ 3 w 8"/>
                <a:gd name="T91" fmla="*/ 1 h 8"/>
                <a:gd name="T92" fmla="*/ 3 w 8"/>
                <a:gd name="T93" fmla="*/ 1 h 8"/>
                <a:gd name="T94" fmla="*/ 3 w 8"/>
                <a:gd name="T95" fmla="*/ 1 h 8"/>
                <a:gd name="T96" fmla="*/ 3 w 8"/>
                <a:gd name="T97" fmla="*/ 1 h 8"/>
                <a:gd name="T98" fmla="*/ 2 w 8"/>
                <a:gd name="T99" fmla="*/ 2 h 8"/>
                <a:gd name="T100" fmla="*/ 1 w 8"/>
                <a:gd name="T101" fmla="*/ 1 h 8"/>
                <a:gd name="T102" fmla="*/ 2 w 8"/>
                <a:gd name="T103" fmla="*/ 1 h 8"/>
                <a:gd name="T104" fmla="*/ 2 w 8"/>
                <a:gd name="T10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5"/>
                    <a:pt x="5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4" name="Freeform 386"/>
            <p:cNvSpPr/>
            <p:nvPr/>
          </p:nvSpPr>
          <p:spPr bwMode="auto">
            <a:xfrm>
              <a:off x="1931988" y="2595563"/>
              <a:ext cx="19050" cy="0"/>
            </a:xfrm>
            <a:custGeom>
              <a:avLst/>
              <a:gdLst>
                <a:gd name="T0" fmla="*/ 2 w 2"/>
                <a:gd name="T1" fmla="*/ 1 w 2"/>
                <a:gd name="T2" fmla="*/ 1 w 2"/>
                <a:gd name="T3" fmla="*/ 0 w 2"/>
                <a:gd name="T4" fmla="*/ 0 w 2"/>
                <a:gd name="T5" fmla="*/ 1 w 2"/>
                <a:gd name="T6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5" name="Freeform 387"/>
            <p:cNvSpPr/>
            <p:nvPr/>
          </p:nvSpPr>
          <p:spPr bwMode="auto">
            <a:xfrm>
              <a:off x="1931988" y="2662238"/>
              <a:ext cx="952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6" name="Freeform 388"/>
            <p:cNvSpPr/>
            <p:nvPr/>
          </p:nvSpPr>
          <p:spPr bwMode="auto">
            <a:xfrm>
              <a:off x="1931988" y="2662238"/>
              <a:ext cx="0" cy="9525"/>
            </a:xfrm>
            <a:custGeom>
              <a:avLst/>
              <a:gdLst>
                <a:gd name="T0" fmla="*/ 0 h 6"/>
                <a:gd name="T1" fmla="*/ 0 h 6"/>
                <a:gd name="T2" fmla="*/ 0 h 6"/>
                <a:gd name="T3" fmla="*/ 6 h 6"/>
                <a:gd name="T4" fmla="*/ 6 h 6"/>
                <a:gd name="T5" fmla="*/ 6 h 6"/>
                <a:gd name="T6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7" name="Freeform 389"/>
            <p:cNvSpPr>
              <a:spLocks noEditPoints="1"/>
            </p:cNvSpPr>
            <p:nvPr/>
          </p:nvSpPr>
          <p:spPr bwMode="auto">
            <a:xfrm>
              <a:off x="1922463" y="2490788"/>
              <a:ext cx="393700" cy="476250"/>
            </a:xfrm>
            <a:custGeom>
              <a:avLst/>
              <a:gdLst>
                <a:gd name="T0" fmla="*/ 6 w 41"/>
                <a:gd name="T1" fmla="*/ 2 h 50"/>
                <a:gd name="T2" fmla="*/ 4 w 41"/>
                <a:gd name="T3" fmla="*/ 7 h 50"/>
                <a:gd name="T4" fmla="*/ 6 w 41"/>
                <a:gd name="T5" fmla="*/ 8 h 50"/>
                <a:gd name="T6" fmla="*/ 5 w 41"/>
                <a:gd name="T7" fmla="*/ 10 h 50"/>
                <a:gd name="T8" fmla="*/ 4 w 41"/>
                <a:gd name="T9" fmla="*/ 11 h 50"/>
                <a:gd name="T10" fmla="*/ 6 w 41"/>
                <a:gd name="T11" fmla="*/ 11 h 50"/>
                <a:gd name="T12" fmla="*/ 9 w 41"/>
                <a:gd name="T13" fmla="*/ 13 h 50"/>
                <a:gd name="T14" fmla="*/ 7 w 41"/>
                <a:gd name="T15" fmla="*/ 13 h 50"/>
                <a:gd name="T16" fmla="*/ 3 w 41"/>
                <a:gd name="T17" fmla="*/ 15 h 50"/>
                <a:gd name="T18" fmla="*/ 6 w 41"/>
                <a:gd name="T19" fmla="*/ 15 h 50"/>
                <a:gd name="T20" fmla="*/ 4 w 41"/>
                <a:gd name="T21" fmla="*/ 17 h 50"/>
                <a:gd name="T22" fmla="*/ 5 w 41"/>
                <a:gd name="T23" fmla="*/ 32 h 50"/>
                <a:gd name="T24" fmla="*/ 13 w 41"/>
                <a:gd name="T25" fmla="*/ 38 h 50"/>
                <a:gd name="T26" fmla="*/ 21 w 41"/>
                <a:gd name="T27" fmla="*/ 47 h 50"/>
                <a:gd name="T28" fmla="*/ 34 w 41"/>
                <a:gd name="T29" fmla="*/ 42 h 50"/>
                <a:gd name="T30" fmla="*/ 35 w 41"/>
                <a:gd name="T31" fmla="*/ 36 h 50"/>
                <a:gd name="T32" fmla="*/ 32 w 41"/>
                <a:gd name="T33" fmla="*/ 34 h 50"/>
                <a:gd name="T34" fmla="*/ 25 w 41"/>
                <a:gd name="T35" fmla="*/ 31 h 50"/>
                <a:gd name="T36" fmla="*/ 25 w 41"/>
                <a:gd name="T37" fmla="*/ 26 h 50"/>
                <a:gd name="T38" fmla="*/ 26 w 41"/>
                <a:gd name="T39" fmla="*/ 23 h 50"/>
                <a:gd name="T40" fmla="*/ 28 w 41"/>
                <a:gd name="T41" fmla="*/ 21 h 50"/>
                <a:gd name="T42" fmla="*/ 30 w 41"/>
                <a:gd name="T43" fmla="*/ 20 h 50"/>
                <a:gd name="T44" fmla="*/ 35 w 41"/>
                <a:gd name="T45" fmla="*/ 21 h 50"/>
                <a:gd name="T46" fmla="*/ 37 w 41"/>
                <a:gd name="T47" fmla="*/ 22 h 50"/>
                <a:gd name="T48" fmla="*/ 40 w 41"/>
                <a:gd name="T49" fmla="*/ 23 h 50"/>
                <a:gd name="T50" fmla="*/ 38 w 41"/>
                <a:gd name="T51" fmla="*/ 20 h 50"/>
                <a:gd name="T52" fmla="*/ 37 w 41"/>
                <a:gd name="T53" fmla="*/ 20 h 50"/>
                <a:gd name="T54" fmla="*/ 36 w 41"/>
                <a:gd name="T55" fmla="*/ 19 h 50"/>
                <a:gd name="T56" fmla="*/ 33 w 41"/>
                <a:gd name="T57" fmla="*/ 17 h 50"/>
                <a:gd name="T58" fmla="*/ 30 w 41"/>
                <a:gd name="T59" fmla="*/ 18 h 50"/>
                <a:gd name="T60" fmla="*/ 28 w 41"/>
                <a:gd name="T61" fmla="*/ 20 h 50"/>
                <a:gd name="T62" fmla="*/ 26 w 41"/>
                <a:gd name="T63" fmla="*/ 17 h 50"/>
                <a:gd name="T64" fmla="*/ 28 w 41"/>
                <a:gd name="T65" fmla="*/ 15 h 50"/>
                <a:gd name="T66" fmla="*/ 31 w 41"/>
                <a:gd name="T67" fmla="*/ 13 h 50"/>
                <a:gd name="T68" fmla="*/ 32 w 41"/>
                <a:gd name="T69" fmla="*/ 11 h 50"/>
                <a:gd name="T70" fmla="*/ 31 w 41"/>
                <a:gd name="T71" fmla="*/ 9 h 50"/>
                <a:gd name="T72" fmla="*/ 32 w 41"/>
                <a:gd name="T73" fmla="*/ 7 h 50"/>
                <a:gd name="T74" fmla="*/ 40 w 41"/>
                <a:gd name="T75" fmla="*/ 11 h 50"/>
                <a:gd name="T76" fmla="*/ 32 w 41"/>
                <a:gd name="T77" fmla="*/ 4 h 50"/>
                <a:gd name="T78" fmla="*/ 29 w 41"/>
                <a:gd name="T79" fmla="*/ 3 h 50"/>
                <a:gd name="T80" fmla="*/ 21 w 41"/>
                <a:gd name="T81" fmla="*/ 4 h 50"/>
                <a:gd name="T82" fmla="*/ 15 w 41"/>
                <a:gd name="T83" fmla="*/ 6 h 50"/>
                <a:gd name="T84" fmla="*/ 8 w 41"/>
                <a:gd name="T85" fmla="*/ 4 h 50"/>
                <a:gd name="T86" fmla="*/ 7 w 41"/>
                <a:gd name="T87" fmla="*/ 2 h 50"/>
                <a:gd name="T88" fmla="*/ 13 w 41"/>
                <a:gd name="T89" fmla="*/ 0 h 50"/>
                <a:gd name="T90" fmla="*/ 0 w 41"/>
                <a:gd name="T91" fmla="*/ 4 h 50"/>
                <a:gd name="T92" fmla="*/ 39 w 41"/>
                <a:gd name="T93" fmla="*/ 10 h 50"/>
                <a:gd name="T94" fmla="*/ 31 w 41"/>
                <a:gd name="T95" fmla="*/ 13 h 50"/>
                <a:gd name="T96" fmla="*/ 28 w 41"/>
                <a:gd name="T97" fmla="*/ 13 h 50"/>
                <a:gd name="T98" fmla="*/ 25 w 41"/>
                <a:gd name="T99" fmla="*/ 13 h 50"/>
                <a:gd name="T100" fmla="*/ 26 w 41"/>
                <a:gd name="T101" fmla="*/ 11 h 50"/>
                <a:gd name="T102" fmla="*/ 21 w 41"/>
                <a:gd name="T103" fmla="*/ 6 h 50"/>
                <a:gd name="T104" fmla="*/ 21 w 41"/>
                <a:gd name="T10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" h="50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7" y="8"/>
                    <a:pt x="7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3"/>
                    <a:pt x="3" y="28"/>
                    <a:pt x="5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9" y="33"/>
                    <a:pt x="11" y="36"/>
                    <a:pt x="11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5" y="39"/>
                    <a:pt x="15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5"/>
                    <a:pt x="18" y="45"/>
                    <a:pt x="19" y="46"/>
                  </a:cubicBezTo>
                  <a:cubicBezTo>
                    <a:pt x="20" y="46"/>
                    <a:pt x="21" y="46"/>
                    <a:pt x="21" y="47"/>
                  </a:cubicBezTo>
                  <a:cubicBezTo>
                    <a:pt x="25" y="48"/>
                    <a:pt x="29" y="49"/>
                    <a:pt x="33" y="50"/>
                  </a:cubicBezTo>
                  <a:cubicBezTo>
                    <a:pt x="33" y="49"/>
                    <a:pt x="33" y="48"/>
                    <a:pt x="33" y="48"/>
                  </a:cubicBezTo>
                  <a:cubicBezTo>
                    <a:pt x="33" y="48"/>
                    <a:pt x="32" y="46"/>
                    <a:pt x="32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2" y="33"/>
                    <a:pt x="32" y="34"/>
                  </a:cubicBezTo>
                  <a:cubicBezTo>
                    <a:pt x="32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3" y="17"/>
                    <a:pt x="33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0" y="11"/>
                    <a:pt x="30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8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10"/>
                    <a:pt x="36" y="10"/>
                  </a:cubicBezTo>
                  <a:cubicBezTo>
                    <a:pt x="36" y="10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2"/>
                  </a:cubicBezTo>
                  <a:cubicBezTo>
                    <a:pt x="39" y="9"/>
                    <a:pt x="36" y="6"/>
                    <a:pt x="33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1"/>
                    <a:pt x="24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3"/>
                    <a:pt x="22" y="3"/>
                  </a:cubicBezTo>
                  <a:cubicBezTo>
                    <a:pt x="22" y="3"/>
                    <a:pt x="22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0" y="4"/>
                  </a:cubicBezTo>
                  <a:close/>
                  <a:moveTo>
                    <a:pt x="38" y="11"/>
                  </a:move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11"/>
                  </a:lnTo>
                  <a:close/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lose/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20" y="7"/>
                    <a:pt x="20" y="7"/>
                  </a:cubicBezTo>
                  <a:lnTo>
                    <a:pt x="21" y="7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8" name="Freeform 390"/>
            <p:cNvSpPr/>
            <p:nvPr/>
          </p:nvSpPr>
          <p:spPr bwMode="auto">
            <a:xfrm>
              <a:off x="1903413" y="2614613"/>
              <a:ext cx="9525" cy="0"/>
            </a:xfrm>
            <a:custGeom>
              <a:avLst/>
              <a:gdLst>
                <a:gd name="T0" fmla="*/ 0 w 6"/>
                <a:gd name="T1" fmla="*/ 6 w 6"/>
                <a:gd name="T2" fmla="*/ 0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9" name="Freeform 391"/>
            <p:cNvSpPr/>
            <p:nvPr/>
          </p:nvSpPr>
          <p:spPr bwMode="auto">
            <a:xfrm>
              <a:off x="1903413" y="247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4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0" name="Rectangle 392"/>
            <p:cNvSpPr>
              <a:spLocks noChangeArrowheads="1"/>
            </p:cNvSpPr>
            <p:nvPr/>
          </p:nvSpPr>
          <p:spPr bwMode="auto">
            <a:xfrm>
              <a:off x="1893888" y="2633663"/>
              <a:ext cx="1588" cy="1588"/>
            </a:xfrm>
            <a:prstGeom prst="rect">
              <a:avLst/>
            </a:pr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1" name="Rectangle 393"/>
            <p:cNvSpPr>
              <a:spLocks noChangeArrowheads="1"/>
            </p:cNvSpPr>
            <p:nvPr/>
          </p:nvSpPr>
          <p:spPr bwMode="auto">
            <a:xfrm>
              <a:off x="1893888" y="2633663"/>
              <a:ext cx="1588" cy="1588"/>
            </a:xfrm>
            <a:prstGeom prst="rect">
              <a:avLst/>
            </a:pr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2" name="Rectangle 394"/>
            <p:cNvSpPr>
              <a:spLocks noChangeArrowheads="1"/>
            </p:cNvSpPr>
            <p:nvPr/>
          </p:nvSpPr>
          <p:spPr bwMode="auto">
            <a:xfrm>
              <a:off x="1884363" y="2795588"/>
              <a:ext cx="1588" cy="1588"/>
            </a:xfrm>
            <a:prstGeom prst="rect">
              <a:avLst/>
            </a:pr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3" name="Rectangle 395"/>
            <p:cNvSpPr>
              <a:spLocks noChangeArrowheads="1"/>
            </p:cNvSpPr>
            <p:nvPr/>
          </p:nvSpPr>
          <p:spPr bwMode="auto">
            <a:xfrm>
              <a:off x="1884363" y="2795588"/>
              <a:ext cx="1588" cy="1588"/>
            </a:xfrm>
            <a:prstGeom prst="rect">
              <a:avLst/>
            </a:pr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5" name="Freeform 397"/>
            <p:cNvSpPr/>
            <p:nvPr/>
          </p:nvSpPr>
          <p:spPr bwMode="auto">
            <a:xfrm>
              <a:off x="1874838" y="2538413"/>
              <a:ext cx="66675" cy="38100"/>
            </a:xfrm>
            <a:custGeom>
              <a:avLst/>
              <a:gdLst>
                <a:gd name="T0" fmla="*/ 7 w 7"/>
                <a:gd name="T1" fmla="*/ 0 h 4"/>
                <a:gd name="T2" fmla="*/ 7 w 7"/>
                <a:gd name="T3" fmla="*/ 0 h 4"/>
                <a:gd name="T4" fmla="*/ 7 w 7"/>
                <a:gd name="T5" fmla="*/ 0 h 4"/>
                <a:gd name="T6" fmla="*/ 7 w 7"/>
                <a:gd name="T7" fmla="*/ 1 h 4"/>
                <a:gd name="T8" fmla="*/ 6 w 7"/>
                <a:gd name="T9" fmla="*/ 1 h 4"/>
                <a:gd name="T10" fmla="*/ 6 w 7"/>
                <a:gd name="T11" fmla="*/ 2 h 4"/>
                <a:gd name="T12" fmla="*/ 5 w 7"/>
                <a:gd name="T13" fmla="*/ 2 h 4"/>
                <a:gd name="T14" fmla="*/ 5 w 7"/>
                <a:gd name="T15" fmla="*/ 2 h 4"/>
                <a:gd name="T16" fmla="*/ 1 w 7"/>
                <a:gd name="T17" fmla="*/ 3 h 4"/>
                <a:gd name="T18" fmla="*/ 0 w 7"/>
                <a:gd name="T19" fmla="*/ 3 h 4"/>
                <a:gd name="T20" fmla="*/ 0 w 7"/>
                <a:gd name="T21" fmla="*/ 3 h 4"/>
                <a:gd name="T22" fmla="*/ 6 w 7"/>
                <a:gd name="T23" fmla="*/ 2 h 4"/>
                <a:gd name="T24" fmla="*/ 7 w 7"/>
                <a:gd name="T25" fmla="*/ 2 h 4"/>
                <a:gd name="T26" fmla="*/ 7 w 7"/>
                <a:gd name="T27" fmla="*/ 0 h 4"/>
                <a:gd name="T28" fmla="*/ 7 w 7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6" name="Freeform 398"/>
            <p:cNvSpPr/>
            <p:nvPr/>
          </p:nvSpPr>
          <p:spPr bwMode="auto">
            <a:xfrm>
              <a:off x="1855788" y="2586038"/>
              <a:ext cx="76200" cy="47625"/>
            </a:xfrm>
            <a:custGeom>
              <a:avLst/>
              <a:gdLst>
                <a:gd name="T0" fmla="*/ 8 w 8"/>
                <a:gd name="T1" fmla="*/ 1 h 5"/>
                <a:gd name="T2" fmla="*/ 6 w 8"/>
                <a:gd name="T3" fmla="*/ 1 h 5"/>
                <a:gd name="T4" fmla="*/ 5 w 8"/>
                <a:gd name="T5" fmla="*/ 1 h 5"/>
                <a:gd name="T6" fmla="*/ 6 w 8"/>
                <a:gd name="T7" fmla="*/ 0 h 5"/>
                <a:gd name="T8" fmla="*/ 5 w 8"/>
                <a:gd name="T9" fmla="*/ 0 h 5"/>
                <a:gd name="T10" fmla="*/ 4 w 8"/>
                <a:gd name="T11" fmla="*/ 1 h 5"/>
                <a:gd name="T12" fmla="*/ 3 w 8"/>
                <a:gd name="T13" fmla="*/ 1 h 5"/>
                <a:gd name="T14" fmla="*/ 3 w 8"/>
                <a:gd name="T15" fmla="*/ 1 h 5"/>
                <a:gd name="T16" fmla="*/ 3 w 8"/>
                <a:gd name="T17" fmla="*/ 1 h 5"/>
                <a:gd name="T18" fmla="*/ 2 w 8"/>
                <a:gd name="T19" fmla="*/ 2 h 5"/>
                <a:gd name="T20" fmla="*/ 1 w 8"/>
                <a:gd name="T21" fmla="*/ 2 h 5"/>
                <a:gd name="T22" fmla="*/ 0 w 8"/>
                <a:gd name="T23" fmla="*/ 3 h 5"/>
                <a:gd name="T24" fmla="*/ 1 w 8"/>
                <a:gd name="T25" fmla="*/ 4 h 5"/>
                <a:gd name="T26" fmla="*/ 2 w 8"/>
                <a:gd name="T27" fmla="*/ 4 h 5"/>
                <a:gd name="T28" fmla="*/ 2 w 8"/>
                <a:gd name="T29" fmla="*/ 4 h 5"/>
                <a:gd name="T30" fmla="*/ 4 w 8"/>
                <a:gd name="T31" fmla="*/ 4 h 5"/>
                <a:gd name="T32" fmla="*/ 4 w 8"/>
                <a:gd name="T33" fmla="*/ 5 h 5"/>
                <a:gd name="T34" fmla="*/ 4 w 8"/>
                <a:gd name="T35" fmla="*/ 5 h 5"/>
                <a:gd name="T36" fmla="*/ 4 w 8"/>
                <a:gd name="T37" fmla="*/ 5 h 5"/>
                <a:gd name="T38" fmla="*/ 5 w 8"/>
                <a:gd name="T39" fmla="*/ 5 h 5"/>
                <a:gd name="T40" fmla="*/ 4 w 8"/>
                <a:gd name="T41" fmla="*/ 4 h 5"/>
                <a:gd name="T42" fmla="*/ 6 w 8"/>
                <a:gd name="T43" fmla="*/ 4 h 5"/>
                <a:gd name="T44" fmla="*/ 6 w 8"/>
                <a:gd name="T45" fmla="*/ 4 h 5"/>
                <a:gd name="T46" fmla="*/ 5 w 8"/>
                <a:gd name="T47" fmla="*/ 3 h 5"/>
                <a:gd name="T48" fmla="*/ 5 w 8"/>
                <a:gd name="T49" fmla="*/ 3 h 5"/>
                <a:gd name="T50" fmla="*/ 5 w 8"/>
                <a:gd name="T51" fmla="*/ 3 h 5"/>
                <a:gd name="T52" fmla="*/ 6 w 8"/>
                <a:gd name="T53" fmla="*/ 3 h 5"/>
                <a:gd name="T54" fmla="*/ 6 w 8"/>
                <a:gd name="T55" fmla="*/ 3 h 5"/>
                <a:gd name="T56" fmla="*/ 6 w 8"/>
                <a:gd name="T57" fmla="*/ 3 h 5"/>
                <a:gd name="T58" fmla="*/ 6 w 8"/>
                <a:gd name="T59" fmla="*/ 2 h 5"/>
                <a:gd name="T60" fmla="*/ 6 w 8"/>
                <a:gd name="T61" fmla="*/ 2 h 5"/>
                <a:gd name="T62" fmla="*/ 6 w 8"/>
                <a:gd name="T63" fmla="*/ 1 h 5"/>
                <a:gd name="T64" fmla="*/ 7 w 8"/>
                <a:gd name="T65" fmla="*/ 1 h 5"/>
                <a:gd name="T66" fmla="*/ 8 w 8"/>
                <a:gd name="T67" fmla="*/ 1 h 5"/>
                <a:gd name="T68" fmla="*/ 8 w 8"/>
                <a:gd name="T69" fmla="*/ 1 h 5"/>
                <a:gd name="T70" fmla="*/ 8 w 8"/>
                <a:gd name="T7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" h="5">
                  <a:moveTo>
                    <a:pt x="8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7" name="Freeform 399"/>
            <p:cNvSpPr>
              <a:spLocks noEditPoints="1"/>
            </p:cNvSpPr>
            <p:nvPr/>
          </p:nvSpPr>
          <p:spPr bwMode="auto">
            <a:xfrm>
              <a:off x="1797050" y="2528888"/>
              <a:ext cx="279400" cy="533400"/>
            </a:xfrm>
            <a:custGeom>
              <a:avLst/>
              <a:gdLst>
                <a:gd name="T0" fmla="*/ 13 w 29"/>
                <a:gd name="T1" fmla="*/ 3 h 56"/>
                <a:gd name="T2" fmla="*/ 15 w 29"/>
                <a:gd name="T3" fmla="*/ 2 h 56"/>
                <a:gd name="T4" fmla="*/ 15 w 29"/>
                <a:gd name="T5" fmla="*/ 1 h 56"/>
                <a:gd name="T6" fmla="*/ 14 w 29"/>
                <a:gd name="T7" fmla="*/ 0 h 56"/>
                <a:gd name="T8" fmla="*/ 9 w 29"/>
                <a:gd name="T9" fmla="*/ 3 h 56"/>
                <a:gd name="T10" fmla="*/ 7 w 29"/>
                <a:gd name="T11" fmla="*/ 5 h 56"/>
                <a:gd name="T12" fmla="*/ 7 w 29"/>
                <a:gd name="T13" fmla="*/ 5 h 56"/>
                <a:gd name="T14" fmla="*/ 3 w 29"/>
                <a:gd name="T15" fmla="*/ 9 h 56"/>
                <a:gd name="T16" fmla="*/ 1 w 29"/>
                <a:gd name="T17" fmla="*/ 14 h 56"/>
                <a:gd name="T18" fmla="*/ 2 w 29"/>
                <a:gd name="T19" fmla="*/ 16 h 56"/>
                <a:gd name="T20" fmla="*/ 2 w 29"/>
                <a:gd name="T21" fmla="*/ 25 h 56"/>
                <a:gd name="T22" fmla="*/ 5 w 29"/>
                <a:gd name="T23" fmla="*/ 27 h 56"/>
                <a:gd name="T24" fmla="*/ 9 w 29"/>
                <a:gd name="T25" fmla="*/ 30 h 56"/>
                <a:gd name="T26" fmla="*/ 8 w 29"/>
                <a:gd name="T27" fmla="*/ 34 h 56"/>
                <a:gd name="T28" fmla="*/ 11 w 29"/>
                <a:gd name="T29" fmla="*/ 38 h 56"/>
                <a:gd name="T30" fmla="*/ 14 w 29"/>
                <a:gd name="T31" fmla="*/ 47 h 56"/>
                <a:gd name="T32" fmla="*/ 14 w 29"/>
                <a:gd name="T33" fmla="*/ 51 h 56"/>
                <a:gd name="T34" fmla="*/ 15 w 29"/>
                <a:gd name="T35" fmla="*/ 55 h 56"/>
                <a:gd name="T36" fmla="*/ 16 w 29"/>
                <a:gd name="T37" fmla="*/ 56 h 56"/>
                <a:gd name="T38" fmla="*/ 18 w 29"/>
                <a:gd name="T39" fmla="*/ 56 h 56"/>
                <a:gd name="T40" fmla="*/ 17 w 29"/>
                <a:gd name="T41" fmla="*/ 54 h 56"/>
                <a:gd name="T42" fmla="*/ 18 w 29"/>
                <a:gd name="T43" fmla="*/ 53 h 56"/>
                <a:gd name="T44" fmla="*/ 17 w 29"/>
                <a:gd name="T45" fmla="*/ 52 h 56"/>
                <a:gd name="T46" fmla="*/ 18 w 29"/>
                <a:gd name="T47" fmla="*/ 51 h 56"/>
                <a:gd name="T48" fmla="*/ 21 w 29"/>
                <a:gd name="T49" fmla="*/ 50 h 56"/>
                <a:gd name="T50" fmla="*/ 21 w 29"/>
                <a:gd name="T51" fmla="*/ 49 h 56"/>
                <a:gd name="T52" fmla="*/ 24 w 29"/>
                <a:gd name="T53" fmla="*/ 47 h 56"/>
                <a:gd name="T54" fmla="*/ 25 w 29"/>
                <a:gd name="T55" fmla="*/ 46 h 56"/>
                <a:gd name="T56" fmla="*/ 27 w 29"/>
                <a:gd name="T57" fmla="*/ 45 h 56"/>
                <a:gd name="T58" fmla="*/ 29 w 29"/>
                <a:gd name="T59" fmla="*/ 41 h 56"/>
                <a:gd name="T60" fmla="*/ 19 w 29"/>
                <a:gd name="T61" fmla="*/ 30 h 56"/>
                <a:gd name="T62" fmla="*/ 17 w 29"/>
                <a:gd name="T63" fmla="*/ 27 h 56"/>
                <a:gd name="T64" fmla="*/ 10 w 29"/>
                <a:gd name="T65" fmla="*/ 28 h 56"/>
                <a:gd name="T66" fmla="*/ 7 w 29"/>
                <a:gd name="T67" fmla="*/ 27 h 56"/>
                <a:gd name="T68" fmla="*/ 5 w 29"/>
                <a:gd name="T69" fmla="*/ 25 h 56"/>
                <a:gd name="T70" fmla="*/ 4 w 29"/>
                <a:gd name="T71" fmla="*/ 23 h 56"/>
                <a:gd name="T72" fmla="*/ 3 w 29"/>
                <a:gd name="T73" fmla="*/ 22 h 56"/>
                <a:gd name="T74" fmla="*/ 8 w 29"/>
                <a:gd name="T75" fmla="*/ 21 h 56"/>
                <a:gd name="T76" fmla="*/ 8 w 29"/>
                <a:gd name="T77" fmla="*/ 20 h 56"/>
                <a:gd name="T78" fmla="*/ 11 w 29"/>
                <a:gd name="T79" fmla="*/ 18 h 56"/>
                <a:gd name="T80" fmla="*/ 14 w 29"/>
                <a:gd name="T81" fmla="*/ 15 h 56"/>
                <a:gd name="T82" fmla="*/ 14 w 29"/>
                <a:gd name="T83" fmla="*/ 14 h 56"/>
                <a:gd name="T84" fmla="*/ 14 w 29"/>
                <a:gd name="T85" fmla="*/ 7 h 56"/>
                <a:gd name="T86" fmla="*/ 12 w 29"/>
                <a:gd name="T87" fmla="*/ 8 h 56"/>
                <a:gd name="T88" fmla="*/ 12 w 29"/>
                <a:gd name="T89" fmla="*/ 9 h 56"/>
                <a:gd name="T90" fmla="*/ 12 w 29"/>
                <a:gd name="T91" fmla="*/ 10 h 56"/>
                <a:gd name="T92" fmla="*/ 10 w 29"/>
                <a:gd name="T93" fmla="*/ 11 h 56"/>
                <a:gd name="T94" fmla="*/ 10 w 29"/>
                <a:gd name="T95" fmla="*/ 11 h 56"/>
                <a:gd name="T96" fmla="*/ 8 w 29"/>
                <a:gd name="T97" fmla="*/ 10 h 56"/>
                <a:gd name="T98" fmla="*/ 8 w 29"/>
                <a:gd name="T99" fmla="*/ 8 h 56"/>
                <a:gd name="T100" fmla="*/ 10 w 29"/>
                <a:gd name="T101" fmla="*/ 7 h 56"/>
                <a:gd name="T102" fmla="*/ 12 w 29"/>
                <a:gd name="T103" fmla="*/ 7 h 56"/>
                <a:gd name="T104" fmla="*/ 15 w 29"/>
                <a:gd name="T105" fmla="*/ 4 h 56"/>
                <a:gd name="T106" fmla="*/ 15 w 29"/>
                <a:gd name="T107" fmla="*/ 55 h 56"/>
                <a:gd name="T108" fmla="*/ 9 w 29"/>
                <a:gd name="T109" fmla="*/ 28 h 56"/>
                <a:gd name="T110" fmla="*/ 9 w 29"/>
                <a:gd name="T11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" h="56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8" y="3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1"/>
                    <a:pt x="1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1" y="53"/>
                    <a:pt x="7" y="50"/>
                    <a:pt x="5" y="47"/>
                  </a:cubicBezTo>
                  <a:cubicBezTo>
                    <a:pt x="7" y="50"/>
                    <a:pt x="11" y="53"/>
                    <a:pt x="15" y="55"/>
                  </a:cubicBezTo>
                  <a:cubicBezTo>
                    <a:pt x="15" y="55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5" y="38"/>
                    <a:pt x="21" y="34"/>
                    <a:pt x="19" y="30"/>
                  </a:cubicBezTo>
                  <a:cubicBezTo>
                    <a:pt x="19" y="30"/>
                    <a:pt x="18" y="29"/>
                    <a:pt x="18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7" y="20"/>
                    <a:pt x="7" y="20"/>
                  </a:cubicBezTo>
                  <a:cubicBezTo>
                    <a:pt x="7" y="20"/>
                    <a:pt x="7" y="22"/>
                    <a:pt x="7" y="22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2"/>
                    <a:pt x="14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6"/>
                    <a:pt x="15" y="5"/>
                    <a:pt x="15" y="4"/>
                  </a:cubicBezTo>
                  <a:cubicBezTo>
                    <a:pt x="15" y="4"/>
                    <a:pt x="15" y="4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5"/>
                    <a:pt x="8" y="4"/>
                  </a:cubicBezTo>
                  <a:close/>
                  <a:moveTo>
                    <a:pt x="15" y="55"/>
                  </a:move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6" y="55"/>
                    <a:pt x="16" y="55"/>
                  </a:cubicBezTo>
                  <a:lnTo>
                    <a:pt x="15" y="55"/>
                  </a:lnTo>
                  <a:close/>
                  <a:moveTo>
                    <a:pt x="9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lose/>
                </a:path>
              </a:pathLst>
            </a:custGeom>
            <a:solidFill>
              <a:srgbClr val="4D9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8" name="Freeform 400"/>
            <p:cNvSpPr/>
            <p:nvPr/>
          </p:nvSpPr>
          <p:spPr bwMode="auto">
            <a:xfrm>
              <a:off x="1865313" y="2509838"/>
              <a:ext cx="123825" cy="66675"/>
            </a:xfrm>
            <a:custGeom>
              <a:avLst/>
              <a:gdLst>
                <a:gd name="T0" fmla="*/ 0 w 13"/>
                <a:gd name="T1" fmla="*/ 6 h 7"/>
                <a:gd name="T2" fmla="*/ 0 w 13"/>
                <a:gd name="T3" fmla="*/ 6 h 7"/>
                <a:gd name="T4" fmla="*/ 0 w 13"/>
                <a:gd name="T5" fmla="*/ 6 h 7"/>
                <a:gd name="T6" fmla="*/ 0 w 13"/>
                <a:gd name="T7" fmla="*/ 6 h 7"/>
                <a:gd name="T8" fmla="*/ 0 w 13"/>
                <a:gd name="T9" fmla="*/ 7 h 7"/>
                <a:gd name="T10" fmla="*/ 0 w 13"/>
                <a:gd name="T11" fmla="*/ 7 h 7"/>
                <a:gd name="T12" fmla="*/ 0 w 13"/>
                <a:gd name="T13" fmla="*/ 7 h 7"/>
                <a:gd name="T14" fmla="*/ 0 w 13"/>
                <a:gd name="T15" fmla="*/ 7 h 7"/>
                <a:gd name="T16" fmla="*/ 0 w 13"/>
                <a:gd name="T17" fmla="*/ 7 h 7"/>
                <a:gd name="T18" fmla="*/ 0 w 13"/>
                <a:gd name="T19" fmla="*/ 7 h 7"/>
                <a:gd name="T20" fmla="*/ 0 w 13"/>
                <a:gd name="T21" fmla="*/ 7 h 7"/>
                <a:gd name="T22" fmla="*/ 0 w 13"/>
                <a:gd name="T23" fmla="*/ 6 h 7"/>
                <a:gd name="T24" fmla="*/ 0 w 13"/>
                <a:gd name="T25" fmla="*/ 6 h 7"/>
                <a:gd name="T26" fmla="*/ 0 w 13"/>
                <a:gd name="T27" fmla="*/ 6 h 7"/>
                <a:gd name="T28" fmla="*/ 2 w 13"/>
                <a:gd name="T29" fmla="*/ 5 h 7"/>
                <a:gd name="T30" fmla="*/ 4 w 13"/>
                <a:gd name="T31" fmla="*/ 3 h 7"/>
                <a:gd name="T32" fmla="*/ 4 w 13"/>
                <a:gd name="T33" fmla="*/ 3 h 7"/>
                <a:gd name="T34" fmla="*/ 6 w 13"/>
                <a:gd name="T35" fmla="*/ 2 h 7"/>
                <a:gd name="T36" fmla="*/ 7 w 13"/>
                <a:gd name="T37" fmla="*/ 2 h 7"/>
                <a:gd name="T38" fmla="*/ 9 w 13"/>
                <a:gd name="T39" fmla="*/ 2 h 7"/>
                <a:gd name="T40" fmla="*/ 8 w 13"/>
                <a:gd name="T41" fmla="*/ 3 h 7"/>
                <a:gd name="T42" fmla="*/ 9 w 13"/>
                <a:gd name="T43" fmla="*/ 3 h 7"/>
                <a:gd name="T44" fmla="*/ 10 w 13"/>
                <a:gd name="T45" fmla="*/ 2 h 7"/>
                <a:gd name="T46" fmla="*/ 12 w 13"/>
                <a:gd name="T47" fmla="*/ 0 h 7"/>
                <a:gd name="T48" fmla="*/ 13 w 13"/>
                <a:gd name="T49" fmla="*/ 0 h 7"/>
                <a:gd name="T50" fmla="*/ 9 w 13"/>
                <a:gd name="T51" fmla="*/ 1 h 7"/>
                <a:gd name="T52" fmla="*/ 7 w 13"/>
                <a:gd name="T53" fmla="*/ 2 h 7"/>
                <a:gd name="T54" fmla="*/ 7 w 13"/>
                <a:gd name="T55" fmla="*/ 2 h 7"/>
                <a:gd name="T56" fmla="*/ 6 w 13"/>
                <a:gd name="T57" fmla="*/ 2 h 7"/>
                <a:gd name="T58" fmla="*/ 4 w 13"/>
                <a:gd name="T59" fmla="*/ 3 h 7"/>
                <a:gd name="T60" fmla="*/ 0 w 13"/>
                <a:gd name="T61" fmla="*/ 6 h 7"/>
                <a:gd name="T62" fmla="*/ 0 w 13"/>
                <a:gd name="T6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" h="7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4" y="3"/>
                  </a:cubicBezTo>
                  <a:cubicBezTo>
                    <a:pt x="3" y="4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9" name="Freeform 401"/>
            <p:cNvSpPr/>
            <p:nvPr/>
          </p:nvSpPr>
          <p:spPr bwMode="auto">
            <a:xfrm>
              <a:off x="1865313" y="2576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0" name="Freeform 402"/>
            <p:cNvSpPr/>
            <p:nvPr/>
          </p:nvSpPr>
          <p:spPr bwMode="auto">
            <a:xfrm>
              <a:off x="1855788" y="25765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2" name="Freeform 404"/>
            <p:cNvSpPr/>
            <p:nvPr/>
          </p:nvSpPr>
          <p:spPr bwMode="auto">
            <a:xfrm>
              <a:off x="1825625" y="2662238"/>
              <a:ext cx="144463" cy="133350"/>
            </a:xfrm>
            <a:custGeom>
              <a:avLst/>
              <a:gdLst>
                <a:gd name="T0" fmla="*/ 11 w 15"/>
                <a:gd name="T1" fmla="*/ 0 h 14"/>
                <a:gd name="T2" fmla="*/ 11 w 15"/>
                <a:gd name="T3" fmla="*/ 1 h 14"/>
                <a:gd name="T4" fmla="*/ 11 w 15"/>
                <a:gd name="T5" fmla="*/ 1 h 14"/>
                <a:gd name="T6" fmla="*/ 11 w 15"/>
                <a:gd name="T7" fmla="*/ 1 h 14"/>
                <a:gd name="T8" fmla="*/ 10 w 15"/>
                <a:gd name="T9" fmla="*/ 1 h 14"/>
                <a:gd name="T10" fmla="*/ 9 w 15"/>
                <a:gd name="T11" fmla="*/ 3 h 14"/>
                <a:gd name="T12" fmla="*/ 9 w 15"/>
                <a:gd name="T13" fmla="*/ 3 h 14"/>
                <a:gd name="T14" fmla="*/ 8 w 15"/>
                <a:gd name="T15" fmla="*/ 4 h 14"/>
                <a:gd name="T16" fmla="*/ 8 w 15"/>
                <a:gd name="T17" fmla="*/ 4 h 14"/>
                <a:gd name="T18" fmla="*/ 8 w 15"/>
                <a:gd name="T19" fmla="*/ 5 h 14"/>
                <a:gd name="T20" fmla="*/ 6 w 15"/>
                <a:gd name="T21" fmla="*/ 5 h 14"/>
                <a:gd name="T22" fmla="*/ 5 w 15"/>
                <a:gd name="T23" fmla="*/ 6 h 14"/>
                <a:gd name="T24" fmla="*/ 6 w 15"/>
                <a:gd name="T25" fmla="*/ 7 h 14"/>
                <a:gd name="T26" fmla="*/ 5 w 15"/>
                <a:gd name="T27" fmla="*/ 7 h 14"/>
                <a:gd name="T28" fmla="*/ 5 w 15"/>
                <a:gd name="T29" fmla="*/ 7 h 14"/>
                <a:gd name="T30" fmla="*/ 5 w 15"/>
                <a:gd name="T31" fmla="*/ 7 h 14"/>
                <a:gd name="T32" fmla="*/ 4 w 15"/>
                <a:gd name="T33" fmla="*/ 8 h 14"/>
                <a:gd name="T34" fmla="*/ 4 w 15"/>
                <a:gd name="T35" fmla="*/ 6 h 14"/>
                <a:gd name="T36" fmla="*/ 1 w 15"/>
                <a:gd name="T37" fmla="*/ 6 h 14"/>
                <a:gd name="T38" fmla="*/ 0 w 15"/>
                <a:gd name="T39" fmla="*/ 8 h 14"/>
                <a:gd name="T40" fmla="*/ 0 w 15"/>
                <a:gd name="T41" fmla="*/ 10 h 14"/>
                <a:gd name="T42" fmla="*/ 1 w 15"/>
                <a:gd name="T43" fmla="*/ 10 h 14"/>
                <a:gd name="T44" fmla="*/ 1 w 15"/>
                <a:gd name="T45" fmla="*/ 10 h 14"/>
                <a:gd name="T46" fmla="*/ 1 w 15"/>
                <a:gd name="T47" fmla="*/ 9 h 14"/>
                <a:gd name="T48" fmla="*/ 1 w 15"/>
                <a:gd name="T49" fmla="*/ 9 h 14"/>
                <a:gd name="T50" fmla="*/ 1 w 15"/>
                <a:gd name="T51" fmla="*/ 9 h 14"/>
                <a:gd name="T52" fmla="*/ 3 w 15"/>
                <a:gd name="T53" fmla="*/ 9 h 14"/>
                <a:gd name="T54" fmla="*/ 2 w 15"/>
                <a:gd name="T55" fmla="*/ 11 h 14"/>
                <a:gd name="T56" fmla="*/ 4 w 15"/>
                <a:gd name="T57" fmla="*/ 11 h 14"/>
                <a:gd name="T58" fmla="*/ 4 w 15"/>
                <a:gd name="T59" fmla="*/ 11 h 14"/>
                <a:gd name="T60" fmla="*/ 4 w 15"/>
                <a:gd name="T61" fmla="*/ 12 h 14"/>
                <a:gd name="T62" fmla="*/ 4 w 15"/>
                <a:gd name="T63" fmla="*/ 13 h 14"/>
                <a:gd name="T64" fmla="*/ 5 w 15"/>
                <a:gd name="T65" fmla="*/ 13 h 14"/>
                <a:gd name="T66" fmla="*/ 6 w 15"/>
                <a:gd name="T67" fmla="*/ 13 h 14"/>
                <a:gd name="T68" fmla="*/ 6 w 15"/>
                <a:gd name="T69" fmla="*/ 13 h 14"/>
                <a:gd name="T70" fmla="*/ 7 w 15"/>
                <a:gd name="T71" fmla="*/ 14 h 14"/>
                <a:gd name="T72" fmla="*/ 8 w 15"/>
                <a:gd name="T73" fmla="*/ 13 h 14"/>
                <a:gd name="T74" fmla="*/ 11 w 15"/>
                <a:gd name="T75" fmla="*/ 13 h 14"/>
                <a:gd name="T76" fmla="*/ 11 w 15"/>
                <a:gd name="T77" fmla="*/ 13 h 14"/>
                <a:gd name="T78" fmla="*/ 14 w 15"/>
                <a:gd name="T79" fmla="*/ 13 h 14"/>
                <a:gd name="T80" fmla="*/ 15 w 15"/>
                <a:gd name="T81" fmla="*/ 14 h 14"/>
                <a:gd name="T82" fmla="*/ 15 w 15"/>
                <a:gd name="T83" fmla="*/ 14 h 14"/>
                <a:gd name="T84" fmla="*/ 12 w 15"/>
                <a:gd name="T85" fmla="*/ 0 h 14"/>
                <a:gd name="T86" fmla="*/ 11 w 15"/>
                <a:gd name="T8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" h="14"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7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4" y="8"/>
                    <a:pt x="4" y="6"/>
                    <a:pt x="4" y="6"/>
                  </a:cubicBezTo>
                  <a:cubicBezTo>
                    <a:pt x="4" y="6"/>
                    <a:pt x="1" y="6"/>
                    <a:pt x="1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0"/>
                    <a:pt x="12" y="5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3" name="Freeform 405"/>
            <p:cNvSpPr/>
            <p:nvPr/>
          </p:nvSpPr>
          <p:spPr bwMode="auto">
            <a:xfrm>
              <a:off x="1825625" y="2576513"/>
              <a:ext cx="39688" cy="38100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1 h 4"/>
                <a:gd name="T4" fmla="*/ 4 w 4"/>
                <a:gd name="T5" fmla="*/ 0 h 4"/>
                <a:gd name="T6" fmla="*/ 3 w 4"/>
                <a:gd name="T7" fmla="*/ 1 h 4"/>
                <a:gd name="T8" fmla="*/ 2 w 4"/>
                <a:gd name="T9" fmla="*/ 1 h 4"/>
                <a:gd name="T10" fmla="*/ 2 w 4"/>
                <a:gd name="T11" fmla="*/ 2 h 4"/>
                <a:gd name="T12" fmla="*/ 2 w 4"/>
                <a:gd name="T13" fmla="*/ 2 h 4"/>
                <a:gd name="T14" fmla="*/ 1 w 4"/>
                <a:gd name="T15" fmla="*/ 2 h 4"/>
                <a:gd name="T16" fmla="*/ 1 w 4"/>
                <a:gd name="T17" fmla="*/ 3 h 4"/>
                <a:gd name="T18" fmla="*/ 1 w 4"/>
                <a:gd name="T19" fmla="*/ 4 h 4"/>
                <a:gd name="T20" fmla="*/ 0 w 4"/>
                <a:gd name="T21" fmla="*/ 4 h 4"/>
                <a:gd name="T22" fmla="*/ 2 w 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4" name="Freeform 406"/>
            <p:cNvSpPr/>
            <p:nvPr/>
          </p:nvSpPr>
          <p:spPr bwMode="auto">
            <a:xfrm>
              <a:off x="1825625" y="26146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5" name="Freeform 407"/>
            <p:cNvSpPr/>
            <p:nvPr/>
          </p:nvSpPr>
          <p:spPr bwMode="auto">
            <a:xfrm>
              <a:off x="1797050" y="2614613"/>
              <a:ext cx="28575" cy="476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3 w 3"/>
                <a:gd name="T5" fmla="*/ 0 h 5"/>
                <a:gd name="T6" fmla="*/ 3 w 3"/>
                <a:gd name="T7" fmla="*/ 0 h 5"/>
                <a:gd name="T8" fmla="*/ 0 w 3"/>
                <a:gd name="T9" fmla="*/ 5 h 5"/>
                <a:gd name="T10" fmla="*/ 0 w 3"/>
                <a:gd name="T11" fmla="*/ 5 h 5"/>
                <a:gd name="T12" fmla="*/ 0 w 3"/>
                <a:gd name="T13" fmla="*/ 5 h 5"/>
                <a:gd name="T14" fmla="*/ 0 w 3"/>
                <a:gd name="T15" fmla="*/ 5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6" name="Freeform 408"/>
            <p:cNvSpPr/>
            <p:nvPr/>
          </p:nvSpPr>
          <p:spPr bwMode="auto">
            <a:xfrm>
              <a:off x="1797050" y="2662238"/>
              <a:ext cx="0" cy="952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7" name="Freeform 409"/>
            <p:cNvSpPr/>
            <p:nvPr/>
          </p:nvSpPr>
          <p:spPr bwMode="auto">
            <a:xfrm>
              <a:off x="1778000" y="2662238"/>
              <a:ext cx="163513" cy="390525"/>
            </a:xfrm>
            <a:custGeom>
              <a:avLst/>
              <a:gdLst>
                <a:gd name="T0" fmla="*/ 17 w 17"/>
                <a:gd name="T1" fmla="*/ 41 h 41"/>
                <a:gd name="T2" fmla="*/ 17 w 17"/>
                <a:gd name="T3" fmla="*/ 41 h 41"/>
                <a:gd name="T4" fmla="*/ 17 w 17"/>
                <a:gd name="T5" fmla="*/ 41 h 41"/>
                <a:gd name="T6" fmla="*/ 15 w 17"/>
                <a:gd name="T7" fmla="*/ 38 h 41"/>
                <a:gd name="T8" fmla="*/ 16 w 17"/>
                <a:gd name="T9" fmla="*/ 37 h 41"/>
                <a:gd name="T10" fmla="*/ 16 w 17"/>
                <a:gd name="T11" fmla="*/ 37 h 41"/>
                <a:gd name="T12" fmla="*/ 16 w 17"/>
                <a:gd name="T13" fmla="*/ 36 h 41"/>
                <a:gd name="T14" fmla="*/ 16 w 17"/>
                <a:gd name="T15" fmla="*/ 36 h 41"/>
                <a:gd name="T16" fmla="*/ 15 w 17"/>
                <a:gd name="T17" fmla="*/ 34 h 41"/>
                <a:gd name="T18" fmla="*/ 16 w 17"/>
                <a:gd name="T19" fmla="*/ 33 h 41"/>
                <a:gd name="T20" fmla="*/ 16 w 17"/>
                <a:gd name="T21" fmla="*/ 31 h 41"/>
                <a:gd name="T22" fmla="*/ 16 w 17"/>
                <a:gd name="T23" fmla="*/ 27 h 41"/>
                <a:gd name="T24" fmla="*/ 13 w 17"/>
                <a:gd name="T25" fmla="*/ 25 h 41"/>
                <a:gd name="T26" fmla="*/ 13 w 17"/>
                <a:gd name="T27" fmla="*/ 24 h 41"/>
                <a:gd name="T28" fmla="*/ 13 w 17"/>
                <a:gd name="T29" fmla="*/ 24 h 41"/>
                <a:gd name="T30" fmla="*/ 11 w 17"/>
                <a:gd name="T31" fmla="*/ 21 h 41"/>
                <a:gd name="T32" fmla="*/ 10 w 17"/>
                <a:gd name="T33" fmla="*/ 20 h 41"/>
                <a:gd name="T34" fmla="*/ 10 w 17"/>
                <a:gd name="T35" fmla="*/ 20 h 41"/>
                <a:gd name="T36" fmla="*/ 11 w 17"/>
                <a:gd name="T37" fmla="*/ 19 h 41"/>
                <a:gd name="T38" fmla="*/ 10 w 17"/>
                <a:gd name="T39" fmla="*/ 19 h 41"/>
                <a:gd name="T40" fmla="*/ 10 w 17"/>
                <a:gd name="T41" fmla="*/ 18 h 41"/>
                <a:gd name="T42" fmla="*/ 11 w 17"/>
                <a:gd name="T43" fmla="*/ 16 h 41"/>
                <a:gd name="T44" fmla="*/ 11 w 17"/>
                <a:gd name="T45" fmla="*/ 15 h 41"/>
                <a:gd name="T46" fmla="*/ 11 w 17"/>
                <a:gd name="T47" fmla="*/ 14 h 41"/>
                <a:gd name="T48" fmla="*/ 10 w 17"/>
                <a:gd name="T49" fmla="*/ 15 h 41"/>
                <a:gd name="T50" fmla="*/ 7 w 17"/>
                <a:gd name="T51" fmla="*/ 13 h 41"/>
                <a:gd name="T52" fmla="*/ 7 w 17"/>
                <a:gd name="T53" fmla="*/ 12 h 41"/>
                <a:gd name="T54" fmla="*/ 6 w 17"/>
                <a:gd name="T55" fmla="*/ 12 h 41"/>
                <a:gd name="T56" fmla="*/ 5 w 17"/>
                <a:gd name="T57" fmla="*/ 11 h 41"/>
                <a:gd name="T58" fmla="*/ 4 w 17"/>
                <a:gd name="T59" fmla="*/ 11 h 41"/>
                <a:gd name="T60" fmla="*/ 3 w 17"/>
                <a:gd name="T61" fmla="*/ 10 h 41"/>
                <a:gd name="T62" fmla="*/ 3 w 17"/>
                <a:gd name="T63" fmla="*/ 6 h 41"/>
                <a:gd name="T64" fmla="*/ 3 w 17"/>
                <a:gd name="T65" fmla="*/ 6 h 41"/>
                <a:gd name="T66" fmla="*/ 4 w 17"/>
                <a:gd name="T67" fmla="*/ 2 h 41"/>
                <a:gd name="T68" fmla="*/ 3 w 17"/>
                <a:gd name="T69" fmla="*/ 1 h 41"/>
                <a:gd name="T70" fmla="*/ 3 w 17"/>
                <a:gd name="T71" fmla="*/ 0 h 41"/>
                <a:gd name="T72" fmla="*/ 2 w 17"/>
                <a:gd name="T73" fmla="*/ 0 h 41"/>
                <a:gd name="T74" fmla="*/ 2 w 17"/>
                <a:gd name="T75" fmla="*/ 1 h 41"/>
                <a:gd name="T76" fmla="*/ 2 w 17"/>
                <a:gd name="T77" fmla="*/ 1 h 41"/>
                <a:gd name="T78" fmla="*/ 2 w 17"/>
                <a:gd name="T79" fmla="*/ 2 h 41"/>
                <a:gd name="T80" fmla="*/ 1 w 17"/>
                <a:gd name="T81" fmla="*/ 3 h 41"/>
                <a:gd name="T82" fmla="*/ 1 w 17"/>
                <a:gd name="T83" fmla="*/ 4 h 41"/>
                <a:gd name="T84" fmla="*/ 1 w 17"/>
                <a:gd name="T85" fmla="*/ 5 h 41"/>
                <a:gd name="T86" fmla="*/ 1 w 17"/>
                <a:gd name="T87" fmla="*/ 5 h 41"/>
                <a:gd name="T88" fmla="*/ 0 w 17"/>
                <a:gd name="T89" fmla="*/ 6 h 41"/>
                <a:gd name="T90" fmla="*/ 0 w 17"/>
                <a:gd name="T91" fmla="*/ 9 h 41"/>
                <a:gd name="T92" fmla="*/ 0 w 17"/>
                <a:gd name="T93" fmla="*/ 9 h 41"/>
                <a:gd name="T94" fmla="*/ 0 w 17"/>
                <a:gd name="T95" fmla="*/ 10 h 41"/>
                <a:gd name="T96" fmla="*/ 0 w 17"/>
                <a:gd name="T97" fmla="*/ 10 h 41"/>
                <a:gd name="T98" fmla="*/ 0 w 17"/>
                <a:gd name="T99" fmla="*/ 10 h 41"/>
                <a:gd name="T100" fmla="*/ 0 w 17"/>
                <a:gd name="T101" fmla="*/ 11 h 41"/>
                <a:gd name="T102" fmla="*/ 0 w 17"/>
                <a:gd name="T103" fmla="*/ 13 h 41"/>
                <a:gd name="T104" fmla="*/ 0 w 17"/>
                <a:gd name="T105" fmla="*/ 15 h 41"/>
                <a:gd name="T106" fmla="*/ 0 w 17"/>
                <a:gd name="T107" fmla="*/ 15 h 41"/>
                <a:gd name="T108" fmla="*/ 0 w 17"/>
                <a:gd name="T109" fmla="*/ 20 h 41"/>
                <a:gd name="T110" fmla="*/ 0 w 17"/>
                <a:gd name="T111" fmla="*/ 20 h 41"/>
                <a:gd name="T112" fmla="*/ 1 w 17"/>
                <a:gd name="T113" fmla="*/ 22 h 41"/>
                <a:gd name="T114" fmla="*/ 2 w 17"/>
                <a:gd name="T115" fmla="*/ 24 h 41"/>
                <a:gd name="T116" fmla="*/ 2 w 17"/>
                <a:gd name="T117" fmla="*/ 25 h 41"/>
                <a:gd name="T118" fmla="*/ 3 w 17"/>
                <a:gd name="T119" fmla="*/ 28 h 41"/>
                <a:gd name="T120" fmla="*/ 4 w 17"/>
                <a:gd name="T121" fmla="*/ 29 h 41"/>
                <a:gd name="T122" fmla="*/ 7 w 17"/>
                <a:gd name="T123" fmla="*/ 33 h 41"/>
                <a:gd name="T124" fmla="*/ 17 w 17"/>
                <a:gd name="T12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" h="41">
                  <a:moveTo>
                    <a:pt x="17" y="41"/>
                  </a:move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3"/>
                    <a:pt x="2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2" y="26"/>
                    <a:pt x="3" y="27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6" y="32"/>
                    <a:pt x="7" y="33"/>
                  </a:cubicBezTo>
                  <a:cubicBezTo>
                    <a:pt x="9" y="36"/>
                    <a:pt x="13" y="39"/>
                    <a:pt x="17" y="41"/>
                  </a:cubicBez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8" name="Freeform 410"/>
            <p:cNvSpPr/>
            <p:nvPr/>
          </p:nvSpPr>
          <p:spPr bwMode="auto">
            <a:xfrm>
              <a:off x="1778000" y="2805113"/>
              <a:ext cx="0" cy="47625"/>
            </a:xfrm>
            <a:custGeom>
              <a:avLst/>
              <a:gdLst>
                <a:gd name="T0" fmla="*/ 5 h 5"/>
                <a:gd name="T1" fmla="*/ 0 h 5"/>
                <a:gd name="T2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9" name="Freeform 411"/>
            <p:cNvSpPr/>
            <p:nvPr/>
          </p:nvSpPr>
          <p:spPr bwMode="auto">
            <a:xfrm>
              <a:off x="1778000" y="2767013"/>
              <a:ext cx="0" cy="3810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441" name="Freeform 430"/>
          <p:cNvSpPr/>
          <p:nvPr/>
        </p:nvSpPr>
        <p:spPr bwMode="auto">
          <a:xfrm>
            <a:off x="0" y="187776"/>
            <a:ext cx="9144000" cy="65484"/>
          </a:xfrm>
          <a:custGeom>
            <a:avLst/>
            <a:gdLst>
              <a:gd name="T0" fmla="*/ 17 w 5255"/>
              <a:gd name="T1" fmla="*/ 36 h 36"/>
              <a:gd name="T2" fmla="*/ 5255 w 5255"/>
              <a:gd name="T3" fmla="*/ 36 h 36"/>
              <a:gd name="T4" fmla="*/ 5255 w 5255"/>
              <a:gd name="T5" fmla="*/ 36 h 36"/>
              <a:gd name="T6" fmla="*/ 5255 w 5255"/>
              <a:gd name="T7" fmla="*/ 0 h 36"/>
              <a:gd name="T8" fmla="*/ 0 w 5255"/>
              <a:gd name="T9" fmla="*/ 0 h 36"/>
              <a:gd name="T10" fmla="*/ 0 w 5255"/>
              <a:gd name="T11" fmla="*/ 36 h 36"/>
              <a:gd name="T12" fmla="*/ 17 w 5255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5" h="36">
                <a:moveTo>
                  <a:pt x="17" y="36"/>
                </a:moveTo>
                <a:lnTo>
                  <a:pt x="5255" y="36"/>
                </a:lnTo>
                <a:lnTo>
                  <a:pt x="5255" y="36"/>
                </a:lnTo>
                <a:lnTo>
                  <a:pt x="5255" y="0"/>
                </a:lnTo>
                <a:lnTo>
                  <a:pt x="0" y="0"/>
                </a:lnTo>
                <a:lnTo>
                  <a:pt x="0" y="36"/>
                </a:lnTo>
                <a:lnTo>
                  <a:pt x="17" y="36"/>
                </a:lnTo>
                <a:close/>
              </a:path>
            </a:pathLst>
          </a:custGeom>
          <a:solidFill>
            <a:srgbClr val="858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454" name="组合 453"/>
          <p:cNvGrpSpPr/>
          <p:nvPr/>
        </p:nvGrpSpPr>
        <p:grpSpPr>
          <a:xfrm>
            <a:off x="4505496" y="557039"/>
            <a:ext cx="898922" cy="141684"/>
            <a:chOff x="5094288" y="1047750"/>
            <a:chExt cx="1198563" cy="188912"/>
          </a:xfrm>
        </p:grpSpPr>
        <p:sp>
          <p:nvSpPr>
            <p:cNvPr id="444" name="Freeform 433"/>
            <p:cNvSpPr/>
            <p:nvPr/>
          </p:nvSpPr>
          <p:spPr bwMode="auto">
            <a:xfrm>
              <a:off x="5094288" y="1047750"/>
              <a:ext cx="1198563" cy="139700"/>
            </a:xfrm>
            <a:custGeom>
              <a:avLst/>
              <a:gdLst>
                <a:gd name="T0" fmla="*/ 0 w 172"/>
                <a:gd name="T1" fmla="*/ 20 h 20"/>
                <a:gd name="T2" fmla="*/ 17 w 172"/>
                <a:gd name="T3" fmla="*/ 20 h 20"/>
                <a:gd name="T4" fmla="*/ 155 w 172"/>
                <a:gd name="T5" fmla="*/ 20 h 20"/>
                <a:gd name="T6" fmla="*/ 172 w 172"/>
                <a:gd name="T7" fmla="*/ 20 h 20"/>
                <a:gd name="T8" fmla="*/ 172 w 172"/>
                <a:gd name="T9" fmla="*/ 15 h 20"/>
                <a:gd name="T10" fmla="*/ 155 w 172"/>
                <a:gd name="T11" fmla="*/ 10 h 20"/>
                <a:gd name="T12" fmla="*/ 99 w 172"/>
                <a:gd name="T13" fmla="*/ 3 h 20"/>
                <a:gd name="T14" fmla="*/ 95 w 172"/>
                <a:gd name="T15" fmla="*/ 2 h 20"/>
                <a:gd name="T16" fmla="*/ 95 w 172"/>
                <a:gd name="T17" fmla="*/ 2 h 20"/>
                <a:gd name="T18" fmla="*/ 27 w 172"/>
                <a:gd name="T19" fmla="*/ 2 h 20"/>
                <a:gd name="T20" fmla="*/ 0 w 172"/>
                <a:gd name="T21" fmla="*/ 2 h 20"/>
                <a:gd name="T22" fmla="*/ 0 w 172"/>
                <a:gd name="T23" fmla="*/ 10 h 20"/>
                <a:gd name="T24" fmla="*/ 0 w 172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20">
                  <a:moveTo>
                    <a:pt x="0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7" y="13"/>
                    <a:pt x="160" y="12"/>
                    <a:pt x="155" y="10"/>
                  </a:cubicBezTo>
                  <a:cubicBezTo>
                    <a:pt x="137" y="6"/>
                    <a:pt x="118" y="4"/>
                    <a:pt x="99" y="3"/>
                  </a:cubicBezTo>
                  <a:cubicBezTo>
                    <a:pt x="98" y="3"/>
                    <a:pt x="96" y="2"/>
                    <a:pt x="95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73" y="0"/>
                    <a:pt x="50" y="1"/>
                    <a:pt x="27" y="2"/>
                  </a:cubicBezTo>
                  <a:cubicBezTo>
                    <a:pt x="18" y="2"/>
                    <a:pt x="9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6F7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5" name="Freeform 434"/>
            <p:cNvSpPr/>
            <p:nvPr/>
          </p:nvSpPr>
          <p:spPr bwMode="auto">
            <a:xfrm>
              <a:off x="5211763" y="1187450"/>
              <a:ext cx="962025" cy="49212"/>
            </a:xfrm>
            <a:custGeom>
              <a:avLst/>
              <a:gdLst>
                <a:gd name="T0" fmla="*/ 12 w 138"/>
                <a:gd name="T1" fmla="*/ 7 h 7"/>
                <a:gd name="T2" fmla="*/ 126 w 138"/>
                <a:gd name="T3" fmla="*/ 7 h 7"/>
                <a:gd name="T4" fmla="*/ 138 w 138"/>
                <a:gd name="T5" fmla="*/ 0 h 7"/>
                <a:gd name="T6" fmla="*/ 0 w 138"/>
                <a:gd name="T7" fmla="*/ 0 h 7"/>
                <a:gd name="T8" fmla="*/ 12 w 13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7">
                  <a:moveTo>
                    <a:pt x="12" y="7"/>
                  </a:moveTo>
                  <a:cubicBezTo>
                    <a:pt x="126" y="7"/>
                    <a:pt x="126" y="7"/>
                    <a:pt x="126" y="7"/>
                  </a:cubicBezTo>
                  <a:cubicBezTo>
                    <a:pt x="131" y="7"/>
                    <a:pt x="136" y="4"/>
                    <a:pt x="1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7" y="7"/>
                    <a:pt x="12" y="7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53" name="组合 452"/>
          <p:cNvGrpSpPr/>
          <p:nvPr/>
        </p:nvGrpSpPr>
        <p:grpSpPr>
          <a:xfrm>
            <a:off x="3239861" y="441549"/>
            <a:ext cx="889397" cy="157163"/>
            <a:chOff x="3406775" y="893763"/>
            <a:chExt cx="1185863" cy="209550"/>
          </a:xfrm>
        </p:grpSpPr>
        <p:sp>
          <p:nvSpPr>
            <p:cNvPr id="446" name="Freeform 435"/>
            <p:cNvSpPr/>
            <p:nvPr/>
          </p:nvSpPr>
          <p:spPr bwMode="auto">
            <a:xfrm>
              <a:off x="3406775" y="893763"/>
              <a:ext cx="1185863" cy="139700"/>
            </a:xfrm>
            <a:custGeom>
              <a:avLst/>
              <a:gdLst>
                <a:gd name="T0" fmla="*/ 14 w 170"/>
                <a:gd name="T1" fmla="*/ 20 h 20"/>
                <a:gd name="T2" fmla="*/ 156 w 170"/>
                <a:gd name="T3" fmla="*/ 20 h 20"/>
                <a:gd name="T4" fmla="*/ 170 w 170"/>
                <a:gd name="T5" fmla="*/ 20 h 20"/>
                <a:gd name="T6" fmla="*/ 104 w 170"/>
                <a:gd name="T7" fmla="*/ 5 h 20"/>
                <a:gd name="T8" fmla="*/ 0 w 170"/>
                <a:gd name="T9" fmla="*/ 1 h 20"/>
                <a:gd name="T10" fmla="*/ 0 w 170"/>
                <a:gd name="T11" fmla="*/ 20 h 20"/>
                <a:gd name="T12" fmla="*/ 14 w 17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0">
                  <a:moveTo>
                    <a:pt x="14" y="20"/>
                  </a:moveTo>
                  <a:cubicBezTo>
                    <a:pt x="156" y="20"/>
                    <a:pt x="156" y="20"/>
                    <a:pt x="156" y="20"/>
                  </a:cubicBezTo>
                  <a:cubicBezTo>
                    <a:pt x="170" y="20"/>
                    <a:pt x="170" y="20"/>
                    <a:pt x="170" y="20"/>
                  </a:cubicBezTo>
                  <a:cubicBezTo>
                    <a:pt x="149" y="10"/>
                    <a:pt x="126" y="9"/>
                    <a:pt x="104" y="5"/>
                  </a:cubicBezTo>
                  <a:cubicBezTo>
                    <a:pt x="70" y="0"/>
                    <a:pt x="34" y="1"/>
                    <a:pt x="0" y="1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6F7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7" name="Freeform 436"/>
            <p:cNvSpPr/>
            <p:nvPr/>
          </p:nvSpPr>
          <p:spPr bwMode="auto">
            <a:xfrm>
              <a:off x="3505200" y="1033463"/>
              <a:ext cx="989013" cy="69850"/>
            </a:xfrm>
            <a:custGeom>
              <a:avLst/>
              <a:gdLst>
                <a:gd name="T0" fmla="*/ 14 w 142"/>
                <a:gd name="T1" fmla="*/ 10 h 10"/>
                <a:gd name="T2" fmla="*/ 128 w 142"/>
                <a:gd name="T3" fmla="*/ 10 h 10"/>
                <a:gd name="T4" fmla="*/ 142 w 142"/>
                <a:gd name="T5" fmla="*/ 0 h 10"/>
                <a:gd name="T6" fmla="*/ 0 w 142"/>
                <a:gd name="T7" fmla="*/ 0 h 10"/>
                <a:gd name="T8" fmla="*/ 14 w 14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0">
                  <a:moveTo>
                    <a:pt x="14" y="10"/>
                  </a:moveTo>
                  <a:cubicBezTo>
                    <a:pt x="128" y="10"/>
                    <a:pt x="128" y="10"/>
                    <a:pt x="128" y="10"/>
                  </a:cubicBezTo>
                  <a:cubicBezTo>
                    <a:pt x="134" y="10"/>
                    <a:pt x="140" y="6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6"/>
                    <a:pt x="8" y="10"/>
                    <a:pt x="14" y="10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448" name="Freeform 437"/>
          <p:cNvSpPr/>
          <p:nvPr/>
        </p:nvSpPr>
        <p:spPr bwMode="auto">
          <a:xfrm>
            <a:off x="2027805" y="242714"/>
            <a:ext cx="6256735" cy="392906"/>
          </a:xfrm>
          <a:custGeom>
            <a:avLst/>
            <a:gdLst>
              <a:gd name="T0" fmla="*/ 0 w 1197"/>
              <a:gd name="T1" fmla="*/ 0 h 75"/>
              <a:gd name="T2" fmla="*/ 0 w 1197"/>
              <a:gd name="T3" fmla="*/ 15 h 75"/>
              <a:gd name="T4" fmla="*/ 0 w 1197"/>
              <a:gd name="T5" fmla="*/ 16 h 75"/>
              <a:gd name="T6" fmla="*/ 308 w 1197"/>
              <a:gd name="T7" fmla="*/ 16 h 75"/>
              <a:gd name="T8" fmla="*/ 308 w 1197"/>
              <a:gd name="T9" fmla="*/ 28 h 75"/>
              <a:gd name="T10" fmla="*/ 232 w 1197"/>
              <a:gd name="T11" fmla="*/ 28 h 75"/>
              <a:gd name="T12" fmla="*/ 232 w 1197"/>
              <a:gd name="T13" fmla="*/ 39 h 75"/>
              <a:gd name="T14" fmla="*/ 336 w 1197"/>
              <a:gd name="T15" fmla="*/ 43 h 75"/>
              <a:gd name="T16" fmla="*/ 402 w 1197"/>
              <a:gd name="T17" fmla="*/ 58 h 75"/>
              <a:gd name="T18" fmla="*/ 404 w 1197"/>
              <a:gd name="T19" fmla="*/ 58 h 75"/>
              <a:gd name="T20" fmla="*/ 404 w 1197"/>
              <a:gd name="T21" fmla="*/ 28 h 75"/>
              <a:gd name="T22" fmla="*/ 321 w 1197"/>
              <a:gd name="T23" fmla="*/ 28 h 75"/>
              <a:gd name="T24" fmla="*/ 321 w 1197"/>
              <a:gd name="T25" fmla="*/ 16 h 75"/>
              <a:gd name="T26" fmla="*/ 552 w 1197"/>
              <a:gd name="T27" fmla="*/ 16 h 75"/>
              <a:gd name="T28" fmla="*/ 552 w 1197"/>
              <a:gd name="T29" fmla="*/ 50 h 75"/>
              <a:gd name="T30" fmla="*/ 474 w 1197"/>
              <a:gd name="T31" fmla="*/ 50 h 75"/>
              <a:gd name="T32" fmla="*/ 474 w 1197"/>
              <a:gd name="T33" fmla="*/ 62 h 75"/>
              <a:gd name="T34" fmla="*/ 501 w 1197"/>
              <a:gd name="T35" fmla="*/ 62 h 75"/>
              <a:gd name="T36" fmla="*/ 569 w 1197"/>
              <a:gd name="T37" fmla="*/ 62 h 75"/>
              <a:gd name="T38" fmla="*/ 569 w 1197"/>
              <a:gd name="T39" fmla="*/ 62 h 75"/>
              <a:gd name="T40" fmla="*/ 573 w 1197"/>
              <a:gd name="T41" fmla="*/ 63 h 75"/>
              <a:gd name="T42" fmla="*/ 629 w 1197"/>
              <a:gd name="T43" fmla="*/ 70 h 75"/>
              <a:gd name="T44" fmla="*/ 646 w 1197"/>
              <a:gd name="T45" fmla="*/ 75 h 75"/>
              <a:gd name="T46" fmla="*/ 646 w 1197"/>
              <a:gd name="T47" fmla="*/ 61 h 75"/>
              <a:gd name="T48" fmla="*/ 646 w 1197"/>
              <a:gd name="T49" fmla="*/ 50 h 75"/>
              <a:gd name="T50" fmla="*/ 567 w 1197"/>
              <a:gd name="T51" fmla="*/ 50 h 75"/>
              <a:gd name="T52" fmla="*/ 567 w 1197"/>
              <a:gd name="T53" fmla="*/ 16 h 75"/>
              <a:gd name="T54" fmla="*/ 801 w 1197"/>
              <a:gd name="T55" fmla="*/ 16 h 75"/>
              <a:gd name="T56" fmla="*/ 801 w 1197"/>
              <a:gd name="T57" fmla="*/ 30 h 75"/>
              <a:gd name="T58" fmla="*/ 722 w 1197"/>
              <a:gd name="T59" fmla="*/ 30 h 75"/>
              <a:gd name="T60" fmla="*/ 722 w 1197"/>
              <a:gd name="T61" fmla="*/ 42 h 75"/>
              <a:gd name="T62" fmla="*/ 751 w 1197"/>
              <a:gd name="T63" fmla="*/ 41 h 75"/>
              <a:gd name="T64" fmla="*/ 823 w 1197"/>
              <a:gd name="T65" fmla="*/ 44 h 75"/>
              <a:gd name="T66" fmla="*/ 878 w 1197"/>
              <a:gd name="T67" fmla="*/ 53 h 75"/>
              <a:gd name="T68" fmla="*/ 894 w 1197"/>
              <a:gd name="T69" fmla="*/ 56 h 75"/>
              <a:gd name="T70" fmla="*/ 894 w 1197"/>
              <a:gd name="T71" fmla="*/ 30 h 75"/>
              <a:gd name="T72" fmla="*/ 816 w 1197"/>
              <a:gd name="T73" fmla="*/ 30 h 75"/>
              <a:gd name="T74" fmla="*/ 816 w 1197"/>
              <a:gd name="T75" fmla="*/ 16 h 75"/>
              <a:gd name="T76" fmla="*/ 1185 w 1197"/>
              <a:gd name="T77" fmla="*/ 16 h 75"/>
              <a:gd name="T78" fmla="*/ 1197 w 1197"/>
              <a:gd name="T79" fmla="*/ 16 h 75"/>
              <a:gd name="T80" fmla="*/ 1197 w 1197"/>
              <a:gd name="T81" fmla="*/ 0 h 75"/>
              <a:gd name="T82" fmla="*/ 4 w 1197"/>
              <a:gd name="T83" fmla="*/ 0 h 75"/>
              <a:gd name="T84" fmla="*/ 0 w 1197"/>
              <a:gd name="T8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7" h="75">
                <a:moveTo>
                  <a:pt x="0" y="0"/>
                </a:move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308" y="16"/>
                  <a:pt x="308" y="16"/>
                  <a:pt x="308" y="16"/>
                </a:cubicBezTo>
                <a:cubicBezTo>
                  <a:pt x="308" y="28"/>
                  <a:pt x="308" y="28"/>
                  <a:pt x="308" y="28"/>
                </a:cubicBezTo>
                <a:cubicBezTo>
                  <a:pt x="232" y="28"/>
                  <a:pt x="232" y="28"/>
                  <a:pt x="232" y="28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66" y="39"/>
                  <a:pt x="302" y="38"/>
                  <a:pt x="336" y="43"/>
                </a:cubicBezTo>
                <a:cubicBezTo>
                  <a:pt x="358" y="47"/>
                  <a:pt x="381" y="48"/>
                  <a:pt x="402" y="58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404" y="28"/>
                  <a:pt x="404" y="28"/>
                  <a:pt x="404" y="28"/>
                </a:cubicBezTo>
                <a:cubicBezTo>
                  <a:pt x="321" y="28"/>
                  <a:pt x="321" y="28"/>
                  <a:pt x="321" y="28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552" y="16"/>
                  <a:pt x="552" y="16"/>
                  <a:pt x="552" y="16"/>
                </a:cubicBezTo>
                <a:cubicBezTo>
                  <a:pt x="552" y="50"/>
                  <a:pt x="552" y="50"/>
                  <a:pt x="552" y="50"/>
                </a:cubicBezTo>
                <a:cubicBezTo>
                  <a:pt x="474" y="50"/>
                  <a:pt x="474" y="50"/>
                  <a:pt x="474" y="50"/>
                </a:cubicBezTo>
                <a:cubicBezTo>
                  <a:pt x="474" y="62"/>
                  <a:pt x="474" y="62"/>
                  <a:pt x="474" y="62"/>
                </a:cubicBezTo>
                <a:cubicBezTo>
                  <a:pt x="483" y="62"/>
                  <a:pt x="492" y="62"/>
                  <a:pt x="501" y="62"/>
                </a:cubicBezTo>
                <a:cubicBezTo>
                  <a:pt x="524" y="61"/>
                  <a:pt x="547" y="60"/>
                  <a:pt x="569" y="62"/>
                </a:cubicBezTo>
                <a:cubicBezTo>
                  <a:pt x="569" y="62"/>
                  <a:pt x="569" y="62"/>
                  <a:pt x="569" y="62"/>
                </a:cubicBezTo>
                <a:cubicBezTo>
                  <a:pt x="570" y="62"/>
                  <a:pt x="572" y="63"/>
                  <a:pt x="573" y="63"/>
                </a:cubicBezTo>
                <a:cubicBezTo>
                  <a:pt x="592" y="64"/>
                  <a:pt x="611" y="66"/>
                  <a:pt x="629" y="70"/>
                </a:cubicBezTo>
                <a:cubicBezTo>
                  <a:pt x="634" y="72"/>
                  <a:pt x="641" y="73"/>
                  <a:pt x="646" y="75"/>
                </a:cubicBezTo>
                <a:cubicBezTo>
                  <a:pt x="646" y="61"/>
                  <a:pt x="646" y="61"/>
                  <a:pt x="646" y="61"/>
                </a:cubicBezTo>
                <a:cubicBezTo>
                  <a:pt x="646" y="50"/>
                  <a:pt x="646" y="50"/>
                  <a:pt x="646" y="50"/>
                </a:cubicBezTo>
                <a:cubicBezTo>
                  <a:pt x="567" y="50"/>
                  <a:pt x="567" y="50"/>
                  <a:pt x="567" y="50"/>
                </a:cubicBezTo>
                <a:cubicBezTo>
                  <a:pt x="567" y="16"/>
                  <a:pt x="567" y="16"/>
                  <a:pt x="567" y="16"/>
                </a:cubicBezTo>
                <a:cubicBezTo>
                  <a:pt x="801" y="16"/>
                  <a:pt x="801" y="16"/>
                  <a:pt x="801" y="16"/>
                </a:cubicBezTo>
                <a:cubicBezTo>
                  <a:pt x="801" y="30"/>
                  <a:pt x="801" y="30"/>
                  <a:pt x="801" y="30"/>
                </a:cubicBezTo>
                <a:cubicBezTo>
                  <a:pt x="722" y="30"/>
                  <a:pt x="722" y="30"/>
                  <a:pt x="722" y="30"/>
                </a:cubicBezTo>
                <a:cubicBezTo>
                  <a:pt x="722" y="42"/>
                  <a:pt x="722" y="42"/>
                  <a:pt x="722" y="42"/>
                </a:cubicBezTo>
                <a:cubicBezTo>
                  <a:pt x="732" y="41"/>
                  <a:pt x="742" y="41"/>
                  <a:pt x="751" y="41"/>
                </a:cubicBezTo>
                <a:cubicBezTo>
                  <a:pt x="775" y="41"/>
                  <a:pt x="799" y="42"/>
                  <a:pt x="823" y="44"/>
                </a:cubicBezTo>
                <a:cubicBezTo>
                  <a:pt x="842" y="45"/>
                  <a:pt x="860" y="47"/>
                  <a:pt x="878" y="53"/>
                </a:cubicBezTo>
                <a:cubicBezTo>
                  <a:pt x="883" y="54"/>
                  <a:pt x="889" y="55"/>
                  <a:pt x="894" y="56"/>
                </a:cubicBezTo>
                <a:cubicBezTo>
                  <a:pt x="894" y="30"/>
                  <a:pt x="894" y="30"/>
                  <a:pt x="894" y="30"/>
                </a:cubicBezTo>
                <a:cubicBezTo>
                  <a:pt x="816" y="30"/>
                  <a:pt x="816" y="30"/>
                  <a:pt x="816" y="30"/>
                </a:cubicBezTo>
                <a:cubicBezTo>
                  <a:pt x="816" y="16"/>
                  <a:pt x="816" y="16"/>
                  <a:pt x="816" y="16"/>
                </a:cubicBezTo>
                <a:cubicBezTo>
                  <a:pt x="1185" y="16"/>
                  <a:pt x="1185" y="16"/>
                  <a:pt x="1185" y="16"/>
                </a:cubicBezTo>
                <a:cubicBezTo>
                  <a:pt x="1197" y="16"/>
                  <a:pt x="1197" y="16"/>
                  <a:pt x="1197" y="16"/>
                </a:cubicBezTo>
                <a:cubicBezTo>
                  <a:pt x="1197" y="0"/>
                  <a:pt x="1197" y="0"/>
                  <a:pt x="1197" y="0"/>
                </a:cubicBezTo>
                <a:cubicBezTo>
                  <a:pt x="4" y="0"/>
                  <a:pt x="4" y="0"/>
                  <a:pt x="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96A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455" name="组合 454"/>
          <p:cNvGrpSpPr/>
          <p:nvPr/>
        </p:nvGrpSpPr>
        <p:grpSpPr>
          <a:xfrm>
            <a:off x="5800896" y="457027"/>
            <a:ext cx="898922" cy="152400"/>
            <a:chOff x="6821488" y="914400"/>
            <a:chExt cx="1198563" cy="203200"/>
          </a:xfrm>
        </p:grpSpPr>
        <p:sp>
          <p:nvSpPr>
            <p:cNvPr id="442" name="Freeform 431"/>
            <p:cNvSpPr/>
            <p:nvPr/>
          </p:nvSpPr>
          <p:spPr bwMode="auto">
            <a:xfrm>
              <a:off x="6821488" y="914400"/>
              <a:ext cx="1198563" cy="133350"/>
            </a:xfrm>
            <a:custGeom>
              <a:avLst/>
              <a:gdLst>
                <a:gd name="T0" fmla="*/ 16 w 172"/>
                <a:gd name="T1" fmla="*/ 19 h 19"/>
                <a:gd name="T2" fmla="*/ 158 w 172"/>
                <a:gd name="T3" fmla="*/ 19 h 19"/>
                <a:gd name="T4" fmla="*/ 172 w 172"/>
                <a:gd name="T5" fmla="*/ 19 h 19"/>
                <a:gd name="T6" fmla="*/ 172 w 172"/>
                <a:gd name="T7" fmla="*/ 15 h 19"/>
                <a:gd name="T8" fmla="*/ 156 w 172"/>
                <a:gd name="T9" fmla="*/ 12 h 19"/>
                <a:gd name="T10" fmla="*/ 101 w 172"/>
                <a:gd name="T11" fmla="*/ 3 h 19"/>
                <a:gd name="T12" fmla="*/ 29 w 172"/>
                <a:gd name="T13" fmla="*/ 0 h 19"/>
                <a:gd name="T14" fmla="*/ 0 w 172"/>
                <a:gd name="T15" fmla="*/ 1 h 19"/>
                <a:gd name="T16" fmla="*/ 0 w 172"/>
                <a:gd name="T17" fmla="*/ 19 h 19"/>
                <a:gd name="T18" fmla="*/ 16 w 172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">
                  <a:moveTo>
                    <a:pt x="16" y="19"/>
                  </a:moveTo>
                  <a:cubicBezTo>
                    <a:pt x="158" y="19"/>
                    <a:pt x="158" y="19"/>
                    <a:pt x="158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7" y="14"/>
                    <a:pt x="161" y="13"/>
                    <a:pt x="156" y="12"/>
                  </a:cubicBezTo>
                  <a:cubicBezTo>
                    <a:pt x="138" y="6"/>
                    <a:pt x="120" y="4"/>
                    <a:pt x="101" y="3"/>
                  </a:cubicBezTo>
                  <a:cubicBezTo>
                    <a:pt x="77" y="1"/>
                    <a:pt x="53" y="0"/>
                    <a:pt x="29" y="0"/>
                  </a:cubicBezTo>
                  <a:cubicBezTo>
                    <a:pt x="20" y="0"/>
                    <a:pt x="10" y="0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16" y="19"/>
                  </a:lnTo>
                  <a:close/>
                </a:path>
              </a:pathLst>
            </a:custGeom>
            <a:solidFill>
              <a:srgbClr val="6F7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3" name="Freeform 432"/>
            <p:cNvSpPr/>
            <p:nvPr/>
          </p:nvSpPr>
          <p:spPr bwMode="auto">
            <a:xfrm>
              <a:off x="6934200" y="1047750"/>
              <a:ext cx="989013" cy="69850"/>
            </a:xfrm>
            <a:custGeom>
              <a:avLst/>
              <a:gdLst>
                <a:gd name="T0" fmla="*/ 1 w 142"/>
                <a:gd name="T1" fmla="*/ 3 h 10"/>
                <a:gd name="T2" fmla="*/ 14 w 142"/>
                <a:gd name="T3" fmla="*/ 10 h 10"/>
                <a:gd name="T4" fmla="*/ 105 w 142"/>
                <a:gd name="T5" fmla="*/ 10 h 10"/>
                <a:gd name="T6" fmla="*/ 128 w 142"/>
                <a:gd name="T7" fmla="*/ 10 h 10"/>
                <a:gd name="T8" fmla="*/ 142 w 142"/>
                <a:gd name="T9" fmla="*/ 0 h 10"/>
                <a:gd name="T10" fmla="*/ 0 w 142"/>
                <a:gd name="T11" fmla="*/ 0 h 10"/>
                <a:gd name="T12" fmla="*/ 1 w 142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0">
                  <a:moveTo>
                    <a:pt x="1" y="3"/>
                  </a:moveTo>
                  <a:cubicBezTo>
                    <a:pt x="4" y="7"/>
                    <a:pt x="9" y="10"/>
                    <a:pt x="14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4" y="10"/>
                    <a:pt x="139" y="6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0" name="Freeform 439"/>
            <p:cNvSpPr/>
            <p:nvPr/>
          </p:nvSpPr>
          <p:spPr bwMode="auto">
            <a:xfrm>
              <a:off x="7016750" y="1117600"/>
              <a:ext cx="146050" cy="0"/>
            </a:xfrm>
            <a:custGeom>
              <a:avLst/>
              <a:gdLst>
                <a:gd name="T0" fmla="*/ 0 w 21"/>
                <a:gd name="T1" fmla="*/ 0 w 21"/>
                <a:gd name="T2" fmla="*/ 2 w 21"/>
                <a:gd name="T3" fmla="*/ 21 w 21"/>
                <a:gd name="T4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5E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05" name="组合 504"/>
          <p:cNvGrpSpPr/>
          <p:nvPr/>
        </p:nvGrpSpPr>
        <p:grpSpPr>
          <a:xfrm>
            <a:off x="8107307" y="3012281"/>
            <a:ext cx="550069" cy="667941"/>
            <a:chOff x="10298113" y="4016375"/>
            <a:chExt cx="733425" cy="890588"/>
          </a:xfrm>
        </p:grpSpPr>
        <p:sp>
          <p:nvSpPr>
            <p:cNvPr id="461" name="Freeform 445"/>
            <p:cNvSpPr/>
            <p:nvPr/>
          </p:nvSpPr>
          <p:spPr bwMode="auto">
            <a:xfrm>
              <a:off x="10298113" y="4310063"/>
              <a:ext cx="733425" cy="596900"/>
            </a:xfrm>
            <a:custGeom>
              <a:avLst/>
              <a:gdLst>
                <a:gd name="T0" fmla="*/ 0 w 63"/>
                <a:gd name="T1" fmla="*/ 14 h 51"/>
                <a:gd name="T2" fmla="*/ 0 w 63"/>
                <a:gd name="T3" fmla="*/ 51 h 51"/>
                <a:gd name="T4" fmla="*/ 63 w 63"/>
                <a:gd name="T5" fmla="*/ 51 h 51"/>
                <a:gd name="T6" fmla="*/ 63 w 63"/>
                <a:gd name="T7" fmla="*/ 0 h 51"/>
                <a:gd name="T8" fmla="*/ 0 w 63"/>
                <a:gd name="T9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1">
                  <a:moveTo>
                    <a:pt x="0" y="14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4" y="14"/>
                    <a:pt x="24" y="20"/>
                    <a:pt x="0" y="14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2" name="Freeform 446"/>
            <p:cNvSpPr/>
            <p:nvPr/>
          </p:nvSpPr>
          <p:spPr bwMode="auto">
            <a:xfrm>
              <a:off x="10298113" y="4016375"/>
              <a:ext cx="733425" cy="527050"/>
            </a:xfrm>
            <a:custGeom>
              <a:avLst/>
              <a:gdLst>
                <a:gd name="T0" fmla="*/ 0 w 63"/>
                <a:gd name="T1" fmla="*/ 39 h 45"/>
                <a:gd name="T2" fmla="*/ 63 w 63"/>
                <a:gd name="T3" fmla="*/ 25 h 45"/>
                <a:gd name="T4" fmla="*/ 63 w 63"/>
                <a:gd name="T5" fmla="*/ 0 h 45"/>
                <a:gd name="T6" fmla="*/ 0 w 63"/>
                <a:gd name="T7" fmla="*/ 0 h 45"/>
                <a:gd name="T8" fmla="*/ 0 w 63"/>
                <a:gd name="T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5">
                  <a:moveTo>
                    <a:pt x="0" y="39"/>
                  </a:moveTo>
                  <a:cubicBezTo>
                    <a:pt x="24" y="45"/>
                    <a:pt x="44" y="39"/>
                    <a:pt x="63" y="2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F4E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04" name="组合 503"/>
          <p:cNvGrpSpPr/>
          <p:nvPr/>
        </p:nvGrpSpPr>
        <p:grpSpPr>
          <a:xfrm>
            <a:off x="8107307" y="2231231"/>
            <a:ext cx="550069" cy="666751"/>
            <a:chOff x="10298113" y="2974975"/>
            <a:chExt cx="733425" cy="889001"/>
          </a:xfrm>
        </p:grpSpPr>
        <p:sp>
          <p:nvSpPr>
            <p:cNvPr id="463" name="Freeform 447"/>
            <p:cNvSpPr/>
            <p:nvPr/>
          </p:nvSpPr>
          <p:spPr bwMode="auto">
            <a:xfrm>
              <a:off x="10298113" y="3373438"/>
              <a:ext cx="733425" cy="490538"/>
            </a:xfrm>
            <a:custGeom>
              <a:avLst/>
              <a:gdLst>
                <a:gd name="T0" fmla="*/ 0 w 63"/>
                <a:gd name="T1" fmla="*/ 12 h 42"/>
                <a:gd name="T2" fmla="*/ 0 w 63"/>
                <a:gd name="T3" fmla="*/ 42 h 42"/>
                <a:gd name="T4" fmla="*/ 63 w 63"/>
                <a:gd name="T5" fmla="*/ 42 h 42"/>
                <a:gd name="T6" fmla="*/ 63 w 63"/>
                <a:gd name="T7" fmla="*/ 0 h 42"/>
                <a:gd name="T8" fmla="*/ 0 w 63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2">
                  <a:moveTo>
                    <a:pt x="0" y="1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6" y="14"/>
                    <a:pt x="21" y="18"/>
                    <a:pt x="0" y="12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4" name="Freeform 448"/>
            <p:cNvSpPr/>
            <p:nvPr/>
          </p:nvSpPr>
          <p:spPr bwMode="auto">
            <a:xfrm>
              <a:off x="10298113" y="2974975"/>
              <a:ext cx="733425" cy="608013"/>
            </a:xfrm>
            <a:custGeom>
              <a:avLst/>
              <a:gdLst>
                <a:gd name="T0" fmla="*/ 0 w 63"/>
                <a:gd name="T1" fmla="*/ 46 h 52"/>
                <a:gd name="T2" fmla="*/ 63 w 63"/>
                <a:gd name="T3" fmla="*/ 34 h 52"/>
                <a:gd name="T4" fmla="*/ 63 w 63"/>
                <a:gd name="T5" fmla="*/ 0 h 52"/>
                <a:gd name="T6" fmla="*/ 0 w 63"/>
                <a:gd name="T7" fmla="*/ 0 h 52"/>
                <a:gd name="T8" fmla="*/ 0 w 63"/>
                <a:gd name="T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2">
                  <a:moveTo>
                    <a:pt x="0" y="46"/>
                  </a:moveTo>
                  <a:cubicBezTo>
                    <a:pt x="21" y="52"/>
                    <a:pt x="46" y="48"/>
                    <a:pt x="63" y="3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4E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03" name="组合 502"/>
          <p:cNvGrpSpPr/>
          <p:nvPr/>
        </p:nvGrpSpPr>
        <p:grpSpPr>
          <a:xfrm>
            <a:off x="8107307" y="1432322"/>
            <a:ext cx="550069" cy="666750"/>
            <a:chOff x="10298113" y="1909763"/>
            <a:chExt cx="733425" cy="889000"/>
          </a:xfrm>
        </p:grpSpPr>
        <p:sp>
          <p:nvSpPr>
            <p:cNvPr id="465" name="Freeform 449"/>
            <p:cNvSpPr/>
            <p:nvPr/>
          </p:nvSpPr>
          <p:spPr bwMode="auto">
            <a:xfrm>
              <a:off x="10298113" y="2295525"/>
              <a:ext cx="733425" cy="503238"/>
            </a:xfrm>
            <a:custGeom>
              <a:avLst/>
              <a:gdLst>
                <a:gd name="T0" fmla="*/ 0 w 63"/>
                <a:gd name="T1" fmla="*/ 17 h 43"/>
                <a:gd name="T2" fmla="*/ 0 w 63"/>
                <a:gd name="T3" fmla="*/ 43 h 43"/>
                <a:gd name="T4" fmla="*/ 63 w 63"/>
                <a:gd name="T5" fmla="*/ 43 h 43"/>
                <a:gd name="T6" fmla="*/ 63 w 63"/>
                <a:gd name="T7" fmla="*/ 0 h 43"/>
                <a:gd name="T8" fmla="*/ 0 w 63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3">
                  <a:moveTo>
                    <a:pt x="0" y="17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4" y="16"/>
                    <a:pt x="19" y="31"/>
                    <a:pt x="0" y="17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6" name="Freeform 450"/>
            <p:cNvSpPr/>
            <p:nvPr/>
          </p:nvSpPr>
          <p:spPr bwMode="auto">
            <a:xfrm>
              <a:off x="10298113" y="1909763"/>
              <a:ext cx="733425" cy="749300"/>
            </a:xfrm>
            <a:custGeom>
              <a:avLst/>
              <a:gdLst>
                <a:gd name="T0" fmla="*/ 0 w 63"/>
                <a:gd name="T1" fmla="*/ 50 h 64"/>
                <a:gd name="T2" fmla="*/ 63 w 63"/>
                <a:gd name="T3" fmla="*/ 33 h 64"/>
                <a:gd name="T4" fmla="*/ 63 w 63"/>
                <a:gd name="T5" fmla="*/ 0 h 64"/>
                <a:gd name="T6" fmla="*/ 0 w 63"/>
                <a:gd name="T7" fmla="*/ 0 h 64"/>
                <a:gd name="T8" fmla="*/ 0 w 63"/>
                <a:gd name="T9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4">
                  <a:moveTo>
                    <a:pt x="0" y="50"/>
                  </a:moveTo>
                  <a:cubicBezTo>
                    <a:pt x="19" y="64"/>
                    <a:pt x="44" y="49"/>
                    <a:pt x="63" y="33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rgbClr val="F4E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310" name="Freeform 302"/>
          <p:cNvSpPr/>
          <p:nvPr/>
        </p:nvSpPr>
        <p:spPr bwMode="auto">
          <a:xfrm>
            <a:off x="0" y="4631531"/>
            <a:ext cx="9144000" cy="520133"/>
          </a:xfrm>
          <a:prstGeom prst="rect">
            <a:avLst/>
          </a:prstGeom>
          <a:solidFill>
            <a:srgbClr val="E2B0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2" name="文本框 571"/>
          <p:cNvSpPr txBox="1"/>
          <p:nvPr/>
        </p:nvSpPr>
        <p:spPr>
          <a:xfrm>
            <a:off x="3800426" y="1530407"/>
            <a:ext cx="32359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>
                <a:ln w="76200">
                  <a:noFill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4000">
                      <a:schemeClr val="accent1">
                        <a:lumMod val="45000"/>
                        <a:lumOff val="55000"/>
                      </a:schemeClr>
                    </a:gs>
                    <a:gs pos="80000">
                      <a:srgbClr val="00B0F0"/>
                    </a:gs>
                    <a:gs pos="58000">
                      <a:srgbClr val="6EA5CE">
                        <a:alpha val="100000"/>
                      </a:srgbClr>
                    </a:gs>
                    <a:gs pos="100000">
                      <a:srgbClr val="0070C0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智学天地</a:t>
            </a:r>
          </a:p>
        </p:txBody>
      </p:sp>
      <p:sp>
        <p:nvSpPr>
          <p:cNvPr id="573" name="矩形 471"/>
          <p:cNvSpPr>
            <a:spLocks noChangeArrowheads="1"/>
          </p:cNvSpPr>
          <p:nvPr/>
        </p:nvSpPr>
        <p:spPr bwMode="auto">
          <a:xfrm>
            <a:off x="4345861" y="2567886"/>
            <a:ext cx="35814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学校：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      </a:t>
            </a:r>
            <a:r>
              <a:rPr 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平阳县昆阳镇第二小学</a:t>
            </a: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汉仪乐喵体W" panose="00020600040101010101" charset="-122"/>
              </a:rPr>
              <a:t>姓名：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汉仪乐喵体W" panose="00020600040101010101" charset="-122"/>
              </a:rPr>
              <a:t>      </a:t>
            </a:r>
            <a:r>
              <a:rPr lang="zh-CN" altLang="en-US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汉仪乐喵体W" panose="00020600040101010101" charset="-122"/>
              </a:rPr>
              <a:t>张津崇</a:t>
            </a: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汉仪乐喵体W" panose="00020600040101010101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汉仪乐喵体W" panose="00020600040101010101" charset="-122"/>
              </a:rPr>
              <a:t>张蜜</a:t>
            </a: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指导老师：许凤双</a:t>
            </a:r>
          </a:p>
        </p:txBody>
      </p:sp>
      <p:cxnSp>
        <p:nvCxnSpPr>
          <p:cNvPr id="574" name="直接连接符 573"/>
          <p:cNvCxnSpPr/>
          <p:nvPr/>
        </p:nvCxnSpPr>
        <p:spPr>
          <a:xfrm>
            <a:off x="3777531" y="2576041"/>
            <a:ext cx="3360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490642" y="942721"/>
            <a:ext cx="2906092" cy="721470"/>
          </a:xfrm>
        </p:spPr>
        <p:txBody>
          <a:bodyPr>
            <a:normAutofit fontScale="90000"/>
          </a:bodyPr>
          <a:lstStyle/>
          <a:p>
            <a:pPr defTabSz="749808"/>
            <a:r>
              <a:rPr lang="zh-CN" altLang="en-US" sz="3600" u="none" strike="noStrike" kern="1200" cap="none" spc="574" normalizeH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一 程序制作</a:t>
            </a:r>
            <a:endParaRPr lang="zh-CN" alt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746642"/>
            <a:ext cx="353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altLang="zh-CN" sz="2400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b. </a:t>
            </a:r>
            <a:r>
              <a:rPr lang="zh-CN" altLang="en-US" sz="2400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行空板程序核心代码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7" descr="行空板代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71846"/>
          <a:stretch>
            <a:fillRect/>
          </a:stretch>
        </p:blipFill>
        <p:spPr>
          <a:xfrm>
            <a:off x="4526991" y="1031642"/>
            <a:ext cx="4149465" cy="31691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85B733-7E73-D3F8-BF7F-46002D9F0F2F}"/>
              </a:ext>
            </a:extLst>
          </p:cNvPr>
          <p:cNvSpPr txBox="1"/>
          <p:nvPr/>
        </p:nvSpPr>
        <p:spPr>
          <a:xfrm>
            <a:off x="482599" y="2376079"/>
            <a:ext cx="353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altLang="zh-CN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b. 1 </a:t>
            </a:r>
            <a:r>
              <a:rPr lang="zh-CN" altLang="en-US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课堂互动核心代码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490642" y="942721"/>
            <a:ext cx="2906092" cy="721470"/>
          </a:xfrm>
        </p:spPr>
        <p:txBody>
          <a:bodyPr>
            <a:normAutofit fontScale="90000"/>
          </a:bodyPr>
          <a:lstStyle/>
          <a:p>
            <a:pPr defTabSz="749808"/>
            <a:r>
              <a:rPr lang="zh-CN" altLang="en-US" sz="3600" u="none" strike="noStrike" kern="1200" cap="none" spc="574" normalizeH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一 程序制作</a:t>
            </a:r>
            <a:endParaRPr lang="zh-CN" alt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746642"/>
            <a:ext cx="509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C.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智学天地 智能管理系统核心代码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5B733-7E73-D3F8-BF7F-46002D9F0F2F}"/>
              </a:ext>
            </a:extLst>
          </p:cNvPr>
          <p:cNvSpPr txBox="1"/>
          <p:nvPr/>
        </p:nvSpPr>
        <p:spPr>
          <a:xfrm>
            <a:off x="482599" y="2376079"/>
            <a:ext cx="502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altLang="zh-CN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c. 1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请求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TinyWebDB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服务器的数据</a:t>
            </a:r>
            <a:r>
              <a:rPr lang="zh-CN" altLang="en-US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核心代码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D7A62F-9BC8-DE44-2A1A-E93FFA8276D0}"/>
              </a:ext>
            </a:extLst>
          </p:cNvPr>
          <p:cNvSpPr txBox="1"/>
          <p:nvPr/>
        </p:nvSpPr>
        <p:spPr>
          <a:xfrm>
            <a:off x="490642" y="2850413"/>
            <a:ext cx="77690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update_label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label_name</a:t>
            </a:r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'zm111123'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'secret'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'a46a5f05'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'action'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'tag'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未到教室的名单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'http://tinywebdb.appinventor.space/api'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label_name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未到教室的名单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update_label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7724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1786786" y="195486"/>
            <a:ext cx="2906092" cy="721470"/>
          </a:xfrm>
        </p:spPr>
        <p:txBody>
          <a:bodyPr>
            <a:normAutofit fontScale="90000"/>
          </a:bodyPr>
          <a:lstStyle/>
          <a:p>
            <a:pPr defTabSz="749808"/>
            <a:r>
              <a:rPr lang="zh-CN" altLang="en-US" sz="3600" u="none" strike="noStrike" kern="1200" cap="none" spc="574" normalizeH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一 程序制作</a:t>
            </a:r>
            <a:endParaRPr lang="zh-CN" alt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8744" y="999407"/>
            <a:ext cx="509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C.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智学天地 智能管理系统核心代码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5B733-7E73-D3F8-BF7F-46002D9F0F2F}"/>
              </a:ext>
            </a:extLst>
          </p:cNvPr>
          <p:cNvSpPr txBox="1"/>
          <p:nvPr/>
        </p:nvSpPr>
        <p:spPr>
          <a:xfrm>
            <a:off x="1778743" y="1628844"/>
            <a:ext cx="502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altLang="zh-CN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c. 2 </a:t>
            </a:r>
            <a:r>
              <a:rPr lang="zh-CN" altLang="en-US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更新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TinyWebDB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服务器的数据</a:t>
            </a:r>
            <a:r>
              <a:rPr lang="zh-CN" altLang="en-US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核心代码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D7A62F-9BC8-DE44-2A1A-E93FFA8276D0}"/>
              </a:ext>
            </a:extLst>
          </p:cNvPr>
          <p:cNvSpPr txBox="1"/>
          <p:nvPr/>
        </p:nvSpPr>
        <p:spPr>
          <a:xfrm>
            <a:off x="971600" y="2166992"/>
            <a:ext cx="776902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click_light_open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'zm111123'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'secret'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'a46a5f05'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'action'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'update'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'tag'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'http://tinywebdb.appinventor.space/api'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'Image/light_open.png'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ImageTk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PhotoImage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.image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的数据更新成功，更新为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28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D4D215F2-96DD-C710-D296-34AA6EC55EF3}"/>
              </a:ext>
            </a:extLst>
          </p:cNvPr>
          <p:cNvSpPr>
            <a:spLocks noGrp="1"/>
          </p:cNvSpPr>
          <p:nvPr>
            <p:ph type="ctrTitle" idx="14"/>
          </p:nvPr>
        </p:nvSpPr>
        <p:spPr>
          <a:xfrm>
            <a:off x="1405126" y="399782"/>
            <a:ext cx="3310890" cy="87582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二 外观制作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8E9492-986B-C2E9-A3A9-3BB16B566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8900" y="2856990"/>
            <a:ext cx="2821276" cy="1586968"/>
          </a:xfrm>
          <a:prstGeom prst="round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172ABE-7FC7-2669-64F9-636A91B319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5940151" y="842937"/>
            <a:ext cx="2821177" cy="1586968"/>
          </a:xfrm>
          <a:prstGeom prst="round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9D5C59-21C7-3A8F-1399-4C9A76DB0FC4}"/>
              </a:ext>
            </a:extLst>
          </p:cNvPr>
          <p:cNvSpPr txBox="1"/>
          <p:nvPr/>
        </p:nvSpPr>
        <p:spPr>
          <a:xfrm>
            <a:off x="504056" y="2020654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我们先把木板和雪弗板割成自己需要的大小，再用热熔胶枪粘起来，然后用马克笔和粘土给教室做一点装饰，最后把传感器固定在相应的位置上。</a:t>
            </a:r>
            <a:r>
              <a:rPr lang="zh-CN" altLang="en-US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一款智能教室的外观就制作好了。</a:t>
            </a:r>
            <a:endParaRPr lang="zh-CN" altLang="zh-CN" sz="32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4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作品创新点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/>
        <p:txBody>
          <a:bodyPr>
            <a:noAutofit/>
          </a:bodyPr>
          <a:lstStyle/>
          <a:p>
            <a:r>
              <a:rPr lang="en-US" altLang="zh-CN" sz="6000">
                <a:latin typeface="华文隶书" panose="02010800040101010101" charset="-122"/>
                <a:ea typeface="华文隶书" panose="02010800040101010101" charset="-122"/>
              </a:rPr>
              <a:t>Part 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302"/>
          <p:cNvSpPr/>
          <p:nvPr/>
        </p:nvSpPr>
        <p:spPr bwMode="auto">
          <a:xfrm>
            <a:off x="0" y="4612483"/>
            <a:ext cx="9144000" cy="539183"/>
          </a:xfrm>
          <a:prstGeom prst="rect">
            <a:avLst/>
          </a:prstGeom>
          <a:solidFill>
            <a:srgbClr val="E2B0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2042" y="231152"/>
            <a:ext cx="9144000" cy="97288"/>
          </a:xfrm>
          <a:prstGeom prst="rect">
            <a:avLst/>
          </a:prstGeom>
          <a:solidFill>
            <a:srgbClr val="696A4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28" name="组合 27"/>
          <p:cNvGrpSpPr/>
          <p:nvPr/>
        </p:nvGrpSpPr>
        <p:grpSpPr>
          <a:xfrm>
            <a:off x="1125141" y="215726"/>
            <a:ext cx="1674871" cy="2763452"/>
            <a:chOff x="11319784" y="-468311"/>
            <a:chExt cx="1582738" cy="2611437"/>
          </a:xfrm>
        </p:grpSpPr>
        <p:sp>
          <p:nvSpPr>
            <p:cNvPr id="29" name="Freeform 458"/>
            <p:cNvSpPr/>
            <p:nvPr/>
          </p:nvSpPr>
          <p:spPr bwMode="auto">
            <a:xfrm>
              <a:off x="12623122" y="-468311"/>
              <a:ext cx="150813" cy="644525"/>
            </a:xfrm>
            <a:custGeom>
              <a:avLst/>
              <a:gdLst>
                <a:gd name="T0" fmla="*/ 5 w 13"/>
                <a:gd name="T1" fmla="*/ 11 h 55"/>
                <a:gd name="T2" fmla="*/ 5 w 13"/>
                <a:gd name="T3" fmla="*/ 12 h 55"/>
                <a:gd name="T4" fmla="*/ 5 w 13"/>
                <a:gd name="T5" fmla="*/ 48 h 55"/>
                <a:gd name="T6" fmla="*/ 0 w 13"/>
                <a:gd name="T7" fmla="*/ 48 h 55"/>
                <a:gd name="T8" fmla="*/ 0 w 13"/>
                <a:gd name="T9" fmla="*/ 51 h 55"/>
                <a:gd name="T10" fmla="*/ 0 w 13"/>
                <a:gd name="T11" fmla="*/ 55 h 55"/>
                <a:gd name="T12" fmla="*/ 13 w 13"/>
                <a:gd name="T13" fmla="*/ 55 h 55"/>
                <a:gd name="T14" fmla="*/ 13 w 13"/>
                <a:gd name="T15" fmla="*/ 51 h 55"/>
                <a:gd name="T16" fmla="*/ 13 w 13"/>
                <a:gd name="T17" fmla="*/ 48 h 55"/>
                <a:gd name="T18" fmla="*/ 10 w 13"/>
                <a:gd name="T19" fmla="*/ 48 h 55"/>
                <a:gd name="T20" fmla="*/ 10 w 13"/>
                <a:gd name="T21" fmla="*/ 47 h 55"/>
                <a:gd name="T22" fmla="*/ 10 w 13"/>
                <a:gd name="T23" fmla="*/ 10 h 55"/>
                <a:gd name="T24" fmla="*/ 12 w 13"/>
                <a:gd name="T25" fmla="*/ 7 h 55"/>
                <a:gd name="T26" fmla="*/ 13 w 13"/>
                <a:gd name="T27" fmla="*/ 5 h 55"/>
                <a:gd name="T28" fmla="*/ 11 w 13"/>
                <a:gd name="T29" fmla="*/ 2 h 55"/>
                <a:gd name="T30" fmla="*/ 7 w 13"/>
                <a:gd name="T31" fmla="*/ 0 h 55"/>
                <a:gd name="T32" fmla="*/ 3 w 13"/>
                <a:gd name="T33" fmla="*/ 2 h 55"/>
                <a:gd name="T34" fmla="*/ 1 w 13"/>
                <a:gd name="T35" fmla="*/ 5 h 55"/>
                <a:gd name="T36" fmla="*/ 1 w 13"/>
                <a:gd name="T37" fmla="*/ 7 h 55"/>
                <a:gd name="T38" fmla="*/ 3 w 13"/>
                <a:gd name="T39" fmla="*/ 9 h 55"/>
                <a:gd name="T40" fmla="*/ 5 w 13"/>
                <a:gd name="T41" fmla="*/ 1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55">
                  <a:moveTo>
                    <a:pt x="5" y="11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2" y="8"/>
                    <a:pt x="12" y="7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2" y="8"/>
                    <a:pt x="2" y="9"/>
                    <a:pt x="3" y="9"/>
                  </a:cubicBezTo>
                  <a:cubicBezTo>
                    <a:pt x="3" y="10"/>
                    <a:pt x="4" y="10"/>
                    <a:pt x="5" y="11"/>
                  </a:cubicBez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459"/>
            <p:cNvSpPr/>
            <p:nvPr/>
          </p:nvSpPr>
          <p:spPr bwMode="auto">
            <a:xfrm>
              <a:off x="11319784" y="130176"/>
              <a:ext cx="1582738" cy="2012950"/>
            </a:xfrm>
            <a:custGeom>
              <a:avLst/>
              <a:gdLst>
                <a:gd name="T0" fmla="*/ 112 w 136"/>
                <a:gd name="T1" fmla="*/ 4 h 172"/>
                <a:gd name="T2" fmla="*/ 112 w 136"/>
                <a:gd name="T3" fmla="*/ 0 h 172"/>
                <a:gd name="T4" fmla="*/ 105 w 136"/>
                <a:gd name="T5" fmla="*/ 0 h 172"/>
                <a:gd name="T6" fmla="*/ 109 w 136"/>
                <a:gd name="T7" fmla="*/ 38 h 172"/>
                <a:gd name="T8" fmla="*/ 86 w 136"/>
                <a:gd name="T9" fmla="*/ 100 h 172"/>
                <a:gd name="T10" fmla="*/ 0 w 136"/>
                <a:gd name="T11" fmla="*/ 134 h 172"/>
                <a:gd name="T12" fmla="*/ 0 w 136"/>
                <a:gd name="T13" fmla="*/ 172 h 172"/>
                <a:gd name="T14" fmla="*/ 136 w 136"/>
                <a:gd name="T15" fmla="*/ 172 h 172"/>
                <a:gd name="T16" fmla="*/ 136 w 136"/>
                <a:gd name="T17" fmla="*/ 0 h 172"/>
                <a:gd name="T18" fmla="*/ 125 w 136"/>
                <a:gd name="T19" fmla="*/ 0 h 172"/>
                <a:gd name="T20" fmla="*/ 125 w 136"/>
                <a:gd name="T21" fmla="*/ 4 h 172"/>
                <a:gd name="T22" fmla="*/ 112 w 136"/>
                <a:gd name="T23" fmla="*/ 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72">
                  <a:moveTo>
                    <a:pt x="112" y="4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9" y="12"/>
                    <a:pt x="109" y="28"/>
                    <a:pt x="109" y="38"/>
                  </a:cubicBezTo>
                  <a:cubicBezTo>
                    <a:pt x="108" y="59"/>
                    <a:pt x="99" y="83"/>
                    <a:pt x="86" y="100"/>
                  </a:cubicBezTo>
                  <a:cubicBezTo>
                    <a:pt x="67" y="125"/>
                    <a:pt x="31" y="143"/>
                    <a:pt x="0" y="13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6" y="172"/>
                    <a:pt x="136" y="172"/>
                    <a:pt x="136" y="172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4"/>
                    <a:pt x="125" y="4"/>
                    <a:pt x="125" y="4"/>
                  </a:cubicBezTo>
                  <a:lnTo>
                    <a:pt x="112" y="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462"/>
            <p:cNvSpPr/>
            <p:nvPr/>
          </p:nvSpPr>
          <p:spPr bwMode="auto">
            <a:xfrm>
              <a:off x="11470597" y="-455611"/>
              <a:ext cx="139700" cy="631825"/>
            </a:xfrm>
            <a:custGeom>
              <a:avLst/>
              <a:gdLst>
                <a:gd name="T0" fmla="*/ 4 w 12"/>
                <a:gd name="T1" fmla="*/ 11 h 54"/>
                <a:gd name="T2" fmla="*/ 4 w 12"/>
                <a:gd name="T3" fmla="*/ 47 h 54"/>
                <a:gd name="T4" fmla="*/ 0 w 12"/>
                <a:gd name="T5" fmla="*/ 47 h 54"/>
                <a:gd name="T6" fmla="*/ 0 w 12"/>
                <a:gd name="T7" fmla="*/ 50 h 54"/>
                <a:gd name="T8" fmla="*/ 0 w 12"/>
                <a:gd name="T9" fmla="*/ 54 h 54"/>
                <a:gd name="T10" fmla="*/ 12 w 12"/>
                <a:gd name="T11" fmla="*/ 54 h 54"/>
                <a:gd name="T12" fmla="*/ 12 w 12"/>
                <a:gd name="T13" fmla="*/ 50 h 54"/>
                <a:gd name="T14" fmla="*/ 12 w 12"/>
                <a:gd name="T15" fmla="*/ 47 h 54"/>
                <a:gd name="T16" fmla="*/ 9 w 12"/>
                <a:gd name="T17" fmla="*/ 47 h 54"/>
                <a:gd name="T18" fmla="*/ 9 w 12"/>
                <a:gd name="T19" fmla="*/ 11 h 54"/>
                <a:gd name="T20" fmla="*/ 12 w 12"/>
                <a:gd name="T21" fmla="*/ 6 h 54"/>
                <a:gd name="T22" fmla="*/ 10 w 12"/>
                <a:gd name="T23" fmla="*/ 2 h 54"/>
                <a:gd name="T24" fmla="*/ 6 w 12"/>
                <a:gd name="T25" fmla="*/ 0 h 54"/>
                <a:gd name="T26" fmla="*/ 2 w 12"/>
                <a:gd name="T27" fmla="*/ 2 h 54"/>
                <a:gd name="T28" fmla="*/ 0 w 12"/>
                <a:gd name="T29" fmla="*/ 6 h 54"/>
                <a:gd name="T30" fmla="*/ 2 w 12"/>
                <a:gd name="T31" fmla="*/ 10 h 54"/>
                <a:gd name="T32" fmla="*/ 4 w 12"/>
                <a:gd name="T33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54">
                  <a:moveTo>
                    <a:pt x="4" y="11"/>
                  </a:moveTo>
                  <a:cubicBezTo>
                    <a:pt x="4" y="47"/>
                    <a:pt x="4" y="47"/>
                    <a:pt x="4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0"/>
                    <a:pt x="12" y="8"/>
                    <a:pt x="12" y="6"/>
                  </a:cubicBezTo>
                  <a:cubicBezTo>
                    <a:pt x="12" y="4"/>
                    <a:pt x="11" y="3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3" y="10"/>
                    <a:pt x="3" y="11"/>
                    <a:pt x="4" y="11"/>
                  </a:cubicBez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463"/>
            <p:cNvSpPr/>
            <p:nvPr/>
          </p:nvSpPr>
          <p:spPr bwMode="auto">
            <a:xfrm>
              <a:off x="11319784" y="130176"/>
              <a:ext cx="1268413" cy="1673225"/>
            </a:xfrm>
            <a:custGeom>
              <a:avLst/>
              <a:gdLst>
                <a:gd name="T0" fmla="*/ 86 w 109"/>
                <a:gd name="T1" fmla="*/ 100 h 143"/>
                <a:gd name="T2" fmla="*/ 109 w 109"/>
                <a:gd name="T3" fmla="*/ 38 h 143"/>
                <a:gd name="T4" fmla="*/ 105 w 109"/>
                <a:gd name="T5" fmla="*/ 0 h 143"/>
                <a:gd name="T6" fmla="*/ 25 w 109"/>
                <a:gd name="T7" fmla="*/ 0 h 143"/>
                <a:gd name="T8" fmla="*/ 25 w 109"/>
                <a:gd name="T9" fmla="*/ 4 h 143"/>
                <a:gd name="T10" fmla="*/ 13 w 109"/>
                <a:gd name="T11" fmla="*/ 4 h 143"/>
                <a:gd name="T12" fmla="*/ 13 w 109"/>
                <a:gd name="T13" fmla="*/ 0 h 143"/>
                <a:gd name="T14" fmla="*/ 0 w 109"/>
                <a:gd name="T15" fmla="*/ 0 h 143"/>
                <a:gd name="T16" fmla="*/ 0 w 109"/>
                <a:gd name="T17" fmla="*/ 134 h 143"/>
                <a:gd name="T18" fmla="*/ 86 w 109"/>
                <a:gd name="T19" fmla="*/ 10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43">
                  <a:moveTo>
                    <a:pt x="86" y="100"/>
                  </a:moveTo>
                  <a:cubicBezTo>
                    <a:pt x="99" y="83"/>
                    <a:pt x="108" y="59"/>
                    <a:pt x="109" y="38"/>
                  </a:cubicBezTo>
                  <a:cubicBezTo>
                    <a:pt x="109" y="28"/>
                    <a:pt x="109" y="12"/>
                    <a:pt x="10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1" y="143"/>
                    <a:pt x="67" y="125"/>
                    <a:pt x="86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486831" y="3750470"/>
            <a:ext cx="1594247" cy="1298972"/>
            <a:chOff x="4387851" y="5000626"/>
            <a:chExt cx="2125662" cy="1731963"/>
          </a:xfrm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4387851" y="6435726"/>
              <a:ext cx="2073275" cy="296863"/>
            </a:xfrm>
            <a:custGeom>
              <a:avLst/>
              <a:gdLst>
                <a:gd name="T0" fmla="*/ 185 w 239"/>
                <a:gd name="T1" fmla="*/ 32 h 34"/>
                <a:gd name="T2" fmla="*/ 102 w 239"/>
                <a:gd name="T3" fmla="*/ 34 h 34"/>
                <a:gd name="T4" fmla="*/ 93 w 239"/>
                <a:gd name="T5" fmla="*/ 27 h 34"/>
                <a:gd name="T6" fmla="*/ 32 w 239"/>
                <a:gd name="T7" fmla="*/ 27 h 34"/>
                <a:gd name="T8" fmla="*/ 1 w 239"/>
                <a:gd name="T9" fmla="*/ 24 h 34"/>
                <a:gd name="T10" fmla="*/ 17 w 239"/>
                <a:gd name="T11" fmla="*/ 3 h 34"/>
                <a:gd name="T12" fmla="*/ 30 w 239"/>
                <a:gd name="T13" fmla="*/ 3 h 34"/>
                <a:gd name="T14" fmla="*/ 44 w 239"/>
                <a:gd name="T15" fmla="*/ 20 h 34"/>
                <a:gd name="T16" fmla="*/ 59 w 239"/>
                <a:gd name="T17" fmla="*/ 2 h 34"/>
                <a:gd name="T18" fmla="*/ 56 w 239"/>
                <a:gd name="T19" fmla="*/ 20 h 34"/>
                <a:gd name="T20" fmla="*/ 96 w 239"/>
                <a:gd name="T21" fmla="*/ 20 h 34"/>
                <a:gd name="T22" fmla="*/ 98 w 239"/>
                <a:gd name="T23" fmla="*/ 16 h 34"/>
                <a:gd name="T24" fmla="*/ 78 w 239"/>
                <a:gd name="T25" fmla="*/ 15 h 34"/>
                <a:gd name="T26" fmla="*/ 86 w 239"/>
                <a:gd name="T27" fmla="*/ 3 h 34"/>
                <a:gd name="T28" fmla="*/ 93 w 239"/>
                <a:gd name="T29" fmla="*/ 3 h 34"/>
                <a:gd name="T30" fmla="*/ 100 w 239"/>
                <a:gd name="T31" fmla="*/ 12 h 34"/>
                <a:gd name="T32" fmla="*/ 101 w 239"/>
                <a:gd name="T33" fmla="*/ 12 h 34"/>
                <a:gd name="T34" fmla="*/ 101 w 239"/>
                <a:gd name="T35" fmla="*/ 12 h 34"/>
                <a:gd name="T36" fmla="*/ 111 w 239"/>
                <a:gd name="T37" fmla="*/ 0 h 34"/>
                <a:gd name="T38" fmla="*/ 108 w 239"/>
                <a:gd name="T39" fmla="*/ 12 h 34"/>
                <a:gd name="T40" fmla="*/ 174 w 239"/>
                <a:gd name="T41" fmla="*/ 3 h 34"/>
                <a:gd name="T42" fmla="*/ 182 w 239"/>
                <a:gd name="T43" fmla="*/ 3 h 34"/>
                <a:gd name="T44" fmla="*/ 189 w 239"/>
                <a:gd name="T45" fmla="*/ 12 h 34"/>
                <a:gd name="T46" fmla="*/ 198 w 239"/>
                <a:gd name="T47" fmla="*/ 1 h 34"/>
                <a:gd name="T48" fmla="*/ 194 w 239"/>
                <a:gd name="T49" fmla="*/ 15 h 34"/>
                <a:gd name="T50" fmla="*/ 195 w 239"/>
                <a:gd name="T51" fmla="*/ 20 h 34"/>
                <a:gd name="T52" fmla="*/ 203 w 239"/>
                <a:gd name="T53" fmla="*/ 4 h 34"/>
                <a:gd name="T54" fmla="*/ 215 w 239"/>
                <a:gd name="T55" fmla="*/ 4 h 34"/>
                <a:gd name="T56" fmla="*/ 219 w 239"/>
                <a:gd name="T57" fmla="*/ 20 h 34"/>
                <a:gd name="T58" fmla="*/ 233 w 239"/>
                <a:gd name="T59" fmla="*/ 2 h 34"/>
                <a:gd name="T60" fmla="*/ 229 w 239"/>
                <a:gd name="T61" fmla="*/ 24 h 34"/>
                <a:gd name="T62" fmla="*/ 234 w 239"/>
                <a:gd name="T63" fmla="*/ 27 h 34"/>
                <a:gd name="T64" fmla="*/ 43 w 239"/>
                <a:gd name="T65" fmla="*/ 21 h 34"/>
                <a:gd name="T66" fmla="*/ 20 w 239"/>
                <a:gd name="T67" fmla="*/ 24 h 34"/>
                <a:gd name="T68" fmla="*/ 40 w 239"/>
                <a:gd name="T69" fmla="*/ 24 h 34"/>
                <a:gd name="T70" fmla="*/ 43 w 239"/>
                <a:gd name="T71" fmla="*/ 21 h 34"/>
                <a:gd name="T72" fmla="*/ 55 w 239"/>
                <a:gd name="T73" fmla="*/ 21 h 34"/>
                <a:gd name="T74" fmla="*/ 54 w 239"/>
                <a:gd name="T75" fmla="*/ 24 h 34"/>
                <a:gd name="T76" fmla="*/ 94 w 239"/>
                <a:gd name="T77" fmla="*/ 24 h 34"/>
                <a:gd name="T78" fmla="*/ 95 w 239"/>
                <a:gd name="T79" fmla="*/ 21 h 34"/>
                <a:gd name="T80" fmla="*/ 186 w 239"/>
                <a:gd name="T81" fmla="*/ 15 h 34"/>
                <a:gd name="T82" fmla="*/ 105 w 239"/>
                <a:gd name="T83" fmla="*/ 16 h 34"/>
                <a:gd name="T84" fmla="*/ 185 w 239"/>
                <a:gd name="T85" fmla="*/ 20 h 34"/>
                <a:gd name="T86" fmla="*/ 103 w 239"/>
                <a:gd name="T87" fmla="*/ 21 h 34"/>
                <a:gd name="T88" fmla="*/ 184 w 239"/>
                <a:gd name="T89" fmla="*/ 23 h 34"/>
                <a:gd name="T90" fmla="*/ 103 w 239"/>
                <a:gd name="T91" fmla="*/ 21 h 34"/>
                <a:gd name="T92" fmla="*/ 189 w 239"/>
                <a:gd name="T93" fmla="*/ 24 h 34"/>
                <a:gd name="T94" fmla="*/ 194 w 239"/>
                <a:gd name="T95" fmla="*/ 21 h 34"/>
                <a:gd name="T96" fmla="*/ 217 w 239"/>
                <a:gd name="T97" fmla="*/ 24 h 34"/>
                <a:gd name="T98" fmla="*/ 206 w 239"/>
                <a:gd name="T99" fmla="*/ 21 h 34"/>
                <a:gd name="T100" fmla="*/ 205 w 239"/>
                <a:gd name="T10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" h="34">
                  <a:moveTo>
                    <a:pt x="188" y="27"/>
                  </a:moveTo>
                  <a:cubicBezTo>
                    <a:pt x="186" y="30"/>
                    <a:pt x="185" y="32"/>
                    <a:pt x="185" y="32"/>
                  </a:cubicBezTo>
                  <a:cubicBezTo>
                    <a:pt x="185" y="33"/>
                    <a:pt x="179" y="34"/>
                    <a:pt x="17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5" y="34"/>
                    <a:pt x="90" y="33"/>
                    <a:pt x="90" y="32"/>
                  </a:cubicBezTo>
                  <a:cubicBezTo>
                    <a:pt x="90" y="32"/>
                    <a:pt x="91" y="30"/>
                    <a:pt x="93" y="27"/>
                  </a:cubicBezTo>
                  <a:cubicBezTo>
                    <a:pt x="70" y="27"/>
                    <a:pt x="50" y="27"/>
                    <a:pt x="39" y="27"/>
                  </a:cubicBezTo>
                  <a:cubicBezTo>
                    <a:pt x="37" y="27"/>
                    <a:pt x="35" y="27"/>
                    <a:pt x="32" y="27"/>
                  </a:cubicBezTo>
                  <a:cubicBezTo>
                    <a:pt x="18" y="27"/>
                    <a:pt x="0" y="27"/>
                    <a:pt x="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4" y="24"/>
                    <a:pt x="8" y="24"/>
                  </a:cubicBezTo>
                  <a:cubicBezTo>
                    <a:pt x="10" y="20"/>
                    <a:pt x="17" y="3"/>
                    <a:pt x="17" y="3"/>
                  </a:cubicBezTo>
                  <a:cubicBezTo>
                    <a:pt x="18" y="2"/>
                    <a:pt x="21" y="2"/>
                    <a:pt x="24" y="2"/>
                  </a:cubicBezTo>
                  <a:cubicBezTo>
                    <a:pt x="28" y="2"/>
                    <a:pt x="30" y="2"/>
                    <a:pt x="30" y="3"/>
                  </a:cubicBezTo>
                  <a:cubicBezTo>
                    <a:pt x="30" y="3"/>
                    <a:pt x="25" y="14"/>
                    <a:pt x="22" y="20"/>
                  </a:cubicBezTo>
                  <a:cubicBezTo>
                    <a:pt x="30" y="20"/>
                    <a:pt x="44" y="20"/>
                    <a:pt x="44" y="20"/>
                  </a:cubicBezTo>
                  <a:cubicBezTo>
                    <a:pt x="47" y="14"/>
                    <a:pt x="52" y="3"/>
                    <a:pt x="52" y="3"/>
                  </a:cubicBezTo>
                  <a:cubicBezTo>
                    <a:pt x="52" y="2"/>
                    <a:pt x="55" y="2"/>
                    <a:pt x="59" y="2"/>
                  </a:cubicBezTo>
                  <a:cubicBezTo>
                    <a:pt x="62" y="2"/>
                    <a:pt x="65" y="2"/>
                    <a:pt x="64" y="3"/>
                  </a:cubicBezTo>
                  <a:cubicBezTo>
                    <a:pt x="64" y="3"/>
                    <a:pt x="59" y="14"/>
                    <a:pt x="56" y="20"/>
                  </a:cubicBezTo>
                  <a:cubicBezTo>
                    <a:pt x="61" y="20"/>
                    <a:pt x="7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19"/>
                    <a:pt x="98" y="18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0" y="16"/>
                    <a:pt x="84" y="16"/>
                    <a:pt x="84" y="16"/>
                  </a:cubicBezTo>
                  <a:cubicBezTo>
                    <a:pt x="80" y="16"/>
                    <a:pt x="77" y="16"/>
                    <a:pt x="78" y="15"/>
                  </a:cubicBezTo>
                  <a:cubicBezTo>
                    <a:pt x="78" y="15"/>
                    <a:pt x="79" y="14"/>
                    <a:pt x="80" y="14"/>
                  </a:cubicBezTo>
                  <a:cubicBezTo>
                    <a:pt x="83" y="8"/>
                    <a:pt x="86" y="3"/>
                    <a:pt x="86" y="3"/>
                  </a:cubicBezTo>
                  <a:cubicBezTo>
                    <a:pt x="86" y="3"/>
                    <a:pt x="86" y="3"/>
                    <a:pt x="90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0" y="9"/>
                    <a:pt x="88" y="13"/>
                  </a:cubicBezTo>
                  <a:cubicBezTo>
                    <a:pt x="90" y="13"/>
                    <a:pt x="95" y="13"/>
                    <a:pt x="100" y="12"/>
                  </a:cubicBezTo>
                  <a:cubicBezTo>
                    <a:pt x="100" y="12"/>
                    <a:pt x="100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4" y="6"/>
                    <a:pt x="107" y="1"/>
                    <a:pt x="107" y="1"/>
                  </a:cubicBezTo>
                  <a:cubicBezTo>
                    <a:pt x="107" y="1"/>
                    <a:pt x="107" y="0"/>
                    <a:pt x="111" y="0"/>
                  </a:cubicBezTo>
                  <a:cubicBezTo>
                    <a:pt x="115" y="0"/>
                    <a:pt x="114" y="1"/>
                    <a:pt x="114" y="1"/>
                  </a:cubicBezTo>
                  <a:cubicBezTo>
                    <a:pt x="114" y="1"/>
                    <a:pt x="110" y="9"/>
                    <a:pt x="108" y="12"/>
                  </a:cubicBezTo>
                  <a:cubicBezTo>
                    <a:pt x="120" y="12"/>
                    <a:pt x="149" y="12"/>
                    <a:pt x="169" y="12"/>
                  </a:cubicBezTo>
                  <a:cubicBezTo>
                    <a:pt x="172" y="7"/>
                    <a:pt x="174" y="3"/>
                    <a:pt x="174" y="3"/>
                  </a:cubicBezTo>
                  <a:cubicBezTo>
                    <a:pt x="174" y="3"/>
                    <a:pt x="175" y="2"/>
                    <a:pt x="178" y="2"/>
                  </a:cubicBezTo>
                  <a:cubicBezTo>
                    <a:pt x="182" y="2"/>
                    <a:pt x="182" y="3"/>
                    <a:pt x="182" y="3"/>
                  </a:cubicBezTo>
                  <a:cubicBezTo>
                    <a:pt x="182" y="3"/>
                    <a:pt x="179" y="8"/>
                    <a:pt x="177" y="12"/>
                  </a:cubicBezTo>
                  <a:cubicBezTo>
                    <a:pt x="182" y="12"/>
                    <a:pt x="186" y="12"/>
                    <a:pt x="189" y="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5" y="1"/>
                    <a:pt x="198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2"/>
                    <a:pt x="197" y="8"/>
                    <a:pt x="194" y="15"/>
                  </a:cubicBezTo>
                  <a:cubicBezTo>
                    <a:pt x="193" y="17"/>
                    <a:pt x="192" y="18"/>
                    <a:pt x="191" y="20"/>
                  </a:cubicBezTo>
                  <a:cubicBezTo>
                    <a:pt x="192" y="20"/>
                    <a:pt x="194" y="20"/>
                    <a:pt x="195" y="20"/>
                  </a:cubicBezTo>
                  <a:cubicBezTo>
                    <a:pt x="196" y="18"/>
                    <a:pt x="197" y="16"/>
                    <a:pt x="198" y="14"/>
                  </a:cubicBezTo>
                  <a:cubicBezTo>
                    <a:pt x="200" y="8"/>
                    <a:pt x="203" y="4"/>
                    <a:pt x="203" y="4"/>
                  </a:cubicBezTo>
                  <a:cubicBezTo>
                    <a:pt x="203" y="3"/>
                    <a:pt x="206" y="2"/>
                    <a:pt x="209" y="2"/>
                  </a:cubicBezTo>
                  <a:cubicBezTo>
                    <a:pt x="213" y="2"/>
                    <a:pt x="215" y="3"/>
                    <a:pt x="215" y="4"/>
                  </a:cubicBezTo>
                  <a:cubicBezTo>
                    <a:pt x="215" y="4"/>
                    <a:pt x="210" y="14"/>
                    <a:pt x="207" y="20"/>
                  </a:cubicBezTo>
                  <a:cubicBezTo>
                    <a:pt x="211" y="20"/>
                    <a:pt x="215" y="20"/>
                    <a:pt x="219" y="20"/>
                  </a:cubicBezTo>
                  <a:cubicBezTo>
                    <a:pt x="222" y="14"/>
                    <a:pt x="227" y="3"/>
                    <a:pt x="227" y="3"/>
                  </a:cubicBezTo>
                  <a:cubicBezTo>
                    <a:pt x="227" y="3"/>
                    <a:pt x="230" y="2"/>
                    <a:pt x="233" y="2"/>
                  </a:cubicBezTo>
                  <a:cubicBezTo>
                    <a:pt x="237" y="2"/>
                    <a:pt x="239" y="3"/>
                    <a:pt x="239" y="3"/>
                  </a:cubicBezTo>
                  <a:cubicBezTo>
                    <a:pt x="239" y="3"/>
                    <a:pt x="231" y="21"/>
                    <a:pt x="229" y="24"/>
                  </a:cubicBezTo>
                  <a:cubicBezTo>
                    <a:pt x="233" y="24"/>
                    <a:pt x="235" y="24"/>
                    <a:pt x="235" y="24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27"/>
                    <a:pt x="215" y="27"/>
                    <a:pt x="188" y="27"/>
                  </a:cubicBezTo>
                  <a:close/>
                  <a:moveTo>
                    <a:pt x="43" y="21"/>
                  </a:moveTo>
                  <a:cubicBezTo>
                    <a:pt x="43" y="21"/>
                    <a:pt x="29" y="21"/>
                    <a:pt x="21" y="21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4" y="24"/>
                    <a:pt x="29" y="24"/>
                    <a:pt x="33" y="24"/>
                  </a:cubicBezTo>
                  <a:cubicBezTo>
                    <a:pt x="36" y="24"/>
                    <a:pt x="38" y="24"/>
                    <a:pt x="40" y="24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3"/>
                    <a:pt x="43" y="23"/>
                    <a:pt x="43" y="21"/>
                  </a:cubicBezTo>
                  <a:close/>
                  <a:moveTo>
                    <a:pt x="95" y="21"/>
                  </a:moveTo>
                  <a:cubicBezTo>
                    <a:pt x="75" y="21"/>
                    <a:pt x="60" y="21"/>
                    <a:pt x="55" y="21"/>
                  </a:cubicBezTo>
                  <a:cubicBezTo>
                    <a:pt x="55" y="23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5" y="24"/>
                    <a:pt x="79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5" y="23"/>
                    <a:pt x="95" y="22"/>
                    <a:pt x="96" y="21"/>
                  </a:cubicBezTo>
                  <a:lnTo>
                    <a:pt x="95" y="21"/>
                  </a:lnTo>
                  <a:close/>
                  <a:moveTo>
                    <a:pt x="187" y="15"/>
                  </a:moveTo>
                  <a:cubicBezTo>
                    <a:pt x="186" y="15"/>
                    <a:pt x="186" y="15"/>
                    <a:pt x="186" y="15"/>
                  </a:cubicBezTo>
                  <a:cubicBezTo>
                    <a:pt x="180" y="16"/>
                    <a:pt x="174" y="16"/>
                    <a:pt x="173" y="16"/>
                  </a:cubicBezTo>
                  <a:cubicBezTo>
                    <a:pt x="173" y="16"/>
                    <a:pt x="131" y="16"/>
                    <a:pt x="105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29" y="20"/>
                    <a:pt x="160" y="20"/>
                    <a:pt x="185" y="20"/>
                  </a:cubicBezTo>
                  <a:lnTo>
                    <a:pt x="187" y="15"/>
                  </a:lnTo>
                  <a:close/>
                  <a:moveTo>
                    <a:pt x="103" y="21"/>
                  </a:moveTo>
                  <a:cubicBezTo>
                    <a:pt x="102" y="23"/>
                    <a:pt x="102" y="23"/>
                    <a:pt x="102" y="23"/>
                  </a:cubicBezTo>
                  <a:cubicBezTo>
                    <a:pt x="112" y="23"/>
                    <a:pt x="175" y="23"/>
                    <a:pt x="184" y="23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60" y="21"/>
                    <a:pt x="128" y="21"/>
                    <a:pt x="103" y="21"/>
                  </a:cubicBezTo>
                  <a:close/>
                  <a:moveTo>
                    <a:pt x="191" y="21"/>
                  </a:moveTo>
                  <a:cubicBezTo>
                    <a:pt x="190" y="22"/>
                    <a:pt x="190" y="23"/>
                    <a:pt x="189" y="24"/>
                  </a:cubicBezTo>
                  <a:cubicBezTo>
                    <a:pt x="191" y="24"/>
                    <a:pt x="192" y="24"/>
                    <a:pt x="193" y="24"/>
                  </a:cubicBezTo>
                  <a:cubicBezTo>
                    <a:pt x="193" y="23"/>
                    <a:pt x="194" y="23"/>
                    <a:pt x="194" y="21"/>
                  </a:cubicBezTo>
                  <a:cubicBezTo>
                    <a:pt x="193" y="21"/>
                    <a:pt x="192" y="21"/>
                    <a:pt x="191" y="21"/>
                  </a:cubicBezTo>
                  <a:close/>
                  <a:moveTo>
                    <a:pt x="217" y="24"/>
                  </a:moveTo>
                  <a:cubicBezTo>
                    <a:pt x="217" y="23"/>
                    <a:pt x="218" y="23"/>
                    <a:pt x="218" y="21"/>
                  </a:cubicBezTo>
                  <a:cubicBezTo>
                    <a:pt x="215" y="21"/>
                    <a:pt x="211" y="21"/>
                    <a:pt x="206" y="21"/>
                  </a:cubicBezTo>
                  <a:cubicBezTo>
                    <a:pt x="206" y="23"/>
                    <a:pt x="205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9" y="24"/>
                    <a:pt x="213" y="24"/>
                    <a:pt x="217" y="24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6"/>
            <p:cNvSpPr/>
            <p:nvPr/>
          </p:nvSpPr>
          <p:spPr bwMode="auto">
            <a:xfrm>
              <a:off x="4933951" y="5600701"/>
              <a:ext cx="7938" cy="60325"/>
            </a:xfrm>
            <a:custGeom>
              <a:avLst/>
              <a:gdLst>
                <a:gd name="T0" fmla="*/ 1 w 1"/>
                <a:gd name="T1" fmla="*/ 0 h 7"/>
                <a:gd name="T2" fmla="*/ 1 w 1"/>
                <a:gd name="T3" fmla="*/ 7 h 7"/>
                <a:gd name="T4" fmla="*/ 0 w 1"/>
                <a:gd name="T5" fmla="*/ 7 h 7"/>
                <a:gd name="T6" fmla="*/ 0 w 1"/>
                <a:gd name="T7" fmla="*/ 0 h 7"/>
                <a:gd name="T8" fmla="*/ 1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5254626" y="5913438"/>
              <a:ext cx="42863" cy="122238"/>
            </a:xfrm>
            <a:custGeom>
              <a:avLst/>
              <a:gdLst>
                <a:gd name="T0" fmla="*/ 5 w 5"/>
                <a:gd name="T1" fmla="*/ 14 h 14"/>
                <a:gd name="T2" fmla="*/ 4 w 5"/>
                <a:gd name="T3" fmla="*/ 14 h 14"/>
                <a:gd name="T4" fmla="*/ 0 w 5"/>
                <a:gd name="T5" fmla="*/ 7 h 14"/>
                <a:gd name="T6" fmla="*/ 5 w 5"/>
                <a:gd name="T7" fmla="*/ 0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8"/>
            <p:cNvSpPr/>
            <p:nvPr/>
          </p:nvSpPr>
          <p:spPr bwMode="auto">
            <a:xfrm>
              <a:off x="5359401" y="5975351"/>
              <a:ext cx="701675" cy="69850"/>
            </a:xfrm>
            <a:custGeom>
              <a:avLst/>
              <a:gdLst>
                <a:gd name="T0" fmla="*/ 69 w 81"/>
                <a:gd name="T1" fmla="*/ 8 h 8"/>
                <a:gd name="T2" fmla="*/ 62 w 81"/>
                <a:gd name="T3" fmla="*/ 8 h 8"/>
                <a:gd name="T4" fmla="*/ 0 w 81"/>
                <a:gd name="T5" fmla="*/ 8 h 8"/>
                <a:gd name="T6" fmla="*/ 0 w 81"/>
                <a:gd name="T7" fmla="*/ 8 h 8"/>
                <a:gd name="T8" fmla="*/ 0 w 81"/>
                <a:gd name="T9" fmla="*/ 0 h 8"/>
                <a:gd name="T10" fmla="*/ 81 w 81"/>
                <a:gd name="T11" fmla="*/ 0 h 8"/>
                <a:gd name="T12" fmla="*/ 81 w 81"/>
                <a:gd name="T13" fmla="*/ 8 h 8"/>
                <a:gd name="T14" fmla="*/ 69 w 8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">
                  <a:moveTo>
                    <a:pt x="69" y="8"/>
                  </a:moveTo>
                  <a:cubicBezTo>
                    <a:pt x="67" y="8"/>
                    <a:pt x="64" y="8"/>
                    <a:pt x="62" y="8"/>
                  </a:cubicBezTo>
                  <a:cubicBezTo>
                    <a:pt x="41" y="8"/>
                    <a:pt x="1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9" y="8"/>
                    <a:pt x="74" y="8"/>
                    <a:pt x="69" y="8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9"/>
            <p:cNvSpPr/>
            <p:nvPr/>
          </p:nvSpPr>
          <p:spPr bwMode="auto">
            <a:xfrm>
              <a:off x="5349876" y="5843588"/>
              <a:ext cx="703263" cy="44450"/>
            </a:xfrm>
            <a:custGeom>
              <a:avLst/>
              <a:gdLst>
                <a:gd name="T0" fmla="*/ 81 w 81"/>
                <a:gd name="T1" fmla="*/ 5 h 5"/>
                <a:gd name="T2" fmla="*/ 0 w 81"/>
                <a:gd name="T3" fmla="*/ 5 h 5"/>
                <a:gd name="T4" fmla="*/ 0 w 81"/>
                <a:gd name="T5" fmla="*/ 0 h 5"/>
                <a:gd name="T6" fmla="*/ 68 w 81"/>
                <a:gd name="T7" fmla="*/ 0 h 5"/>
                <a:gd name="T8" fmla="*/ 81 w 8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">
                  <a:moveTo>
                    <a:pt x="8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68" y="0"/>
                    <a:pt x="68" y="0"/>
                  </a:cubicBezTo>
                  <a:cubicBezTo>
                    <a:pt x="69" y="0"/>
                    <a:pt x="75" y="3"/>
                    <a:pt x="81" y="5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10"/>
            <p:cNvSpPr/>
            <p:nvPr/>
          </p:nvSpPr>
          <p:spPr bwMode="auto">
            <a:xfrm>
              <a:off x="5106988" y="5843588"/>
              <a:ext cx="190500" cy="192088"/>
            </a:xfrm>
            <a:custGeom>
              <a:avLst/>
              <a:gdLst>
                <a:gd name="T0" fmla="*/ 10 w 22"/>
                <a:gd name="T1" fmla="*/ 18 h 22"/>
                <a:gd name="T2" fmla="*/ 8 w 22"/>
                <a:gd name="T3" fmla="*/ 17 h 22"/>
                <a:gd name="T4" fmla="*/ 2 w 22"/>
                <a:gd name="T5" fmla="*/ 13 h 22"/>
                <a:gd name="T6" fmla="*/ 0 w 22"/>
                <a:gd name="T7" fmla="*/ 8 h 22"/>
                <a:gd name="T8" fmla="*/ 8 w 22"/>
                <a:gd name="T9" fmla="*/ 0 h 22"/>
                <a:gd name="T10" fmla="*/ 22 w 22"/>
                <a:gd name="T11" fmla="*/ 0 h 22"/>
                <a:gd name="T12" fmla="*/ 22 w 22"/>
                <a:gd name="T13" fmla="*/ 0 h 22"/>
                <a:gd name="T14" fmla="*/ 22 w 22"/>
                <a:gd name="T15" fmla="*/ 1 h 22"/>
                <a:gd name="T16" fmla="*/ 22 w 22"/>
                <a:gd name="T17" fmla="*/ 8 h 22"/>
                <a:gd name="T18" fmla="*/ 17 w 22"/>
                <a:gd name="T19" fmla="*/ 15 h 22"/>
                <a:gd name="T20" fmla="*/ 21 w 22"/>
                <a:gd name="T21" fmla="*/ 22 h 22"/>
                <a:gd name="T22" fmla="*/ 10 w 22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0" y="18"/>
                  </a:moveTo>
                  <a:cubicBezTo>
                    <a:pt x="9" y="17"/>
                    <a:pt x="8" y="17"/>
                    <a:pt x="8" y="17"/>
                  </a:cubicBezTo>
                  <a:cubicBezTo>
                    <a:pt x="6" y="16"/>
                    <a:pt x="3" y="14"/>
                    <a:pt x="2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1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6"/>
                    <a:pt x="22" y="8"/>
                  </a:cubicBezTo>
                  <a:cubicBezTo>
                    <a:pt x="19" y="9"/>
                    <a:pt x="17" y="12"/>
                    <a:pt x="17" y="15"/>
                  </a:cubicBezTo>
                  <a:cubicBezTo>
                    <a:pt x="17" y="18"/>
                    <a:pt x="19" y="21"/>
                    <a:pt x="21" y="22"/>
                  </a:cubicBezTo>
                  <a:cubicBezTo>
                    <a:pt x="16" y="21"/>
                    <a:pt x="12" y="19"/>
                    <a:pt x="10" y="18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5897563" y="6045201"/>
              <a:ext cx="68263" cy="460375"/>
            </a:xfrm>
            <a:custGeom>
              <a:avLst/>
              <a:gdLst>
                <a:gd name="T0" fmla="*/ 8 w 8"/>
                <a:gd name="T1" fmla="*/ 51 h 53"/>
                <a:gd name="T2" fmla="*/ 4 w 8"/>
                <a:gd name="T3" fmla="*/ 53 h 53"/>
                <a:gd name="T4" fmla="*/ 0 w 8"/>
                <a:gd name="T5" fmla="*/ 51 h 53"/>
                <a:gd name="T6" fmla="*/ 0 w 8"/>
                <a:gd name="T7" fmla="*/ 0 h 53"/>
                <a:gd name="T8" fmla="*/ 7 w 8"/>
                <a:gd name="T9" fmla="*/ 0 h 53"/>
                <a:gd name="T10" fmla="*/ 8 w 8"/>
                <a:gd name="T1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3">
                  <a:moveTo>
                    <a:pt x="8" y="51"/>
                  </a:moveTo>
                  <a:cubicBezTo>
                    <a:pt x="8" y="51"/>
                    <a:pt x="8" y="53"/>
                    <a:pt x="4" y="53"/>
                  </a:cubicBezTo>
                  <a:cubicBezTo>
                    <a:pt x="0" y="53"/>
                    <a:pt x="0" y="51"/>
                    <a:pt x="0" y="51"/>
                  </a:cubicBezTo>
                  <a:cubicBezTo>
                    <a:pt x="0" y="50"/>
                    <a:pt x="0" y="28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12"/>
            <p:cNvSpPr/>
            <p:nvPr/>
          </p:nvSpPr>
          <p:spPr bwMode="auto">
            <a:xfrm>
              <a:off x="5124451" y="5957888"/>
              <a:ext cx="69850" cy="539750"/>
            </a:xfrm>
            <a:custGeom>
              <a:avLst/>
              <a:gdLst>
                <a:gd name="T0" fmla="*/ 8 w 8"/>
                <a:gd name="T1" fmla="*/ 60 h 62"/>
                <a:gd name="T2" fmla="*/ 5 w 8"/>
                <a:gd name="T3" fmla="*/ 62 h 62"/>
                <a:gd name="T4" fmla="*/ 1 w 8"/>
                <a:gd name="T5" fmla="*/ 60 h 62"/>
                <a:gd name="T6" fmla="*/ 0 w 8"/>
                <a:gd name="T7" fmla="*/ 0 h 62"/>
                <a:gd name="T8" fmla="*/ 6 w 8"/>
                <a:gd name="T9" fmla="*/ 4 h 62"/>
                <a:gd name="T10" fmla="*/ 8 w 8"/>
                <a:gd name="T11" fmla="*/ 5 h 62"/>
                <a:gd name="T12" fmla="*/ 8 w 8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8" y="60"/>
                    <a:pt x="8" y="62"/>
                    <a:pt x="5" y="62"/>
                  </a:cubicBezTo>
                  <a:cubicBezTo>
                    <a:pt x="1" y="62"/>
                    <a:pt x="1" y="60"/>
                    <a:pt x="1" y="60"/>
                  </a:cubicBezTo>
                  <a:cubicBezTo>
                    <a:pt x="1" y="59"/>
                    <a:pt x="0" y="32"/>
                    <a:pt x="0" y="0"/>
                  </a:cubicBezTo>
                  <a:cubicBezTo>
                    <a:pt x="1" y="1"/>
                    <a:pt x="4" y="3"/>
                    <a:pt x="6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26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13"/>
            <p:cNvSpPr/>
            <p:nvPr/>
          </p:nvSpPr>
          <p:spPr bwMode="auto">
            <a:xfrm>
              <a:off x="5341938" y="5068888"/>
              <a:ext cx="719138" cy="374650"/>
            </a:xfrm>
            <a:custGeom>
              <a:avLst/>
              <a:gdLst>
                <a:gd name="T0" fmla="*/ 83 w 83"/>
                <a:gd name="T1" fmla="*/ 32 h 43"/>
                <a:gd name="T2" fmla="*/ 83 w 83"/>
                <a:gd name="T3" fmla="*/ 34 h 43"/>
                <a:gd name="T4" fmla="*/ 72 w 83"/>
                <a:gd name="T5" fmla="*/ 43 h 43"/>
                <a:gd name="T6" fmla="*/ 11 w 83"/>
                <a:gd name="T7" fmla="*/ 43 h 43"/>
                <a:gd name="T8" fmla="*/ 0 w 83"/>
                <a:gd name="T9" fmla="*/ 34 h 43"/>
                <a:gd name="T10" fmla="*/ 0 w 83"/>
                <a:gd name="T11" fmla="*/ 32 h 43"/>
                <a:gd name="T12" fmla="*/ 0 w 83"/>
                <a:gd name="T13" fmla="*/ 9 h 43"/>
                <a:gd name="T14" fmla="*/ 11 w 83"/>
                <a:gd name="T15" fmla="*/ 0 h 43"/>
                <a:gd name="T16" fmla="*/ 72 w 83"/>
                <a:gd name="T17" fmla="*/ 0 h 43"/>
                <a:gd name="T18" fmla="*/ 83 w 83"/>
                <a:gd name="T19" fmla="*/ 9 h 43"/>
                <a:gd name="T20" fmla="*/ 83 w 83"/>
                <a:gd name="T21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43">
                  <a:moveTo>
                    <a:pt x="83" y="32"/>
                  </a:move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78" y="43"/>
                    <a:pt x="7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39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4"/>
                    <a:pt x="83" y="9"/>
                  </a:cubicBezTo>
                  <a:lnTo>
                    <a:pt x="83" y="32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14"/>
            <p:cNvSpPr/>
            <p:nvPr/>
          </p:nvSpPr>
          <p:spPr bwMode="auto">
            <a:xfrm>
              <a:off x="5289551" y="5000626"/>
              <a:ext cx="823913" cy="347663"/>
            </a:xfrm>
            <a:custGeom>
              <a:avLst/>
              <a:gdLst>
                <a:gd name="T0" fmla="*/ 95 w 95"/>
                <a:gd name="T1" fmla="*/ 40 h 40"/>
                <a:gd name="T2" fmla="*/ 94 w 95"/>
                <a:gd name="T3" fmla="*/ 40 h 40"/>
                <a:gd name="T4" fmla="*/ 89 w 95"/>
                <a:gd name="T5" fmla="*/ 40 h 40"/>
                <a:gd name="T6" fmla="*/ 89 w 95"/>
                <a:gd name="T7" fmla="*/ 17 h 40"/>
                <a:gd name="T8" fmla="*/ 78 w 95"/>
                <a:gd name="T9" fmla="*/ 8 h 40"/>
                <a:gd name="T10" fmla="*/ 17 w 95"/>
                <a:gd name="T11" fmla="*/ 8 h 40"/>
                <a:gd name="T12" fmla="*/ 6 w 95"/>
                <a:gd name="T13" fmla="*/ 17 h 40"/>
                <a:gd name="T14" fmla="*/ 6 w 95"/>
                <a:gd name="T15" fmla="*/ 40 h 40"/>
                <a:gd name="T16" fmla="*/ 2 w 95"/>
                <a:gd name="T17" fmla="*/ 40 h 40"/>
                <a:gd name="T18" fmla="*/ 0 w 95"/>
                <a:gd name="T19" fmla="*/ 40 h 40"/>
                <a:gd name="T20" fmla="*/ 0 w 95"/>
                <a:gd name="T21" fmla="*/ 13 h 40"/>
                <a:gd name="T22" fmla="*/ 13 w 95"/>
                <a:gd name="T23" fmla="*/ 0 h 40"/>
                <a:gd name="T24" fmla="*/ 82 w 95"/>
                <a:gd name="T25" fmla="*/ 0 h 40"/>
                <a:gd name="T26" fmla="*/ 95 w 95"/>
                <a:gd name="T27" fmla="*/ 13 h 40"/>
                <a:gd name="T28" fmla="*/ 95 w 95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0">
                  <a:moveTo>
                    <a:pt x="95" y="40"/>
                  </a:moveTo>
                  <a:cubicBezTo>
                    <a:pt x="95" y="40"/>
                    <a:pt x="94" y="40"/>
                    <a:pt x="94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2"/>
                    <a:pt x="84" y="8"/>
                    <a:pt x="7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8"/>
                    <a:pt x="6" y="12"/>
                    <a:pt x="6" y="17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24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5" y="6"/>
                    <a:pt x="95" y="13"/>
                  </a:cubicBezTo>
                  <a:cubicBezTo>
                    <a:pt x="95" y="13"/>
                    <a:pt x="95" y="24"/>
                    <a:pt x="95" y="40"/>
                  </a:cubicBez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15"/>
            <p:cNvSpPr/>
            <p:nvPr/>
          </p:nvSpPr>
          <p:spPr bwMode="auto">
            <a:xfrm>
              <a:off x="5297488" y="5600701"/>
              <a:ext cx="825500" cy="1001713"/>
            </a:xfrm>
            <a:custGeom>
              <a:avLst/>
              <a:gdLst>
                <a:gd name="T0" fmla="*/ 88 w 95"/>
                <a:gd name="T1" fmla="*/ 51 h 115"/>
                <a:gd name="T2" fmla="*/ 88 w 95"/>
                <a:gd name="T3" fmla="*/ 43 h 115"/>
                <a:gd name="T4" fmla="*/ 7 w 95"/>
                <a:gd name="T5" fmla="*/ 43 h 115"/>
                <a:gd name="T6" fmla="*/ 7 w 95"/>
                <a:gd name="T7" fmla="*/ 51 h 115"/>
                <a:gd name="T8" fmla="*/ 7 w 95"/>
                <a:gd name="T9" fmla="*/ 51 h 115"/>
                <a:gd name="T10" fmla="*/ 8 w 95"/>
                <a:gd name="T11" fmla="*/ 113 h 115"/>
                <a:gd name="T12" fmla="*/ 5 w 95"/>
                <a:gd name="T13" fmla="*/ 115 h 115"/>
                <a:gd name="T14" fmla="*/ 0 w 95"/>
                <a:gd name="T15" fmla="*/ 113 h 115"/>
                <a:gd name="T16" fmla="*/ 0 w 95"/>
                <a:gd name="T17" fmla="*/ 50 h 115"/>
                <a:gd name="T18" fmla="*/ 0 w 95"/>
                <a:gd name="T19" fmla="*/ 50 h 115"/>
                <a:gd name="T20" fmla="*/ 0 w 95"/>
                <a:gd name="T21" fmla="*/ 50 h 115"/>
                <a:gd name="T22" fmla="*/ 0 w 95"/>
                <a:gd name="T23" fmla="*/ 50 h 115"/>
                <a:gd name="T24" fmla="*/ 0 w 95"/>
                <a:gd name="T25" fmla="*/ 36 h 115"/>
                <a:gd name="T26" fmla="*/ 0 w 95"/>
                <a:gd name="T27" fmla="*/ 29 h 115"/>
                <a:gd name="T28" fmla="*/ 6 w 95"/>
                <a:gd name="T29" fmla="*/ 28 h 115"/>
                <a:gd name="T30" fmla="*/ 6 w 95"/>
                <a:gd name="T31" fmla="*/ 28 h 115"/>
                <a:gd name="T32" fmla="*/ 6 w 95"/>
                <a:gd name="T33" fmla="*/ 33 h 115"/>
                <a:gd name="T34" fmla="*/ 87 w 95"/>
                <a:gd name="T35" fmla="*/ 33 h 115"/>
                <a:gd name="T36" fmla="*/ 88 w 95"/>
                <a:gd name="T37" fmla="*/ 33 h 115"/>
                <a:gd name="T38" fmla="*/ 88 w 95"/>
                <a:gd name="T39" fmla="*/ 7 h 115"/>
                <a:gd name="T40" fmla="*/ 88 w 95"/>
                <a:gd name="T41" fmla="*/ 0 h 115"/>
                <a:gd name="T42" fmla="*/ 89 w 95"/>
                <a:gd name="T43" fmla="*/ 0 h 115"/>
                <a:gd name="T44" fmla="*/ 94 w 95"/>
                <a:gd name="T45" fmla="*/ 0 h 115"/>
                <a:gd name="T46" fmla="*/ 94 w 95"/>
                <a:gd name="T47" fmla="*/ 0 h 115"/>
                <a:gd name="T48" fmla="*/ 94 w 95"/>
                <a:gd name="T49" fmla="*/ 7 h 115"/>
                <a:gd name="T50" fmla="*/ 94 w 95"/>
                <a:gd name="T51" fmla="*/ 37 h 115"/>
                <a:gd name="T52" fmla="*/ 95 w 95"/>
                <a:gd name="T53" fmla="*/ 111 h 115"/>
                <a:gd name="T54" fmla="*/ 92 w 95"/>
                <a:gd name="T55" fmla="*/ 113 h 115"/>
                <a:gd name="T56" fmla="*/ 88 w 95"/>
                <a:gd name="T57" fmla="*/ 112 h 115"/>
                <a:gd name="T58" fmla="*/ 88 w 95"/>
                <a:gd name="T5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115">
                  <a:moveTo>
                    <a:pt x="88" y="51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6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70"/>
                    <a:pt x="8" y="113"/>
                    <a:pt x="8" y="113"/>
                  </a:cubicBezTo>
                  <a:cubicBezTo>
                    <a:pt x="8" y="113"/>
                    <a:pt x="8" y="115"/>
                    <a:pt x="5" y="115"/>
                  </a:cubicBezTo>
                  <a:cubicBezTo>
                    <a:pt x="1" y="115"/>
                    <a:pt x="0" y="113"/>
                    <a:pt x="0" y="113"/>
                  </a:cubicBezTo>
                  <a:cubicBezTo>
                    <a:pt x="0" y="112"/>
                    <a:pt x="0" y="84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1"/>
                    <a:pt x="0" y="36"/>
                  </a:cubicBezTo>
                  <a:cubicBezTo>
                    <a:pt x="0" y="34"/>
                    <a:pt x="0" y="31"/>
                    <a:pt x="0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"/>
                    <a:pt x="94" y="5"/>
                    <a:pt x="94" y="7"/>
                  </a:cubicBezTo>
                  <a:cubicBezTo>
                    <a:pt x="94" y="17"/>
                    <a:pt x="94" y="27"/>
                    <a:pt x="94" y="37"/>
                  </a:cubicBezTo>
                  <a:cubicBezTo>
                    <a:pt x="95" y="74"/>
                    <a:pt x="95" y="108"/>
                    <a:pt x="95" y="111"/>
                  </a:cubicBezTo>
                  <a:cubicBezTo>
                    <a:pt x="95" y="111"/>
                    <a:pt x="95" y="113"/>
                    <a:pt x="92" y="113"/>
                  </a:cubicBezTo>
                  <a:cubicBezTo>
                    <a:pt x="88" y="113"/>
                    <a:pt x="88" y="112"/>
                    <a:pt x="88" y="112"/>
                  </a:cubicBezTo>
                  <a:lnTo>
                    <a:pt x="88" y="51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16"/>
            <p:cNvSpPr/>
            <p:nvPr/>
          </p:nvSpPr>
          <p:spPr bwMode="auto">
            <a:xfrm>
              <a:off x="6113463" y="5348288"/>
              <a:ext cx="400050" cy="130175"/>
            </a:xfrm>
            <a:custGeom>
              <a:avLst/>
              <a:gdLst>
                <a:gd name="T0" fmla="*/ 40 w 46"/>
                <a:gd name="T1" fmla="*/ 15 h 15"/>
                <a:gd name="T2" fmla="*/ 28 w 46"/>
                <a:gd name="T3" fmla="*/ 15 h 15"/>
                <a:gd name="T4" fmla="*/ 16 w 46"/>
                <a:gd name="T5" fmla="*/ 15 h 15"/>
                <a:gd name="T6" fmla="*/ 4 w 46"/>
                <a:gd name="T7" fmla="*/ 15 h 15"/>
                <a:gd name="T8" fmla="*/ 0 w 46"/>
                <a:gd name="T9" fmla="*/ 15 h 15"/>
                <a:gd name="T10" fmla="*/ 0 w 46"/>
                <a:gd name="T11" fmla="*/ 0 h 15"/>
                <a:gd name="T12" fmla="*/ 46 w 46"/>
                <a:gd name="T13" fmla="*/ 0 h 15"/>
                <a:gd name="T14" fmla="*/ 46 w 46"/>
                <a:gd name="T15" fmla="*/ 15 h 15"/>
                <a:gd name="T16" fmla="*/ 40 w 4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">
                  <a:moveTo>
                    <a:pt x="40" y="15"/>
                  </a:moveTo>
                  <a:cubicBezTo>
                    <a:pt x="37" y="15"/>
                    <a:pt x="33" y="15"/>
                    <a:pt x="28" y="15"/>
                  </a:cubicBezTo>
                  <a:cubicBezTo>
                    <a:pt x="24" y="15"/>
                    <a:pt x="20" y="15"/>
                    <a:pt x="16" y="15"/>
                  </a:cubicBezTo>
                  <a:cubicBezTo>
                    <a:pt x="12" y="15"/>
                    <a:pt x="8" y="15"/>
                    <a:pt x="4" y="15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27" y="0"/>
                    <a:pt x="46" y="0"/>
                    <a:pt x="46" y="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4" y="15"/>
                    <a:pt x="40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17"/>
            <p:cNvSpPr/>
            <p:nvPr/>
          </p:nvSpPr>
          <p:spPr bwMode="auto">
            <a:xfrm>
              <a:off x="6356351" y="5478463"/>
              <a:ext cx="104775" cy="1054100"/>
            </a:xfrm>
            <a:custGeom>
              <a:avLst/>
              <a:gdLst>
                <a:gd name="T0" fmla="*/ 0 w 12"/>
                <a:gd name="T1" fmla="*/ 21 h 121"/>
                <a:gd name="T2" fmla="*/ 0 w 12"/>
                <a:gd name="T3" fmla="*/ 14 h 121"/>
                <a:gd name="T4" fmla="*/ 0 w 12"/>
                <a:gd name="T5" fmla="*/ 0 h 121"/>
                <a:gd name="T6" fmla="*/ 0 w 12"/>
                <a:gd name="T7" fmla="*/ 0 h 121"/>
                <a:gd name="T8" fmla="*/ 12 w 12"/>
                <a:gd name="T9" fmla="*/ 0 h 121"/>
                <a:gd name="T10" fmla="*/ 12 w 12"/>
                <a:gd name="T11" fmla="*/ 114 h 121"/>
                <a:gd name="T12" fmla="*/ 6 w 12"/>
                <a:gd name="T13" fmla="*/ 121 h 121"/>
                <a:gd name="T14" fmla="*/ 0 w 12"/>
                <a:gd name="T15" fmla="*/ 114 h 121"/>
                <a:gd name="T16" fmla="*/ 0 w 12"/>
                <a:gd name="T17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1">
                  <a:moveTo>
                    <a:pt x="0" y="21"/>
                  </a:moveTo>
                  <a:cubicBezTo>
                    <a:pt x="0" y="19"/>
                    <a:pt x="0" y="16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2" y="0"/>
                  </a:cubicBezTo>
                  <a:cubicBezTo>
                    <a:pt x="12" y="19"/>
                    <a:pt x="12" y="114"/>
                    <a:pt x="12" y="114"/>
                  </a:cubicBezTo>
                  <a:cubicBezTo>
                    <a:pt x="12" y="118"/>
                    <a:pt x="9" y="121"/>
                    <a:pt x="6" y="121"/>
                  </a:cubicBezTo>
                  <a:cubicBezTo>
                    <a:pt x="2" y="121"/>
                    <a:pt x="0" y="118"/>
                    <a:pt x="0" y="114"/>
                  </a:cubicBezTo>
                  <a:cubicBezTo>
                    <a:pt x="0" y="114"/>
                    <a:pt x="0" y="5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18"/>
            <p:cNvSpPr/>
            <p:nvPr/>
          </p:nvSpPr>
          <p:spPr bwMode="auto">
            <a:xfrm>
              <a:off x="6113463" y="5600701"/>
              <a:ext cx="242888" cy="60325"/>
            </a:xfrm>
            <a:custGeom>
              <a:avLst/>
              <a:gdLst>
                <a:gd name="T0" fmla="*/ 16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16 w 28"/>
                <a:gd name="T7" fmla="*/ 7 h 7"/>
                <a:gd name="T8" fmla="*/ 4 w 28"/>
                <a:gd name="T9" fmla="*/ 7 h 7"/>
                <a:gd name="T10" fmla="*/ 0 w 28"/>
                <a:gd name="T11" fmla="*/ 7 h 7"/>
                <a:gd name="T12" fmla="*/ 0 w 28"/>
                <a:gd name="T13" fmla="*/ 0 h 7"/>
                <a:gd name="T14" fmla="*/ 4 w 28"/>
                <a:gd name="T15" fmla="*/ 0 h 7"/>
                <a:gd name="T16" fmla="*/ 16 w 2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16" y="0"/>
                  </a:moveTo>
                  <a:cubicBezTo>
                    <a:pt x="21" y="0"/>
                    <a:pt x="24" y="0"/>
                    <a:pt x="28" y="0"/>
                  </a:cubicBezTo>
                  <a:cubicBezTo>
                    <a:pt x="28" y="2"/>
                    <a:pt x="28" y="5"/>
                    <a:pt x="28" y="7"/>
                  </a:cubicBezTo>
                  <a:cubicBezTo>
                    <a:pt x="24" y="7"/>
                    <a:pt x="21" y="7"/>
                    <a:pt x="16" y="7"/>
                  </a:cubicBezTo>
                  <a:cubicBezTo>
                    <a:pt x="12" y="7"/>
                    <a:pt x="8" y="7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19"/>
            <p:cNvSpPr/>
            <p:nvPr/>
          </p:nvSpPr>
          <p:spPr bwMode="auto">
            <a:xfrm>
              <a:off x="6148388" y="5661026"/>
              <a:ext cx="104775" cy="854075"/>
            </a:xfrm>
            <a:custGeom>
              <a:avLst/>
              <a:gdLst>
                <a:gd name="T0" fmla="*/ 12 w 12"/>
                <a:gd name="T1" fmla="*/ 0 h 98"/>
                <a:gd name="T2" fmla="*/ 12 w 12"/>
                <a:gd name="T3" fmla="*/ 91 h 98"/>
                <a:gd name="T4" fmla="*/ 6 w 12"/>
                <a:gd name="T5" fmla="*/ 98 h 98"/>
                <a:gd name="T6" fmla="*/ 0 w 12"/>
                <a:gd name="T7" fmla="*/ 91 h 98"/>
                <a:gd name="T8" fmla="*/ 0 w 12"/>
                <a:gd name="T9" fmla="*/ 36 h 98"/>
                <a:gd name="T10" fmla="*/ 0 w 12"/>
                <a:gd name="T11" fmla="*/ 0 h 98"/>
                <a:gd name="T12" fmla="*/ 12 w 12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8">
                  <a:moveTo>
                    <a:pt x="12" y="0"/>
                  </a:moveTo>
                  <a:cubicBezTo>
                    <a:pt x="12" y="33"/>
                    <a:pt x="12" y="91"/>
                    <a:pt x="12" y="91"/>
                  </a:cubicBezTo>
                  <a:cubicBezTo>
                    <a:pt x="12" y="95"/>
                    <a:pt x="9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91"/>
                    <a:pt x="0" y="64"/>
                    <a:pt x="0" y="36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20"/>
            <p:cNvSpPr/>
            <p:nvPr/>
          </p:nvSpPr>
          <p:spPr bwMode="auto">
            <a:xfrm>
              <a:off x="6148388" y="5478463"/>
              <a:ext cx="104775" cy="122238"/>
            </a:xfrm>
            <a:custGeom>
              <a:avLst/>
              <a:gdLst>
                <a:gd name="T0" fmla="*/ 12 w 12"/>
                <a:gd name="T1" fmla="*/ 1 h 14"/>
                <a:gd name="T2" fmla="*/ 12 w 12"/>
                <a:gd name="T3" fmla="*/ 14 h 14"/>
                <a:gd name="T4" fmla="*/ 0 w 12"/>
                <a:gd name="T5" fmla="*/ 14 h 14"/>
                <a:gd name="T6" fmla="*/ 0 w 12"/>
                <a:gd name="T7" fmla="*/ 0 h 14"/>
                <a:gd name="T8" fmla="*/ 12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2" y="3"/>
                    <a:pt x="12" y="8"/>
                    <a:pt x="12" y="14"/>
                  </a:cubicBezTo>
                  <a:cubicBezTo>
                    <a:pt x="8" y="14"/>
                    <a:pt x="4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21"/>
            <p:cNvSpPr/>
            <p:nvPr/>
          </p:nvSpPr>
          <p:spPr bwMode="auto">
            <a:xfrm>
              <a:off x="5289551" y="5348288"/>
              <a:ext cx="823913" cy="504825"/>
            </a:xfrm>
            <a:custGeom>
              <a:avLst/>
              <a:gdLst>
                <a:gd name="T0" fmla="*/ 7 w 95"/>
                <a:gd name="T1" fmla="*/ 36 h 58"/>
                <a:gd name="T2" fmla="*/ 7 w 95"/>
                <a:gd name="T3" fmla="*/ 57 h 58"/>
                <a:gd name="T4" fmla="*/ 7 w 95"/>
                <a:gd name="T5" fmla="*/ 57 h 58"/>
                <a:gd name="T6" fmla="*/ 1 w 95"/>
                <a:gd name="T7" fmla="*/ 58 h 58"/>
                <a:gd name="T8" fmla="*/ 1 w 95"/>
                <a:gd name="T9" fmla="*/ 57 h 58"/>
                <a:gd name="T10" fmla="*/ 0 w 95"/>
                <a:gd name="T11" fmla="*/ 36 h 58"/>
                <a:gd name="T12" fmla="*/ 0 w 95"/>
                <a:gd name="T13" fmla="*/ 29 h 58"/>
                <a:gd name="T14" fmla="*/ 0 w 95"/>
                <a:gd name="T15" fmla="*/ 15 h 58"/>
                <a:gd name="T16" fmla="*/ 0 w 95"/>
                <a:gd name="T17" fmla="*/ 0 h 58"/>
                <a:gd name="T18" fmla="*/ 2 w 95"/>
                <a:gd name="T19" fmla="*/ 0 h 58"/>
                <a:gd name="T20" fmla="*/ 6 w 95"/>
                <a:gd name="T21" fmla="*/ 0 h 58"/>
                <a:gd name="T22" fmla="*/ 6 w 95"/>
                <a:gd name="T23" fmla="*/ 2 h 58"/>
                <a:gd name="T24" fmla="*/ 17 w 95"/>
                <a:gd name="T25" fmla="*/ 11 h 58"/>
                <a:gd name="T26" fmla="*/ 78 w 95"/>
                <a:gd name="T27" fmla="*/ 11 h 58"/>
                <a:gd name="T28" fmla="*/ 89 w 95"/>
                <a:gd name="T29" fmla="*/ 2 h 58"/>
                <a:gd name="T30" fmla="*/ 89 w 95"/>
                <a:gd name="T31" fmla="*/ 0 h 58"/>
                <a:gd name="T32" fmla="*/ 94 w 95"/>
                <a:gd name="T33" fmla="*/ 0 h 58"/>
                <a:gd name="T34" fmla="*/ 95 w 95"/>
                <a:gd name="T35" fmla="*/ 0 h 58"/>
                <a:gd name="T36" fmla="*/ 95 w 95"/>
                <a:gd name="T37" fmla="*/ 15 h 58"/>
                <a:gd name="T38" fmla="*/ 95 w 95"/>
                <a:gd name="T39" fmla="*/ 29 h 58"/>
                <a:gd name="T40" fmla="*/ 95 w 95"/>
                <a:gd name="T41" fmla="*/ 29 h 58"/>
                <a:gd name="T42" fmla="*/ 90 w 95"/>
                <a:gd name="T43" fmla="*/ 29 h 58"/>
                <a:gd name="T44" fmla="*/ 89 w 95"/>
                <a:gd name="T45" fmla="*/ 29 h 58"/>
                <a:gd name="T46" fmla="*/ 89 w 95"/>
                <a:gd name="T47" fmla="*/ 21 h 58"/>
                <a:gd name="T48" fmla="*/ 7 w 95"/>
                <a:gd name="T49" fmla="*/ 21 h 58"/>
                <a:gd name="T50" fmla="*/ 7 w 95"/>
                <a:gd name="T51" fmla="*/ 29 h 58"/>
                <a:gd name="T52" fmla="*/ 7 w 95"/>
                <a:gd name="T53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58">
                  <a:moveTo>
                    <a:pt x="7" y="36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7"/>
                  </a:cubicBezTo>
                  <a:cubicBezTo>
                    <a:pt x="1" y="50"/>
                    <a:pt x="1" y="43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4"/>
                    <a:pt x="0" y="20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7"/>
                    <a:pt x="11" y="11"/>
                    <a:pt x="17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4" y="11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95" y="5"/>
                    <a:pt x="95" y="10"/>
                    <a:pt x="95" y="15"/>
                  </a:cubicBezTo>
                  <a:cubicBezTo>
                    <a:pt x="95" y="20"/>
                    <a:pt x="95" y="24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89" y="29"/>
                    <a:pt x="89" y="2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1" y="21"/>
                    <a:pt x="18" y="21"/>
                    <a:pt x="7" y="21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22"/>
            <p:cNvSpPr/>
            <p:nvPr/>
          </p:nvSpPr>
          <p:spPr bwMode="auto">
            <a:xfrm>
              <a:off x="5349876" y="5600701"/>
              <a:ext cx="711200" cy="60325"/>
            </a:xfrm>
            <a:custGeom>
              <a:avLst/>
              <a:gdLst>
                <a:gd name="T0" fmla="*/ 82 w 82"/>
                <a:gd name="T1" fmla="*/ 0 h 7"/>
                <a:gd name="T2" fmla="*/ 82 w 82"/>
                <a:gd name="T3" fmla="*/ 7 h 7"/>
                <a:gd name="T4" fmla="*/ 0 w 82"/>
                <a:gd name="T5" fmla="*/ 7 h 7"/>
                <a:gd name="T6" fmla="*/ 0 w 82"/>
                <a:gd name="T7" fmla="*/ 0 h 7"/>
                <a:gd name="T8" fmla="*/ 82 w 8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">
                  <a:moveTo>
                    <a:pt x="82" y="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57" y="7"/>
                    <a:pt x="26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57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23"/>
            <p:cNvSpPr/>
            <p:nvPr/>
          </p:nvSpPr>
          <p:spPr bwMode="auto">
            <a:xfrm>
              <a:off x="4941888" y="5600701"/>
              <a:ext cx="347663" cy="60325"/>
            </a:xfrm>
            <a:custGeom>
              <a:avLst/>
              <a:gdLst>
                <a:gd name="T0" fmla="*/ 40 w 40"/>
                <a:gd name="T1" fmla="*/ 7 h 7"/>
                <a:gd name="T2" fmla="*/ 40 w 40"/>
                <a:gd name="T3" fmla="*/ 7 h 7"/>
                <a:gd name="T4" fmla="*/ 0 w 40"/>
                <a:gd name="T5" fmla="*/ 7 h 7"/>
                <a:gd name="T6" fmla="*/ 0 w 40"/>
                <a:gd name="T7" fmla="*/ 0 h 7"/>
                <a:gd name="T8" fmla="*/ 40 w 40"/>
                <a:gd name="T9" fmla="*/ 0 h 7"/>
                <a:gd name="T10" fmla="*/ 40 w 40"/>
                <a:gd name="T11" fmla="*/ 0 h 7"/>
                <a:gd name="T12" fmla="*/ 40 w 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20" y="7"/>
                    <a:pt x="5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5" y="0"/>
                    <a:pt x="2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40" y="5"/>
                    <a:pt x="4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24"/>
            <p:cNvSpPr/>
            <p:nvPr/>
          </p:nvSpPr>
          <p:spPr bwMode="auto">
            <a:xfrm>
              <a:off x="4760913" y="5348288"/>
              <a:ext cx="528638" cy="130175"/>
            </a:xfrm>
            <a:custGeom>
              <a:avLst/>
              <a:gdLst>
                <a:gd name="T0" fmla="*/ 9 w 61"/>
                <a:gd name="T1" fmla="*/ 15 h 15"/>
                <a:gd name="T2" fmla="*/ 7 w 61"/>
                <a:gd name="T3" fmla="*/ 15 h 15"/>
                <a:gd name="T4" fmla="*/ 0 w 61"/>
                <a:gd name="T5" fmla="*/ 15 h 15"/>
                <a:gd name="T6" fmla="*/ 0 w 61"/>
                <a:gd name="T7" fmla="*/ 0 h 15"/>
                <a:gd name="T8" fmla="*/ 8 w 61"/>
                <a:gd name="T9" fmla="*/ 0 h 15"/>
                <a:gd name="T10" fmla="*/ 61 w 61"/>
                <a:gd name="T11" fmla="*/ 0 h 15"/>
                <a:gd name="T12" fmla="*/ 61 w 61"/>
                <a:gd name="T13" fmla="*/ 15 h 15"/>
                <a:gd name="T14" fmla="*/ 61 w 61"/>
                <a:gd name="T15" fmla="*/ 15 h 15"/>
                <a:gd name="T16" fmla="*/ 21 w 61"/>
                <a:gd name="T17" fmla="*/ 15 h 15"/>
                <a:gd name="T18" fmla="*/ 9 w 61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5">
                  <a:moveTo>
                    <a:pt x="9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5" y="15"/>
                    <a:pt x="2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" y="0"/>
                    <a:pt x="38" y="0"/>
                    <a:pt x="61" y="0"/>
                  </a:cubicBezTo>
                  <a:cubicBezTo>
                    <a:pt x="61" y="5"/>
                    <a:pt x="61" y="1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46" y="15"/>
                    <a:pt x="32" y="15"/>
                    <a:pt x="21" y="15"/>
                  </a:cubicBezTo>
                  <a:cubicBezTo>
                    <a:pt x="16" y="15"/>
                    <a:pt x="12" y="15"/>
                    <a:pt x="9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25"/>
            <p:cNvSpPr/>
            <p:nvPr/>
          </p:nvSpPr>
          <p:spPr bwMode="auto">
            <a:xfrm>
              <a:off x="4838701" y="5478463"/>
              <a:ext cx="103188" cy="1062038"/>
            </a:xfrm>
            <a:custGeom>
              <a:avLst/>
              <a:gdLst>
                <a:gd name="T0" fmla="*/ 12 w 12"/>
                <a:gd name="T1" fmla="*/ 21 h 122"/>
                <a:gd name="T2" fmla="*/ 12 w 12"/>
                <a:gd name="T3" fmla="*/ 115 h 122"/>
                <a:gd name="T4" fmla="*/ 6 w 12"/>
                <a:gd name="T5" fmla="*/ 122 h 122"/>
                <a:gd name="T6" fmla="*/ 0 w 12"/>
                <a:gd name="T7" fmla="*/ 115 h 122"/>
                <a:gd name="T8" fmla="*/ 0 w 12"/>
                <a:gd name="T9" fmla="*/ 21 h 122"/>
                <a:gd name="T10" fmla="*/ 0 w 12"/>
                <a:gd name="T11" fmla="*/ 14 h 122"/>
                <a:gd name="T12" fmla="*/ 0 w 12"/>
                <a:gd name="T13" fmla="*/ 0 h 122"/>
                <a:gd name="T14" fmla="*/ 12 w 12"/>
                <a:gd name="T15" fmla="*/ 0 h 122"/>
                <a:gd name="T16" fmla="*/ 12 w 12"/>
                <a:gd name="T17" fmla="*/ 0 h 122"/>
                <a:gd name="T18" fmla="*/ 12 w 12"/>
                <a:gd name="T19" fmla="*/ 14 h 122"/>
                <a:gd name="T20" fmla="*/ 11 w 12"/>
                <a:gd name="T21" fmla="*/ 14 h 122"/>
                <a:gd name="T22" fmla="*/ 11 w 12"/>
                <a:gd name="T23" fmla="*/ 21 h 122"/>
                <a:gd name="T24" fmla="*/ 12 w 12"/>
                <a:gd name="T25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22">
                  <a:moveTo>
                    <a:pt x="12" y="21"/>
                  </a:moveTo>
                  <a:cubicBezTo>
                    <a:pt x="12" y="55"/>
                    <a:pt x="12" y="115"/>
                    <a:pt x="12" y="115"/>
                  </a:cubicBezTo>
                  <a:cubicBezTo>
                    <a:pt x="12" y="119"/>
                    <a:pt x="9" y="122"/>
                    <a:pt x="6" y="122"/>
                  </a:cubicBezTo>
                  <a:cubicBezTo>
                    <a:pt x="3" y="122"/>
                    <a:pt x="0" y="119"/>
                    <a:pt x="0" y="115"/>
                  </a:cubicBezTo>
                  <a:cubicBezTo>
                    <a:pt x="0" y="115"/>
                    <a:pt x="0" y="56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3" y="0"/>
                    <a:pt x="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8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26"/>
            <p:cNvSpPr/>
            <p:nvPr/>
          </p:nvSpPr>
          <p:spPr bwMode="auto">
            <a:xfrm>
              <a:off x="4646613" y="5600701"/>
              <a:ext cx="192088" cy="60325"/>
            </a:xfrm>
            <a:custGeom>
              <a:avLst/>
              <a:gdLst>
                <a:gd name="T0" fmla="*/ 22 w 22"/>
                <a:gd name="T1" fmla="*/ 0 h 7"/>
                <a:gd name="T2" fmla="*/ 22 w 22"/>
                <a:gd name="T3" fmla="*/ 7 h 7"/>
                <a:gd name="T4" fmla="*/ 0 w 22"/>
                <a:gd name="T5" fmla="*/ 7 h 7"/>
                <a:gd name="T6" fmla="*/ 0 w 22"/>
                <a:gd name="T7" fmla="*/ 0 h 7"/>
                <a:gd name="T8" fmla="*/ 22 w 2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8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8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27"/>
            <p:cNvSpPr/>
            <p:nvPr/>
          </p:nvSpPr>
          <p:spPr bwMode="auto">
            <a:xfrm>
              <a:off x="4483101" y="5348288"/>
              <a:ext cx="277813" cy="130175"/>
            </a:xfrm>
            <a:custGeom>
              <a:avLst/>
              <a:gdLst>
                <a:gd name="T0" fmla="*/ 19 w 32"/>
                <a:gd name="T1" fmla="*/ 15 h 15"/>
                <a:gd name="T2" fmla="*/ 6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  <a:gd name="T10" fmla="*/ 32 w 32"/>
                <a:gd name="T11" fmla="*/ 15 h 15"/>
                <a:gd name="T12" fmla="*/ 19 w 3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19" y="15"/>
                  </a:moveTo>
                  <a:cubicBezTo>
                    <a:pt x="14" y="15"/>
                    <a:pt x="10" y="15"/>
                    <a:pt x="6" y="15"/>
                  </a:cubicBezTo>
                  <a:cubicBezTo>
                    <a:pt x="3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32" y="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5"/>
                    <a:pt x="23" y="15"/>
                    <a:pt x="19" y="15"/>
                  </a:cubicBezTo>
                  <a:close/>
                </a:path>
              </a:pathLst>
            </a:custGeom>
            <a:solidFill>
              <a:srgbClr val="F4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28"/>
            <p:cNvSpPr/>
            <p:nvPr/>
          </p:nvSpPr>
          <p:spPr bwMode="auto">
            <a:xfrm>
              <a:off x="4533901" y="5478463"/>
              <a:ext cx="112713" cy="1054100"/>
            </a:xfrm>
            <a:custGeom>
              <a:avLst/>
              <a:gdLst>
                <a:gd name="T0" fmla="*/ 13 w 13"/>
                <a:gd name="T1" fmla="*/ 21 h 121"/>
                <a:gd name="T2" fmla="*/ 13 w 13"/>
                <a:gd name="T3" fmla="*/ 114 h 121"/>
                <a:gd name="T4" fmla="*/ 7 w 13"/>
                <a:gd name="T5" fmla="*/ 121 h 121"/>
                <a:gd name="T6" fmla="*/ 0 w 13"/>
                <a:gd name="T7" fmla="*/ 114 h 121"/>
                <a:gd name="T8" fmla="*/ 0 w 13"/>
                <a:gd name="T9" fmla="*/ 0 h 121"/>
                <a:gd name="T10" fmla="*/ 13 w 13"/>
                <a:gd name="T11" fmla="*/ 0 h 121"/>
                <a:gd name="T12" fmla="*/ 13 w 13"/>
                <a:gd name="T13" fmla="*/ 14 h 121"/>
                <a:gd name="T14" fmla="*/ 13 w 13"/>
                <a:gd name="T15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1">
                  <a:moveTo>
                    <a:pt x="13" y="21"/>
                  </a:moveTo>
                  <a:cubicBezTo>
                    <a:pt x="13" y="55"/>
                    <a:pt x="13" y="114"/>
                    <a:pt x="13" y="114"/>
                  </a:cubicBezTo>
                  <a:cubicBezTo>
                    <a:pt x="13" y="118"/>
                    <a:pt x="10" y="121"/>
                    <a:pt x="7" y="121"/>
                  </a:cubicBez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24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3" y="3"/>
                    <a:pt x="13" y="8"/>
                    <a:pt x="13" y="14"/>
                  </a:cubicBezTo>
                  <a:cubicBezTo>
                    <a:pt x="13" y="16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268687" y="3750470"/>
            <a:ext cx="1594247" cy="1298972"/>
            <a:chOff x="4387851" y="5000626"/>
            <a:chExt cx="2125662" cy="1731963"/>
          </a:xfrm>
        </p:grpSpPr>
        <p:sp>
          <p:nvSpPr>
            <p:cNvPr id="69" name="Freeform 5"/>
            <p:cNvSpPr>
              <a:spLocks noEditPoints="1"/>
            </p:cNvSpPr>
            <p:nvPr/>
          </p:nvSpPr>
          <p:spPr bwMode="auto">
            <a:xfrm>
              <a:off x="4387851" y="6435726"/>
              <a:ext cx="2073275" cy="296863"/>
            </a:xfrm>
            <a:custGeom>
              <a:avLst/>
              <a:gdLst>
                <a:gd name="T0" fmla="*/ 185 w 239"/>
                <a:gd name="T1" fmla="*/ 32 h 34"/>
                <a:gd name="T2" fmla="*/ 102 w 239"/>
                <a:gd name="T3" fmla="*/ 34 h 34"/>
                <a:gd name="T4" fmla="*/ 93 w 239"/>
                <a:gd name="T5" fmla="*/ 27 h 34"/>
                <a:gd name="T6" fmla="*/ 32 w 239"/>
                <a:gd name="T7" fmla="*/ 27 h 34"/>
                <a:gd name="T8" fmla="*/ 1 w 239"/>
                <a:gd name="T9" fmla="*/ 24 h 34"/>
                <a:gd name="T10" fmla="*/ 17 w 239"/>
                <a:gd name="T11" fmla="*/ 3 h 34"/>
                <a:gd name="T12" fmla="*/ 30 w 239"/>
                <a:gd name="T13" fmla="*/ 3 h 34"/>
                <a:gd name="T14" fmla="*/ 44 w 239"/>
                <a:gd name="T15" fmla="*/ 20 h 34"/>
                <a:gd name="T16" fmla="*/ 59 w 239"/>
                <a:gd name="T17" fmla="*/ 2 h 34"/>
                <a:gd name="T18" fmla="*/ 56 w 239"/>
                <a:gd name="T19" fmla="*/ 20 h 34"/>
                <a:gd name="T20" fmla="*/ 96 w 239"/>
                <a:gd name="T21" fmla="*/ 20 h 34"/>
                <a:gd name="T22" fmla="*/ 98 w 239"/>
                <a:gd name="T23" fmla="*/ 16 h 34"/>
                <a:gd name="T24" fmla="*/ 78 w 239"/>
                <a:gd name="T25" fmla="*/ 15 h 34"/>
                <a:gd name="T26" fmla="*/ 86 w 239"/>
                <a:gd name="T27" fmla="*/ 3 h 34"/>
                <a:gd name="T28" fmla="*/ 93 w 239"/>
                <a:gd name="T29" fmla="*/ 3 h 34"/>
                <a:gd name="T30" fmla="*/ 100 w 239"/>
                <a:gd name="T31" fmla="*/ 12 h 34"/>
                <a:gd name="T32" fmla="*/ 101 w 239"/>
                <a:gd name="T33" fmla="*/ 12 h 34"/>
                <a:gd name="T34" fmla="*/ 101 w 239"/>
                <a:gd name="T35" fmla="*/ 12 h 34"/>
                <a:gd name="T36" fmla="*/ 111 w 239"/>
                <a:gd name="T37" fmla="*/ 0 h 34"/>
                <a:gd name="T38" fmla="*/ 108 w 239"/>
                <a:gd name="T39" fmla="*/ 12 h 34"/>
                <a:gd name="T40" fmla="*/ 174 w 239"/>
                <a:gd name="T41" fmla="*/ 3 h 34"/>
                <a:gd name="T42" fmla="*/ 182 w 239"/>
                <a:gd name="T43" fmla="*/ 3 h 34"/>
                <a:gd name="T44" fmla="*/ 189 w 239"/>
                <a:gd name="T45" fmla="*/ 12 h 34"/>
                <a:gd name="T46" fmla="*/ 198 w 239"/>
                <a:gd name="T47" fmla="*/ 1 h 34"/>
                <a:gd name="T48" fmla="*/ 194 w 239"/>
                <a:gd name="T49" fmla="*/ 15 h 34"/>
                <a:gd name="T50" fmla="*/ 195 w 239"/>
                <a:gd name="T51" fmla="*/ 20 h 34"/>
                <a:gd name="T52" fmla="*/ 203 w 239"/>
                <a:gd name="T53" fmla="*/ 4 h 34"/>
                <a:gd name="T54" fmla="*/ 215 w 239"/>
                <a:gd name="T55" fmla="*/ 4 h 34"/>
                <a:gd name="T56" fmla="*/ 219 w 239"/>
                <a:gd name="T57" fmla="*/ 20 h 34"/>
                <a:gd name="T58" fmla="*/ 233 w 239"/>
                <a:gd name="T59" fmla="*/ 2 h 34"/>
                <a:gd name="T60" fmla="*/ 229 w 239"/>
                <a:gd name="T61" fmla="*/ 24 h 34"/>
                <a:gd name="T62" fmla="*/ 234 w 239"/>
                <a:gd name="T63" fmla="*/ 27 h 34"/>
                <a:gd name="T64" fmla="*/ 43 w 239"/>
                <a:gd name="T65" fmla="*/ 21 h 34"/>
                <a:gd name="T66" fmla="*/ 20 w 239"/>
                <a:gd name="T67" fmla="*/ 24 h 34"/>
                <a:gd name="T68" fmla="*/ 40 w 239"/>
                <a:gd name="T69" fmla="*/ 24 h 34"/>
                <a:gd name="T70" fmla="*/ 43 w 239"/>
                <a:gd name="T71" fmla="*/ 21 h 34"/>
                <a:gd name="T72" fmla="*/ 55 w 239"/>
                <a:gd name="T73" fmla="*/ 21 h 34"/>
                <a:gd name="T74" fmla="*/ 54 w 239"/>
                <a:gd name="T75" fmla="*/ 24 h 34"/>
                <a:gd name="T76" fmla="*/ 94 w 239"/>
                <a:gd name="T77" fmla="*/ 24 h 34"/>
                <a:gd name="T78" fmla="*/ 95 w 239"/>
                <a:gd name="T79" fmla="*/ 21 h 34"/>
                <a:gd name="T80" fmla="*/ 186 w 239"/>
                <a:gd name="T81" fmla="*/ 15 h 34"/>
                <a:gd name="T82" fmla="*/ 105 w 239"/>
                <a:gd name="T83" fmla="*/ 16 h 34"/>
                <a:gd name="T84" fmla="*/ 185 w 239"/>
                <a:gd name="T85" fmla="*/ 20 h 34"/>
                <a:gd name="T86" fmla="*/ 103 w 239"/>
                <a:gd name="T87" fmla="*/ 21 h 34"/>
                <a:gd name="T88" fmla="*/ 184 w 239"/>
                <a:gd name="T89" fmla="*/ 23 h 34"/>
                <a:gd name="T90" fmla="*/ 103 w 239"/>
                <a:gd name="T91" fmla="*/ 21 h 34"/>
                <a:gd name="T92" fmla="*/ 189 w 239"/>
                <a:gd name="T93" fmla="*/ 24 h 34"/>
                <a:gd name="T94" fmla="*/ 194 w 239"/>
                <a:gd name="T95" fmla="*/ 21 h 34"/>
                <a:gd name="T96" fmla="*/ 217 w 239"/>
                <a:gd name="T97" fmla="*/ 24 h 34"/>
                <a:gd name="T98" fmla="*/ 206 w 239"/>
                <a:gd name="T99" fmla="*/ 21 h 34"/>
                <a:gd name="T100" fmla="*/ 205 w 239"/>
                <a:gd name="T10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" h="34">
                  <a:moveTo>
                    <a:pt x="188" y="27"/>
                  </a:moveTo>
                  <a:cubicBezTo>
                    <a:pt x="186" y="30"/>
                    <a:pt x="185" y="32"/>
                    <a:pt x="185" y="32"/>
                  </a:cubicBezTo>
                  <a:cubicBezTo>
                    <a:pt x="185" y="33"/>
                    <a:pt x="179" y="34"/>
                    <a:pt x="17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5" y="34"/>
                    <a:pt x="90" y="33"/>
                    <a:pt x="90" y="32"/>
                  </a:cubicBezTo>
                  <a:cubicBezTo>
                    <a:pt x="90" y="32"/>
                    <a:pt x="91" y="30"/>
                    <a:pt x="93" y="27"/>
                  </a:cubicBezTo>
                  <a:cubicBezTo>
                    <a:pt x="70" y="27"/>
                    <a:pt x="50" y="27"/>
                    <a:pt x="39" y="27"/>
                  </a:cubicBezTo>
                  <a:cubicBezTo>
                    <a:pt x="37" y="27"/>
                    <a:pt x="35" y="27"/>
                    <a:pt x="32" y="27"/>
                  </a:cubicBezTo>
                  <a:cubicBezTo>
                    <a:pt x="18" y="27"/>
                    <a:pt x="0" y="27"/>
                    <a:pt x="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4" y="24"/>
                    <a:pt x="8" y="24"/>
                  </a:cubicBezTo>
                  <a:cubicBezTo>
                    <a:pt x="10" y="20"/>
                    <a:pt x="17" y="3"/>
                    <a:pt x="17" y="3"/>
                  </a:cubicBezTo>
                  <a:cubicBezTo>
                    <a:pt x="18" y="2"/>
                    <a:pt x="21" y="2"/>
                    <a:pt x="24" y="2"/>
                  </a:cubicBezTo>
                  <a:cubicBezTo>
                    <a:pt x="28" y="2"/>
                    <a:pt x="30" y="2"/>
                    <a:pt x="30" y="3"/>
                  </a:cubicBezTo>
                  <a:cubicBezTo>
                    <a:pt x="30" y="3"/>
                    <a:pt x="25" y="14"/>
                    <a:pt x="22" y="20"/>
                  </a:cubicBezTo>
                  <a:cubicBezTo>
                    <a:pt x="30" y="20"/>
                    <a:pt x="44" y="20"/>
                    <a:pt x="44" y="20"/>
                  </a:cubicBezTo>
                  <a:cubicBezTo>
                    <a:pt x="47" y="14"/>
                    <a:pt x="52" y="3"/>
                    <a:pt x="52" y="3"/>
                  </a:cubicBezTo>
                  <a:cubicBezTo>
                    <a:pt x="52" y="2"/>
                    <a:pt x="55" y="2"/>
                    <a:pt x="59" y="2"/>
                  </a:cubicBezTo>
                  <a:cubicBezTo>
                    <a:pt x="62" y="2"/>
                    <a:pt x="65" y="2"/>
                    <a:pt x="64" y="3"/>
                  </a:cubicBezTo>
                  <a:cubicBezTo>
                    <a:pt x="64" y="3"/>
                    <a:pt x="59" y="14"/>
                    <a:pt x="56" y="20"/>
                  </a:cubicBezTo>
                  <a:cubicBezTo>
                    <a:pt x="61" y="20"/>
                    <a:pt x="7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19"/>
                    <a:pt x="98" y="18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0" y="16"/>
                    <a:pt x="84" y="16"/>
                    <a:pt x="84" y="16"/>
                  </a:cubicBezTo>
                  <a:cubicBezTo>
                    <a:pt x="80" y="16"/>
                    <a:pt x="77" y="16"/>
                    <a:pt x="78" y="15"/>
                  </a:cubicBezTo>
                  <a:cubicBezTo>
                    <a:pt x="78" y="15"/>
                    <a:pt x="79" y="14"/>
                    <a:pt x="80" y="14"/>
                  </a:cubicBezTo>
                  <a:cubicBezTo>
                    <a:pt x="83" y="8"/>
                    <a:pt x="86" y="3"/>
                    <a:pt x="86" y="3"/>
                  </a:cubicBezTo>
                  <a:cubicBezTo>
                    <a:pt x="86" y="3"/>
                    <a:pt x="86" y="3"/>
                    <a:pt x="90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0" y="9"/>
                    <a:pt x="88" y="13"/>
                  </a:cubicBezTo>
                  <a:cubicBezTo>
                    <a:pt x="90" y="13"/>
                    <a:pt x="95" y="13"/>
                    <a:pt x="100" y="12"/>
                  </a:cubicBezTo>
                  <a:cubicBezTo>
                    <a:pt x="100" y="12"/>
                    <a:pt x="100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4" y="6"/>
                    <a:pt x="107" y="1"/>
                    <a:pt x="107" y="1"/>
                  </a:cubicBezTo>
                  <a:cubicBezTo>
                    <a:pt x="107" y="1"/>
                    <a:pt x="107" y="0"/>
                    <a:pt x="111" y="0"/>
                  </a:cubicBezTo>
                  <a:cubicBezTo>
                    <a:pt x="115" y="0"/>
                    <a:pt x="114" y="1"/>
                    <a:pt x="114" y="1"/>
                  </a:cubicBezTo>
                  <a:cubicBezTo>
                    <a:pt x="114" y="1"/>
                    <a:pt x="110" y="9"/>
                    <a:pt x="108" y="12"/>
                  </a:cubicBezTo>
                  <a:cubicBezTo>
                    <a:pt x="120" y="12"/>
                    <a:pt x="149" y="12"/>
                    <a:pt x="169" y="12"/>
                  </a:cubicBezTo>
                  <a:cubicBezTo>
                    <a:pt x="172" y="7"/>
                    <a:pt x="174" y="3"/>
                    <a:pt x="174" y="3"/>
                  </a:cubicBezTo>
                  <a:cubicBezTo>
                    <a:pt x="174" y="3"/>
                    <a:pt x="175" y="2"/>
                    <a:pt x="178" y="2"/>
                  </a:cubicBezTo>
                  <a:cubicBezTo>
                    <a:pt x="182" y="2"/>
                    <a:pt x="182" y="3"/>
                    <a:pt x="182" y="3"/>
                  </a:cubicBezTo>
                  <a:cubicBezTo>
                    <a:pt x="182" y="3"/>
                    <a:pt x="179" y="8"/>
                    <a:pt x="177" y="12"/>
                  </a:cubicBezTo>
                  <a:cubicBezTo>
                    <a:pt x="182" y="12"/>
                    <a:pt x="186" y="12"/>
                    <a:pt x="189" y="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5" y="1"/>
                    <a:pt x="198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2"/>
                    <a:pt x="197" y="8"/>
                    <a:pt x="194" y="15"/>
                  </a:cubicBezTo>
                  <a:cubicBezTo>
                    <a:pt x="193" y="17"/>
                    <a:pt x="192" y="18"/>
                    <a:pt x="191" y="20"/>
                  </a:cubicBezTo>
                  <a:cubicBezTo>
                    <a:pt x="192" y="20"/>
                    <a:pt x="194" y="20"/>
                    <a:pt x="195" y="20"/>
                  </a:cubicBezTo>
                  <a:cubicBezTo>
                    <a:pt x="196" y="18"/>
                    <a:pt x="197" y="16"/>
                    <a:pt x="198" y="14"/>
                  </a:cubicBezTo>
                  <a:cubicBezTo>
                    <a:pt x="200" y="8"/>
                    <a:pt x="203" y="4"/>
                    <a:pt x="203" y="4"/>
                  </a:cubicBezTo>
                  <a:cubicBezTo>
                    <a:pt x="203" y="3"/>
                    <a:pt x="206" y="2"/>
                    <a:pt x="209" y="2"/>
                  </a:cubicBezTo>
                  <a:cubicBezTo>
                    <a:pt x="213" y="2"/>
                    <a:pt x="215" y="3"/>
                    <a:pt x="215" y="4"/>
                  </a:cubicBezTo>
                  <a:cubicBezTo>
                    <a:pt x="215" y="4"/>
                    <a:pt x="210" y="14"/>
                    <a:pt x="207" y="20"/>
                  </a:cubicBezTo>
                  <a:cubicBezTo>
                    <a:pt x="211" y="20"/>
                    <a:pt x="215" y="20"/>
                    <a:pt x="219" y="20"/>
                  </a:cubicBezTo>
                  <a:cubicBezTo>
                    <a:pt x="222" y="14"/>
                    <a:pt x="227" y="3"/>
                    <a:pt x="227" y="3"/>
                  </a:cubicBezTo>
                  <a:cubicBezTo>
                    <a:pt x="227" y="3"/>
                    <a:pt x="230" y="2"/>
                    <a:pt x="233" y="2"/>
                  </a:cubicBezTo>
                  <a:cubicBezTo>
                    <a:pt x="237" y="2"/>
                    <a:pt x="239" y="3"/>
                    <a:pt x="239" y="3"/>
                  </a:cubicBezTo>
                  <a:cubicBezTo>
                    <a:pt x="239" y="3"/>
                    <a:pt x="231" y="21"/>
                    <a:pt x="229" y="24"/>
                  </a:cubicBezTo>
                  <a:cubicBezTo>
                    <a:pt x="233" y="24"/>
                    <a:pt x="235" y="24"/>
                    <a:pt x="235" y="24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27"/>
                    <a:pt x="215" y="27"/>
                    <a:pt x="188" y="27"/>
                  </a:cubicBezTo>
                  <a:close/>
                  <a:moveTo>
                    <a:pt x="43" y="21"/>
                  </a:moveTo>
                  <a:cubicBezTo>
                    <a:pt x="43" y="21"/>
                    <a:pt x="29" y="21"/>
                    <a:pt x="21" y="21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4" y="24"/>
                    <a:pt x="29" y="24"/>
                    <a:pt x="33" y="24"/>
                  </a:cubicBezTo>
                  <a:cubicBezTo>
                    <a:pt x="36" y="24"/>
                    <a:pt x="38" y="24"/>
                    <a:pt x="40" y="24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3"/>
                    <a:pt x="43" y="23"/>
                    <a:pt x="43" y="21"/>
                  </a:cubicBezTo>
                  <a:close/>
                  <a:moveTo>
                    <a:pt x="95" y="21"/>
                  </a:moveTo>
                  <a:cubicBezTo>
                    <a:pt x="75" y="21"/>
                    <a:pt x="60" y="21"/>
                    <a:pt x="55" y="21"/>
                  </a:cubicBezTo>
                  <a:cubicBezTo>
                    <a:pt x="55" y="23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5" y="24"/>
                    <a:pt x="79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5" y="23"/>
                    <a:pt x="95" y="22"/>
                    <a:pt x="96" y="21"/>
                  </a:cubicBezTo>
                  <a:lnTo>
                    <a:pt x="95" y="21"/>
                  </a:lnTo>
                  <a:close/>
                  <a:moveTo>
                    <a:pt x="187" y="15"/>
                  </a:moveTo>
                  <a:cubicBezTo>
                    <a:pt x="186" y="15"/>
                    <a:pt x="186" y="15"/>
                    <a:pt x="186" y="15"/>
                  </a:cubicBezTo>
                  <a:cubicBezTo>
                    <a:pt x="180" y="16"/>
                    <a:pt x="174" y="16"/>
                    <a:pt x="173" y="16"/>
                  </a:cubicBezTo>
                  <a:cubicBezTo>
                    <a:pt x="173" y="16"/>
                    <a:pt x="131" y="16"/>
                    <a:pt x="105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29" y="20"/>
                    <a:pt x="160" y="20"/>
                    <a:pt x="185" y="20"/>
                  </a:cubicBezTo>
                  <a:lnTo>
                    <a:pt x="187" y="15"/>
                  </a:lnTo>
                  <a:close/>
                  <a:moveTo>
                    <a:pt x="103" y="21"/>
                  </a:moveTo>
                  <a:cubicBezTo>
                    <a:pt x="102" y="23"/>
                    <a:pt x="102" y="23"/>
                    <a:pt x="102" y="23"/>
                  </a:cubicBezTo>
                  <a:cubicBezTo>
                    <a:pt x="112" y="23"/>
                    <a:pt x="175" y="23"/>
                    <a:pt x="184" y="23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60" y="21"/>
                    <a:pt x="128" y="21"/>
                    <a:pt x="103" y="21"/>
                  </a:cubicBezTo>
                  <a:close/>
                  <a:moveTo>
                    <a:pt x="191" y="21"/>
                  </a:moveTo>
                  <a:cubicBezTo>
                    <a:pt x="190" y="22"/>
                    <a:pt x="190" y="23"/>
                    <a:pt x="189" y="24"/>
                  </a:cubicBezTo>
                  <a:cubicBezTo>
                    <a:pt x="191" y="24"/>
                    <a:pt x="192" y="24"/>
                    <a:pt x="193" y="24"/>
                  </a:cubicBezTo>
                  <a:cubicBezTo>
                    <a:pt x="193" y="23"/>
                    <a:pt x="194" y="23"/>
                    <a:pt x="194" y="21"/>
                  </a:cubicBezTo>
                  <a:cubicBezTo>
                    <a:pt x="193" y="21"/>
                    <a:pt x="192" y="21"/>
                    <a:pt x="191" y="21"/>
                  </a:cubicBezTo>
                  <a:close/>
                  <a:moveTo>
                    <a:pt x="217" y="24"/>
                  </a:moveTo>
                  <a:cubicBezTo>
                    <a:pt x="217" y="23"/>
                    <a:pt x="218" y="23"/>
                    <a:pt x="218" y="21"/>
                  </a:cubicBezTo>
                  <a:cubicBezTo>
                    <a:pt x="215" y="21"/>
                    <a:pt x="211" y="21"/>
                    <a:pt x="206" y="21"/>
                  </a:cubicBezTo>
                  <a:cubicBezTo>
                    <a:pt x="206" y="23"/>
                    <a:pt x="205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9" y="24"/>
                    <a:pt x="213" y="24"/>
                    <a:pt x="217" y="24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0" name="Freeform 6"/>
            <p:cNvSpPr/>
            <p:nvPr/>
          </p:nvSpPr>
          <p:spPr bwMode="auto">
            <a:xfrm>
              <a:off x="4933951" y="5600701"/>
              <a:ext cx="7938" cy="60325"/>
            </a:xfrm>
            <a:custGeom>
              <a:avLst/>
              <a:gdLst>
                <a:gd name="T0" fmla="*/ 1 w 1"/>
                <a:gd name="T1" fmla="*/ 0 h 7"/>
                <a:gd name="T2" fmla="*/ 1 w 1"/>
                <a:gd name="T3" fmla="*/ 7 h 7"/>
                <a:gd name="T4" fmla="*/ 0 w 1"/>
                <a:gd name="T5" fmla="*/ 7 h 7"/>
                <a:gd name="T6" fmla="*/ 0 w 1"/>
                <a:gd name="T7" fmla="*/ 0 h 7"/>
                <a:gd name="T8" fmla="*/ 1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1" name="Freeform 7"/>
            <p:cNvSpPr/>
            <p:nvPr/>
          </p:nvSpPr>
          <p:spPr bwMode="auto">
            <a:xfrm>
              <a:off x="5254626" y="5913438"/>
              <a:ext cx="42863" cy="122238"/>
            </a:xfrm>
            <a:custGeom>
              <a:avLst/>
              <a:gdLst>
                <a:gd name="T0" fmla="*/ 5 w 5"/>
                <a:gd name="T1" fmla="*/ 14 h 14"/>
                <a:gd name="T2" fmla="*/ 4 w 5"/>
                <a:gd name="T3" fmla="*/ 14 h 14"/>
                <a:gd name="T4" fmla="*/ 0 w 5"/>
                <a:gd name="T5" fmla="*/ 7 h 14"/>
                <a:gd name="T6" fmla="*/ 5 w 5"/>
                <a:gd name="T7" fmla="*/ 0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2" name="Freeform 8"/>
            <p:cNvSpPr/>
            <p:nvPr/>
          </p:nvSpPr>
          <p:spPr bwMode="auto">
            <a:xfrm>
              <a:off x="5359401" y="5975351"/>
              <a:ext cx="701675" cy="69850"/>
            </a:xfrm>
            <a:custGeom>
              <a:avLst/>
              <a:gdLst>
                <a:gd name="T0" fmla="*/ 69 w 81"/>
                <a:gd name="T1" fmla="*/ 8 h 8"/>
                <a:gd name="T2" fmla="*/ 62 w 81"/>
                <a:gd name="T3" fmla="*/ 8 h 8"/>
                <a:gd name="T4" fmla="*/ 0 w 81"/>
                <a:gd name="T5" fmla="*/ 8 h 8"/>
                <a:gd name="T6" fmla="*/ 0 w 81"/>
                <a:gd name="T7" fmla="*/ 8 h 8"/>
                <a:gd name="T8" fmla="*/ 0 w 81"/>
                <a:gd name="T9" fmla="*/ 0 h 8"/>
                <a:gd name="T10" fmla="*/ 81 w 81"/>
                <a:gd name="T11" fmla="*/ 0 h 8"/>
                <a:gd name="T12" fmla="*/ 81 w 81"/>
                <a:gd name="T13" fmla="*/ 8 h 8"/>
                <a:gd name="T14" fmla="*/ 69 w 8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">
                  <a:moveTo>
                    <a:pt x="69" y="8"/>
                  </a:moveTo>
                  <a:cubicBezTo>
                    <a:pt x="67" y="8"/>
                    <a:pt x="64" y="8"/>
                    <a:pt x="62" y="8"/>
                  </a:cubicBezTo>
                  <a:cubicBezTo>
                    <a:pt x="41" y="8"/>
                    <a:pt x="1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9" y="8"/>
                    <a:pt x="74" y="8"/>
                    <a:pt x="69" y="8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5349876" y="5843588"/>
              <a:ext cx="703263" cy="44450"/>
            </a:xfrm>
            <a:custGeom>
              <a:avLst/>
              <a:gdLst>
                <a:gd name="T0" fmla="*/ 81 w 81"/>
                <a:gd name="T1" fmla="*/ 5 h 5"/>
                <a:gd name="T2" fmla="*/ 0 w 81"/>
                <a:gd name="T3" fmla="*/ 5 h 5"/>
                <a:gd name="T4" fmla="*/ 0 w 81"/>
                <a:gd name="T5" fmla="*/ 0 h 5"/>
                <a:gd name="T6" fmla="*/ 68 w 81"/>
                <a:gd name="T7" fmla="*/ 0 h 5"/>
                <a:gd name="T8" fmla="*/ 81 w 8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">
                  <a:moveTo>
                    <a:pt x="8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68" y="0"/>
                    <a:pt x="68" y="0"/>
                  </a:cubicBezTo>
                  <a:cubicBezTo>
                    <a:pt x="69" y="0"/>
                    <a:pt x="75" y="3"/>
                    <a:pt x="81" y="5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5106988" y="5843588"/>
              <a:ext cx="190500" cy="192088"/>
            </a:xfrm>
            <a:custGeom>
              <a:avLst/>
              <a:gdLst>
                <a:gd name="T0" fmla="*/ 10 w 22"/>
                <a:gd name="T1" fmla="*/ 18 h 22"/>
                <a:gd name="T2" fmla="*/ 8 w 22"/>
                <a:gd name="T3" fmla="*/ 17 h 22"/>
                <a:gd name="T4" fmla="*/ 2 w 22"/>
                <a:gd name="T5" fmla="*/ 13 h 22"/>
                <a:gd name="T6" fmla="*/ 0 w 22"/>
                <a:gd name="T7" fmla="*/ 8 h 22"/>
                <a:gd name="T8" fmla="*/ 8 w 22"/>
                <a:gd name="T9" fmla="*/ 0 h 22"/>
                <a:gd name="T10" fmla="*/ 22 w 22"/>
                <a:gd name="T11" fmla="*/ 0 h 22"/>
                <a:gd name="T12" fmla="*/ 22 w 22"/>
                <a:gd name="T13" fmla="*/ 0 h 22"/>
                <a:gd name="T14" fmla="*/ 22 w 22"/>
                <a:gd name="T15" fmla="*/ 1 h 22"/>
                <a:gd name="T16" fmla="*/ 22 w 22"/>
                <a:gd name="T17" fmla="*/ 8 h 22"/>
                <a:gd name="T18" fmla="*/ 17 w 22"/>
                <a:gd name="T19" fmla="*/ 15 h 22"/>
                <a:gd name="T20" fmla="*/ 21 w 22"/>
                <a:gd name="T21" fmla="*/ 22 h 22"/>
                <a:gd name="T22" fmla="*/ 10 w 22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0" y="18"/>
                  </a:moveTo>
                  <a:cubicBezTo>
                    <a:pt x="9" y="17"/>
                    <a:pt x="8" y="17"/>
                    <a:pt x="8" y="17"/>
                  </a:cubicBezTo>
                  <a:cubicBezTo>
                    <a:pt x="6" y="16"/>
                    <a:pt x="3" y="14"/>
                    <a:pt x="2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1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6"/>
                    <a:pt x="22" y="8"/>
                  </a:cubicBezTo>
                  <a:cubicBezTo>
                    <a:pt x="19" y="9"/>
                    <a:pt x="17" y="12"/>
                    <a:pt x="17" y="15"/>
                  </a:cubicBezTo>
                  <a:cubicBezTo>
                    <a:pt x="17" y="18"/>
                    <a:pt x="19" y="21"/>
                    <a:pt x="21" y="22"/>
                  </a:cubicBezTo>
                  <a:cubicBezTo>
                    <a:pt x="16" y="21"/>
                    <a:pt x="12" y="19"/>
                    <a:pt x="10" y="18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5" name="Freeform 11"/>
            <p:cNvSpPr/>
            <p:nvPr/>
          </p:nvSpPr>
          <p:spPr bwMode="auto">
            <a:xfrm>
              <a:off x="5897563" y="6045201"/>
              <a:ext cx="68263" cy="460375"/>
            </a:xfrm>
            <a:custGeom>
              <a:avLst/>
              <a:gdLst>
                <a:gd name="T0" fmla="*/ 8 w 8"/>
                <a:gd name="T1" fmla="*/ 51 h 53"/>
                <a:gd name="T2" fmla="*/ 4 w 8"/>
                <a:gd name="T3" fmla="*/ 53 h 53"/>
                <a:gd name="T4" fmla="*/ 0 w 8"/>
                <a:gd name="T5" fmla="*/ 51 h 53"/>
                <a:gd name="T6" fmla="*/ 0 w 8"/>
                <a:gd name="T7" fmla="*/ 0 h 53"/>
                <a:gd name="T8" fmla="*/ 7 w 8"/>
                <a:gd name="T9" fmla="*/ 0 h 53"/>
                <a:gd name="T10" fmla="*/ 8 w 8"/>
                <a:gd name="T1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3">
                  <a:moveTo>
                    <a:pt x="8" y="51"/>
                  </a:moveTo>
                  <a:cubicBezTo>
                    <a:pt x="8" y="51"/>
                    <a:pt x="8" y="53"/>
                    <a:pt x="4" y="53"/>
                  </a:cubicBezTo>
                  <a:cubicBezTo>
                    <a:pt x="0" y="53"/>
                    <a:pt x="0" y="51"/>
                    <a:pt x="0" y="51"/>
                  </a:cubicBezTo>
                  <a:cubicBezTo>
                    <a:pt x="0" y="50"/>
                    <a:pt x="0" y="28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5124451" y="5957888"/>
              <a:ext cx="69850" cy="539750"/>
            </a:xfrm>
            <a:custGeom>
              <a:avLst/>
              <a:gdLst>
                <a:gd name="T0" fmla="*/ 8 w 8"/>
                <a:gd name="T1" fmla="*/ 60 h 62"/>
                <a:gd name="T2" fmla="*/ 5 w 8"/>
                <a:gd name="T3" fmla="*/ 62 h 62"/>
                <a:gd name="T4" fmla="*/ 1 w 8"/>
                <a:gd name="T5" fmla="*/ 60 h 62"/>
                <a:gd name="T6" fmla="*/ 0 w 8"/>
                <a:gd name="T7" fmla="*/ 0 h 62"/>
                <a:gd name="T8" fmla="*/ 6 w 8"/>
                <a:gd name="T9" fmla="*/ 4 h 62"/>
                <a:gd name="T10" fmla="*/ 8 w 8"/>
                <a:gd name="T11" fmla="*/ 5 h 62"/>
                <a:gd name="T12" fmla="*/ 8 w 8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8" y="60"/>
                    <a:pt x="8" y="62"/>
                    <a:pt x="5" y="62"/>
                  </a:cubicBezTo>
                  <a:cubicBezTo>
                    <a:pt x="1" y="62"/>
                    <a:pt x="1" y="60"/>
                    <a:pt x="1" y="60"/>
                  </a:cubicBezTo>
                  <a:cubicBezTo>
                    <a:pt x="1" y="59"/>
                    <a:pt x="0" y="32"/>
                    <a:pt x="0" y="0"/>
                  </a:cubicBezTo>
                  <a:cubicBezTo>
                    <a:pt x="1" y="1"/>
                    <a:pt x="4" y="3"/>
                    <a:pt x="6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26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7" name="Freeform 13"/>
            <p:cNvSpPr/>
            <p:nvPr/>
          </p:nvSpPr>
          <p:spPr bwMode="auto">
            <a:xfrm>
              <a:off x="5341938" y="5068888"/>
              <a:ext cx="719138" cy="374650"/>
            </a:xfrm>
            <a:custGeom>
              <a:avLst/>
              <a:gdLst>
                <a:gd name="T0" fmla="*/ 83 w 83"/>
                <a:gd name="T1" fmla="*/ 32 h 43"/>
                <a:gd name="T2" fmla="*/ 83 w 83"/>
                <a:gd name="T3" fmla="*/ 34 h 43"/>
                <a:gd name="T4" fmla="*/ 72 w 83"/>
                <a:gd name="T5" fmla="*/ 43 h 43"/>
                <a:gd name="T6" fmla="*/ 11 w 83"/>
                <a:gd name="T7" fmla="*/ 43 h 43"/>
                <a:gd name="T8" fmla="*/ 0 w 83"/>
                <a:gd name="T9" fmla="*/ 34 h 43"/>
                <a:gd name="T10" fmla="*/ 0 w 83"/>
                <a:gd name="T11" fmla="*/ 32 h 43"/>
                <a:gd name="T12" fmla="*/ 0 w 83"/>
                <a:gd name="T13" fmla="*/ 9 h 43"/>
                <a:gd name="T14" fmla="*/ 11 w 83"/>
                <a:gd name="T15" fmla="*/ 0 h 43"/>
                <a:gd name="T16" fmla="*/ 72 w 83"/>
                <a:gd name="T17" fmla="*/ 0 h 43"/>
                <a:gd name="T18" fmla="*/ 83 w 83"/>
                <a:gd name="T19" fmla="*/ 9 h 43"/>
                <a:gd name="T20" fmla="*/ 83 w 83"/>
                <a:gd name="T21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43">
                  <a:moveTo>
                    <a:pt x="83" y="32"/>
                  </a:move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78" y="43"/>
                    <a:pt x="7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39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4"/>
                    <a:pt x="83" y="9"/>
                  </a:cubicBezTo>
                  <a:lnTo>
                    <a:pt x="83" y="32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8" name="Freeform 14"/>
            <p:cNvSpPr/>
            <p:nvPr/>
          </p:nvSpPr>
          <p:spPr bwMode="auto">
            <a:xfrm>
              <a:off x="5289551" y="5000626"/>
              <a:ext cx="823913" cy="347663"/>
            </a:xfrm>
            <a:custGeom>
              <a:avLst/>
              <a:gdLst>
                <a:gd name="T0" fmla="*/ 95 w 95"/>
                <a:gd name="T1" fmla="*/ 40 h 40"/>
                <a:gd name="T2" fmla="*/ 94 w 95"/>
                <a:gd name="T3" fmla="*/ 40 h 40"/>
                <a:gd name="T4" fmla="*/ 89 w 95"/>
                <a:gd name="T5" fmla="*/ 40 h 40"/>
                <a:gd name="T6" fmla="*/ 89 w 95"/>
                <a:gd name="T7" fmla="*/ 17 h 40"/>
                <a:gd name="T8" fmla="*/ 78 w 95"/>
                <a:gd name="T9" fmla="*/ 8 h 40"/>
                <a:gd name="T10" fmla="*/ 17 w 95"/>
                <a:gd name="T11" fmla="*/ 8 h 40"/>
                <a:gd name="T12" fmla="*/ 6 w 95"/>
                <a:gd name="T13" fmla="*/ 17 h 40"/>
                <a:gd name="T14" fmla="*/ 6 w 95"/>
                <a:gd name="T15" fmla="*/ 40 h 40"/>
                <a:gd name="T16" fmla="*/ 2 w 95"/>
                <a:gd name="T17" fmla="*/ 40 h 40"/>
                <a:gd name="T18" fmla="*/ 0 w 95"/>
                <a:gd name="T19" fmla="*/ 40 h 40"/>
                <a:gd name="T20" fmla="*/ 0 w 95"/>
                <a:gd name="T21" fmla="*/ 13 h 40"/>
                <a:gd name="T22" fmla="*/ 13 w 95"/>
                <a:gd name="T23" fmla="*/ 0 h 40"/>
                <a:gd name="T24" fmla="*/ 82 w 95"/>
                <a:gd name="T25" fmla="*/ 0 h 40"/>
                <a:gd name="T26" fmla="*/ 95 w 95"/>
                <a:gd name="T27" fmla="*/ 13 h 40"/>
                <a:gd name="T28" fmla="*/ 95 w 95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0">
                  <a:moveTo>
                    <a:pt x="95" y="40"/>
                  </a:moveTo>
                  <a:cubicBezTo>
                    <a:pt x="95" y="40"/>
                    <a:pt x="94" y="40"/>
                    <a:pt x="94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2"/>
                    <a:pt x="84" y="8"/>
                    <a:pt x="7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8"/>
                    <a:pt x="6" y="12"/>
                    <a:pt x="6" y="17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24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5" y="6"/>
                    <a:pt x="95" y="13"/>
                  </a:cubicBezTo>
                  <a:cubicBezTo>
                    <a:pt x="95" y="13"/>
                    <a:pt x="95" y="24"/>
                    <a:pt x="95" y="40"/>
                  </a:cubicBez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9" name="Freeform 15"/>
            <p:cNvSpPr/>
            <p:nvPr/>
          </p:nvSpPr>
          <p:spPr bwMode="auto">
            <a:xfrm>
              <a:off x="5297488" y="5600701"/>
              <a:ext cx="825500" cy="1001713"/>
            </a:xfrm>
            <a:custGeom>
              <a:avLst/>
              <a:gdLst>
                <a:gd name="T0" fmla="*/ 88 w 95"/>
                <a:gd name="T1" fmla="*/ 51 h 115"/>
                <a:gd name="T2" fmla="*/ 88 w 95"/>
                <a:gd name="T3" fmla="*/ 43 h 115"/>
                <a:gd name="T4" fmla="*/ 7 w 95"/>
                <a:gd name="T5" fmla="*/ 43 h 115"/>
                <a:gd name="T6" fmla="*/ 7 w 95"/>
                <a:gd name="T7" fmla="*/ 51 h 115"/>
                <a:gd name="T8" fmla="*/ 7 w 95"/>
                <a:gd name="T9" fmla="*/ 51 h 115"/>
                <a:gd name="T10" fmla="*/ 8 w 95"/>
                <a:gd name="T11" fmla="*/ 113 h 115"/>
                <a:gd name="T12" fmla="*/ 5 w 95"/>
                <a:gd name="T13" fmla="*/ 115 h 115"/>
                <a:gd name="T14" fmla="*/ 0 w 95"/>
                <a:gd name="T15" fmla="*/ 113 h 115"/>
                <a:gd name="T16" fmla="*/ 0 w 95"/>
                <a:gd name="T17" fmla="*/ 50 h 115"/>
                <a:gd name="T18" fmla="*/ 0 w 95"/>
                <a:gd name="T19" fmla="*/ 50 h 115"/>
                <a:gd name="T20" fmla="*/ 0 w 95"/>
                <a:gd name="T21" fmla="*/ 50 h 115"/>
                <a:gd name="T22" fmla="*/ 0 w 95"/>
                <a:gd name="T23" fmla="*/ 50 h 115"/>
                <a:gd name="T24" fmla="*/ 0 w 95"/>
                <a:gd name="T25" fmla="*/ 36 h 115"/>
                <a:gd name="T26" fmla="*/ 0 w 95"/>
                <a:gd name="T27" fmla="*/ 29 h 115"/>
                <a:gd name="T28" fmla="*/ 6 w 95"/>
                <a:gd name="T29" fmla="*/ 28 h 115"/>
                <a:gd name="T30" fmla="*/ 6 w 95"/>
                <a:gd name="T31" fmla="*/ 28 h 115"/>
                <a:gd name="T32" fmla="*/ 6 w 95"/>
                <a:gd name="T33" fmla="*/ 33 h 115"/>
                <a:gd name="T34" fmla="*/ 87 w 95"/>
                <a:gd name="T35" fmla="*/ 33 h 115"/>
                <a:gd name="T36" fmla="*/ 88 w 95"/>
                <a:gd name="T37" fmla="*/ 33 h 115"/>
                <a:gd name="T38" fmla="*/ 88 w 95"/>
                <a:gd name="T39" fmla="*/ 7 h 115"/>
                <a:gd name="T40" fmla="*/ 88 w 95"/>
                <a:gd name="T41" fmla="*/ 0 h 115"/>
                <a:gd name="T42" fmla="*/ 89 w 95"/>
                <a:gd name="T43" fmla="*/ 0 h 115"/>
                <a:gd name="T44" fmla="*/ 94 w 95"/>
                <a:gd name="T45" fmla="*/ 0 h 115"/>
                <a:gd name="T46" fmla="*/ 94 w 95"/>
                <a:gd name="T47" fmla="*/ 0 h 115"/>
                <a:gd name="T48" fmla="*/ 94 w 95"/>
                <a:gd name="T49" fmla="*/ 7 h 115"/>
                <a:gd name="T50" fmla="*/ 94 w 95"/>
                <a:gd name="T51" fmla="*/ 37 h 115"/>
                <a:gd name="T52" fmla="*/ 95 w 95"/>
                <a:gd name="T53" fmla="*/ 111 h 115"/>
                <a:gd name="T54" fmla="*/ 92 w 95"/>
                <a:gd name="T55" fmla="*/ 113 h 115"/>
                <a:gd name="T56" fmla="*/ 88 w 95"/>
                <a:gd name="T57" fmla="*/ 112 h 115"/>
                <a:gd name="T58" fmla="*/ 88 w 95"/>
                <a:gd name="T5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115">
                  <a:moveTo>
                    <a:pt x="88" y="51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6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70"/>
                    <a:pt x="8" y="113"/>
                    <a:pt x="8" y="113"/>
                  </a:cubicBezTo>
                  <a:cubicBezTo>
                    <a:pt x="8" y="113"/>
                    <a:pt x="8" y="115"/>
                    <a:pt x="5" y="115"/>
                  </a:cubicBezTo>
                  <a:cubicBezTo>
                    <a:pt x="1" y="115"/>
                    <a:pt x="0" y="113"/>
                    <a:pt x="0" y="113"/>
                  </a:cubicBezTo>
                  <a:cubicBezTo>
                    <a:pt x="0" y="112"/>
                    <a:pt x="0" y="84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1"/>
                    <a:pt x="0" y="36"/>
                  </a:cubicBezTo>
                  <a:cubicBezTo>
                    <a:pt x="0" y="34"/>
                    <a:pt x="0" y="31"/>
                    <a:pt x="0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"/>
                    <a:pt x="94" y="5"/>
                    <a:pt x="94" y="7"/>
                  </a:cubicBezTo>
                  <a:cubicBezTo>
                    <a:pt x="94" y="17"/>
                    <a:pt x="94" y="27"/>
                    <a:pt x="94" y="37"/>
                  </a:cubicBezTo>
                  <a:cubicBezTo>
                    <a:pt x="95" y="74"/>
                    <a:pt x="95" y="108"/>
                    <a:pt x="95" y="111"/>
                  </a:cubicBezTo>
                  <a:cubicBezTo>
                    <a:pt x="95" y="111"/>
                    <a:pt x="95" y="113"/>
                    <a:pt x="92" y="113"/>
                  </a:cubicBezTo>
                  <a:cubicBezTo>
                    <a:pt x="88" y="113"/>
                    <a:pt x="88" y="112"/>
                    <a:pt x="88" y="112"/>
                  </a:cubicBezTo>
                  <a:lnTo>
                    <a:pt x="88" y="51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0" name="Freeform 16"/>
            <p:cNvSpPr/>
            <p:nvPr/>
          </p:nvSpPr>
          <p:spPr bwMode="auto">
            <a:xfrm>
              <a:off x="6113463" y="5348288"/>
              <a:ext cx="400050" cy="130175"/>
            </a:xfrm>
            <a:custGeom>
              <a:avLst/>
              <a:gdLst>
                <a:gd name="T0" fmla="*/ 40 w 46"/>
                <a:gd name="T1" fmla="*/ 15 h 15"/>
                <a:gd name="T2" fmla="*/ 28 w 46"/>
                <a:gd name="T3" fmla="*/ 15 h 15"/>
                <a:gd name="T4" fmla="*/ 16 w 46"/>
                <a:gd name="T5" fmla="*/ 15 h 15"/>
                <a:gd name="T6" fmla="*/ 4 w 46"/>
                <a:gd name="T7" fmla="*/ 15 h 15"/>
                <a:gd name="T8" fmla="*/ 0 w 46"/>
                <a:gd name="T9" fmla="*/ 15 h 15"/>
                <a:gd name="T10" fmla="*/ 0 w 46"/>
                <a:gd name="T11" fmla="*/ 0 h 15"/>
                <a:gd name="T12" fmla="*/ 46 w 46"/>
                <a:gd name="T13" fmla="*/ 0 h 15"/>
                <a:gd name="T14" fmla="*/ 46 w 46"/>
                <a:gd name="T15" fmla="*/ 15 h 15"/>
                <a:gd name="T16" fmla="*/ 40 w 4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">
                  <a:moveTo>
                    <a:pt x="40" y="15"/>
                  </a:moveTo>
                  <a:cubicBezTo>
                    <a:pt x="37" y="15"/>
                    <a:pt x="33" y="15"/>
                    <a:pt x="28" y="15"/>
                  </a:cubicBezTo>
                  <a:cubicBezTo>
                    <a:pt x="24" y="15"/>
                    <a:pt x="20" y="15"/>
                    <a:pt x="16" y="15"/>
                  </a:cubicBezTo>
                  <a:cubicBezTo>
                    <a:pt x="12" y="15"/>
                    <a:pt x="8" y="15"/>
                    <a:pt x="4" y="15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27" y="0"/>
                    <a:pt x="46" y="0"/>
                    <a:pt x="46" y="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4" y="15"/>
                    <a:pt x="40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1" name="Freeform 17"/>
            <p:cNvSpPr/>
            <p:nvPr/>
          </p:nvSpPr>
          <p:spPr bwMode="auto">
            <a:xfrm>
              <a:off x="6356351" y="5478463"/>
              <a:ext cx="104775" cy="1054100"/>
            </a:xfrm>
            <a:custGeom>
              <a:avLst/>
              <a:gdLst>
                <a:gd name="T0" fmla="*/ 0 w 12"/>
                <a:gd name="T1" fmla="*/ 21 h 121"/>
                <a:gd name="T2" fmla="*/ 0 w 12"/>
                <a:gd name="T3" fmla="*/ 14 h 121"/>
                <a:gd name="T4" fmla="*/ 0 w 12"/>
                <a:gd name="T5" fmla="*/ 0 h 121"/>
                <a:gd name="T6" fmla="*/ 0 w 12"/>
                <a:gd name="T7" fmla="*/ 0 h 121"/>
                <a:gd name="T8" fmla="*/ 12 w 12"/>
                <a:gd name="T9" fmla="*/ 0 h 121"/>
                <a:gd name="T10" fmla="*/ 12 w 12"/>
                <a:gd name="T11" fmla="*/ 114 h 121"/>
                <a:gd name="T12" fmla="*/ 6 w 12"/>
                <a:gd name="T13" fmla="*/ 121 h 121"/>
                <a:gd name="T14" fmla="*/ 0 w 12"/>
                <a:gd name="T15" fmla="*/ 114 h 121"/>
                <a:gd name="T16" fmla="*/ 0 w 12"/>
                <a:gd name="T17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1">
                  <a:moveTo>
                    <a:pt x="0" y="21"/>
                  </a:moveTo>
                  <a:cubicBezTo>
                    <a:pt x="0" y="19"/>
                    <a:pt x="0" y="16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2" y="0"/>
                  </a:cubicBezTo>
                  <a:cubicBezTo>
                    <a:pt x="12" y="19"/>
                    <a:pt x="12" y="114"/>
                    <a:pt x="12" y="114"/>
                  </a:cubicBezTo>
                  <a:cubicBezTo>
                    <a:pt x="12" y="118"/>
                    <a:pt x="9" y="121"/>
                    <a:pt x="6" y="121"/>
                  </a:cubicBezTo>
                  <a:cubicBezTo>
                    <a:pt x="2" y="121"/>
                    <a:pt x="0" y="118"/>
                    <a:pt x="0" y="114"/>
                  </a:cubicBezTo>
                  <a:cubicBezTo>
                    <a:pt x="0" y="114"/>
                    <a:pt x="0" y="5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2" name="Freeform 18"/>
            <p:cNvSpPr/>
            <p:nvPr/>
          </p:nvSpPr>
          <p:spPr bwMode="auto">
            <a:xfrm>
              <a:off x="6113463" y="5600701"/>
              <a:ext cx="242888" cy="60325"/>
            </a:xfrm>
            <a:custGeom>
              <a:avLst/>
              <a:gdLst>
                <a:gd name="T0" fmla="*/ 16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16 w 28"/>
                <a:gd name="T7" fmla="*/ 7 h 7"/>
                <a:gd name="T8" fmla="*/ 4 w 28"/>
                <a:gd name="T9" fmla="*/ 7 h 7"/>
                <a:gd name="T10" fmla="*/ 0 w 28"/>
                <a:gd name="T11" fmla="*/ 7 h 7"/>
                <a:gd name="T12" fmla="*/ 0 w 28"/>
                <a:gd name="T13" fmla="*/ 0 h 7"/>
                <a:gd name="T14" fmla="*/ 4 w 28"/>
                <a:gd name="T15" fmla="*/ 0 h 7"/>
                <a:gd name="T16" fmla="*/ 16 w 2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16" y="0"/>
                  </a:moveTo>
                  <a:cubicBezTo>
                    <a:pt x="21" y="0"/>
                    <a:pt x="24" y="0"/>
                    <a:pt x="28" y="0"/>
                  </a:cubicBezTo>
                  <a:cubicBezTo>
                    <a:pt x="28" y="2"/>
                    <a:pt x="28" y="5"/>
                    <a:pt x="28" y="7"/>
                  </a:cubicBezTo>
                  <a:cubicBezTo>
                    <a:pt x="24" y="7"/>
                    <a:pt x="21" y="7"/>
                    <a:pt x="16" y="7"/>
                  </a:cubicBezTo>
                  <a:cubicBezTo>
                    <a:pt x="12" y="7"/>
                    <a:pt x="8" y="7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19"/>
            <p:cNvSpPr/>
            <p:nvPr/>
          </p:nvSpPr>
          <p:spPr bwMode="auto">
            <a:xfrm>
              <a:off x="6148388" y="5661026"/>
              <a:ext cx="104775" cy="854075"/>
            </a:xfrm>
            <a:custGeom>
              <a:avLst/>
              <a:gdLst>
                <a:gd name="T0" fmla="*/ 12 w 12"/>
                <a:gd name="T1" fmla="*/ 0 h 98"/>
                <a:gd name="T2" fmla="*/ 12 w 12"/>
                <a:gd name="T3" fmla="*/ 91 h 98"/>
                <a:gd name="T4" fmla="*/ 6 w 12"/>
                <a:gd name="T5" fmla="*/ 98 h 98"/>
                <a:gd name="T6" fmla="*/ 0 w 12"/>
                <a:gd name="T7" fmla="*/ 91 h 98"/>
                <a:gd name="T8" fmla="*/ 0 w 12"/>
                <a:gd name="T9" fmla="*/ 36 h 98"/>
                <a:gd name="T10" fmla="*/ 0 w 12"/>
                <a:gd name="T11" fmla="*/ 0 h 98"/>
                <a:gd name="T12" fmla="*/ 12 w 12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8">
                  <a:moveTo>
                    <a:pt x="12" y="0"/>
                  </a:moveTo>
                  <a:cubicBezTo>
                    <a:pt x="12" y="33"/>
                    <a:pt x="12" y="91"/>
                    <a:pt x="12" y="91"/>
                  </a:cubicBezTo>
                  <a:cubicBezTo>
                    <a:pt x="12" y="95"/>
                    <a:pt x="9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91"/>
                    <a:pt x="0" y="64"/>
                    <a:pt x="0" y="36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4" name="Freeform 20"/>
            <p:cNvSpPr/>
            <p:nvPr/>
          </p:nvSpPr>
          <p:spPr bwMode="auto">
            <a:xfrm>
              <a:off x="6148388" y="5478463"/>
              <a:ext cx="104775" cy="122238"/>
            </a:xfrm>
            <a:custGeom>
              <a:avLst/>
              <a:gdLst>
                <a:gd name="T0" fmla="*/ 12 w 12"/>
                <a:gd name="T1" fmla="*/ 1 h 14"/>
                <a:gd name="T2" fmla="*/ 12 w 12"/>
                <a:gd name="T3" fmla="*/ 14 h 14"/>
                <a:gd name="T4" fmla="*/ 0 w 12"/>
                <a:gd name="T5" fmla="*/ 14 h 14"/>
                <a:gd name="T6" fmla="*/ 0 w 12"/>
                <a:gd name="T7" fmla="*/ 0 h 14"/>
                <a:gd name="T8" fmla="*/ 12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2" y="3"/>
                    <a:pt x="12" y="8"/>
                    <a:pt x="12" y="14"/>
                  </a:cubicBezTo>
                  <a:cubicBezTo>
                    <a:pt x="8" y="14"/>
                    <a:pt x="4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5" name="Freeform 21"/>
            <p:cNvSpPr/>
            <p:nvPr/>
          </p:nvSpPr>
          <p:spPr bwMode="auto">
            <a:xfrm>
              <a:off x="5289551" y="5348288"/>
              <a:ext cx="823913" cy="504825"/>
            </a:xfrm>
            <a:custGeom>
              <a:avLst/>
              <a:gdLst>
                <a:gd name="T0" fmla="*/ 7 w 95"/>
                <a:gd name="T1" fmla="*/ 36 h 58"/>
                <a:gd name="T2" fmla="*/ 7 w 95"/>
                <a:gd name="T3" fmla="*/ 57 h 58"/>
                <a:gd name="T4" fmla="*/ 7 w 95"/>
                <a:gd name="T5" fmla="*/ 57 h 58"/>
                <a:gd name="T6" fmla="*/ 1 w 95"/>
                <a:gd name="T7" fmla="*/ 58 h 58"/>
                <a:gd name="T8" fmla="*/ 1 w 95"/>
                <a:gd name="T9" fmla="*/ 57 h 58"/>
                <a:gd name="T10" fmla="*/ 0 w 95"/>
                <a:gd name="T11" fmla="*/ 36 h 58"/>
                <a:gd name="T12" fmla="*/ 0 w 95"/>
                <a:gd name="T13" fmla="*/ 29 h 58"/>
                <a:gd name="T14" fmla="*/ 0 w 95"/>
                <a:gd name="T15" fmla="*/ 15 h 58"/>
                <a:gd name="T16" fmla="*/ 0 w 95"/>
                <a:gd name="T17" fmla="*/ 0 h 58"/>
                <a:gd name="T18" fmla="*/ 2 w 95"/>
                <a:gd name="T19" fmla="*/ 0 h 58"/>
                <a:gd name="T20" fmla="*/ 6 w 95"/>
                <a:gd name="T21" fmla="*/ 0 h 58"/>
                <a:gd name="T22" fmla="*/ 6 w 95"/>
                <a:gd name="T23" fmla="*/ 2 h 58"/>
                <a:gd name="T24" fmla="*/ 17 w 95"/>
                <a:gd name="T25" fmla="*/ 11 h 58"/>
                <a:gd name="T26" fmla="*/ 78 w 95"/>
                <a:gd name="T27" fmla="*/ 11 h 58"/>
                <a:gd name="T28" fmla="*/ 89 w 95"/>
                <a:gd name="T29" fmla="*/ 2 h 58"/>
                <a:gd name="T30" fmla="*/ 89 w 95"/>
                <a:gd name="T31" fmla="*/ 0 h 58"/>
                <a:gd name="T32" fmla="*/ 94 w 95"/>
                <a:gd name="T33" fmla="*/ 0 h 58"/>
                <a:gd name="T34" fmla="*/ 95 w 95"/>
                <a:gd name="T35" fmla="*/ 0 h 58"/>
                <a:gd name="T36" fmla="*/ 95 w 95"/>
                <a:gd name="T37" fmla="*/ 15 h 58"/>
                <a:gd name="T38" fmla="*/ 95 w 95"/>
                <a:gd name="T39" fmla="*/ 29 h 58"/>
                <a:gd name="T40" fmla="*/ 95 w 95"/>
                <a:gd name="T41" fmla="*/ 29 h 58"/>
                <a:gd name="T42" fmla="*/ 90 w 95"/>
                <a:gd name="T43" fmla="*/ 29 h 58"/>
                <a:gd name="T44" fmla="*/ 89 w 95"/>
                <a:gd name="T45" fmla="*/ 29 h 58"/>
                <a:gd name="T46" fmla="*/ 89 w 95"/>
                <a:gd name="T47" fmla="*/ 21 h 58"/>
                <a:gd name="T48" fmla="*/ 7 w 95"/>
                <a:gd name="T49" fmla="*/ 21 h 58"/>
                <a:gd name="T50" fmla="*/ 7 w 95"/>
                <a:gd name="T51" fmla="*/ 29 h 58"/>
                <a:gd name="T52" fmla="*/ 7 w 95"/>
                <a:gd name="T53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58">
                  <a:moveTo>
                    <a:pt x="7" y="36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7"/>
                  </a:cubicBezTo>
                  <a:cubicBezTo>
                    <a:pt x="1" y="50"/>
                    <a:pt x="1" y="43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4"/>
                    <a:pt x="0" y="20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7"/>
                    <a:pt x="11" y="11"/>
                    <a:pt x="17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4" y="11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95" y="5"/>
                    <a:pt x="95" y="10"/>
                    <a:pt x="95" y="15"/>
                  </a:cubicBezTo>
                  <a:cubicBezTo>
                    <a:pt x="95" y="20"/>
                    <a:pt x="95" y="24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89" y="29"/>
                    <a:pt x="89" y="2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1" y="21"/>
                    <a:pt x="18" y="21"/>
                    <a:pt x="7" y="21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6" name="Freeform 22"/>
            <p:cNvSpPr/>
            <p:nvPr/>
          </p:nvSpPr>
          <p:spPr bwMode="auto">
            <a:xfrm>
              <a:off x="5349876" y="5600701"/>
              <a:ext cx="711200" cy="60325"/>
            </a:xfrm>
            <a:custGeom>
              <a:avLst/>
              <a:gdLst>
                <a:gd name="T0" fmla="*/ 82 w 82"/>
                <a:gd name="T1" fmla="*/ 0 h 7"/>
                <a:gd name="T2" fmla="*/ 82 w 82"/>
                <a:gd name="T3" fmla="*/ 7 h 7"/>
                <a:gd name="T4" fmla="*/ 0 w 82"/>
                <a:gd name="T5" fmla="*/ 7 h 7"/>
                <a:gd name="T6" fmla="*/ 0 w 82"/>
                <a:gd name="T7" fmla="*/ 0 h 7"/>
                <a:gd name="T8" fmla="*/ 82 w 8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">
                  <a:moveTo>
                    <a:pt x="82" y="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57" y="7"/>
                    <a:pt x="26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57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23"/>
            <p:cNvSpPr/>
            <p:nvPr/>
          </p:nvSpPr>
          <p:spPr bwMode="auto">
            <a:xfrm>
              <a:off x="4941888" y="5600701"/>
              <a:ext cx="347663" cy="60325"/>
            </a:xfrm>
            <a:custGeom>
              <a:avLst/>
              <a:gdLst>
                <a:gd name="T0" fmla="*/ 40 w 40"/>
                <a:gd name="T1" fmla="*/ 7 h 7"/>
                <a:gd name="T2" fmla="*/ 40 w 40"/>
                <a:gd name="T3" fmla="*/ 7 h 7"/>
                <a:gd name="T4" fmla="*/ 0 w 40"/>
                <a:gd name="T5" fmla="*/ 7 h 7"/>
                <a:gd name="T6" fmla="*/ 0 w 40"/>
                <a:gd name="T7" fmla="*/ 0 h 7"/>
                <a:gd name="T8" fmla="*/ 40 w 40"/>
                <a:gd name="T9" fmla="*/ 0 h 7"/>
                <a:gd name="T10" fmla="*/ 40 w 40"/>
                <a:gd name="T11" fmla="*/ 0 h 7"/>
                <a:gd name="T12" fmla="*/ 40 w 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20" y="7"/>
                    <a:pt x="5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5" y="0"/>
                    <a:pt x="2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40" y="5"/>
                    <a:pt x="4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8" name="Freeform 24"/>
            <p:cNvSpPr/>
            <p:nvPr/>
          </p:nvSpPr>
          <p:spPr bwMode="auto">
            <a:xfrm>
              <a:off x="4760913" y="5348288"/>
              <a:ext cx="528638" cy="130175"/>
            </a:xfrm>
            <a:custGeom>
              <a:avLst/>
              <a:gdLst>
                <a:gd name="T0" fmla="*/ 9 w 61"/>
                <a:gd name="T1" fmla="*/ 15 h 15"/>
                <a:gd name="T2" fmla="*/ 7 w 61"/>
                <a:gd name="T3" fmla="*/ 15 h 15"/>
                <a:gd name="T4" fmla="*/ 0 w 61"/>
                <a:gd name="T5" fmla="*/ 15 h 15"/>
                <a:gd name="T6" fmla="*/ 0 w 61"/>
                <a:gd name="T7" fmla="*/ 0 h 15"/>
                <a:gd name="T8" fmla="*/ 8 w 61"/>
                <a:gd name="T9" fmla="*/ 0 h 15"/>
                <a:gd name="T10" fmla="*/ 61 w 61"/>
                <a:gd name="T11" fmla="*/ 0 h 15"/>
                <a:gd name="T12" fmla="*/ 61 w 61"/>
                <a:gd name="T13" fmla="*/ 15 h 15"/>
                <a:gd name="T14" fmla="*/ 61 w 61"/>
                <a:gd name="T15" fmla="*/ 15 h 15"/>
                <a:gd name="T16" fmla="*/ 21 w 61"/>
                <a:gd name="T17" fmla="*/ 15 h 15"/>
                <a:gd name="T18" fmla="*/ 9 w 61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5">
                  <a:moveTo>
                    <a:pt x="9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5" y="15"/>
                    <a:pt x="2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" y="0"/>
                    <a:pt x="38" y="0"/>
                    <a:pt x="61" y="0"/>
                  </a:cubicBezTo>
                  <a:cubicBezTo>
                    <a:pt x="61" y="5"/>
                    <a:pt x="61" y="1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46" y="15"/>
                    <a:pt x="32" y="15"/>
                    <a:pt x="21" y="15"/>
                  </a:cubicBezTo>
                  <a:cubicBezTo>
                    <a:pt x="16" y="15"/>
                    <a:pt x="12" y="15"/>
                    <a:pt x="9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9" name="Freeform 25"/>
            <p:cNvSpPr/>
            <p:nvPr/>
          </p:nvSpPr>
          <p:spPr bwMode="auto">
            <a:xfrm>
              <a:off x="4838701" y="5478463"/>
              <a:ext cx="103188" cy="1062038"/>
            </a:xfrm>
            <a:custGeom>
              <a:avLst/>
              <a:gdLst>
                <a:gd name="T0" fmla="*/ 12 w 12"/>
                <a:gd name="T1" fmla="*/ 21 h 122"/>
                <a:gd name="T2" fmla="*/ 12 w 12"/>
                <a:gd name="T3" fmla="*/ 115 h 122"/>
                <a:gd name="T4" fmla="*/ 6 w 12"/>
                <a:gd name="T5" fmla="*/ 122 h 122"/>
                <a:gd name="T6" fmla="*/ 0 w 12"/>
                <a:gd name="T7" fmla="*/ 115 h 122"/>
                <a:gd name="T8" fmla="*/ 0 w 12"/>
                <a:gd name="T9" fmla="*/ 21 h 122"/>
                <a:gd name="T10" fmla="*/ 0 w 12"/>
                <a:gd name="T11" fmla="*/ 14 h 122"/>
                <a:gd name="T12" fmla="*/ 0 w 12"/>
                <a:gd name="T13" fmla="*/ 0 h 122"/>
                <a:gd name="T14" fmla="*/ 12 w 12"/>
                <a:gd name="T15" fmla="*/ 0 h 122"/>
                <a:gd name="T16" fmla="*/ 12 w 12"/>
                <a:gd name="T17" fmla="*/ 0 h 122"/>
                <a:gd name="T18" fmla="*/ 12 w 12"/>
                <a:gd name="T19" fmla="*/ 14 h 122"/>
                <a:gd name="T20" fmla="*/ 11 w 12"/>
                <a:gd name="T21" fmla="*/ 14 h 122"/>
                <a:gd name="T22" fmla="*/ 11 w 12"/>
                <a:gd name="T23" fmla="*/ 21 h 122"/>
                <a:gd name="T24" fmla="*/ 12 w 12"/>
                <a:gd name="T25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22">
                  <a:moveTo>
                    <a:pt x="12" y="21"/>
                  </a:moveTo>
                  <a:cubicBezTo>
                    <a:pt x="12" y="55"/>
                    <a:pt x="12" y="115"/>
                    <a:pt x="12" y="115"/>
                  </a:cubicBezTo>
                  <a:cubicBezTo>
                    <a:pt x="12" y="119"/>
                    <a:pt x="9" y="122"/>
                    <a:pt x="6" y="122"/>
                  </a:cubicBezTo>
                  <a:cubicBezTo>
                    <a:pt x="3" y="122"/>
                    <a:pt x="0" y="119"/>
                    <a:pt x="0" y="115"/>
                  </a:cubicBezTo>
                  <a:cubicBezTo>
                    <a:pt x="0" y="115"/>
                    <a:pt x="0" y="56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3" y="0"/>
                    <a:pt x="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8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0" name="Freeform 26"/>
            <p:cNvSpPr/>
            <p:nvPr/>
          </p:nvSpPr>
          <p:spPr bwMode="auto">
            <a:xfrm>
              <a:off x="4646613" y="5600701"/>
              <a:ext cx="192088" cy="60325"/>
            </a:xfrm>
            <a:custGeom>
              <a:avLst/>
              <a:gdLst>
                <a:gd name="T0" fmla="*/ 22 w 22"/>
                <a:gd name="T1" fmla="*/ 0 h 7"/>
                <a:gd name="T2" fmla="*/ 22 w 22"/>
                <a:gd name="T3" fmla="*/ 7 h 7"/>
                <a:gd name="T4" fmla="*/ 0 w 22"/>
                <a:gd name="T5" fmla="*/ 7 h 7"/>
                <a:gd name="T6" fmla="*/ 0 w 22"/>
                <a:gd name="T7" fmla="*/ 0 h 7"/>
                <a:gd name="T8" fmla="*/ 22 w 2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8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8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27"/>
            <p:cNvSpPr/>
            <p:nvPr/>
          </p:nvSpPr>
          <p:spPr bwMode="auto">
            <a:xfrm>
              <a:off x="4483101" y="5348288"/>
              <a:ext cx="277813" cy="130175"/>
            </a:xfrm>
            <a:custGeom>
              <a:avLst/>
              <a:gdLst>
                <a:gd name="T0" fmla="*/ 19 w 32"/>
                <a:gd name="T1" fmla="*/ 15 h 15"/>
                <a:gd name="T2" fmla="*/ 6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  <a:gd name="T10" fmla="*/ 32 w 32"/>
                <a:gd name="T11" fmla="*/ 15 h 15"/>
                <a:gd name="T12" fmla="*/ 19 w 3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19" y="15"/>
                  </a:moveTo>
                  <a:cubicBezTo>
                    <a:pt x="14" y="15"/>
                    <a:pt x="10" y="15"/>
                    <a:pt x="6" y="15"/>
                  </a:cubicBezTo>
                  <a:cubicBezTo>
                    <a:pt x="3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32" y="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5"/>
                    <a:pt x="23" y="15"/>
                    <a:pt x="19" y="15"/>
                  </a:cubicBezTo>
                  <a:close/>
                </a:path>
              </a:pathLst>
            </a:custGeom>
            <a:solidFill>
              <a:srgbClr val="F4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2" name="Freeform 28"/>
            <p:cNvSpPr/>
            <p:nvPr/>
          </p:nvSpPr>
          <p:spPr bwMode="auto">
            <a:xfrm>
              <a:off x="4533901" y="5478463"/>
              <a:ext cx="112713" cy="1054100"/>
            </a:xfrm>
            <a:custGeom>
              <a:avLst/>
              <a:gdLst>
                <a:gd name="T0" fmla="*/ 13 w 13"/>
                <a:gd name="T1" fmla="*/ 21 h 121"/>
                <a:gd name="T2" fmla="*/ 13 w 13"/>
                <a:gd name="T3" fmla="*/ 114 h 121"/>
                <a:gd name="T4" fmla="*/ 7 w 13"/>
                <a:gd name="T5" fmla="*/ 121 h 121"/>
                <a:gd name="T6" fmla="*/ 0 w 13"/>
                <a:gd name="T7" fmla="*/ 114 h 121"/>
                <a:gd name="T8" fmla="*/ 0 w 13"/>
                <a:gd name="T9" fmla="*/ 0 h 121"/>
                <a:gd name="T10" fmla="*/ 13 w 13"/>
                <a:gd name="T11" fmla="*/ 0 h 121"/>
                <a:gd name="T12" fmla="*/ 13 w 13"/>
                <a:gd name="T13" fmla="*/ 14 h 121"/>
                <a:gd name="T14" fmla="*/ 13 w 13"/>
                <a:gd name="T15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1">
                  <a:moveTo>
                    <a:pt x="13" y="21"/>
                  </a:moveTo>
                  <a:cubicBezTo>
                    <a:pt x="13" y="55"/>
                    <a:pt x="13" y="114"/>
                    <a:pt x="13" y="114"/>
                  </a:cubicBezTo>
                  <a:cubicBezTo>
                    <a:pt x="13" y="118"/>
                    <a:pt x="10" y="121"/>
                    <a:pt x="7" y="121"/>
                  </a:cubicBez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24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3" y="3"/>
                    <a:pt x="13" y="8"/>
                    <a:pt x="13" y="14"/>
                  </a:cubicBezTo>
                  <a:cubicBezTo>
                    <a:pt x="13" y="16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075375" y="3750470"/>
            <a:ext cx="1594247" cy="1298972"/>
            <a:chOff x="4387851" y="5000626"/>
            <a:chExt cx="2125662" cy="1731963"/>
          </a:xfrm>
        </p:grpSpPr>
        <p:sp>
          <p:nvSpPr>
            <p:cNvPr id="94" name="Freeform 5"/>
            <p:cNvSpPr>
              <a:spLocks noEditPoints="1"/>
            </p:cNvSpPr>
            <p:nvPr/>
          </p:nvSpPr>
          <p:spPr bwMode="auto">
            <a:xfrm>
              <a:off x="4387851" y="6435726"/>
              <a:ext cx="2073275" cy="296863"/>
            </a:xfrm>
            <a:custGeom>
              <a:avLst/>
              <a:gdLst>
                <a:gd name="T0" fmla="*/ 185 w 239"/>
                <a:gd name="T1" fmla="*/ 32 h 34"/>
                <a:gd name="T2" fmla="*/ 102 w 239"/>
                <a:gd name="T3" fmla="*/ 34 h 34"/>
                <a:gd name="T4" fmla="*/ 93 w 239"/>
                <a:gd name="T5" fmla="*/ 27 h 34"/>
                <a:gd name="T6" fmla="*/ 32 w 239"/>
                <a:gd name="T7" fmla="*/ 27 h 34"/>
                <a:gd name="T8" fmla="*/ 1 w 239"/>
                <a:gd name="T9" fmla="*/ 24 h 34"/>
                <a:gd name="T10" fmla="*/ 17 w 239"/>
                <a:gd name="T11" fmla="*/ 3 h 34"/>
                <a:gd name="T12" fmla="*/ 30 w 239"/>
                <a:gd name="T13" fmla="*/ 3 h 34"/>
                <a:gd name="T14" fmla="*/ 44 w 239"/>
                <a:gd name="T15" fmla="*/ 20 h 34"/>
                <a:gd name="T16" fmla="*/ 59 w 239"/>
                <a:gd name="T17" fmla="*/ 2 h 34"/>
                <a:gd name="T18" fmla="*/ 56 w 239"/>
                <a:gd name="T19" fmla="*/ 20 h 34"/>
                <a:gd name="T20" fmla="*/ 96 w 239"/>
                <a:gd name="T21" fmla="*/ 20 h 34"/>
                <a:gd name="T22" fmla="*/ 98 w 239"/>
                <a:gd name="T23" fmla="*/ 16 h 34"/>
                <a:gd name="T24" fmla="*/ 78 w 239"/>
                <a:gd name="T25" fmla="*/ 15 h 34"/>
                <a:gd name="T26" fmla="*/ 86 w 239"/>
                <a:gd name="T27" fmla="*/ 3 h 34"/>
                <a:gd name="T28" fmla="*/ 93 w 239"/>
                <a:gd name="T29" fmla="*/ 3 h 34"/>
                <a:gd name="T30" fmla="*/ 100 w 239"/>
                <a:gd name="T31" fmla="*/ 12 h 34"/>
                <a:gd name="T32" fmla="*/ 101 w 239"/>
                <a:gd name="T33" fmla="*/ 12 h 34"/>
                <a:gd name="T34" fmla="*/ 101 w 239"/>
                <a:gd name="T35" fmla="*/ 12 h 34"/>
                <a:gd name="T36" fmla="*/ 111 w 239"/>
                <a:gd name="T37" fmla="*/ 0 h 34"/>
                <a:gd name="T38" fmla="*/ 108 w 239"/>
                <a:gd name="T39" fmla="*/ 12 h 34"/>
                <a:gd name="T40" fmla="*/ 174 w 239"/>
                <a:gd name="T41" fmla="*/ 3 h 34"/>
                <a:gd name="T42" fmla="*/ 182 w 239"/>
                <a:gd name="T43" fmla="*/ 3 h 34"/>
                <a:gd name="T44" fmla="*/ 189 w 239"/>
                <a:gd name="T45" fmla="*/ 12 h 34"/>
                <a:gd name="T46" fmla="*/ 198 w 239"/>
                <a:gd name="T47" fmla="*/ 1 h 34"/>
                <a:gd name="T48" fmla="*/ 194 w 239"/>
                <a:gd name="T49" fmla="*/ 15 h 34"/>
                <a:gd name="T50" fmla="*/ 195 w 239"/>
                <a:gd name="T51" fmla="*/ 20 h 34"/>
                <a:gd name="T52" fmla="*/ 203 w 239"/>
                <a:gd name="T53" fmla="*/ 4 h 34"/>
                <a:gd name="T54" fmla="*/ 215 w 239"/>
                <a:gd name="T55" fmla="*/ 4 h 34"/>
                <a:gd name="T56" fmla="*/ 219 w 239"/>
                <a:gd name="T57" fmla="*/ 20 h 34"/>
                <a:gd name="T58" fmla="*/ 233 w 239"/>
                <a:gd name="T59" fmla="*/ 2 h 34"/>
                <a:gd name="T60" fmla="*/ 229 w 239"/>
                <a:gd name="T61" fmla="*/ 24 h 34"/>
                <a:gd name="T62" fmla="*/ 234 w 239"/>
                <a:gd name="T63" fmla="*/ 27 h 34"/>
                <a:gd name="T64" fmla="*/ 43 w 239"/>
                <a:gd name="T65" fmla="*/ 21 h 34"/>
                <a:gd name="T66" fmla="*/ 20 w 239"/>
                <a:gd name="T67" fmla="*/ 24 h 34"/>
                <a:gd name="T68" fmla="*/ 40 w 239"/>
                <a:gd name="T69" fmla="*/ 24 h 34"/>
                <a:gd name="T70" fmla="*/ 43 w 239"/>
                <a:gd name="T71" fmla="*/ 21 h 34"/>
                <a:gd name="T72" fmla="*/ 55 w 239"/>
                <a:gd name="T73" fmla="*/ 21 h 34"/>
                <a:gd name="T74" fmla="*/ 54 w 239"/>
                <a:gd name="T75" fmla="*/ 24 h 34"/>
                <a:gd name="T76" fmla="*/ 94 w 239"/>
                <a:gd name="T77" fmla="*/ 24 h 34"/>
                <a:gd name="T78" fmla="*/ 95 w 239"/>
                <a:gd name="T79" fmla="*/ 21 h 34"/>
                <a:gd name="T80" fmla="*/ 186 w 239"/>
                <a:gd name="T81" fmla="*/ 15 h 34"/>
                <a:gd name="T82" fmla="*/ 105 w 239"/>
                <a:gd name="T83" fmla="*/ 16 h 34"/>
                <a:gd name="T84" fmla="*/ 185 w 239"/>
                <a:gd name="T85" fmla="*/ 20 h 34"/>
                <a:gd name="T86" fmla="*/ 103 w 239"/>
                <a:gd name="T87" fmla="*/ 21 h 34"/>
                <a:gd name="T88" fmla="*/ 184 w 239"/>
                <a:gd name="T89" fmla="*/ 23 h 34"/>
                <a:gd name="T90" fmla="*/ 103 w 239"/>
                <a:gd name="T91" fmla="*/ 21 h 34"/>
                <a:gd name="T92" fmla="*/ 189 w 239"/>
                <a:gd name="T93" fmla="*/ 24 h 34"/>
                <a:gd name="T94" fmla="*/ 194 w 239"/>
                <a:gd name="T95" fmla="*/ 21 h 34"/>
                <a:gd name="T96" fmla="*/ 217 w 239"/>
                <a:gd name="T97" fmla="*/ 24 h 34"/>
                <a:gd name="T98" fmla="*/ 206 w 239"/>
                <a:gd name="T99" fmla="*/ 21 h 34"/>
                <a:gd name="T100" fmla="*/ 205 w 239"/>
                <a:gd name="T10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" h="34">
                  <a:moveTo>
                    <a:pt x="188" y="27"/>
                  </a:moveTo>
                  <a:cubicBezTo>
                    <a:pt x="186" y="30"/>
                    <a:pt x="185" y="32"/>
                    <a:pt x="185" y="32"/>
                  </a:cubicBezTo>
                  <a:cubicBezTo>
                    <a:pt x="185" y="33"/>
                    <a:pt x="179" y="34"/>
                    <a:pt x="17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5" y="34"/>
                    <a:pt x="90" y="33"/>
                    <a:pt x="90" y="32"/>
                  </a:cubicBezTo>
                  <a:cubicBezTo>
                    <a:pt x="90" y="32"/>
                    <a:pt x="91" y="30"/>
                    <a:pt x="93" y="27"/>
                  </a:cubicBezTo>
                  <a:cubicBezTo>
                    <a:pt x="70" y="27"/>
                    <a:pt x="50" y="27"/>
                    <a:pt x="39" y="27"/>
                  </a:cubicBezTo>
                  <a:cubicBezTo>
                    <a:pt x="37" y="27"/>
                    <a:pt x="35" y="27"/>
                    <a:pt x="32" y="27"/>
                  </a:cubicBezTo>
                  <a:cubicBezTo>
                    <a:pt x="18" y="27"/>
                    <a:pt x="0" y="27"/>
                    <a:pt x="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4" y="24"/>
                    <a:pt x="8" y="24"/>
                  </a:cubicBezTo>
                  <a:cubicBezTo>
                    <a:pt x="10" y="20"/>
                    <a:pt x="17" y="3"/>
                    <a:pt x="17" y="3"/>
                  </a:cubicBezTo>
                  <a:cubicBezTo>
                    <a:pt x="18" y="2"/>
                    <a:pt x="21" y="2"/>
                    <a:pt x="24" y="2"/>
                  </a:cubicBezTo>
                  <a:cubicBezTo>
                    <a:pt x="28" y="2"/>
                    <a:pt x="30" y="2"/>
                    <a:pt x="30" y="3"/>
                  </a:cubicBezTo>
                  <a:cubicBezTo>
                    <a:pt x="30" y="3"/>
                    <a:pt x="25" y="14"/>
                    <a:pt x="22" y="20"/>
                  </a:cubicBezTo>
                  <a:cubicBezTo>
                    <a:pt x="30" y="20"/>
                    <a:pt x="44" y="20"/>
                    <a:pt x="44" y="20"/>
                  </a:cubicBezTo>
                  <a:cubicBezTo>
                    <a:pt x="47" y="14"/>
                    <a:pt x="52" y="3"/>
                    <a:pt x="52" y="3"/>
                  </a:cubicBezTo>
                  <a:cubicBezTo>
                    <a:pt x="52" y="2"/>
                    <a:pt x="55" y="2"/>
                    <a:pt x="59" y="2"/>
                  </a:cubicBezTo>
                  <a:cubicBezTo>
                    <a:pt x="62" y="2"/>
                    <a:pt x="65" y="2"/>
                    <a:pt x="64" y="3"/>
                  </a:cubicBezTo>
                  <a:cubicBezTo>
                    <a:pt x="64" y="3"/>
                    <a:pt x="59" y="14"/>
                    <a:pt x="56" y="20"/>
                  </a:cubicBezTo>
                  <a:cubicBezTo>
                    <a:pt x="61" y="20"/>
                    <a:pt x="7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19"/>
                    <a:pt x="98" y="18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0" y="16"/>
                    <a:pt x="84" y="16"/>
                    <a:pt x="84" y="16"/>
                  </a:cubicBezTo>
                  <a:cubicBezTo>
                    <a:pt x="80" y="16"/>
                    <a:pt x="77" y="16"/>
                    <a:pt x="78" y="15"/>
                  </a:cubicBezTo>
                  <a:cubicBezTo>
                    <a:pt x="78" y="15"/>
                    <a:pt x="79" y="14"/>
                    <a:pt x="80" y="14"/>
                  </a:cubicBezTo>
                  <a:cubicBezTo>
                    <a:pt x="83" y="8"/>
                    <a:pt x="86" y="3"/>
                    <a:pt x="86" y="3"/>
                  </a:cubicBezTo>
                  <a:cubicBezTo>
                    <a:pt x="86" y="3"/>
                    <a:pt x="86" y="3"/>
                    <a:pt x="90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0" y="9"/>
                    <a:pt x="88" y="13"/>
                  </a:cubicBezTo>
                  <a:cubicBezTo>
                    <a:pt x="90" y="13"/>
                    <a:pt x="95" y="13"/>
                    <a:pt x="100" y="12"/>
                  </a:cubicBezTo>
                  <a:cubicBezTo>
                    <a:pt x="100" y="12"/>
                    <a:pt x="100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4" y="6"/>
                    <a:pt x="107" y="1"/>
                    <a:pt x="107" y="1"/>
                  </a:cubicBezTo>
                  <a:cubicBezTo>
                    <a:pt x="107" y="1"/>
                    <a:pt x="107" y="0"/>
                    <a:pt x="111" y="0"/>
                  </a:cubicBezTo>
                  <a:cubicBezTo>
                    <a:pt x="115" y="0"/>
                    <a:pt x="114" y="1"/>
                    <a:pt x="114" y="1"/>
                  </a:cubicBezTo>
                  <a:cubicBezTo>
                    <a:pt x="114" y="1"/>
                    <a:pt x="110" y="9"/>
                    <a:pt x="108" y="12"/>
                  </a:cubicBezTo>
                  <a:cubicBezTo>
                    <a:pt x="120" y="12"/>
                    <a:pt x="149" y="12"/>
                    <a:pt x="169" y="12"/>
                  </a:cubicBezTo>
                  <a:cubicBezTo>
                    <a:pt x="172" y="7"/>
                    <a:pt x="174" y="3"/>
                    <a:pt x="174" y="3"/>
                  </a:cubicBezTo>
                  <a:cubicBezTo>
                    <a:pt x="174" y="3"/>
                    <a:pt x="175" y="2"/>
                    <a:pt x="178" y="2"/>
                  </a:cubicBezTo>
                  <a:cubicBezTo>
                    <a:pt x="182" y="2"/>
                    <a:pt x="182" y="3"/>
                    <a:pt x="182" y="3"/>
                  </a:cubicBezTo>
                  <a:cubicBezTo>
                    <a:pt x="182" y="3"/>
                    <a:pt x="179" y="8"/>
                    <a:pt x="177" y="12"/>
                  </a:cubicBezTo>
                  <a:cubicBezTo>
                    <a:pt x="182" y="12"/>
                    <a:pt x="186" y="12"/>
                    <a:pt x="189" y="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5" y="1"/>
                    <a:pt x="198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2"/>
                    <a:pt x="197" y="8"/>
                    <a:pt x="194" y="15"/>
                  </a:cubicBezTo>
                  <a:cubicBezTo>
                    <a:pt x="193" y="17"/>
                    <a:pt x="192" y="18"/>
                    <a:pt x="191" y="20"/>
                  </a:cubicBezTo>
                  <a:cubicBezTo>
                    <a:pt x="192" y="20"/>
                    <a:pt x="194" y="20"/>
                    <a:pt x="195" y="20"/>
                  </a:cubicBezTo>
                  <a:cubicBezTo>
                    <a:pt x="196" y="18"/>
                    <a:pt x="197" y="16"/>
                    <a:pt x="198" y="14"/>
                  </a:cubicBezTo>
                  <a:cubicBezTo>
                    <a:pt x="200" y="8"/>
                    <a:pt x="203" y="4"/>
                    <a:pt x="203" y="4"/>
                  </a:cubicBezTo>
                  <a:cubicBezTo>
                    <a:pt x="203" y="3"/>
                    <a:pt x="206" y="2"/>
                    <a:pt x="209" y="2"/>
                  </a:cubicBezTo>
                  <a:cubicBezTo>
                    <a:pt x="213" y="2"/>
                    <a:pt x="215" y="3"/>
                    <a:pt x="215" y="4"/>
                  </a:cubicBezTo>
                  <a:cubicBezTo>
                    <a:pt x="215" y="4"/>
                    <a:pt x="210" y="14"/>
                    <a:pt x="207" y="20"/>
                  </a:cubicBezTo>
                  <a:cubicBezTo>
                    <a:pt x="211" y="20"/>
                    <a:pt x="215" y="20"/>
                    <a:pt x="219" y="20"/>
                  </a:cubicBezTo>
                  <a:cubicBezTo>
                    <a:pt x="222" y="14"/>
                    <a:pt x="227" y="3"/>
                    <a:pt x="227" y="3"/>
                  </a:cubicBezTo>
                  <a:cubicBezTo>
                    <a:pt x="227" y="3"/>
                    <a:pt x="230" y="2"/>
                    <a:pt x="233" y="2"/>
                  </a:cubicBezTo>
                  <a:cubicBezTo>
                    <a:pt x="237" y="2"/>
                    <a:pt x="239" y="3"/>
                    <a:pt x="239" y="3"/>
                  </a:cubicBezTo>
                  <a:cubicBezTo>
                    <a:pt x="239" y="3"/>
                    <a:pt x="231" y="21"/>
                    <a:pt x="229" y="24"/>
                  </a:cubicBezTo>
                  <a:cubicBezTo>
                    <a:pt x="233" y="24"/>
                    <a:pt x="235" y="24"/>
                    <a:pt x="235" y="24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27"/>
                    <a:pt x="215" y="27"/>
                    <a:pt x="188" y="27"/>
                  </a:cubicBezTo>
                  <a:close/>
                  <a:moveTo>
                    <a:pt x="43" y="21"/>
                  </a:moveTo>
                  <a:cubicBezTo>
                    <a:pt x="43" y="21"/>
                    <a:pt x="29" y="21"/>
                    <a:pt x="21" y="21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4" y="24"/>
                    <a:pt x="29" y="24"/>
                    <a:pt x="33" y="24"/>
                  </a:cubicBezTo>
                  <a:cubicBezTo>
                    <a:pt x="36" y="24"/>
                    <a:pt x="38" y="24"/>
                    <a:pt x="40" y="24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3"/>
                    <a:pt x="43" y="23"/>
                    <a:pt x="43" y="21"/>
                  </a:cubicBezTo>
                  <a:close/>
                  <a:moveTo>
                    <a:pt x="95" y="21"/>
                  </a:moveTo>
                  <a:cubicBezTo>
                    <a:pt x="75" y="21"/>
                    <a:pt x="60" y="21"/>
                    <a:pt x="55" y="21"/>
                  </a:cubicBezTo>
                  <a:cubicBezTo>
                    <a:pt x="55" y="23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5" y="24"/>
                    <a:pt x="79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5" y="23"/>
                    <a:pt x="95" y="22"/>
                    <a:pt x="96" y="21"/>
                  </a:cubicBezTo>
                  <a:lnTo>
                    <a:pt x="95" y="21"/>
                  </a:lnTo>
                  <a:close/>
                  <a:moveTo>
                    <a:pt x="187" y="15"/>
                  </a:moveTo>
                  <a:cubicBezTo>
                    <a:pt x="186" y="15"/>
                    <a:pt x="186" y="15"/>
                    <a:pt x="186" y="15"/>
                  </a:cubicBezTo>
                  <a:cubicBezTo>
                    <a:pt x="180" y="16"/>
                    <a:pt x="174" y="16"/>
                    <a:pt x="173" y="16"/>
                  </a:cubicBezTo>
                  <a:cubicBezTo>
                    <a:pt x="173" y="16"/>
                    <a:pt x="131" y="16"/>
                    <a:pt x="105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29" y="20"/>
                    <a:pt x="160" y="20"/>
                    <a:pt x="185" y="20"/>
                  </a:cubicBezTo>
                  <a:lnTo>
                    <a:pt x="187" y="15"/>
                  </a:lnTo>
                  <a:close/>
                  <a:moveTo>
                    <a:pt x="103" y="21"/>
                  </a:moveTo>
                  <a:cubicBezTo>
                    <a:pt x="102" y="23"/>
                    <a:pt x="102" y="23"/>
                    <a:pt x="102" y="23"/>
                  </a:cubicBezTo>
                  <a:cubicBezTo>
                    <a:pt x="112" y="23"/>
                    <a:pt x="175" y="23"/>
                    <a:pt x="184" y="23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60" y="21"/>
                    <a:pt x="128" y="21"/>
                    <a:pt x="103" y="21"/>
                  </a:cubicBezTo>
                  <a:close/>
                  <a:moveTo>
                    <a:pt x="191" y="21"/>
                  </a:moveTo>
                  <a:cubicBezTo>
                    <a:pt x="190" y="22"/>
                    <a:pt x="190" y="23"/>
                    <a:pt x="189" y="24"/>
                  </a:cubicBezTo>
                  <a:cubicBezTo>
                    <a:pt x="191" y="24"/>
                    <a:pt x="192" y="24"/>
                    <a:pt x="193" y="24"/>
                  </a:cubicBezTo>
                  <a:cubicBezTo>
                    <a:pt x="193" y="23"/>
                    <a:pt x="194" y="23"/>
                    <a:pt x="194" y="21"/>
                  </a:cubicBezTo>
                  <a:cubicBezTo>
                    <a:pt x="193" y="21"/>
                    <a:pt x="192" y="21"/>
                    <a:pt x="191" y="21"/>
                  </a:cubicBezTo>
                  <a:close/>
                  <a:moveTo>
                    <a:pt x="217" y="24"/>
                  </a:moveTo>
                  <a:cubicBezTo>
                    <a:pt x="217" y="23"/>
                    <a:pt x="218" y="23"/>
                    <a:pt x="218" y="21"/>
                  </a:cubicBezTo>
                  <a:cubicBezTo>
                    <a:pt x="215" y="21"/>
                    <a:pt x="211" y="21"/>
                    <a:pt x="206" y="21"/>
                  </a:cubicBezTo>
                  <a:cubicBezTo>
                    <a:pt x="206" y="23"/>
                    <a:pt x="205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9" y="24"/>
                    <a:pt x="213" y="24"/>
                    <a:pt x="217" y="24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5" name="Freeform 6"/>
            <p:cNvSpPr/>
            <p:nvPr/>
          </p:nvSpPr>
          <p:spPr bwMode="auto">
            <a:xfrm>
              <a:off x="4933951" y="5600701"/>
              <a:ext cx="7938" cy="60325"/>
            </a:xfrm>
            <a:custGeom>
              <a:avLst/>
              <a:gdLst>
                <a:gd name="T0" fmla="*/ 1 w 1"/>
                <a:gd name="T1" fmla="*/ 0 h 7"/>
                <a:gd name="T2" fmla="*/ 1 w 1"/>
                <a:gd name="T3" fmla="*/ 7 h 7"/>
                <a:gd name="T4" fmla="*/ 0 w 1"/>
                <a:gd name="T5" fmla="*/ 7 h 7"/>
                <a:gd name="T6" fmla="*/ 0 w 1"/>
                <a:gd name="T7" fmla="*/ 0 h 7"/>
                <a:gd name="T8" fmla="*/ 1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6" name="Freeform 7"/>
            <p:cNvSpPr/>
            <p:nvPr/>
          </p:nvSpPr>
          <p:spPr bwMode="auto">
            <a:xfrm>
              <a:off x="5254626" y="5913438"/>
              <a:ext cx="42863" cy="122238"/>
            </a:xfrm>
            <a:custGeom>
              <a:avLst/>
              <a:gdLst>
                <a:gd name="T0" fmla="*/ 5 w 5"/>
                <a:gd name="T1" fmla="*/ 14 h 14"/>
                <a:gd name="T2" fmla="*/ 4 w 5"/>
                <a:gd name="T3" fmla="*/ 14 h 14"/>
                <a:gd name="T4" fmla="*/ 0 w 5"/>
                <a:gd name="T5" fmla="*/ 7 h 14"/>
                <a:gd name="T6" fmla="*/ 5 w 5"/>
                <a:gd name="T7" fmla="*/ 0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" name="Freeform 8"/>
            <p:cNvSpPr/>
            <p:nvPr/>
          </p:nvSpPr>
          <p:spPr bwMode="auto">
            <a:xfrm>
              <a:off x="5359401" y="5975351"/>
              <a:ext cx="701675" cy="69850"/>
            </a:xfrm>
            <a:custGeom>
              <a:avLst/>
              <a:gdLst>
                <a:gd name="T0" fmla="*/ 69 w 81"/>
                <a:gd name="T1" fmla="*/ 8 h 8"/>
                <a:gd name="T2" fmla="*/ 62 w 81"/>
                <a:gd name="T3" fmla="*/ 8 h 8"/>
                <a:gd name="T4" fmla="*/ 0 w 81"/>
                <a:gd name="T5" fmla="*/ 8 h 8"/>
                <a:gd name="T6" fmla="*/ 0 w 81"/>
                <a:gd name="T7" fmla="*/ 8 h 8"/>
                <a:gd name="T8" fmla="*/ 0 w 81"/>
                <a:gd name="T9" fmla="*/ 0 h 8"/>
                <a:gd name="T10" fmla="*/ 81 w 81"/>
                <a:gd name="T11" fmla="*/ 0 h 8"/>
                <a:gd name="T12" fmla="*/ 81 w 81"/>
                <a:gd name="T13" fmla="*/ 8 h 8"/>
                <a:gd name="T14" fmla="*/ 69 w 8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">
                  <a:moveTo>
                    <a:pt x="69" y="8"/>
                  </a:moveTo>
                  <a:cubicBezTo>
                    <a:pt x="67" y="8"/>
                    <a:pt x="64" y="8"/>
                    <a:pt x="62" y="8"/>
                  </a:cubicBezTo>
                  <a:cubicBezTo>
                    <a:pt x="41" y="8"/>
                    <a:pt x="1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9" y="8"/>
                    <a:pt x="74" y="8"/>
                    <a:pt x="69" y="8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" name="Freeform 9"/>
            <p:cNvSpPr/>
            <p:nvPr/>
          </p:nvSpPr>
          <p:spPr bwMode="auto">
            <a:xfrm>
              <a:off x="5349876" y="5843588"/>
              <a:ext cx="703263" cy="44450"/>
            </a:xfrm>
            <a:custGeom>
              <a:avLst/>
              <a:gdLst>
                <a:gd name="T0" fmla="*/ 81 w 81"/>
                <a:gd name="T1" fmla="*/ 5 h 5"/>
                <a:gd name="T2" fmla="*/ 0 w 81"/>
                <a:gd name="T3" fmla="*/ 5 h 5"/>
                <a:gd name="T4" fmla="*/ 0 w 81"/>
                <a:gd name="T5" fmla="*/ 0 h 5"/>
                <a:gd name="T6" fmla="*/ 68 w 81"/>
                <a:gd name="T7" fmla="*/ 0 h 5"/>
                <a:gd name="T8" fmla="*/ 81 w 8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">
                  <a:moveTo>
                    <a:pt x="8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68" y="0"/>
                    <a:pt x="68" y="0"/>
                  </a:cubicBezTo>
                  <a:cubicBezTo>
                    <a:pt x="69" y="0"/>
                    <a:pt x="75" y="3"/>
                    <a:pt x="81" y="5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" name="Freeform 10"/>
            <p:cNvSpPr/>
            <p:nvPr/>
          </p:nvSpPr>
          <p:spPr bwMode="auto">
            <a:xfrm>
              <a:off x="5106988" y="5843588"/>
              <a:ext cx="190500" cy="192088"/>
            </a:xfrm>
            <a:custGeom>
              <a:avLst/>
              <a:gdLst>
                <a:gd name="T0" fmla="*/ 10 w 22"/>
                <a:gd name="T1" fmla="*/ 18 h 22"/>
                <a:gd name="T2" fmla="*/ 8 w 22"/>
                <a:gd name="T3" fmla="*/ 17 h 22"/>
                <a:gd name="T4" fmla="*/ 2 w 22"/>
                <a:gd name="T5" fmla="*/ 13 h 22"/>
                <a:gd name="T6" fmla="*/ 0 w 22"/>
                <a:gd name="T7" fmla="*/ 8 h 22"/>
                <a:gd name="T8" fmla="*/ 8 w 22"/>
                <a:gd name="T9" fmla="*/ 0 h 22"/>
                <a:gd name="T10" fmla="*/ 22 w 22"/>
                <a:gd name="T11" fmla="*/ 0 h 22"/>
                <a:gd name="T12" fmla="*/ 22 w 22"/>
                <a:gd name="T13" fmla="*/ 0 h 22"/>
                <a:gd name="T14" fmla="*/ 22 w 22"/>
                <a:gd name="T15" fmla="*/ 1 h 22"/>
                <a:gd name="T16" fmla="*/ 22 w 22"/>
                <a:gd name="T17" fmla="*/ 8 h 22"/>
                <a:gd name="T18" fmla="*/ 17 w 22"/>
                <a:gd name="T19" fmla="*/ 15 h 22"/>
                <a:gd name="T20" fmla="*/ 21 w 22"/>
                <a:gd name="T21" fmla="*/ 22 h 22"/>
                <a:gd name="T22" fmla="*/ 10 w 22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0" y="18"/>
                  </a:moveTo>
                  <a:cubicBezTo>
                    <a:pt x="9" y="17"/>
                    <a:pt x="8" y="17"/>
                    <a:pt x="8" y="17"/>
                  </a:cubicBezTo>
                  <a:cubicBezTo>
                    <a:pt x="6" y="16"/>
                    <a:pt x="3" y="14"/>
                    <a:pt x="2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1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6"/>
                    <a:pt x="22" y="8"/>
                  </a:cubicBezTo>
                  <a:cubicBezTo>
                    <a:pt x="19" y="9"/>
                    <a:pt x="17" y="12"/>
                    <a:pt x="17" y="15"/>
                  </a:cubicBezTo>
                  <a:cubicBezTo>
                    <a:pt x="17" y="18"/>
                    <a:pt x="19" y="21"/>
                    <a:pt x="21" y="22"/>
                  </a:cubicBezTo>
                  <a:cubicBezTo>
                    <a:pt x="16" y="21"/>
                    <a:pt x="12" y="19"/>
                    <a:pt x="10" y="18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0" name="Freeform 11"/>
            <p:cNvSpPr/>
            <p:nvPr/>
          </p:nvSpPr>
          <p:spPr bwMode="auto">
            <a:xfrm>
              <a:off x="5897563" y="6045201"/>
              <a:ext cx="68263" cy="460375"/>
            </a:xfrm>
            <a:custGeom>
              <a:avLst/>
              <a:gdLst>
                <a:gd name="T0" fmla="*/ 8 w 8"/>
                <a:gd name="T1" fmla="*/ 51 h 53"/>
                <a:gd name="T2" fmla="*/ 4 w 8"/>
                <a:gd name="T3" fmla="*/ 53 h 53"/>
                <a:gd name="T4" fmla="*/ 0 w 8"/>
                <a:gd name="T5" fmla="*/ 51 h 53"/>
                <a:gd name="T6" fmla="*/ 0 w 8"/>
                <a:gd name="T7" fmla="*/ 0 h 53"/>
                <a:gd name="T8" fmla="*/ 7 w 8"/>
                <a:gd name="T9" fmla="*/ 0 h 53"/>
                <a:gd name="T10" fmla="*/ 8 w 8"/>
                <a:gd name="T1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3">
                  <a:moveTo>
                    <a:pt x="8" y="51"/>
                  </a:moveTo>
                  <a:cubicBezTo>
                    <a:pt x="8" y="51"/>
                    <a:pt x="8" y="53"/>
                    <a:pt x="4" y="53"/>
                  </a:cubicBezTo>
                  <a:cubicBezTo>
                    <a:pt x="0" y="53"/>
                    <a:pt x="0" y="51"/>
                    <a:pt x="0" y="51"/>
                  </a:cubicBezTo>
                  <a:cubicBezTo>
                    <a:pt x="0" y="50"/>
                    <a:pt x="0" y="28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1" name="Freeform 12"/>
            <p:cNvSpPr/>
            <p:nvPr/>
          </p:nvSpPr>
          <p:spPr bwMode="auto">
            <a:xfrm>
              <a:off x="5124451" y="5957888"/>
              <a:ext cx="69850" cy="539750"/>
            </a:xfrm>
            <a:custGeom>
              <a:avLst/>
              <a:gdLst>
                <a:gd name="T0" fmla="*/ 8 w 8"/>
                <a:gd name="T1" fmla="*/ 60 h 62"/>
                <a:gd name="T2" fmla="*/ 5 w 8"/>
                <a:gd name="T3" fmla="*/ 62 h 62"/>
                <a:gd name="T4" fmla="*/ 1 w 8"/>
                <a:gd name="T5" fmla="*/ 60 h 62"/>
                <a:gd name="T6" fmla="*/ 0 w 8"/>
                <a:gd name="T7" fmla="*/ 0 h 62"/>
                <a:gd name="T8" fmla="*/ 6 w 8"/>
                <a:gd name="T9" fmla="*/ 4 h 62"/>
                <a:gd name="T10" fmla="*/ 8 w 8"/>
                <a:gd name="T11" fmla="*/ 5 h 62"/>
                <a:gd name="T12" fmla="*/ 8 w 8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8" y="60"/>
                    <a:pt x="8" y="62"/>
                    <a:pt x="5" y="62"/>
                  </a:cubicBezTo>
                  <a:cubicBezTo>
                    <a:pt x="1" y="62"/>
                    <a:pt x="1" y="60"/>
                    <a:pt x="1" y="60"/>
                  </a:cubicBezTo>
                  <a:cubicBezTo>
                    <a:pt x="1" y="59"/>
                    <a:pt x="0" y="32"/>
                    <a:pt x="0" y="0"/>
                  </a:cubicBezTo>
                  <a:cubicBezTo>
                    <a:pt x="1" y="1"/>
                    <a:pt x="4" y="3"/>
                    <a:pt x="6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26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2" name="Freeform 13"/>
            <p:cNvSpPr/>
            <p:nvPr/>
          </p:nvSpPr>
          <p:spPr bwMode="auto">
            <a:xfrm>
              <a:off x="5341938" y="5068888"/>
              <a:ext cx="719138" cy="374650"/>
            </a:xfrm>
            <a:custGeom>
              <a:avLst/>
              <a:gdLst>
                <a:gd name="T0" fmla="*/ 83 w 83"/>
                <a:gd name="T1" fmla="*/ 32 h 43"/>
                <a:gd name="T2" fmla="*/ 83 w 83"/>
                <a:gd name="T3" fmla="*/ 34 h 43"/>
                <a:gd name="T4" fmla="*/ 72 w 83"/>
                <a:gd name="T5" fmla="*/ 43 h 43"/>
                <a:gd name="T6" fmla="*/ 11 w 83"/>
                <a:gd name="T7" fmla="*/ 43 h 43"/>
                <a:gd name="T8" fmla="*/ 0 w 83"/>
                <a:gd name="T9" fmla="*/ 34 h 43"/>
                <a:gd name="T10" fmla="*/ 0 w 83"/>
                <a:gd name="T11" fmla="*/ 32 h 43"/>
                <a:gd name="T12" fmla="*/ 0 w 83"/>
                <a:gd name="T13" fmla="*/ 9 h 43"/>
                <a:gd name="T14" fmla="*/ 11 w 83"/>
                <a:gd name="T15" fmla="*/ 0 h 43"/>
                <a:gd name="T16" fmla="*/ 72 w 83"/>
                <a:gd name="T17" fmla="*/ 0 h 43"/>
                <a:gd name="T18" fmla="*/ 83 w 83"/>
                <a:gd name="T19" fmla="*/ 9 h 43"/>
                <a:gd name="T20" fmla="*/ 83 w 83"/>
                <a:gd name="T21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43">
                  <a:moveTo>
                    <a:pt x="83" y="32"/>
                  </a:move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78" y="43"/>
                    <a:pt x="7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39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4"/>
                    <a:pt x="83" y="9"/>
                  </a:cubicBezTo>
                  <a:lnTo>
                    <a:pt x="83" y="32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14"/>
            <p:cNvSpPr/>
            <p:nvPr/>
          </p:nvSpPr>
          <p:spPr bwMode="auto">
            <a:xfrm>
              <a:off x="5289551" y="5000626"/>
              <a:ext cx="823913" cy="347663"/>
            </a:xfrm>
            <a:custGeom>
              <a:avLst/>
              <a:gdLst>
                <a:gd name="T0" fmla="*/ 95 w 95"/>
                <a:gd name="T1" fmla="*/ 40 h 40"/>
                <a:gd name="T2" fmla="*/ 94 w 95"/>
                <a:gd name="T3" fmla="*/ 40 h 40"/>
                <a:gd name="T4" fmla="*/ 89 w 95"/>
                <a:gd name="T5" fmla="*/ 40 h 40"/>
                <a:gd name="T6" fmla="*/ 89 w 95"/>
                <a:gd name="T7" fmla="*/ 17 h 40"/>
                <a:gd name="T8" fmla="*/ 78 w 95"/>
                <a:gd name="T9" fmla="*/ 8 h 40"/>
                <a:gd name="T10" fmla="*/ 17 w 95"/>
                <a:gd name="T11" fmla="*/ 8 h 40"/>
                <a:gd name="T12" fmla="*/ 6 w 95"/>
                <a:gd name="T13" fmla="*/ 17 h 40"/>
                <a:gd name="T14" fmla="*/ 6 w 95"/>
                <a:gd name="T15" fmla="*/ 40 h 40"/>
                <a:gd name="T16" fmla="*/ 2 w 95"/>
                <a:gd name="T17" fmla="*/ 40 h 40"/>
                <a:gd name="T18" fmla="*/ 0 w 95"/>
                <a:gd name="T19" fmla="*/ 40 h 40"/>
                <a:gd name="T20" fmla="*/ 0 w 95"/>
                <a:gd name="T21" fmla="*/ 13 h 40"/>
                <a:gd name="T22" fmla="*/ 13 w 95"/>
                <a:gd name="T23" fmla="*/ 0 h 40"/>
                <a:gd name="T24" fmla="*/ 82 w 95"/>
                <a:gd name="T25" fmla="*/ 0 h 40"/>
                <a:gd name="T26" fmla="*/ 95 w 95"/>
                <a:gd name="T27" fmla="*/ 13 h 40"/>
                <a:gd name="T28" fmla="*/ 95 w 95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0">
                  <a:moveTo>
                    <a:pt x="95" y="40"/>
                  </a:moveTo>
                  <a:cubicBezTo>
                    <a:pt x="95" y="40"/>
                    <a:pt x="94" y="40"/>
                    <a:pt x="94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2"/>
                    <a:pt x="84" y="8"/>
                    <a:pt x="7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8"/>
                    <a:pt x="6" y="12"/>
                    <a:pt x="6" y="17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24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5" y="6"/>
                    <a:pt x="95" y="13"/>
                  </a:cubicBezTo>
                  <a:cubicBezTo>
                    <a:pt x="95" y="13"/>
                    <a:pt x="95" y="24"/>
                    <a:pt x="95" y="40"/>
                  </a:cubicBez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4" name="Freeform 15"/>
            <p:cNvSpPr/>
            <p:nvPr/>
          </p:nvSpPr>
          <p:spPr bwMode="auto">
            <a:xfrm>
              <a:off x="5297488" y="5600701"/>
              <a:ext cx="825500" cy="1001713"/>
            </a:xfrm>
            <a:custGeom>
              <a:avLst/>
              <a:gdLst>
                <a:gd name="T0" fmla="*/ 88 w 95"/>
                <a:gd name="T1" fmla="*/ 51 h 115"/>
                <a:gd name="T2" fmla="*/ 88 w 95"/>
                <a:gd name="T3" fmla="*/ 43 h 115"/>
                <a:gd name="T4" fmla="*/ 7 w 95"/>
                <a:gd name="T5" fmla="*/ 43 h 115"/>
                <a:gd name="T6" fmla="*/ 7 w 95"/>
                <a:gd name="T7" fmla="*/ 51 h 115"/>
                <a:gd name="T8" fmla="*/ 7 w 95"/>
                <a:gd name="T9" fmla="*/ 51 h 115"/>
                <a:gd name="T10" fmla="*/ 8 w 95"/>
                <a:gd name="T11" fmla="*/ 113 h 115"/>
                <a:gd name="T12" fmla="*/ 5 w 95"/>
                <a:gd name="T13" fmla="*/ 115 h 115"/>
                <a:gd name="T14" fmla="*/ 0 w 95"/>
                <a:gd name="T15" fmla="*/ 113 h 115"/>
                <a:gd name="T16" fmla="*/ 0 w 95"/>
                <a:gd name="T17" fmla="*/ 50 h 115"/>
                <a:gd name="T18" fmla="*/ 0 w 95"/>
                <a:gd name="T19" fmla="*/ 50 h 115"/>
                <a:gd name="T20" fmla="*/ 0 w 95"/>
                <a:gd name="T21" fmla="*/ 50 h 115"/>
                <a:gd name="T22" fmla="*/ 0 w 95"/>
                <a:gd name="T23" fmla="*/ 50 h 115"/>
                <a:gd name="T24" fmla="*/ 0 w 95"/>
                <a:gd name="T25" fmla="*/ 36 h 115"/>
                <a:gd name="T26" fmla="*/ 0 w 95"/>
                <a:gd name="T27" fmla="*/ 29 h 115"/>
                <a:gd name="T28" fmla="*/ 6 w 95"/>
                <a:gd name="T29" fmla="*/ 28 h 115"/>
                <a:gd name="T30" fmla="*/ 6 w 95"/>
                <a:gd name="T31" fmla="*/ 28 h 115"/>
                <a:gd name="T32" fmla="*/ 6 w 95"/>
                <a:gd name="T33" fmla="*/ 33 h 115"/>
                <a:gd name="T34" fmla="*/ 87 w 95"/>
                <a:gd name="T35" fmla="*/ 33 h 115"/>
                <a:gd name="T36" fmla="*/ 88 w 95"/>
                <a:gd name="T37" fmla="*/ 33 h 115"/>
                <a:gd name="T38" fmla="*/ 88 w 95"/>
                <a:gd name="T39" fmla="*/ 7 h 115"/>
                <a:gd name="T40" fmla="*/ 88 w 95"/>
                <a:gd name="T41" fmla="*/ 0 h 115"/>
                <a:gd name="T42" fmla="*/ 89 w 95"/>
                <a:gd name="T43" fmla="*/ 0 h 115"/>
                <a:gd name="T44" fmla="*/ 94 w 95"/>
                <a:gd name="T45" fmla="*/ 0 h 115"/>
                <a:gd name="T46" fmla="*/ 94 w 95"/>
                <a:gd name="T47" fmla="*/ 0 h 115"/>
                <a:gd name="T48" fmla="*/ 94 w 95"/>
                <a:gd name="T49" fmla="*/ 7 h 115"/>
                <a:gd name="T50" fmla="*/ 94 w 95"/>
                <a:gd name="T51" fmla="*/ 37 h 115"/>
                <a:gd name="T52" fmla="*/ 95 w 95"/>
                <a:gd name="T53" fmla="*/ 111 h 115"/>
                <a:gd name="T54" fmla="*/ 92 w 95"/>
                <a:gd name="T55" fmla="*/ 113 h 115"/>
                <a:gd name="T56" fmla="*/ 88 w 95"/>
                <a:gd name="T57" fmla="*/ 112 h 115"/>
                <a:gd name="T58" fmla="*/ 88 w 95"/>
                <a:gd name="T5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115">
                  <a:moveTo>
                    <a:pt x="88" y="51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6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70"/>
                    <a:pt x="8" y="113"/>
                    <a:pt x="8" y="113"/>
                  </a:cubicBezTo>
                  <a:cubicBezTo>
                    <a:pt x="8" y="113"/>
                    <a:pt x="8" y="115"/>
                    <a:pt x="5" y="115"/>
                  </a:cubicBezTo>
                  <a:cubicBezTo>
                    <a:pt x="1" y="115"/>
                    <a:pt x="0" y="113"/>
                    <a:pt x="0" y="113"/>
                  </a:cubicBezTo>
                  <a:cubicBezTo>
                    <a:pt x="0" y="112"/>
                    <a:pt x="0" y="84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1"/>
                    <a:pt x="0" y="36"/>
                  </a:cubicBezTo>
                  <a:cubicBezTo>
                    <a:pt x="0" y="34"/>
                    <a:pt x="0" y="31"/>
                    <a:pt x="0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"/>
                    <a:pt x="94" y="5"/>
                    <a:pt x="94" y="7"/>
                  </a:cubicBezTo>
                  <a:cubicBezTo>
                    <a:pt x="94" y="17"/>
                    <a:pt x="94" y="27"/>
                    <a:pt x="94" y="37"/>
                  </a:cubicBezTo>
                  <a:cubicBezTo>
                    <a:pt x="95" y="74"/>
                    <a:pt x="95" y="108"/>
                    <a:pt x="95" y="111"/>
                  </a:cubicBezTo>
                  <a:cubicBezTo>
                    <a:pt x="95" y="111"/>
                    <a:pt x="95" y="113"/>
                    <a:pt x="92" y="113"/>
                  </a:cubicBezTo>
                  <a:cubicBezTo>
                    <a:pt x="88" y="113"/>
                    <a:pt x="88" y="112"/>
                    <a:pt x="88" y="112"/>
                  </a:cubicBezTo>
                  <a:lnTo>
                    <a:pt x="88" y="51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5" name="Freeform 16"/>
            <p:cNvSpPr/>
            <p:nvPr/>
          </p:nvSpPr>
          <p:spPr bwMode="auto">
            <a:xfrm>
              <a:off x="6113463" y="5348288"/>
              <a:ext cx="400050" cy="130175"/>
            </a:xfrm>
            <a:custGeom>
              <a:avLst/>
              <a:gdLst>
                <a:gd name="T0" fmla="*/ 40 w 46"/>
                <a:gd name="T1" fmla="*/ 15 h 15"/>
                <a:gd name="T2" fmla="*/ 28 w 46"/>
                <a:gd name="T3" fmla="*/ 15 h 15"/>
                <a:gd name="T4" fmla="*/ 16 w 46"/>
                <a:gd name="T5" fmla="*/ 15 h 15"/>
                <a:gd name="T6" fmla="*/ 4 w 46"/>
                <a:gd name="T7" fmla="*/ 15 h 15"/>
                <a:gd name="T8" fmla="*/ 0 w 46"/>
                <a:gd name="T9" fmla="*/ 15 h 15"/>
                <a:gd name="T10" fmla="*/ 0 w 46"/>
                <a:gd name="T11" fmla="*/ 0 h 15"/>
                <a:gd name="T12" fmla="*/ 46 w 46"/>
                <a:gd name="T13" fmla="*/ 0 h 15"/>
                <a:gd name="T14" fmla="*/ 46 w 46"/>
                <a:gd name="T15" fmla="*/ 15 h 15"/>
                <a:gd name="T16" fmla="*/ 40 w 4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">
                  <a:moveTo>
                    <a:pt x="40" y="15"/>
                  </a:moveTo>
                  <a:cubicBezTo>
                    <a:pt x="37" y="15"/>
                    <a:pt x="33" y="15"/>
                    <a:pt x="28" y="15"/>
                  </a:cubicBezTo>
                  <a:cubicBezTo>
                    <a:pt x="24" y="15"/>
                    <a:pt x="20" y="15"/>
                    <a:pt x="16" y="15"/>
                  </a:cubicBezTo>
                  <a:cubicBezTo>
                    <a:pt x="12" y="15"/>
                    <a:pt x="8" y="15"/>
                    <a:pt x="4" y="15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27" y="0"/>
                    <a:pt x="46" y="0"/>
                    <a:pt x="46" y="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4" y="15"/>
                    <a:pt x="40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6" name="Freeform 17"/>
            <p:cNvSpPr/>
            <p:nvPr/>
          </p:nvSpPr>
          <p:spPr bwMode="auto">
            <a:xfrm>
              <a:off x="6356351" y="5478463"/>
              <a:ext cx="104775" cy="1054100"/>
            </a:xfrm>
            <a:custGeom>
              <a:avLst/>
              <a:gdLst>
                <a:gd name="T0" fmla="*/ 0 w 12"/>
                <a:gd name="T1" fmla="*/ 21 h 121"/>
                <a:gd name="T2" fmla="*/ 0 w 12"/>
                <a:gd name="T3" fmla="*/ 14 h 121"/>
                <a:gd name="T4" fmla="*/ 0 w 12"/>
                <a:gd name="T5" fmla="*/ 0 h 121"/>
                <a:gd name="T6" fmla="*/ 0 w 12"/>
                <a:gd name="T7" fmla="*/ 0 h 121"/>
                <a:gd name="T8" fmla="*/ 12 w 12"/>
                <a:gd name="T9" fmla="*/ 0 h 121"/>
                <a:gd name="T10" fmla="*/ 12 w 12"/>
                <a:gd name="T11" fmla="*/ 114 h 121"/>
                <a:gd name="T12" fmla="*/ 6 w 12"/>
                <a:gd name="T13" fmla="*/ 121 h 121"/>
                <a:gd name="T14" fmla="*/ 0 w 12"/>
                <a:gd name="T15" fmla="*/ 114 h 121"/>
                <a:gd name="T16" fmla="*/ 0 w 12"/>
                <a:gd name="T17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1">
                  <a:moveTo>
                    <a:pt x="0" y="21"/>
                  </a:moveTo>
                  <a:cubicBezTo>
                    <a:pt x="0" y="19"/>
                    <a:pt x="0" y="16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2" y="0"/>
                  </a:cubicBezTo>
                  <a:cubicBezTo>
                    <a:pt x="12" y="19"/>
                    <a:pt x="12" y="114"/>
                    <a:pt x="12" y="114"/>
                  </a:cubicBezTo>
                  <a:cubicBezTo>
                    <a:pt x="12" y="118"/>
                    <a:pt x="9" y="121"/>
                    <a:pt x="6" y="121"/>
                  </a:cubicBezTo>
                  <a:cubicBezTo>
                    <a:pt x="2" y="121"/>
                    <a:pt x="0" y="118"/>
                    <a:pt x="0" y="114"/>
                  </a:cubicBezTo>
                  <a:cubicBezTo>
                    <a:pt x="0" y="114"/>
                    <a:pt x="0" y="5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7" name="Freeform 18"/>
            <p:cNvSpPr/>
            <p:nvPr/>
          </p:nvSpPr>
          <p:spPr bwMode="auto">
            <a:xfrm>
              <a:off x="6113463" y="5600701"/>
              <a:ext cx="242888" cy="60325"/>
            </a:xfrm>
            <a:custGeom>
              <a:avLst/>
              <a:gdLst>
                <a:gd name="T0" fmla="*/ 16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16 w 28"/>
                <a:gd name="T7" fmla="*/ 7 h 7"/>
                <a:gd name="T8" fmla="*/ 4 w 28"/>
                <a:gd name="T9" fmla="*/ 7 h 7"/>
                <a:gd name="T10" fmla="*/ 0 w 28"/>
                <a:gd name="T11" fmla="*/ 7 h 7"/>
                <a:gd name="T12" fmla="*/ 0 w 28"/>
                <a:gd name="T13" fmla="*/ 0 h 7"/>
                <a:gd name="T14" fmla="*/ 4 w 28"/>
                <a:gd name="T15" fmla="*/ 0 h 7"/>
                <a:gd name="T16" fmla="*/ 16 w 2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16" y="0"/>
                  </a:moveTo>
                  <a:cubicBezTo>
                    <a:pt x="21" y="0"/>
                    <a:pt x="24" y="0"/>
                    <a:pt x="28" y="0"/>
                  </a:cubicBezTo>
                  <a:cubicBezTo>
                    <a:pt x="28" y="2"/>
                    <a:pt x="28" y="5"/>
                    <a:pt x="28" y="7"/>
                  </a:cubicBezTo>
                  <a:cubicBezTo>
                    <a:pt x="24" y="7"/>
                    <a:pt x="21" y="7"/>
                    <a:pt x="16" y="7"/>
                  </a:cubicBezTo>
                  <a:cubicBezTo>
                    <a:pt x="12" y="7"/>
                    <a:pt x="8" y="7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8" name="Freeform 19"/>
            <p:cNvSpPr/>
            <p:nvPr/>
          </p:nvSpPr>
          <p:spPr bwMode="auto">
            <a:xfrm>
              <a:off x="6148388" y="5661026"/>
              <a:ext cx="104775" cy="854075"/>
            </a:xfrm>
            <a:custGeom>
              <a:avLst/>
              <a:gdLst>
                <a:gd name="T0" fmla="*/ 12 w 12"/>
                <a:gd name="T1" fmla="*/ 0 h 98"/>
                <a:gd name="T2" fmla="*/ 12 w 12"/>
                <a:gd name="T3" fmla="*/ 91 h 98"/>
                <a:gd name="T4" fmla="*/ 6 w 12"/>
                <a:gd name="T5" fmla="*/ 98 h 98"/>
                <a:gd name="T6" fmla="*/ 0 w 12"/>
                <a:gd name="T7" fmla="*/ 91 h 98"/>
                <a:gd name="T8" fmla="*/ 0 w 12"/>
                <a:gd name="T9" fmla="*/ 36 h 98"/>
                <a:gd name="T10" fmla="*/ 0 w 12"/>
                <a:gd name="T11" fmla="*/ 0 h 98"/>
                <a:gd name="T12" fmla="*/ 12 w 12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8">
                  <a:moveTo>
                    <a:pt x="12" y="0"/>
                  </a:moveTo>
                  <a:cubicBezTo>
                    <a:pt x="12" y="33"/>
                    <a:pt x="12" y="91"/>
                    <a:pt x="12" y="91"/>
                  </a:cubicBezTo>
                  <a:cubicBezTo>
                    <a:pt x="12" y="95"/>
                    <a:pt x="9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91"/>
                    <a:pt x="0" y="64"/>
                    <a:pt x="0" y="36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9" name="Freeform 20"/>
            <p:cNvSpPr/>
            <p:nvPr/>
          </p:nvSpPr>
          <p:spPr bwMode="auto">
            <a:xfrm>
              <a:off x="6148388" y="5478463"/>
              <a:ext cx="104775" cy="122238"/>
            </a:xfrm>
            <a:custGeom>
              <a:avLst/>
              <a:gdLst>
                <a:gd name="T0" fmla="*/ 12 w 12"/>
                <a:gd name="T1" fmla="*/ 1 h 14"/>
                <a:gd name="T2" fmla="*/ 12 w 12"/>
                <a:gd name="T3" fmla="*/ 14 h 14"/>
                <a:gd name="T4" fmla="*/ 0 w 12"/>
                <a:gd name="T5" fmla="*/ 14 h 14"/>
                <a:gd name="T6" fmla="*/ 0 w 12"/>
                <a:gd name="T7" fmla="*/ 0 h 14"/>
                <a:gd name="T8" fmla="*/ 12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2" y="3"/>
                    <a:pt x="12" y="8"/>
                    <a:pt x="12" y="14"/>
                  </a:cubicBezTo>
                  <a:cubicBezTo>
                    <a:pt x="8" y="14"/>
                    <a:pt x="4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0" name="Freeform 21"/>
            <p:cNvSpPr/>
            <p:nvPr/>
          </p:nvSpPr>
          <p:spPr bwMode="auto">
            <a:xfrm>
              <a:off x="5289551" y="5348288"/>
              <a:ext cx="823913" cy="504825"/>
            </a:xfrm>
            <a:custGeom>
              <a:avLst/>
              <a:gdLst>
                <a:gd name="T0" fmla="*/ 7 w 95"/>
                <a:gd name="T1" fmla="*/ 36 h 58"/>
                <a:gd name="T2" fmla="*/ 7 w 95"/>
                <a:gd name="T3" fmla="*/ 57 h 58"/>
                <a:gd name="T4" fmla="*/ 7 w 95"/>
                <a:gd name="T5" fmla="*/ 57 h 58"/>
                <a:gd name="T6" fmla="*/ 1 w 95"/>
                <a:gd name="T7" fmla="*/ 58 h 58"/>
                <a:gd name="T8" fmla="*/ 1 w 95"/>
                <a:gd name="T9" fmla="*/ 57 h 58"/>
                <a:gd name="T10" fmla="*/ 0 w 95"/>
                <a:gd name="T11" fmla="*/ 36 h 58"/>
                <a:gd name="T12" fmla="*/ 0 w 95"/>
                <a:gd name="T13" fmla="*/ 29 h 58"/>
                <a:gd name="T14" fmla="*/ 0 w 95"/>
                <a:gd name="T15" fmla="*/ 15 h 58"/>
                <a:gd name="T16" fmla="*/ 0 w 95"/>
                <a:gd name="T17" fmla="*/ 0 h 58"/>
                <a:gd name="T18" fmla="*/ 2 w 95"/>
                <a:gd name="T19" fmla="*/ 0 h 58"/>
                <a:gd name="T20" fmla="*/ 6 w 95"/>
                <a:gd name="T21" fmla="*/ 0 h 58"/>
                <a:gd name="T22" fmla="*/ 6 w 95"/>
                <a:gd name="T23" fmla="*/ 2 h 58"/>
                <a:gd name="T24" fmla="*/ 17 w 95"/>
                <a:gd name="T25" fmla="*/ 11 h 58"/>
                <a:gd name="T26" fmla="*/ 78 w 95"/>
                <a:gd name="T27" fmla="*/ 11 h 58"/>
                <a:gd name="T28" fmla="*/ 89 w 95"/>
                <a:gd name="T29" fmla="*/ 2 h 58"/>
                <a:gd name="T30" fmla="*/ 89 w 95"/>
                <a:gd name="T31" fmla="*/ 0 h 58"/>
                <a:gd name="T32" fmla="*/ 94 w 95"/>
                <a:gd name="T33" fmla="*/ 0 h 58"/>
                <a:gd name="T34" fmla="*/ 95 w 95"/>
                <a:gd name="T35" fmla="*/ 0 h 58"/>
                <a:gd name="T36" fmla="*/ 95 w 95"/>
                <a:gd name="T37" fmla="*/ 15 h 58"/>
                <a:gd name="T38" fmla="*/ 95 w 95"/>
                <a:gd name="T39" fmla="*/ 29 h 58"/>
                <a:gd name="T40" fmla="*/ 95 w 95"/>
                <a:gd name="T41" fmla="*/ 29 h 58"/>
                <a:gd name="T42" fmla="*/ 90 w 95"/>
                <a:gd name="T43" fmla="*/ 29 h 58"/>
                <a:gd name="T44" fmla="*/ 89 w 95"/>
                <a:gd name="T45" fmla="*/ 29 h 58"/>
                <a:gd name="T46" fmla="*/ 89 w 95"/>
                <a:gd name="T47" fmla="*/ 21 h 58"/>
                <a:gd name="T48" fmla="*/ 7 w 95"/>
                <a:gd name="T49" fmla="*/ 21 h 58"/>
                <a:gd name="T50" fmla="*/ 7 w 95"/>
                <a:gd name="T51" fmla="*/ 29 h 58"/>
                <a:gd name="T52" fmla="*/ 7 w 95"/>
                <a:gd name="T53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58">
                  <a:moveTo>
                    <a:pt x="7" y="36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7"/>
                  </a:cubicBezTo>
                  <a:cubicBezTo>
                    <a:pt x="1" y="50"/>
                    <a:pt x="1" y="43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4"/>
                    <a:pt x="0" y="20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7"/>
                    <a:pt x="11" y="11"/>
                    <a:pt x="17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4" y="11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95" y="5"/>
                    <a:pt x="95" y="10"/>
                    <a:pt x="95" y="15"/>
                  </a:cubicBezTo>
                  <a:cubicBezTo>
                    <a:pt x="95" y="20"/>
                    <a:pt x="95" y="24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89" y="29"/>
                    <a:pt x="89" y="2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1" y="21"/>
                    <a:pt x="18" y="21"/>
                    <a:pt x="7" y="21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1" name="Freeform 22"/>
            <p:cNvSpPr/>
            <p:nvPr/>
          </p:nvSpPr>
          <p:spPr bwMode="auto">
            <a:xfrm>
              <a:off x="5349876" y="5600701"/>
              <a:ext cx="711200" cy="60325"/>
            </a:xfrm>
            <a:custGeom>
              <a:avLst/>
              <a:gdLst>
                <a:gd name="T0" fmla="*/ 82 w 82"/>
                <a:gd name="T1" fmla="*/ 0 h 7"/>
                <a:gd name="T2" fmla="*/ 82 w 82"/>
                <a:gd name="T3" fmla="*/ 7 h 7"/>
                <a:gd name="T4" fmla="*/ 0 w 82"/>
                <a:gd name="T5" fmla="*/ 7 h 7"/>
                <a:gd name="T6" fmla="*/ 0 w 82"/>
                <a:gd name="T7" fmla="*/ 0 h 7"/>
                <a:gd name="T8" fmla="*/ 82 w 8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">
                  <a:moveTo>
                    <a:pt x="82" y="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57" y="7"/>
                    <a:pt x="26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57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2" name="Freeform 23"/>
            <p:cNvSpPr/>
            <p:nvPr/>
          </p:nvSpPr>
          <p:spPr bwMode="auto">
            <a:xfrm>
              <a:off x="4941888" y="5600701"/>
              <a:ext cx="347663" cy="60325"/>
            </a:xfrm>
            <a:custGeom>
              <a:avLst/>
              <a:gdLst>
                <a:gd name="T0" fmla="*/ 40 w 40"/>
                <a:gd name="T1" fmla="*/ 7 h 7"/>
                <a:gd name="T2" fmla="*/ 40 w 40"/>
                <a:gd name="T3" fmla="*/ 7 h 7"/>
                <a:gd name="T4" fmla="*/ 0 w 40"/>
                <a:gd name="T5" fmla="*/ 7 h 7"/>
                <a:gd name="T6" fmla="*/ 0 w 40"/>
                <a:gd name="T7" fmla="*/ 0 h 7"/>
                <a:gd name="T8" fmla="*/ 40 w 40"/>
                <a:gd name="T9" fmla="*/ 0 h 7"/>
                <a:gd name="T10" fmla="*/ 40 w 40"/>
                <a:gd name="T11" fmla="*/ 0 h 7"/>
                <a:gd name="T12" fmla="*/ 40 w 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20" y="7"/>
                    <a:pt x="5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5" y="0"/>
                    <a:pt x="2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40" y="5"/>
                    <a:pt x="4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3" name="Freeform 24"/>
            <p:cNvSpPr/>
            <p:nvPr/>
          </p:nvSpPr>
          <p:spPr bwMode="auto">
            <a:xfrm>
              <a:off x="4760913" y="5348288"/>
              <a:ext cx="528638" cy="130175"/>
            </a:xfrm>
            <a:custGeom>
              <a:avLst/>
              <a:gdLst>
                <a:gd name="T0" fmla="*/ 9 w 61"/>
                <a:gd name="T1" fmla="*/ 15 h 15"/>
                <a:gd name="T2" fmla="*/ 7 w 61"/>
                <a:gd name="T3" fmla="*/ 15 h 15"/>
                <a:gd name="T4" fmla="*/ 0 w 61"/>
                <a:gd name="T5" fmla="*/ 15 h 15"/>
                <a:gd name="T6" fmla="*/ 0 w 61"/>
                <a:gd name="T7" fmla="*/ 0 h 15"/>
                <a:gd name="T8" fmla="*/ 8 w 61"/>
                <a:gd name="T9" fmla="*/ 0 h 15"/>
                <a:gd name="T10" fmla="*/ 61 w 61"/>
                <a:gd name="T11" fmla="*/ 0 h 15"/>
                <a:gd name="T12" fmla="*/ 61 w 61"/>
                <a:gd name="T13" fmla="*/ 15 h 15"/>
                <a:gd name="T14" fmla="*/ 61 w 61"/>
                <a:gd name="T15" fmla="*/ 15 h 15"/>
                <a:gd name="T16" fmla="*/ 21 w 61"/>
                <a:gd name="T17" fmla="*/ 15 h 15"/>
                <a:gd name="T18" fmla="*/ 9 w 61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5">
                  <a:moveTo>
                    <a:pt x="9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5" y="15"/>
                    <a:pt x="2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" y="0"/>
                    <a:pt x="38" y="0"/>
                    <a:pt x="61" y="0"/>
                  </a:cubicBezTo>
                  <a:cubicBezTo>
                    <a:pt x="61" y="5"/>
                    <a:pt x="61" y="1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46" y="15"/>
                    <a:pt x="32" y="15"/>
                    <a:pt x="21" y="15"/>
                  </a:cubicBezTo>
                  <a:cubicBezTo>
                    <a:pt x="16" y="15"/>
                    <a:pt x="12" y="15"/>
                    <a:pt x="9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4" name="Freeform 25"/>
            <p:cNvSpPr/>
            <p:nvPr/>
          </p:nvSpPr>
          <p:spPr bwMode="auto">
            <a:xfrm>
              <a:off x="4838701" y="5478463"/>
              <a:ext cx="103188" cy="1062038"/>
            </a:xfrm>
            <a:custGeom>
              <a:avLst/>
              <a:gdLst>
                <a:gd name="T0" fmla="*/ 12 w 12"/>
                <a:gd name="T1" fmla="*/ 21 h 122"/>
                <a:gd name="T2" fmla="*/ 12 w 12"/>
                <a:gd name="T3" fmla="*/ 115 h 122"/>
                <a:gd name="T4" fmla="*/ 6 w 12"/>
                <a:gd name="T5" fmla="*/ 122 h 122"/>
                <a:gd name="T6" fmla="*/ 0 w 12"/>
                <a:gd name="T7" fmla="*/ 115 h 122"/>
                <a:gd name="T8" fmla="*/ 0 w 12"/>
                <a:gd name="T9" fmla="*/ 21 h 122"/>
                <a:gd name="T10" fmla="*/ 0 w 12"/>
                <a:gd name="T11" fmla="*/ 14 h 122"/>
                <a:gd name="T12" fmla="*/ 0 w 12"/>
                <a:gd name="T13" fmla="*/ 0 h 122"/>
                <a:gd name="T14" fmla="*/ 12 w 12"/>
                <a:gd name="T15" fmla="*/ 0 h 122"/>
                <a:gd name="T16" fmla="*/ 12 w 12"/>
                <a:gd name="T17" fmla="*/ 0 h 122"/>
                <a:gd name="T18" fmla="*/ 12 w 12"/>
                <a:gd name="T19" fmla="*/ 14 h 122"/>
                <a:gd name="T20" fmla="*/ 11 w 12"/>
                <a:gd name="T21" fmla="*/ 14 h 122"/>
                <a:gd name="T22" fmla="*/ 11 w 12"/>
                <a:gd name="T23" fmla="*/ 21 h 122"/>
                <a:gd name="T24" fmla="*/ 12 w 12"/>
                <a:gd name="T25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22">
                  <a:moveTo>
                    <a:pt x="12" y="21"/>
                  </a:moveTo>
                  <a:cubicBezTo>
                    <a:pt x="12" y="55"/>
                    <a:pt x="12" y="115"/>
                    <a:pt x="12" y="115"/>
                  </a:cubicBezTo>
                  <a:cubicBezTo>
                    <a:pt x="12" y="119"/>
                    <a:pt x="9" y="122"/>
                    <a:pt x="6" y="122"/>
                  </a:cubicBezTo>
                  <a:cubicBezTo>
                    <a:pt x="3" y="122"/>
                    <a:pt x="0" y="119"/>
                    <a:pt x="0" y="115"/>
                  </a:cubicBezTo>
                  <a:cubicBezTo>
                    <a:pt x="0" y="115"/>
                    <a:pt x="0" y="56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3" y="0"/>
                    <a:pt x="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8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5" name="Freeform 26"/>
            <p:cNvSpPr/>
            <p:nvPr/>
          </p:nvSpPr>
          <p:spPr bwMode="auto">
            <a:xfrm>
              <a:off x="4646613" y="5600701"/>
              <a:ext cx="192088" cy="60325"/>
            </a:xfrm>
            <a:custGeom>
              <a:avLst/>
              <a:gdLst>
                <a:gd name="T0" fmla="*/ 22 w 22"/>
                <a:gd name="T1" fmla="*/ 0 h 7"/>
                <a:gd name="T2" fmla="*/ 22 w 22"/>
                <a:gd name="T3" fmla="*/ 7 h 7"/>
                <a:gd name="T4" fmla="*/ 0 w 22"/>
                <a:gd name="T5" fmla="*/ 7 h 7"/>
                <a:gd name="T6" fmla="*/ 0 w 22"/>
                <a:gd name="T7" fmla="*/ 0 h 7"/>
                <a:gd name="T8" fmla="*/ 22 w 2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8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8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6" name="Freeform 27"/>
            <p:cNvSpPr/>
            <p:nvPr/>
          </p:nvSpPr>
          <p:spPr bwMode="auto">
            <a:xfrm>
              <a:off x="4483101" y="5348288"/>
              <a:ext cx="277813" cy="130175"/>
            </a:xfrm>
            <a:custGeom>
              <a:avLst/>
              <a:gdLst>
                <a:gd name="T0" fmla="*/ 19 w 32"/>
                <a:gd name="T1" fmla="*/ 15 h 15"/>
                <a:gd name="T2" fmla="*/ 6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  <a:gd name="T10" fmla="*/ 32 w 32"/>
                <a:gd name="T11" fmla="*/ 15 h 15"/>
                <a:gd name="T12" fmla="*/ 19 w 3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19" y="15"/>
                  </a:moveTo>
                  <a:cubicBezTo>
                    <a:pt x="14" y="15"/>
                    <a:pt x="10" y="15"/>
                    <a:pt x="6" y="15"/>
                  </a:cubicBezTo>
                  <a:cubicBezTo>
                    <a:pt x="3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32" y="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5"/>
                    <a:pt x="23" y="15"/>
                    <a:pt x="19" y="15"/>
                  </a:cubicBezTo>
                  <a:close/>
                </a:path>
              </a:pathLst>
            </a:custGeom>
            <a:solidFill>
              <a:srgbClr val="F4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7" name="Freeform 28"/>
            <p:cNvSpPr/>
            <p:nvPr/>
          </p:nvSpPr>
          <p:spPr bwMode="auto">
            <a:xfrm>
              <a:off x="4533901" y="5478463"/>
              <a:ext cx="112713" cy="1054100"/>
            </a:xfrm>
            <a:custGeom>
              <a:avLst/>
              <a:gdLst>
                <a:gd name="T0" fmla="*/ 13 w 13"/>
                <a:gd name="T1" fmla="*/ 21 h 121"/>
                <a:gd name="T2" fmla="*/ 13 w 13"/>
                <a:gd name="T3" fmla="*/ 114 h 121"/>
                <a:gd name="T4" fmla="*/ 7 w 13"/>
                <a:gd name="T5" fmla="*/ 121 h 121"/>
                <a:gd name="T6" fmla="*/ 0 w 13"/>
                <a:gd name="T7" fmla="*/ 114 h 121"/>
                <a:gd name="T8" fmla="*/ 0 w 13"/>
                <a:gd name="T9" fmla="*/ 0 h 121"/>
                <a:gd name="T10" fmla="*/ 13 w 13"/>
                <a:gd name="T11" fmla="*/ 0 h 121"/>
                <a:gd name="T12" fmla="*/ 13 w 13"/>
                <a:gd name="T13" fmla="*/ 14 h 121"/>
                <a:gd name="T14" fmla="*/ 13 w 13"/>
                <a:gd name="T15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1">
                  <a:moveTo>
                    <a:pt x="13" y="21"/>
                  </a:moveTo>
                  <a:cubicBezTo>
                    <a:pt x="13" y="55"/>
                    <a:pt x="13" y="114"/>
                    <a:pt x="13" y="114"/>
                  </a:cubicBezTo>
                  <a:cubicBezTo>
                    <a:pt x="13" y="118"/>
                    <a:pt x="10" y="121"/>
                    <a:pt x="7" y="121"/>
                  </a:cubicBez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24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3" y="3"/>
                    <a:pt x="13" y="8"/>
                    <a:pt x="13" y="14"/>
                  </a:cubicBezTo>
                  <a:cubicBezTo>
                    <a:pt x="13" y="16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97669" y="3239690"/>
            <a:ext cx="2144316" cy="1932386"/>
            <a:chOff x="530225" y="4319587"/>
            <a:chExt cx="2859088" cy="2576514"/>
          </a:xfrm>
        </p:grpSpPr>
        <p:sp>
          <p:nvSpPr>
            <p:cNvPr id="121" name="Freeform 32"/>
            <p:cNvSpPr/>
            <p:nvPr/>
          </p:nvSpPr>
          <p:spPr bwMode="auto">
            <a:xfrm>
              <a:off x="565150" y="6176963"/>
              <a:ext cx="2824163" cy="719138"/>
            </a:xfrm>
            <a:custGeom>
              <a:avLst/>
              <a:gdLst>
                <a:gd name="T0" fmla="*/ 321 w 323"/>
                <a:gd name="T1" fmla="*/ 49 h 82"/>
                <a:gd name="T2" fmla="*/ 314 w 323"/>
                <a:gd name="T3" fmla="*/ 49 h 82"/>
                <a:gd name="T4" fmla="*/ 312 w 323"/>
                <a:gd name="T5" fmla="*/ 40 h 82"/>
                <a:gd name="T6" fmla="*/ 302 w 323"/>
                <a:gd name="T7" fmla="*/ 3 h 82"/>
                <a:gd name="T8" fmla="*/ 289 w 323"/>
                <a:gd name="T9" fmla="*/ 3 h 82"/>
                <a:gd name="T10" fmla="*/ 297 w 323"/>
                <a:gd name="T11" fmla="*/ 40 h 82"/>
                <a:gd name="T12" fmla="*/ 275 w 323"/>
                <a:gd name="T13" fmla="*/ 40 h 82"/>
                <a:gd name="T14" fmla="*/ 275 w 323"/>
                <a:gd name="T15" fmla="*/ 40 h 82"/>
                <a:gd name="T16" fmla="*/ 258 w 323"/>
                <a:gd name="T17" fmla="*/ 40 h 82"/>
                <a:gd name="T18" fmla="*/ 62 w 323"/>
                <a:gd name="T19" fmla="*/ 38 h 82"/>
                <a:gd name="T20" fmla="*/ 51 w 323"/>
                <a:gd name="T21" fmla="*/ 1 h 82"/>
                <a:gd name="T22" fmla="*/ 36 w 323"/>
                <a:gd name="T23" fmla="*/ 1 h 82"/>
                <a:gd name="T24" fmla="*/ 46 w 323"/>
                <a:gd name="T25" fmla="*/ 38 h 82"/>
                <a:gd name="T26" fmla="*/ 26 w 323"/>
                <a:gd name="T27" fmla="*/ 38 h 82"/>
                <a:gd name="T28" fmla="*/ 15 w 323"/>
                <a:gd name="T29" fmla="*/ 0 h 82"/>
                <a:gd name="T30" fmla="*/ 0 w 323"/>
                <a:gd name="T31" fmla="*/ 0 h 82"/>
                <a:gd name="T32" fmla="*/ 10 w 323"/>
                <a:gd name="T33" fmla="*/ 37 h 82"/>
                <a:gd name="T34" fmla="*/ 10 w 323"/>
                <a:gd name="T35" fmla="*/ 37 h 82"/>
                <a:gd name="T36" fmla="*/ 12 w 323"/>
                <a:gd name="T37" fmla="*/ 46 h 82"/>
                <a:gd name="T38" fmla="*/ 7 w 323"/>
                <a:gd name="T39" fmla="*/ 46 h 82"/>
                <a:gd name="T40" fmla="*/ 8 w 323"/>
                <a:gd name="T41" fmla="*/ 51 h 82"/>
                <a:gd name="T42" fmla="*/ 39 w 323"/>
                <a:gd name="T43" fmla="*/ 51 h 82"/>
                <a:gd name="T44" fmla="*/ 39 w 323"/>
                <a:gd name="T45" fmla="*/ 51 h 82"/>
                <a:gd name="T46" fmla="*/ 92 w 323"/>
                <a:gd name="T47" fmla="*/ 52 h 82"/>
                <a:gd name="T48" fmla="*/ 92 w 323"/>
                <a:gd name="T49" fmla="*/ 52 h 82"/>
                <a:gd name="T50" fmla="*/ 49 w 323"/>
                <a:gd name="T51" fmla="*/ 51 h 82"/>
                <a:gd name="T52" fmla="*/ 51 w 323"/>
                <a:gd name="T53" fmla="*/ 57 h 82"/>
                <a:gd name="T54" fmla="*/ 68 w 323"/>
                <a:gd name="T55" fmla="*/ 58 h 82"/>
                <a:gd name="T56" fmla="*/ 68 w 323"/>
                <a:gd name="T57" fmla="*/ 61 h 82"/>
                <a:gd name="T58" fmla="*/ 51 w 323"/>
                <a:gd name="T59" fmla="*/ 61 h 82"/>
                <a:gd name="T60" fmla="*/ 53 w 323"/>
                <a:gd name="T61" fmla="*/ 66 h 82"/>
                <a:gd name="T62" fmla="*/ 86 w 323"/>
                <a:gd name="T63" fmla="*/ 66 h 82"/>
                <a:gd name="T64" fmla="*/ 103 w 323"/>
                <a:gd name="T65" fmla="*/ 77 h 82"/>
                <a:gd name="T66" fmla="*/ 115 w 323"/>
                <a:gd name="T67" fmla="*/ 79 h 82"/>
                <a:gd name="T68" fmla="*/ 169 w 323"/>
                <a:gd name="T69" fmla="*/ 77 h 82"/>
                <a:gd name="T70" fmla="*/ 184 w 323"/>
                <a:gd name="T71" fmla="*/ 53 h 82"/>
                <a:gd name="T72" fmla="*/ 323 w 323"/>
                <a:gd name="T73" fmla="*/ 54 h 82"/>
                <a:gd name="T74" fmla="*/ 321 w 323"/>
                <a:gd name="T75" fmla="*/ 4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3" h="82">
                  <a:moveTo>
                    <a:pt x="321" y="49"/>
                  </a:moveTo>
                  <a:cubicBezTo>
                    <a:pt x="314" y="49"/>
                    <a:pt x="314" y="49"/>
                    <a:pt x="314" y="4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02" y="3"/>
                    <a:pt x="302" y="3"/>
                    <a:pt x="302" y="3"/>
                  </a:cubicBezTo>
                  <a:cubicBezTo>
                    <a:pt x="289" y="3"/>
                    <a:pt x="289" y="3"/>
                    <a:pt x="289" y="3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7" y="40"/>
                    <a:pt x="288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58" y="40"/>
                    <a:pt x="258" y="40"/>
                    <a:pt x="258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42" y="24"/>
                    <a:pt x="4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24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71"/>
                    <a:pt x="91" y="75"/>
                    <a:pt x="103" y="77"/>
                  </a:cubicBezTo>
                  <a:cubicBezTo>
                    <a:pt x="107" y="78"/>
                    <a:pt x="110" y="78"/>
                    <a:pt x="115" y="79"/>
                  </a:cubicBezTo>
                  <a:cubicBezTo>
                    <a:pt x="128" y="80"/>
                    <a:pt x="164" y="82"/>
                    <a:pt x="169" y="77"/>
                  </a:cubicBezTo>
                  <a:cubicBezTo>
                    <a:pt x="176" y="73"/>
                    <a:pt x="181" y="60"/>
                    <a:pt x="184" y="53"/>
                  </a:cubicBezTo>
                  <a:cubicBezTo>
                    <a:pt x="323" y="54"/>
                    <a:pt x="323" y="54"/>
                    <a:pt x="323" y="54"/>
                  </a:cubicBezTo>
                  <a:lnTo>
                    <a:pt x="321" y="49"/>
                  </a:ln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2" name="Freeform 33"/>
            <p:cNvSpPr/>
            <p:nvPr/>
          </p:nvSpPr>
          <p:spPr bwMode="auto">
            <a:xfrm>
              <a:off x="2741613" y="6203950"/>
              <a:ext cx="228600" cy="323850"/>
            </a:xfrm>
            <a:custGeom>
              <a:avLst/>
              <a:gdLst>
                <a:gd name="T0" fmla="*/ 0 w 26"/>
                <a:gd name="T1" fmla="*/ 0 h 37"/>
                <a:gd name="T2" fmla="*/ 9 w 26"/>
                <a:gd name="T3" fmla="*/ 37 h 37"/>
                <a:gd name="T4" fmla="*/ 26 w 26"/>
                <a:gd name="T5" fmla="*/ 37 h 37"/>
                <a:gd name="T6" fmla="*/ 15 w 26"/>
                <a:gd name="T7" fmla="*/ 0 h 37"/>
                <a:gd name="T8" fmla="*/ 0 w 2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7">
                  <a:moveTo>
                    <a:pt x="0" y="0"/>
                  </a:moveTo>
                  <a:cubicBezTo>
                    <a:pt x="0" y="0"/>
                    <a:pt x="6" y="23"/>
                    <a:pt x="9" y="37"/>
                  </a:cubicBezTo>
                  <a:cubicBezTo>
                    <a:pt x="15" y="37"/>
                    <a:pt x="21" y="37"/>
                    <a:pt x="26" y="3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3" name="Freeform 34"/>
            <p:cNvSpPr/>
            <p:nvPr/>
          </p:nvSpPr>
          <p:spPr bwMode="auto">
            <a:xfrm>
              <a:off x="1492250" y="6097588"/>
              <a:ext cx="1049338" cy="420688"/>
            </a:xfrm>
            <a:custGeom>
              <a:avLst/>
              <a:gdLst>
                <a:gd name="T0" fmla="*/ 117 w 120"/>
                <a:gd name="T1" fmla="*/ 48 h 48"/>
                <a:gd name="T2" fmla="*/ 117 w 120"/>
                <a:gd name="T3" fmla="*/ 48 h 48"/>
                <a:gd name="T4" fmla="*/ 86 w 120"/>
                <a:gd name="T5" fmla="*/ 40 h 48"/>
                <a:gd name="T6" fmla="*/ 79 w 120"/>
                <a:gd name="T7" fmla="*/ 40 h 48"/>
                <a:gd name="T8" fmla="*/ 78 w 120"/>
                <a:gd name="T9" fmla="*/ 34 h 48"/>
                <a:gd name="T10" fmla="*/ 66 w 120"/>
                <a:gd name="T11" fmla="*/ 34 h 48"/>
                <a:gd name="T12" fmla="*/ 64 w 120"/>
                <a:gd name="T13" fmla="*/ 13 h 48"/>
                <a:gd name="T14" fmla="*/ 111 w 120"/>
                <a:gd name="T15" fmla="*/ 5 h 48"/>
                <a:gd name="T16" fmla="*/ 108 w 120"/>
                <a:gd name="T17" fmla="*/ 5 h 48"/>
                <a:gd name="T18" fmla="*/ 108 w 120"/>
                <a:gd name="T19" fmla="*/ 5 h 48"/>
                <a:gd name="T20" fmla="*/ 93 w 120"/>
                <a:gd name="T21" fmla="*/ 7 h 48"/>
                <a:gd name="T22" fmla="*/ 93 w 120"/>
                <a:gd name="T23" fmla="*/ 7 h 48"/>
                <a:gd name="T24" fmla="*/ 73 w 120"/>
                <a:gd name="T25" fmla="*/ 9 h 48"/>
                <a:gd name="T26" fmla="*/ 74 w 120"/>
                <a:gd name="T27" fmla="*/ 5 h 48"/>
                <a:gd name="T28" fmla="*/ 67 w 120"/>
                <a:gd name="T29" fmla="*/ 6 h 48"/>
                <a:gd name="T30" fmla="*/ 55 w 120"/>
                <a:gd name="T31" fmla="*/ 10 h 48"/>
                <a:gd name="T32" fmla="*/ 36 w 120"/>
                <a:gd name="T33" fmla="*/ 9 h 48"/>
                <a:gd name="T34" fmla="*/ 36 w 120"/>
                <a:gd name="T35" fmla="*/ 9 h 48"/>
                <a:gd name="T36" fmla="*/ 27 w 120"/>
                <a:gd name="T37" fmla="*/ 8 h 48"/>
                <a:gd name="T38" fmla="*/ 27 w 120"/>
                <a:gd name="T39" fmla="*/ 8 h 48"/>
                <a:gd name="T40" fmla="*/ 26 w 120"/>
                <a:gd name="T41" fmla="*/ 8 h 48"/>
                <a:gd name="T42" fmla="*/ 34 w 120"/>
                <a:gd name="T43" fmla="*/ 11 h 48"/>
                <a:gd name="T44" fmla="*/ 32 w 120"/>
                <a:gd name="T45" fmla="*/ 13 h 48"/>
                <a:gd name="T46" fmla="*/ 32 w 120"/>
                <a:gd name="T47" fmla="*/ 13 h 48"/>
                <a:gd name="T48" fmla="*/ 32 w 120"/>
                <a:gd name="T49" fmla="*/ 13 h 48"/>
                <a:gd name="T50" fmla="*/ 32 w 120"/>
                <a:gd name="T51" fmla="*/ 13 h 48"/>
                <a:gd name="T52" fmla="*/ 54 w 120"/>
                <a:gd name="T53" fmla="*/ 14 h 48"/>
                <a:gd name="T54" fmla="*/ 52 w 120"/>
                <a:gd name="T55" fmla="*/ 34 h 48"/>
                <a:gd name="T56" fmla="*/ 37 w 120"/>
                <a:gd name="T57" fmla="*/ 34 h 48"/>
                <a:gd name="T58" fmla="*/ 32 w 120"/>
                <a:gd name="T59" fmla="*/ 39 h 48"/>
                <a:gd name="T60" fmla="*/ 25 w 120"/>
                <a:gd name="T61" fmla="*/ 39 h 48"/>
                <a:gd name="T62" fmla="*/ 25 w 120"/>
                <a:gd name="T63" fmla="*/ 39 h 48"/>
                <a:gd name="T64" fmla="*/ 0 w 120"/>
                <a:gd name="T65" fmla="*/ 47 h 48"/>
                <a:gd name="T66" fmla="*/ 0 w 120"/>
                <a:gd name="T67" fmla="*/ 47 h 48"/>
                <a:gd name="T68" fmla="*/ 117 w 120"/>
                <a:gd name="T6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48"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20" y="40"/>
                    <a:pt x="95" y="40"/>
                    <a:pt x="86" y="40"/>
                  </a:cubicBezTo>
                  <a:cubicBezTo>
                    <a:pt x="84" y="40"/>
                    <a:pt x="81" y="40"/>
                    <a:pt x="79" y="40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4"/>
                    <a:pt x="64" y="17"/>
                    <a:pt x="64" y="13"/>
                  </a:cubicBezTo>
                  <a:cubicBezTo>
                    <a:pt x="78" y="13"/>
                    <a:pt x="98" y="9"/>
                    <a:pt x="111" y="5"/>
                  </a:cubicBezTo>
                  <a:cubicBezTo>
                    <a:pt x="110" y="5"/>
                    <a:pt x="109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5" y="2"/>
                    <a:pt x="89" y="4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86" y="8"/>
                    <a:pt x="80" y="9"/>
                    <a:pt x="73" y="9"/>
                  </a:cubicBezTo>
                  <a:cubicBezTo>
                    <a:pt x="73" y="7"/>
                    <a:pt x="74" y="6"/>
                    <a:pt x="74" y="5"/>
                  </a:cubicBezTo>
                  <a:cubicBezTo>
                    <a:pt x="80" y="0"/>
                    <a:pt x="65" y="2"/>
                    <a:pt x="67" y="6"/>
                  </a:cubicBezTo>
                  <a:cubicBezTo>
                    <a:pt x="64" y="8"/>
                    <a:pt x="60" y="9"/>
                    <a:pt x="55" y="10"/>
                  </a:cubicBezTo>
                  <a:cubicBezTo>
                    <a:pt x="52" y="10"/>
                    <a:pt x="43" y="10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1" y="5"/>
                    <a:pt x="25" y="6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9"/>
                    <a:pt x="32" y="10"/>
                    <a:pt x="34" y="11"/>
                  </a:cubicBezTo>
                  <a:cubicBezTo>
                    <a:pt x="33" y="11"/>
                    <a:pt x="32" y="12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7" y="14"/>
                    <a:pt x="48" y="14"/>
                    <a:pt x="54" y="14"/>
                  </a:cubicBezTo>
                  <a:cubicBezTo>
                    <a:pt x="54" y="17"/>
                    <a:pt x="52" y="34"/>
                    <a:pt x="52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27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4" y="39"/>
                    <a:pt x="3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3" y="48"/>
                    <a:pt x="78" y="48"/>
                    <a:pt x="117" y="48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4" name="Freeform 35"/>
            <p:cNvSpPr/>
            <p:nvPr/>
          </p:nvSpPr>
          <p:spPr bwMode="auto">
            <a:xfrm>
              <a:off x="2706688" y="5230813"/>
              <a:ext cx="149225" cy="569913"/>
            </a:xfrm>
            <a:custGeom>
              <a:avLst/>
              <a:gdLst>
                <a:gd name="T0" fmla="*/ 0 w 17"/>
                <a:gd name="T1" fmla="*/ 65 h 65"/>
                <a:gd name="T2" fmla="*/ 17 w 17"/>
                <a:gd name="T3" fmla="*/ 62 h 65"/>
                <a:gd name="T4" fmla="*/ 17 w 17"/>
                <a:gd name="T5" fmla="*/ 0 h 65"/>
                <a:gd name="T6" fmla="*/ 1 w 17"/>
                <a:gd name="T7" fmla="*/ 0 h 65"/>
                <a:gd name="T8" fmla="*/ 0 w 1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0" y="65"/>
                  </a:moveTo>
                  <a:cubicBezTo>
                    <a:pt x="17" y="62"/>
                    <a:pt x="17" y="62"/>
                    <a:pt x="17" y="6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7" y="0"/>
                    <a:pt x="1" y="0"/>
                  </a:cubicBezTo>
                  <a:cubicBezTo>
                    <a:pt x="1" y="40"/>
                    <a:pt x="0" y="65"/>
                    <a:pt x="0" y="65"/>
                  </a:cubicBezTo>
                  <a:close/>
                </a:path>
              </a:pathLst>
            </a:custGeom>
            <a:solidFill>
              <a:srgbClr val="4D3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5" name="Freeform 36"/>
            <p:cNvSpPr/>
            <p:nvPr/>
          </p:nvSpPr>
          <p:spPr bwMode="auto">
            <a:xfrm>
              <a:off x="1360488" y="5222875"/>
              <a:ext cx="1084263" cy="227013"/>
            </a:xfrm>
            <a:custGeom>
              <a:avLst/>
              <a:gdLst>
                <a:gd name="T0" fmla="*/ 119 w 124"/>
                <a:gd name="T1" fmla="*/ 1 h 26"/>
                <a:gd name="T2" fmla="*/ 0 w 124"/>
                <a:gd name="T3" fmla="*/ 0 h 26"/>
                <a:gd name="T4" fmla="*/ 0 w 124"/>
                <a:gd name="T5" fmla="*/ 0 h 26"/>
                <a:gd name="T6" fmla="*/ 27 w 124"/>
                <a:gd name="T7" fmla="*/ 25 h 26"/>
                <a:gd name="T8" fmla="*/ 27 w 124"/>
                <a:gd name="T9" fmla="*/ 25 h 26"/>
                <a:gd name="T10" fmla="*/ 90 w 124"/>
                <a:gd name="T11" fmla="*/ 25 h 26"/>
                <a:gd name="T12" fmla="*/ 119 w 124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119" y="1"/>
                  </a:moveTo>
                  <a:cubicBezTo>
                    <a:pt x="80" y="1"/>
                    <a:pt x="3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8"/>
                    <a:pt x="16" y="26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46" y="25"/>
                    <a:pt x="71" y="25"/>
                    <a:pt x="90" y="25"/>
                  </a:cubicBezTo>
                  <a:cubicBezTo>
                    <a:pt x="98" y="25"/>
                    <a:pt x="124" y="26"/>
                    <a:pt x="119" y="1"/>
                  </a:cubicBezTo>
                  <a:close/>
                </a:path>
              </a:pathLst>
            </a:custGeom>
            <a:solidFill>
              <a:srgbClr val="4D3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6" name="Freeform 37"/>
            <p:cNvSpPr/>
            <p:nvPr/>
          </p:nvSpPr>
          <p:spPr bwMode="auto">
            <a:xfrm>
              <a:off x="1614488" y="5441950"/>
              <a:ext cx="760413" cy="550863"/>
            </a:xfrm>
            <a:custGeom>
              <a:avLst/>
              <a:gdLst>
                <a:gd name="T0" fmla="*/ 56 w 87"/>
                <a:gd name="T1" fmla="*/ 0 h 63"/>
                <a:gd name="T2" fmla="*/ 20 w 87"/>
                <a:gd name="T3" fmla="*/ 0 h 63"/>
                <a:gd name="T4" fmla="*/ 20 w 87"/>
                <a:gd name="T5" fmla="*/ 10 h 63"/>
                <a:gd name="T6" fmla="*/ 33 w 87"/>
                <a:gd name="T7" fmla="*/ 10 h 63"/>
                <a:gd name="T8" fmla="*/ 33 w 87"/>
                <a:gd name="T9" fmla="*/ 37 h 63"/>
                <a:gd name="T10" fmla="*/ 28 w 87"/>
                <a:gd name="T11" fmla="*/ 37 h 63"/>
                <a:gd name="T12" fmla="*/ 8 w 87"/>
                <a:gd name="T13" fmla="*/ 41 h 63"/>
                <a:gd name="T14" fmla="*/ 8 w 87"/>
                <a:gd name="T15" fmla="*/ 41 h 63"/>
                <a:gd name="T16" fmla="*/ 8 w 87"/>
                <a:gd name="T17" fmla="*/ 41 h 63"/>
                <a:gd name="T18" fmla="*/ 8 w 87"/>
                <a:gd name="T19" fmla="*/ 42 h 63"/>
                <a:gd name="T20" fmla="*/ 11 w 87"/>
                <a:gd name="T21" fmla="*/ 47 h 63"/>
                <a:gd name="T22" fmla="*/ 1 w 87"/>
                <a:gd name="T23" fmla="*/ 55 h 63"/>
                <a:gd name="T24" fmla="*/ 2 w 87"/>
                <a:gd name="T25" fmla="*/ 54 h 63"/>
                <a:gd name="T26" fmla="*/ 2 w 87"/>
                <a:gd name="T27" fmla="*/ 55 h 63"/>
                <a:gd name="T28" fmla="*/ 7 w 87"/>
                <a:gd name="T29" fmla="*/ 59 h 63"/>
                <a:gd name="T30" fmla="*/ 13 w 87"/>
                <a:gd name="T31" fmla="*/ 51 h 63"/>
                <a:gd name="T32" fmla="*/ 13 w 87"/>
                <a:gd name="T33" fmla="*/ 51 h 63"/>
                <a:gd name="T34" fmla="*/ 35 w 87"/>
                <a:gd name="T35" fmla="*/ 47 h 63"/>
                <a:gd name="T36" fmla="*/ 35 w 87"/>
                <a:gd name="T37" fmla="*/ 47 h 63"/>
                <a:gd name="T38" fmla="*/ 48 w 87"/>
                <a:gd name="T39" fmla="*/ 54 h 63"/>
                <a:gd name="T40" fmla="*/ 53 w 87"/>
                <a:gd name="T41" fmla="*/ 63 h 63"/>
                <a:gd name="T42" fmla="*/ 55 w 87"/>
                <a:gd name="T43" fmla="*/ 56 h 63"/>
                <a:gd name="T44" fmla="*/ 53 w 87"/>
                <a:gd name="T45" fmla="*/ 47 h 63"/>
                <a:gd name="T46" fmla="*/ 59 w 87"/>
                <a:gd name="T47" fmla="*/ 47 h 63"/>
                <a:gd name="T48" fmla="*/ 72 w 87"/>
                <a:gd name="T49" fmla="*/ 48 h 63"/>
                <a:gd name="T50" fmla="*/ 72 w 87"/>
                <a:gd name="T51" fmla="*/ 49 h 63"/>
                <a:gd name="T52" fmla="*/ 78 w 87"/>
                <a:gd name="T53" fmla="*/ 55 h 63"/>
                <a:gd name="T54" fmla="*/ 84 w 87"/>
                <a:gd name="T55" fmla="*/ 51 h 63"/>
                <a:gd name="T56" fmla="*/ 84 w 87"/>
                <a:gd name="T57" fmla="*/ 51 h 63"/>
                <a:gd name="T58" fmla="*/ 87 w 87"/>
                <a:gd name="T59" fmla="*/ 52 h 63"/>
                <a:gd name="T60" fmla="*/ 45 w 87"/>
                <a:gd name="T61" fmla="*/ 37 h 63"/>
                <a:gd name="T62" fmla="*/ 44 w 87"/>
                <a:gd name="T63" fmla="*/ 37 h 63"/>
                <a:gd name="T64" fmla="*/ 44 w 87"/>
                <a:gd name="T65" fmla="*/ 10 h 63"/>
                <a:gd name="T66" fmla="*/ 56 w 87"/>
                <a:gd name="T67" fmla="*/ 10 h 63"/>
                <a:gd name="T68" fmla="*/ 56 w 87"/>
                <a:gd name="T6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63">
                  <a:moveTo>
                    <a:pt x="5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28"/>
                    <a:pt x="33" y="37"/>
                  </a:cubicBezTo>
                  <a:cubicBezTo>
                    <a:pt x="32" y="37"/>
                    <a:pt x="30" y="37"/>
                    <a:pt x="28" y="37"/>
                  </a:cubicBezTo>
                  <a:cubicBezTo>
                    <a:pt x="21" y="37"/>
                    <a:pt x="12" y="38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10" y="46"/>
                    <a:pt x="11" y="47"/>
                  </a:cubicBezTo>
                  <a:cubicBezTo>
                    <a:pt x="8" y="49"/>
                    <a:pt x="4" y="52"/>
                    <a:pt x="1" y="55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8"/>
                    <a:pt x="3" y="59"/>
                    <a:pt x="7" y="59"/>
                  </a:cubicBezTo>
                  <a:cubicBezTo>
                    <a:pt x="12" y="59"/>
                    <a:pt x="17" y="57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21" y="49"/>
                    <a:pt x="30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0" y="48"/>
                    <a:pt x="44" y="51"/>
                    <a:pt x="48" y="54"/>
                  </a:cubicBezTo>
                  <a:cubicBezTo>
                    <a:pt x="47" y="60"/>
                    <a:pt x="51" y="63"/>
                    <a:pt x="53" y="63"/>
                  </a:cubicBezTo>
                  <a:cubicBezTo>
                    <a:pt x="56" y="63"/>
                    <a:pt x="58" y="61"/>
                    <a:pt x="55" y="56"/>
                  </a:cubicBezTo>
                  <a:cubicBezTo>
                    <a:pt x="55" y="53"/>
                    <a:pt x="54" y="50"/>
                    <a:pt x="53" y="47"/>
                  </a:cubicBezTo>
                  <a:cubicBezTo>
                    <a:pt x="55" y="47"/>
                    <a:pt x="57" y="47"/>
                    <a:pt x="59" y="47"/>
                  </a:cubicBezTo>
                  <a:cubicBezTo>
                    <a:pt x="64" y="47"/>
                    <a:pt x="68" y="48"/>
                    <a:pt x="72" y="48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3"/>
                    <a:pt x="74" y="55"/>
                    <a:pt x="78" y="55"/>
                  </a:cubicBezTo>
                  <a:cubicBezTo>
                    <a:pt x="81" y="55"/>
                    <a:pt x="83" y="54"/>
                    <a:pt x="84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5" y="51"/>
                    <a:pt x="86" y="51"/>
                    <a:pt x="87" y="52"/>
                  </a:cubicBezTo>
                  <a:cubicBezTo>
                    <a:pt x="76" y="44"/>
                    <a:pt x="59" y="37"/>
                    <a:pt x="45" y="37"/>
                  </a:cubicBezTo>
                  <a:cubicBezTo>
                    <a:pt x="45" y="37"/>
                    <a:pt x="44" y="37"/>
                    <a:pt x="44" y="37"/>
                  </a:cubicBezTo>
                  <a:cubicBezTo>
                    <a:pt x="44" y="28"/>
                    <a:pt x="44" y="10"/>
                    <a:pt x="44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DB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7" name="Freeform 38"/>
            <p:cNvSpPr/>
            <p:nvPr/>
          </p:nvSpPr>
          <p:spPr bwMode="auto">
            <a:xfrm>
              <a:off x="809625" y="5081588"/>
              <a:ext cx="2509838" cy="123825"/>
            </a:xfrm>
            <a:custGeom>
              <a:avLst/>
              <a:gdLst>
                <a:gd name="T0" fmla="*/ 485 w 1581"/>
                <a:gd name="T1" fmla="*/ 0 h 78"/>
                <a:gd name="T2" fmla="*/ 804 w 1581"/>
                <a:gd name="T3" fmla="*/ 0 h 78"/>
                <a:gd name="T4" fmla="*/ 1581 w 1581"/>
                <a:gd name="T5" fmla="*/ 0 h 78"/>
                <a:gd name="T6" fmla="*/ 1581 w 1581"/>
                <a:gd name="T7" fmla="*/ 78 h 78"/>
                <a:gd name="T8" fmla="*/ 1542 w 1581"/>
                <a:gd name="T9" fmla="*/ 78 h 78"/>
                <a:gd name="T10" fmla="*/ 821 w 1581"/>
                <a:gd name="T11" fmla="*/ 78 h 78"/>
                <a:gd name="T12" fmla="*/ 314 w 1581"/>
                <a:gd name="T13" fmla="*/ 78 h 78"/>
                <a:gd name="T14" fmla="*/ 55 w 1581"/>
                <a:gd name="T15" fmla="*/ 78 h 78"/>
                <a:gd name="T16" fmla="*/ 0 w 1581"/>
                <a:gd name="T17" fmla="*/ 78 h 78"/>
                <a:gd name="T18" fmla="*/ 0 w 1581"/>
                <a:gd name="T19" fmla="*/ 0 h 78"/>
                <a:gd name="T20" fmla="*/ 0 w 1581"/>
                <a:gd name="T21" fmla="*/ 0 h 78"/>
                <a:gd name="T22" fmla="*/ 292 w 1581"/>
                <a:gd name="T23" fmla="*/ 0 h 78"/>
                <a:gd name="T24" fmla="*/ 485 w 1581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1" h="78">
                  <a:moveTo>
                    <a:pt x="485" y="0"/>
                  </a:moveTo>
                  <a:lnTo>
                    <a:pt x="804" y="0"/>
                  </a:lnTo>
                  <a:lnTo>
                    <a:pt x="1581" y="0"/>
                  </a:lnTo>
                  <a:lnTo>
                    <a:pt x="1581" y="78"/>
                  </a:lnTo>
                  <a:lnTo>
                    <a:pt x="1542" y="78"/>
                  </a:lnTo>
                  <a:lnTo>
                    <a:pt x="821" y="78"/>
                  </a:lnTo>
                  <a:lnTo>
                    <a:pt x="314" y="78"/>
                  </a:lnTo>
                  <a:lnTo>
                    <a:pt x="55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E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8" name="Freeform 39"/>
            <p:cNvSpPr/>
            <p:nvPr/>
          </p:nvSpPr>
          <p:spPr bwMode="auto">
            <a:xfrm>
              <a:off x="896938" y="5205413"/>
              <a:ext cx="2360613" cy="1190625"/>
            </a:xfrm>
            <a:custGeom>
              <a:avLst/>
              <a:gdLst>
                <a:gd name="T0" fmla="*/ 270 w 270"/>
                <a:gd name="T1" fmla="*/ 26 h 136"/>
                <a:gd name="T2" fmla="*/ 270 w 270"/>
                <a:gd name="T3" fmla="*/ 136 h 136"/>
                <a:gd name="T4" fmla="*/ 256 w 270"/>
                <a:gd name="T5" fmla="*/ 136 h 136"/>
                <a:gd name="T6" fmla="*/ 255 w 270"/>
                <a:gd name="T7" fmla="*/ 27 h 136"/>
                <a:gd name="T8" fmla="*/ 232 w 270"/>
                <a:gd name="T9" fmla="*/ 27 h 136"/>
                <a:gd name="T10" fmla="*/ 232 w 270"/>
                <a:gd name="T11" fmla="*/ 26 h 136"/>
                <a:gd name="T12" fmla="*/ 216 w 270"/>
                <a:gd name="T13" fmla="*/ 26 h 136"/>
                <a:gd name="T14" fmla="*/ 16 w 270"/>
                <a:gd name="T15" fmla="*/ 26 h 136"/>
                <a:gd name="T16" fmla="*/ 14 w 270"/>
                <a:gd name="T17" fmla="*/ 136 h 136"/>
                <a:gd name="T18" fmla="*/ 0 w 270"/>
                <a:gd name="T19" fmla="*/ 136 h 136"/>
                <a:gd name="T20" fmla="*/ 0 w 270"/>
                <a:gd name="T21" fmla="*/ 26 h 136"/>
                <a:gd name="T22" fmla="*/ 0 w 270"/>
                <a:gd name="T23" fmla="*/ 24 h 136"/>
                <a:gd name="T24" fmla="*/ 0 w 270"/>
                <a:gd name="T25" fmla="*/ 0 h 136"/>
                <a:gd name="T26" fmla="*/ 47 w 270"/>
                <a:gd name="T27" fmla="*/ 0 h 136"/>
                <a:gd name="T28" fmla="*/ 139 w 270"/>
                <a:gd name="T29" fmla="*/ 0 h 136"/>
                <a:gd name="T30" fmla="*/ 270 w 270"/>
                <a:gd name="T31" fmla="*/ 0 h 136"/>
                <a:gd name="T32" fmla="*/ 270 w 270"/>
                <a:gd name="T33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0" h="136">
                  <a:moveTo>
                    <a:pt x="270" y="26"/>
                  </a:moveTo>
                  <a:cubicBezTo>
                    <a:pt x="270" y="136"/>
                    <a:pt x="270" y="136"/>
                    <a:pt x="270" y="13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5" y="27"/>
                    <a:pt x="255" y="27"/>
                    <a:pt x="255" y="27"/>
                  </a:cubicBezTo>
                  <a:cubicBezTo>
                    <a:pt x="255" y="27"/>
                    <a:pt x="246" y="27"/>
                    <a:pt x="232" y="27"/>
                  </a:cubicBezTo>
                  <a:cubicBezTo>
                    <a:pt x="232" y="26"/>
                    <a:pt x="232" y="26"/>
                    <a:pt x="232" y="26"/>
                  </a:cubicBezTo>
                  <a:cubicBezTo>
                    <a:pt x="216" y="26"/>
                    <a:pt x="216" y="26"/>
                    <a:pt x="2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65"/>
                    <a:pt x="0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26"/>
                  </a:lnTo>
                  <a:close/>
                </a:path>
              </a:pathLst>
            </a:custGeom>
            <a:solidFill>
              <a:srgbClr val="FDC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9" name="Freeform 40"/>
            <p:cNvSpPr/>
            <p:nvPr/>
          </p:nvSpPr>
          <p:spPr bwMode="auto">
            <a:xfrm>
              <a:off x="2786063" y="5432425"/>
              <a:ext cx="139700" cy="963613"/>
            </a:xfrm>
            <a:custGeom>
              <a:avLst/>
              <a:gdLst>
                <a:gd name="T0" fmla="*/ 16 w 16"/>
                <a:gd name="T1" fmla="*/ 1 h 110"/>
                <a:gd name="T2" fmla="*/ 15 w 16"/>
                <a:gd name="T3" fmla="*/ 110 h 110"/>
                <a:gd name="T4" fmla="*/ 0 w 16"/>
                <a:gd name="T5" fmla="*/ 110 h 110"/>
                <a:gd name="T6" fmla="*/ 0 w 16"/>
                <a:gd name="T7" fmla="*/ 0 h 110"/>
                <a:gd name="T8" fmla="*/ 16 w 16"/>
                <a:gd name="T9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0">
                  <a:moveTo>
                    <a:pt x="16" y="1"/>
                  </a:moveTo>
                  <a:cubicBezTo>
                    <a:pt x="15" y="110"/>
                    <a:pt x="15" y="110"/>
                    <a:pt x="15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40"/>
                    <a:pt x="0" y="0"/>
                  </a:cubicBezTo>
                  <a:cubicBezTo>
                    <a:pt x="6" y="0"/>
                    <a:pt x="11" y="1"/>
                    <a:pt x="16" y="1"/>
                  </a:cubicBezTo>
                  <a:close/>
                </a:path>
              </a:pathLst>
            </a:custGeom>
            <a:solidFill>
              <a:srgbClr val="FC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0" name="Freeform 41"/>
            <p:cNvSpPr/>
            <p:nvPr/>
          </p:nvSpPr>
          <p:spPr bwMode="auto">
            <a:xfrm>
              <a:off x="1422400" y="5432425"/>
              <a:ext cx="1092200" cy="228600"/>
            </a:xfrm>
            <a:custGeom>
              <a:avLst/>
              <a:gdLst>
                <a:gd name="T0" fmla="*/ 120 w 125"/>
                <a:gd name="T1" fmla="*/ 1 h 26"/>
                <a:gd name="T2" fmla="*/ 90 w 125"/>
                <a:gd name="T3" fmla="*/ 25 h 26"/>
                <a:gd name="T4" fmla="*/ 28 w 125"/>
                <a:gd name="T5" fmla="*/ 25 h 26"/>
                <a:gd name="T6" fmla="*/ 28 w 125"/>
                <a:gd name="T7" fmla="*/ 25 h 26"/>
                <a:gd name="T8" fmla="*/ 0 w 125"/>
                <a:gd name="T9" fmla="*/ 0 h 26"/>
                <a:gd name="T10" fmla="*/ 0 w 125"/>
                <a:gd name="T11" fmla="*/ 0 h 26"/>
                <a:gd name="T12" fmla="*/ 120 w 125"/>
                <a:gd name="T13" fmla="*/ 0 h 26"/>
                <a:gd name="T14" fmla="*/ 120 w 125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26">
                  <a:moveTo>
                    <a:pt x="120" y="1"/>
                  </a:moveTo>
                  <a:cubicBezTo>
                    <a:pt x="125" y="25"/>
                    <a:pt x="99" y="25"/>
                    <a:pt x="90" y="25"/>
                  </a:cubicBezTo>
                  <a:cubicBezTo>
                    <a:pt x="72" y="25"/>
                    <a:pt x="47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7" y="26"/>
                    <a:pt x="5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80" y="0"/>
                    <a:pt x="120" y="0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C37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1" name="Freeform 42"/>
            <p:cNvSpPr/>
            <p:nvPr/>
          </p:nvSpPr>
          <p:spPr bwMode="auto">
            <a:xfrm>
              <a:off x="1692275" y="5967413"/>
              <a:ext cx="752475" cy="219075"/>
            </a:xfrm>
            <a:custGeom>
              <a:avLst/>
              <a:gdLst>
                <a:gd name="T0" fmla="*/ 86 w 86"/>
                <a:gd name="T1" fmla="*/ 15 h 25"/>
                <a:gd name="T2" fmla="*/ 83 w 86"/>
                <a:gd name="T3" fmla="*/ 14 h 25"/>
                <a:gd name="T4" fmla="*/ 71 w 86"/>
                <a:gd name="T5" fmla="*/ 12 h 25"/>
                <a:gd name="T6" fmla="*/ 52 w 86"/>
                <a:gd name="T7" fmla="*/ 11 h 25"/>
                <a:gd name="T8" fmla="*/ 54 w 86"/>
                <a:gd name="T9" fmla="*/ 20 h 25"/>
                <a:gd name="T10" fmla="*/ 54 w 86"/>
                <a:gd name="T11" fmla="*/ 25 h 25"/>
                <a:gd name="T12" fmla="*/ 46 w 86"/>
                <a:gd name="T13" fmla="*/ 18 h 25"/>
                <a:gd name="T14" fmla="*/ 34 w 86"/>
                <a:gd name="T15" fmla="*/ 11 h 25"/>
                <a:gd name="T16" fmla="*/ 12 w 86"/>
                <a:gd name="T17" fmla="*/ 14 h 25"/>
                <a:gd name="T18" fmla="*/ 0 w 86"/>
                <a:gd name="T19" fmla="*/ 18 h 25"/>
                <a:gd name="T20" fmla="*/ 0 w 86"/>
                <a:gd name="T21" fmla="*/ 18 h 25"/>
                <a:gd name="T22" fmla="*/ 10 w 86"/>
                <a:gd name="T23" fmla="*/ 11 h 25"/>
                <a:gd name="T24" fmla="*/ 10 w 86"/>
                <a:gd name="T25" fmla="*/ 11 h 25"/>
                <a:gd name="T26" fmla="*/ 18 w 86"/>
                <a:gd name="T27" fmla="*/ 6 h 25"/>
                <a:gd name="T28" fmla="*/ 7 w 86"/>
                <a:gd name="T29" fmla="*/ 6 h 25"/>
                <a:gd name="T30" fmla="*/ 7 w 86"/>
                <a:gd name="T31" fmla="*/ 5 h 25"/>
                <a:gd name="T32" fmla="*/ 7 w 86"/>
                <a:gd name="T33" fmla="*/ 4 h 25"/>
                <a:gd name="T34" fmla="*/ 7 w 86"/>
                <a:gd name="T35" fmla="*/ 4 h 25"/>
                <a:gd name="T36" fmla="*/ 32 w 86"/>
                <a:gd name="T37" fmla="*/ 1 h 25"/>
                <a:gd name="T38" fmla="*/ 32 w 86"/>
                <a:gd name="T39" fmla="*/ 2 h 25"/>
                <a:gd name="T40" fmla="*/ 43 w 86"/>
                <a:gd name="T41" fmla="*/ 3 h 25"/>
                <a:gd name="T42" fmla="*/ 43 w 86"/>
                <a:gd name="T43" fmla="*/ 3 h 25"/>
                <a:gd name="T44" fmla="*/ 43 w 86"/>
                <a:gd name="T45" fmla="*/ 1 h 25"/>
                <a:gd name="T46" fmla="*/ 86 w 86"/>
                <a:gd name="T4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5">
                  <a:moveTo>
                    <a:pt x="86" y="15"/>
                  </a:moveTo>
                  <a:cubicBezTo>
                    <a:pt x="85" y="15"/>
                    <a:pt x="84" y="15"/>
                    <a:pt x="83" y="14"/>
                  </a:cubicBezTo>
                  <a:cubicBezTo>
                    <a:pt x="79" y="13"/>
                    <a:pt x="75" y="12"/>
                    <a:pt x="71" y="12"/>
                  </a:cubicBezTo>
                  <a:cubicBezTo>
                    <a:pt x="65" y="11"/>
                    <a:pt x="59" y="10"/>
                    <a:pt x="52" y="11"/>
                  </a:cubicBezTo>
                  <a:cubicBezTo>
                    <a:pt x="52" y="14"/>
                    <a:pt x="53" y="17"/>
                    <a:pt x="54" y="20"/>
                  </a:cubicBezTo>
                  <a:cubicBezTo>
                    <a:pt x="54" y="22"/>
                    <a:pt x="54" y="23"/>
                    <a:pt x="54" y="25"/>
                  </a:cubicBezTo>
                  <a:cubicBezTo>
                    <a:pt x="52" y="23"/>
                    <a:pt x="49" y="20"/>
                    <a:pt x="46" y="18"/>
                  </a:cubicBezTo>
                  <a:cubicBezTo>
                    <a:pt x="43" y="15"/>
                    <a:pt x="39" y="11"/>
                    <a:pt x="34" y="11"/>
                  </a:cubicBezTo>
                  <a:cubicBezTo>
                    <a:pt x="30" y="11"/>
                    <a:pt x="20" y="12"/>
                    <a:pt x="12" y="14"/>
                  </a:cubicBezTo>
                  <a:cubicBezTo>
                    <a:pt x="7" y="15"/>
                    <a:pt x="3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5"/>
                    <a:pt x="6" y="13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3" y="9"/>
                    <a:pt x="15" y="7"/>
                    <a:pt x="18" y="6"/>
                  </a:cubicBezTo>
                  <a:cubicBezTo>
                    <a:pt x="15" y="6"/>
                    <a:pt x="10" y="5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2" y="0"/>
                    <a:pt x="25" y="1"/>
                    <a:pt x="32" y="1"/>
                  </a:cubicBezTo>
                  <a:cubicBezTo>
                    <a:pt x="32" y="1"/>
                    <a:pt x="32" y="2"/>
                    <a:pt x="32" y="2"/>
                  </a:cubicBezTo>
                  <a:cubicBezTo>
                    <a:pt x="34" y="5"/>
                    <a:pt x="41" y="6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3" y="2"/>
                    <a:pt x="43" y="1"/>
                  </a:cubicBezTo>
                  <a:cubicBezTo>
                    <a:pt x="57" y="1"/>
                    <a:pt x="75" y="8"/>
                    <a:pt x="86" y="15"/>
                  </a:cubicBezTo>
                  <a:close/>
                </a:path>
              </a:pathLst>
            </a:custGeom>
            <a:solidFill>
              <a:srgbClr val="6A8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2" name="Freeform 43"/>
            <p:cNvSpPr/>
            <p:nvPr/>
          </p:nvSpPr>
          <p:spPr bwMode="auto">
            <a:xfrm>
              <a:off x="2278063" y="6072188"/>
              <a:ext cx="141288" cy="87313"/>
            </a:xfrm>
            <a:custGeom>
              <a:avLst/>
              <a:gdLst>
                <a:gd name="T0" fmla="*/ 16 w 16"/>
                <a:gd name="T1" fmla="*/ 2 h 10"/>
                <a:gd name="T2" fmla="*/ 16 w 16"/>
                <a:gd name="T3" fmla="*/ 3 h 10"/>
                <a:gd name="T4" fmla="*/ 4 w 16"/>
                <a:gd name="T5" fmla="*/ 0 h 10"/>
                <a:gd name="T6" fmla="*/ 4 w 16"/>
                <a:gd name="T7" fmla="*/ 0 h 10"/>
                <a:gd name="T8" fmla="*/ 16 w 1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6" y="2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0"/>
                    <a:pt x="0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1"/>
                    <a:pt x="16" y="2"/>
                  </a:cubicBez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3" name="Freeform 44"/>
            <p:cNvSpPr/>
            <p:nvPr/>
          </p:nvSpPr>
          <p:spPr bwMode="auto">
            <a:xfrm>
              <a:off x="2085975" y="6124575"/>
              <a:ext cx="122238" cy="104775"/>
            </a:xfrm>
            <a:custGeom>
              <a:avLst/>
              <a:gdLst>
                <a:gd name="T0" fmla="*/ 9 w 14"/>
                <a:gd name="T1" fmla="*/ 2 h 12"/>
                <a:gd name="T2" fmla="*/ 1 w 14"/>
                <a:gd name="T3" fmla="*/ 0 h 12"/>
                <a:gd name="T4" fmla="*/ 9 w 14"/>
                <a:gd name="T5" fmla="*/ 7 h 12"/>
                <a:gd name="T6" fmla="*/ 9 w 14"/>
                <a:gd name="T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9" y="2"/>
                  </a:moveTo>
                  <a:cubicBezTo>
                    <a:pt x="14" y="12"/>
                    <a:pt x="0" y="11"/>
                    <a:pt x="1" y="0"/>
                  </a:cubicBezTo>
                  <a:cubicBezTo>
                    <a:pt x="4" y="2"/>
                    <a:pt x="7" y="5"/>
                    <a:pt x="9" y="7"/>
                  </a:cubicBezTo>
                  <a:cubicBezTo>
                    <a:pt x="9" y="5"/>
                    <a:pt x="9" y="4"/>
                    <a:pt x="9" y="2"/>
                  </a:cubicBez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4" name="Freeform 45"/>
            <p:cNvSpPr/>
            <p:nvPr/>
          </p:nvSpPr>
          <p:spPr bwMode="auto">
            <a:xfrm>
              <a:off x="1858963" y="5651500"/>
              <a:ext cx="306388" cy="79375"/>
            </a:xfrm>
            <a:custGeom>
              <a:avLst/>
              <a:gdLst>
                <a:gd name="T0" fmla="*/ 193 w 193"/>
                <a:gd name="T1" fmla="*/ 0 h 50"/>
                <a:gd name="T2" fmla="*/ 193 w 193"/>
                <a:gd name="T3" fmla="*/ 50 h 50"/>
                <a:gd name="T4" fmla="*/ 132 w 193"/>
                <a:gd name="T5" fmla="*/ 50 h 50"/>
                <a:gd name="T6" fmla="*/ 72 w 193"/>
                <a:gd name="T7" fmla="*/ 50 h 50"/>
                <a:gd name="T8" fmla="*/ 0 w 193"/>
                <a:gd name="T9" fmla="*/ 50 h 50"/>
                <a:gd name="T10" fmla="*/ 0 w 193"/>
                <a:gd name="T11" fmla="*/ 0 h 50"/>
                <a:gd name="T12" fmla="*/ 193 w 193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50">
                  <a:moveTo>
                    <a:pt x="193" y="0"/>
                  </a:moveTo>
                  <a:lnTo>
                    <a:pt x="193" y="50"/>
                  </a:lnTo>
                  <a:lnTo>
                    <a:pt x="132" y="50"/>
                  </a:lnTo>
                  <a:lnTo>
                    <a:pt x="72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6A8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5" name="Freeform 46"/>
            <p:cNvSpPr/>
            <p:nvPr/>
          </p:nvSpPr>
          <p:spPr bwMode="auto">
            <a:xfrm>
              <a:off x="1474788" y="4443413"/>
              <a:ext cx="611188" cy="638175"/>
            </a:xfrm>
            <a:custGeom>
              <a:avLst/>
              <a:gdLst>
                <a:gd name="T0" fmla="*/ 12 w 70"/>
                <a:gd name="T1" fmla="*/ 45 h 73"/>
                <a:gd name="T2" fmla="*/ 7 w 70"/>
                <a:gd name="T3" fmla="*/ 45 h 73"/>
                <a:gd name="T4" fmla="*/ 3 w 70"/>
                <a:gd name="T5" fmla="*/ 45 h 73"/>
                <a:gd name="T6" fmla="*/ 2 w 70"/>
                <a:gd name="T7" fmla="*/ 16 h 73"/>
                <a:gd name="T8" fmla="*/ 25 w 70"/>
                <a:gd name="T9" fmla="*/ 2 h 73"/>
                <a:gd name="T10" fmla="*/ 53 w 70"/>
                <a:gd name="T11" fmla="*/ 9 h 73"/>
                <a:gd name="T12" fmla="*/ 53 w 70"/>
                <a:gd name="T13" fmla="*/ 9 h 73"/>
                <a:gd name="T14" fmla="*/ 70 w 70"/>
                <a:gd name="T15" fmla="*/ 73 h 73"/>
                <a:gd name="T16" fmla="*/ 12 w 70"/>
                <a:gd name="T17" fmla="*/ 73 h 73"/>
                <a:gd name="T18" fmla="*/ 12 w 70"/>
                <a:gd name="T19" fmla="*/ 73 h 73"/>
                <a:gd name="T20" fmla="*/ 15 w 70"/>
                <a:gd name="T21" fmla="*/ 73 h 73"/>
                <a:gd name="T22" fmla="*/ 15 w 70"/>
                <a:gd name="T23" fmla="*/ 55 h 73"/>
                <a:gd name="T24" fmla="*/ 22 w 70"/>
                <a:gd name="T25" fmla="*/ 55 h 73"/>
                <a:gd name="T26" fmla="*/ 22 w 70"/>
                <a:gd name="T27" fmla="*/ 45 h 73"/>
                <a:gd name="T28" fmla="*/ 12 w 70"/>
                <a:gd name="T29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73">
                  <a:moveTo>
                    <a:pt x="12" y="45"/>
                  </a:moveTo>
                  <a:cubicBezTo>
                    <a:pt x="7" y="45"/>
                    <a:pt x="7" y="45"/>
                    <a:pt x="7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34"/>
                    <a:pt x="0" y="24"/>
                    <a:pt x="2" y="16"/>
                  </a:cubicBezTo>
                  <a:cubicBezTo>
                    <a:pt x="7" y="4"/>
                    <a:pt x="14" y="3"/>
                    <a:pt x="25" y="2"/>
                  </a:cubicBezTo>
                  <a:cubicBezTo>
                    <a:pt x="35" y="1"/>
                    <a:pt x="47" y="0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0" y="26"/>
                    <a:pt x="66" y="55"/>
                    <a:pt x="70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6" name="Freeform 47"/>
            <p:cNvSpPr/>
            <p:nvPr/>
          </p:nvSpPr>
          <p:spPr bwMode="auto">
            <a:xfrm>
              <a:off x="1973263" y="5730875"/>
              <a:ext cx="95250" cy="288925"/>
            </a:xfrm>
            <a:custGeom>
              <a:avLst/>
              <a:gdLst>
                <a:gd name="T0" fmla="*/ 11 w 11"/>
                <a:gd name="T1" fmla="*/ 30 h 33"/>
                <a:gd name="T2" fmla="*/ 11 w 11"/>
                <a:gd name="T3" fmla="*/ 30 h 33"/>
                <a:gd name="T4" fmla="*/ 0 w 11"/>
                <a:gd name="T5" fmla="*/ 29 h 33"/>
                <a:gd name="T6" fmla="*/ 0 w 11"/>
                <a:gd name="T7" fmla="*/ 28 h 33"/>
                <a:gd name="T8" fmla="*/ 0 w 11"/>
                <a:gd name="T9" fmla="*/ 0 h 33"/>
                <a:gd name="T10" fmla="*/ 11 w 11"/>
                <a:gd name="T11" fmla="*/ 0 h 33"/>
                <a:gd name="T12" fmla="*/ 11 w 11"/>
                <a:gd name="T13" fmla="*/ 28 h 33"/>
                <a:gd name="T14" fmla="*/ 11 w 11"/>
                <a:gd name="T15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3">
                  <a:moveTo>
                    <a:pt x="11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9" y="33"/>
                    <a:pt x="2" y="32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19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9"/>
                    <a:pt x="11" y="28"/>
                  </a:cubicBezTo>
                  <a:cubicBezTo>
                    <a:pt x="11" y="29"/>
                    <a:pt x="11" y="29"/>
                    <a:pt x="11" y="30"/>
                  </a:cubicBezTo>
                  <a:close/>
                </a:path>
              </a:pathLst>
            </a:custGeom>
            <a:solidFill>
              <a:srgbClr val="5D7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7" name="Freeform 48"/>
            <p:cNvSpPr/>
            <p:nvPr/>
          </p:nvSpPr>
          <p:spPr bwMode="auto">
            <a:xfrm>
              <a:off x="1317625" y="4319587"/>
              <a:ext cx="620713" cy="517525"/>
            </a:xfrm>
            <a:custGeom>
              <a:avLst/>
              <a:gdLst>
                <a:gd name="T0" fmla="*/ 5 w 71"/>
                <a:gd name="T1" fmla="*/ 45 h 59"/>
                <a:gd name="T2" fmla="*/ 4 w 71"/>
                <a:gd name="T3" fmla="*/ 45 h 59"/>
                <a:gd name="T4" fmla="*/ 0 w 71"/>
                <a:gd name="T5" fmla="*/ 12 h 59"/>
                <a:gd name="T6" fmla="*/ 11 w 71"/>
                <a:gd name="T7" fmla="*/ 7 h 59"/>
                <a:gd name="T8" fmla="*/ 67 w 71"/>
                <a:gd name="T9" fmla="*/ 13 h 59"/>
                <a:gd name="T10" fmla="*/ 71 w 71"/>
                <a:gd name="T11" fmla="*/ 23 h 59"/>
                <a:gd name="T12" fmla="*/ 71 w 71"/>
                <a:gd name="T13" fmla="*/ 23 h 59"/>
                <a:gd name="T14" fmla="*/ 43 w 71"/>
                <a:gd name="T15" fmla="*/ 16 h 59"/>
                <a:gd name="T16" fmla="*/ 20 w 71"/>
                <a:gd name="T17" fmla="*/ 30 h 59"/>
                <a:gd name="T18" fmla="*/ 21 w 71"/>
                <a:gd name="T19" fmla="*/ 59 h 59"/>
                <a:gd name="T20" fmla="*/ 12 w 71"/>
                <a:gd name="T21" fmla="*/ 59 h 59"/>
                <a:gd name="T22" fmla="*/ 12 w 71"/>
                <a:gd name="T23" fmla="*/ 45 h 59"/>
                <a:gd name="T24" fmla="*/ 5 w 71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59">
                  <a:moveTo>
                    <a:pt x="5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1" y="34"/>
                    <a:pt x="0" y="22"/>
                    <a:pt x="0" y="12"/>
                  </a:cubicBezTo>
                  <a:cubicBezTo>
                    <a:pt x="3" y="10"/>
                    <a:pt x="7" y="8"/>
                    <a:pt x="11" y="7"/>
                  </a:cubicBezTo>
                  <a:cubicBezTo>
                    <a:pt x="25" y="4"/>
                    <a:pt x="60" y="0"/>
                    <a:pt x="67" y="13"/>
                  </a:cubicBezTo>
                  <a:cubicBezTo>
                    <a:pt x="69" y="16"/>
                    <a:pt x="70" y="19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65" y="14"/>
                    <a:pt x="53" y="15"/>
                    <a:pt x="43" y="16"/>
                  </a:cubicBezTo>
                  <a:cubicBezTo>
                    <a:pt x="32" y="17"/>
                    <a:pt x="25" y="18"/>
                    <a:pt x="20" y="30"/>
                  </a:cubicBezTo>
                  <a:cubicBezTo>
                    <a:pt x="18" y="38"/>
                    <a:pt x="18" y="48"/>
                    <a:pt x="21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45"/>
                    <a:pt x="12" y="45"/>
                    <a:pt x="12" y="45"/>
                  </a:cubicBezTo>
                  <a:lnTo>
                    <a:pt x="5" y="45"/>
                  </a:lnTo>
                  <a:close/>
                </a:path>
              </a:pathLst>
            </a:custGeom>
            <a:solidFill>
              <a:srgbClr val="EF8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8" name="Freeform 49"/>
            <p:cNvSpPr/>
            <p:nvPr/>
          </p:nvSpPr>
          <p:spPr bwMode="auto">
            <a:xfrm>
              <a:off x="1666875" y="6089650"/>
              <a:ext cx="184150" cy="96838"/>
            </a:xfrm>
            <a:custGeom>
              <a:avLst/>
              <a:gdLst>
                <a:gd name="T0" fmla="*/ 15 w 21"/>
                <a:gd name="T1" fmla="*/ 1 h 11"/>
                <a:gd name="T2" fmla="*/ 4 w 21"/>
                <a:gd name="T3" fmla="*/ 4 h 11"/>
                <a:gd name="T4" fmla="*/ 3 w 21"/>
                <a:gd name="T5" fmla="*/ 4 h 11"/>
                <a:gd name="T6" fmla="*/ 15 w 21"/>
                <a:gd name="T7" fmla="*/ 0 h 11"/>
                <a:gd name="T8" fmla="*/ 15 w 2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1">
                  <a:moveTo>
                    <a:pt x="15" y="1"/>
                  </a:moveTo>
                  <a:cubicBezTo>
                    <a:pt x="21" y="10"/>
                    <a:pt x="0" y="11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10" y="1"/>
                    <a:pt x="15" y="0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9" name="Freeform 50"/>
            <p:cNvSpPr/>
            <p:nvPr/>
          </p:nvSpPr>
          <p:spPr bwMode="auto">
            <a:xfrm>
              <a:off x="1754188" y="6010275"/>
              <a:ext cx="96838" cy="52388"/>
            </a:xfrm>
            <a:custGeom>
              <a:avLst/>
              <a:gdLst>
                <a:gd name="T0" fmla="*/ 11 w 11"/>
                <a:gd name="T1" fmla="*/ 1 h 6"/>
                <a:gd name="T2" fmla="*/ 3 w 11"/>
                <a:gd name="T3" fmla="*/ 6 h 6"/>
                <a:gd name="T4" fmla="*/ 3 w 11"/>
                <a:gd name="T5" fmla="*/ 6 h 6"/>
                <a:gd name="T6" fmla="*/ 0 w 11"/>
                <a:gd name="T7" fmla="*/ 1 h 6"/>
                <a:gd name="T8" fmla="*/ 11 w 11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8" y="2"/>
                    <a:pt x="6" y="4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0" y="2"/>
                    <a:pt x="0" y="1"/>
                  </a:cubicBezTo>
                  <a:cubicBezTo>
                    <a:pt x="3" y="0"/>
                    <a:pt x="8" y="1"/>
                    <a:pt x="11" y="1"/>
                  </a:cubicBez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0" name="Freeform 51"/>
            <p:cNvSpPr/>
            <p:nvPr/>
          </p:nvSpPr>
          <p:spPr bwMode="auto">
            <a:xfrm>
              <a:off x="1579563" y="4837113"/>
              <a:ext cx="87313" cy="87313"/>
            </a:xfrm>
            <a:custGeom>
              <a:avLst/>
              <a:gdLst>
                <a:gd name="T0" fmla="*/ 10 w 10"/>
                <a:gd name="T1" fmla="*/ 0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10 h 10"/>
                <a:gd name="T8" fmla="*/ 0 w 10"/>
                <a:gd name="T9" fmla="*/ 9 h 10"/>
                <a:gd name="T10" fmla="*/ 0 w 10"/>
                <a:gd name="T11" fmla="*/ 0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1" name="Freeform 52"/>
            <p:cNvSpPr/>
            <p:nvPr/>
          </p:nvSpPr>
          <p:spPr bwMode="auto">
            <a:xfrm>
              <a:off x="1517650" y="4924425"/>
              <a:ext cx="87313" cy="157163"/>
            </a:xfrm>
            <a:custGeom>
              <a:avLst/>
              <a:gdLst>
                <a:gd name="T0" fmla="*/ 2 w 10"/>
                <a:gd name="T1" fmla="*/ 0 h 18"/>
                <a:gd name="T2" fmla="*/ 7 w 10"/>
                <a:gd name="T3" fmla="*/ 0 h 18"/>
                <a:gd name="T4" fmla="*/ 10 w 10"/>
                <a:gd name="T5" fmla="*/ 0 h 18"/>
                <a:gd name="T6" fmla="*/ 10 w 10"/>
                <a:gd name="T7" fmla="*/ 18 h 18"/>
                <a:gd name="T8" fmla="*/ 7 w 10"/>
                <a:gd name="T9" fmla="*/ 18 h 18"/>
                <a:gd name="T10" fmla="*/ 0 w 10"/>
                <a:gd name="T11" fmla="*/ 0 h 18"/>
                <a:gd name="T12" fmla="*/ 2 w 1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8">
                  <a:moveTo>
                    <a:pt x="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3"/>
                    <a:pt x="2" y="6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E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2" name="Freeform 53"/>
            <p:cNvSpPr/>
            <p:nvPr/>
          </p:nvSpPr>
          <p:spPr bwMode="auto">
            <a:xfrm>
              <a:off x="1535113" y="4837113"/>
              <a:ext cx="44450" cy="87313"/>
            </a:xfrm>
            <a:custGeom>
              <a:avLst/>
              <a:gdLst>
                <a:gd name="T0" fmla="*/ 5 w 5"/>
                <a:gd name="T1" fmla="*/ 9 h 10"/>
                <a:gd name="T2" fmla="*/ 5 w 5"/>
                <a:gd name="T3" fmla="*/ 10 h 10"/>
                <a:gd name="T4" fmla="*/ 0 w 5"/>
                <a:gd name="T5" fmla="*/ 10 h 10"/>
                <a:gd name="T6" fmla="*/ 0 w 5"/>
                <a:gd name="T7" fmla="*/ 0 h 10"/>
                <a:gd name="T8" fmla="*/ 5 w 5"/>
                <a:gd name="T9" fmla="*/ 0 h 10"/>
                <a:gd name="T10" fmla="*/ 5 w 5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5" y="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3"/>
                    <a:pt x="5" y="6"/>
                    <a:pt x="5" y="9"/>
                  </a:cubicBezTo>
                  <a:close/>
                </a:path>
              </a:pathLst>
            </a:custGeom>
            <a:solidFill>
              <a:srgbClr val="5AC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3" name="Freeform 54"/>
            <p:cNvSpPr/>
            <p:nvPr/>
          </p:nvSpPr>
          <p:spPr bwMode="auto">
            <a:xfrm>
              <a:off x="1273175" y="5081588"/>
              <a:ext cx="306388" cy="0"/>
            </a:xfrm>
            <a:custGeom>
              <a:avLst/>
              <a:gdLst>
                <a:gd name="T0" fmla="*/ 193 w 193"/>
                <a:gd name="T1" fmla="*/ 0 w 193"/>
                <a:gd name="T2" fmla="*/ 0 w 193"/>
                <a:gd name="T3" fmla="*/ 116 w 193"/>
                <a:gd name="T4" fmla="*/ 193 w 193"/>
                <a:gd name="T5" fmla="*/ 193 w 19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93">
                  <a:moveTo>
                    <a:pt x="19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93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4" name="Freeform 55"/>
            <p:cNvSpPr/>
            <p:nvPr/>
          </p:nvSpPr>
          <p:spPr bwMode="auto">
            <a:xfrm>
              <a:off x="896938" y="4924425"/>
              <a:ext cx="682625" cy="157163"/>
            </a:xfrm>
            <a:custGeom>
              <a:avLst/>
              <a:gdLst>
                <a:gd name="T0" fmla="*/ 28 w 78"/>
                <a:gd name="T1" fmla="*/ 0 h 18"/>
                <a:gd name="T2" fmla="*/ 35 w 78"/>
                <a:gd name="T3" fmla="*/ 0 h 18"/>
                <a:gd name="T4" fmla="*/ 38 w 78"/>
                <a:gd name="T5" fmla="*/ 0 h 18"/>
                <a:gd name="T6" fmla="*/ 58 w 78"/>
                <a:gd name="T7" fmla="*/ 0 h 18"/>
                <a:gd name="T8" fmla="*/ 71 w 78"/>
                <a:gd name="T9" fmla="*/ 0 h 18"/>
                <a:gd name="T10" fmla="*/ 78 w 78"/>
                <a:gd name="T11" fmla="*/ 18 h 18"/>
                <a:gd name="T12" fmla="*/ 64 w 78"/>
                <a:gd name="T13" fmla="*/ 18 h 18"/>
                <a:gd name="T14" fmla="*/ 43 w 78"/>
                <a:gd name="T15" fmla="*/ 18 h 18"/>
                <a:gd name="T16" fmla="*/ 0 w 78"/>
                <a:gd name="T17" fmla="*/ 18 h 18"/>
                <a:gd name="T18" fmla="*/ 0 w 78"/>
                <a:gd name="T19" fmla="*/ 0 h 18"/>
                <a:gd name="T20" fmla="*/ 17 w 78"/>
                <a:gd name="T21" fmla="*/ 0 h 18"/>
                <a:gd name="T22" fmla="*/ 28 w 7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8">
                  <a:moveTo>
                    <a:pt x="28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6"/>
                    <a:pt x="75" y="13"/>
                    <a:pt x="7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5" name="Freeform 56"/>
            <p:cNvSpPr/>
            <p:nvPr/>
          </p:nvSpPr>
          <p:spPr bwMode="auto">
            <a:xfrm>
              <a:off x="1500188" y="4837113"/>
              <a:ext cx="34925" cy="87313"/>
            </a:xfrm>
            <a:custGeom>
              <a:avLst/>
              <a:gdLst>
                <a:gd name="T0" fmla="*/ 4 w 4"/>
                <a:gd name="T1" fmla="*/ 0 h 10"/>
                <a:gd name="T2" fmla="*/ 4 w 4"/>
                <a:gd name="T3" fmla="*/ 10 h 10"/>
                <a:gd name="T4" fmla="*/ 2 w 4"/>
                <a:gd name="T5" fmla="*/ 10 h 10"/>
                <a:gd name="T6" fmla="*/ 0 w 4"/>
                <a:gd name="T7" fmla="*/ 0 h 10"/>
                <a:gd name="T8" fmla="*/ 4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cubicBezTo>
                    <a:pt x="4" y="3"/>
                    <a:pt x="4" y="6"/>
                    <a:pt x="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6"/>
                    <a:pt x="0" y="3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6" name="Freeform 57"/>
            <p:cNvSpPr/>
            <p:nvPr/>
          </p:nvSpPr>
          <p:spPr bwMode="auto">
            <a:xfrm>
              <a:off x="1203325" y="4837113"/>
              <a:ext cx="314325" cy="87313"/>
            </a:xfrm>
            <a:custGeom>
              <a:avLst/>
              <a:gdLst>
                <a:gd name="T0" fmla="*/ 18 w 36"/>
                <a:gd name="T1" fmla="*/ 0 h 10"/>
                <a:gd name="T2" fmla="*/ 20 w 36"/>
                <a:gd name="T3" fmla="*/ 0 h 10"/>
                <a:gd name="T4" fmla="*/ 25 w 36"/>
                <a:gd name="T5" fmla="*/ 0 h 10"/>
                <a:gd name="T6" fmla="*/ 34 w 36"/>
                <a:gd name="T7" fmla="*/ 0 h 10"/>
                <a:gd name="T8" fmla="*/ 36 w 36"/>
                <a:gd name="T9" fmla="*/ 10 h 10"/>
                <a:gd name="T10" fmla="*/ 23 w 36"/>
                <a:gd name="T11" fmla="*/ 10 h 10"/>
                <a:gd name="T12" fmla="*/ 3 w 36"/>
                <a:gd name="T13" fmla="*/ 10 h 10"/>
                <a:gd name="T14" fmla="*/ 0 w 36"/>
                <a:gd name="T15" fmla="*/ 10 h 10"/>
                <a:gd name="T16" fmla="*/ 0 w 36"/>
                <a:gd name="T17" fmla="*/ 9 h 10"/>
                <a:gd name="T18" fmla="*/ 0 w 36"/>
                <a:gd name="T19" fmla="*/ 0 h 10"/>
                <a:gd name="T20" fmla="*/ 1 w 36"/>
                <a:gd name="T21" fmla="*/ 0 h 10"/>
                <a:gd name="T22" fmla="*/ 12 w 36"/>
                <a:gd name="T23" fmla="*/ 0 h 10"/>
                <a:gd name="T24" fmla="*/ 18 w 36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0">
                  <a:moveTo>
                    <a:pt x="1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3"/>
                    <a:pt x="35" y="6"/>
                    <a:pt x="36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7" name="Freeform 58"/>
            <p:cNvSpPr/>
            <p:nvPr/>
          </p:nvSpPr>
          <p:spPr bwMode="auto">
            <a:xfrm>
              <a:off x="1352550" y="4714875"/>
              <a:ext cx="69850" cy="122238"/>
            </a:xfrm>
            <a:custGeom>
              <a:avLst/>
              <a:gdLst>
                <a:gd name="T0" fmla="*/ 8 w 8"/>
                <a:gd name="T1" fmla="*/ 0 h 14"/>
                <a:gd name="T2" fmla="*/ 8 w 8"/>
                <a:gd name="T3" fmla="*/ 14 h 14"/>
                <a:gd name="T4" fmla="*/ 3 w 8"/>
                <a:gd name="T5" fmla="*/ 14 h 14"/>
                <a:gd name="T6" fmla="*/ 1 w 8"/>
                <a:gd name="T7" fmla="*/ 14 h 14"/>
                <a:gd name="T8" fmla="*/ 1 w 8"/>
                <a:gd name="T9" fmla="*/ 0 h 14"/>
                <a:gd name="T10" fmla="*/ 8 w 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8" y="0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0" y="4"/>
                    <a:pt x="1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8" name="Freeform 59"/>
            <p:cNvSpPr/>
            <p:nvPr/>
          </p:nvSpPr>
          <p:spPr bwMode="auto">
            <a:xfrm>
              <a:off x="1300163" y="4714875"/>
              <a:ext cx="60325" cy="122238"/>
            </a:xfrm>
            <a:custGeom>
              <a:avLst/>
              <a:gdLst>
                <a:gd name="T0" fmla="*/ 6 w 7"/>
                <a:gd name="T1" fmla="*/ 0 h 14"/>
                <a:gd name="T2" fmla="*/ 7 w 7"/>
                <a:gd name="T3" fmla="*/ 0 h 14"/>
                <a:gd name="T4" fmla="*/ 7 w 7"/>
                <a:gd name="T5" fmla="*/ 14 h 14"/>
                <a:gd name="T6" fmla="*/ 1 w 7"/>
                <a:gd name="T7" fmla="*/ 14 h 14"/>
                <a:gd name="T8" fmla="*/ 1 w 7"/>
                <a:gd name="T9" fmla="*/ 0 h 14"/>
                <a:gd name="T10" fmla="*/ 6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4"/>
                    <a:pt x="7" y="9"/>
                    <a:pt x="7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0" y="4"/>
                    <a:pt x="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97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9" name="Freeform 60"/>
            <p:cNvSpPr/>
            <p:nvPr/>
          </p:nvSpPr>
          <p:spPr bwMode="auto">
            <a:xfrm>
              <a:off x="1176338" y="4425950"/>
              <a:ext cx="176213" cy="288925"/>
            </a:xfrm>
            <a:custGeom>
              <a:avLst/>
              <a:gdLst>
                <a:gd name="T0" fmla="*/ 15 w 20"/>
                <a:gd name="T1" fmla="*/ 33 h 33"/>
                <a:gd name="T2" fmla="*/ 1 w 20"/>
                <a:gd name="T3" fmla="*/ 33 h 33"/>
                <a:gd name="T4" fmla="*/ 16 w 20"/>
                <a:gd name="T5" fmla="*/ 0 h 33"/>
                <a:gd name="T6" fmla="*/ 20 w 20"/>
                <a:gd name="T7" fmla="*/ 33 h 33"/>
                <a:gd name="T8" fmla="*/ 15 w 2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15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0" y="19"/>
                    <a:pt x="5" y="6"/>
                    <a:pt x="16" y="0"/>
                  </a:cubicBezTo>
                  <a:cubicBezTo>
                    <a:pt x="16" y="10"/>
                    <a:pt x="17" y="22"/>
                    <a:pt x="20" y="33"/>
                  </a:cubicBezTo>
                  <a:lnTo>
                    <a:pt x="15" y="33"/>
                  </a:lnTo>
                  <a:close/>
                </a:path>
              </a:pathLst>
            </a:custGeom>
            <a:solidFill>
              <a:srgbClr val="C37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0" name="Freeform 61"/>
            <p:cNvSpPr/>
            <p:nvPr/>
          </p:nvSpPr>
          <p:spPr bwMode="auto">
            <a:xfrm>
              <a:off x="1001713" y="4714875"/>
              <a:ext cx="306388" cy="122238"/>
            </a:xfrm>
            <a:custGeom>
              <a:avLst/>
              <a:gdLst>
                <a:gd name="T0" fmla="*/ 23 w 35"/>
                <a:gd name="T1" fmla="*/ 14 h 14"/>
                <a:gd name="T2" fmla="*/ 17 w 35"/>
                <a:gd name="T3" fmla="*/ 14 h 14"/>
                <a:gd name="T4" fmla="*/ 5 w 35"/>
                <a:gd name="T5" fmla="*/ 14 h 14"/>
                <a:gd name="T6" fmla="*/ 0 w 35"/>
                <a:gd name="T7" fmla="*/ 14 h 14"/>
                <a:gd name="T8" fmla="*/ 0 w 35"/>
                <a:gd name="T9" fmla="*/ 0 h 14"/>
                <a:gd name="T10" fmla="*/ 21 w 35"/>
                <a:gd name="T11" fmla="*/ 0 h 14"/>
                <a:gd name="T12" fmla="*/ 35 w 35"/>
                <a:gd name="T13" fmla="*/ 0 h 14"/>
                <a:gd name="T14" fmla="*/ 35 w 35"/>
                <a:gd name="T15" fmla="*/ 14 h 14"/>
                <a:gd name="T16" fmla="*/ 24 w 35"/>
                <a:gd name="T17" fmla="*/ 14 h 14"/>
                <a:gd name="T18" fmla="*/ 23 w 35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4">
                  <a:moveTo>
                    <a:pt x="2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4"/>
                    <a:pt x="35" y="9"/>
                    <a:pt x="35" y="14"/>
                  </a:cubicBezTo>
                  <a:cubicBezTo>
                    <a:pt x="24" y="14"/>
                    <a:pt x="24" y="14"/>
                    <a:pt x="24" y="14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1" name="Freeform 62"/>
            <p:cNvSpPr/>
            <p:nvPr/>
          </p:nvSpPr>
          <p:spPr bwMode="auto">
            <a:xfrm>
              <a:off x="1141413" y="4837113"/>
              <a:ext cx="61913" cy="87313"/>
            </a:xfrm>
            <a:custGeom>
              <a:avLst/>
              <a:gdLst>
                <a:gd name="T0" fmla="*/ 7 w 7"/>
                <a:gd name="T1" fmla="*/ 9 h 10"/>
                <a:gd name="T2" fmla="*/ 7 w 7"/>
                <a:gd name="T3" fmla="*/ 10 h 10"/>
                <a:gd name="T4" fmla="*/ 0 w 7"/>
                <a:gd name="T5" fmla="*/ 10 h 10"/>
                <a:gd name="T6" fmla="*/ 1 w 7"/>
                <a:gd name="T7" fmla="*/ 0 h 10"/>
                <a:gd name="T8" fmla="*/ 7 w 7"/>
                <a:gd name="T9" fmla="*/ 0 h 10"/>
                <a:gd name="T10" fmla="*/ 7 w 7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9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6"/>
                    <a:pt x="7" y="9"/>
                  </a:cubicBezTo>
                  <a:close/>
                </a:path>
              </a:pathLst>
            </a:custGeom>
            <a:solidFill>
              <a:srgbClr val="5AC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2" name="Freeform 63"/>
            <p:cNvSpPr/>
            <p:nvPr/>
          </p:nvSpPr>
          <p:spPr bwMode="auto">
            <a:xfrm>
              <a:off x="1046163" y="4837113"/>
              <a:ext cx="104775" cy="87313"/>
            </a:xfrm>
            <a:custGeom>
              <a:avLst/>
              <a:gdLst>
                <a:gd name="T0" fmla="*/ 0 w 12"/>
                <a:gd name="T1" fmla="*/ 0 h 10"/>
                <a:gd name="T2" fmla="*/ 12 w 12"/>
                <a:gd name="T3" fmla="*/ 0 h 10"/>
                <a:gd name="T4" fmla="*/ 11 w 12"/>
                <a:gd name="T5" fmla="*/ 10 h 10"/>
                <a:gd name="T6" fmla="*/ 0 w 12"/>
                <a:gd name="T7" fmla="*/ 10 h 10"/>
                <a:gd name="T8" fmla="*/ 0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3"/>
                    <a:pt x="11" y="7"/>
                    <a:pt x="11" y="1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3" name="Freeform 64"/>
            <p:cNvSpPr/>
            <p:nvPr/>
          </p:nvSpPr>
          <p:spPr bwMode="auto">
            <a:xfrm>
              <a:off x="949325" y="4714875"/>
              <a:ext cx="52388" cy="122238"/>
            </a:xfrm>
            <a:custGeom>
              <a:avLst/>
              <a:gdLst>
                <a:gd name="T0" fmla="*/ 6 w 6"/>
                <a:gd name="T1" fmla="*/ 0 h 14"/>
                <a:gd name="T2" fmla="*/ 6 w 6"/>
                <a:gd name="T3" fmla="*/ 14 h 14"/>
                <a:gd name="T4" fmla="*/ 0 w 6"/>
                <a:gd name="T5" fmla="*/ 14 h 14"/>
                <a:gd name="T6" fmla="*/ 0 w 6"/>
                <a:gd name="T7" fmla="*/ 0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5"/>
                    <a:pt x="6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4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97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4" name="Freeform 65"/>
            <p:cNvSpPr/>
            <p:nvPr/>
          </p:nvSpPr>
          <p:spPr bwMode="auto">
            <a:xfrm>
              <a:off x="896938" y="4714875"/>
              <a:ext cx="52388" cy="122238"/>
            </a:xfrm>
            <a:custGeom>
              <a:avLst/>
              <a:gdLst>
                <a:gd name="T0" fmla="*/ 6 w 6"/>
                <a:gd name="T1" fmla="*/ 0 h 14"/>
                <a:gd name="T2" fmla="*/ 6 w 6"/>
                <a:gd name="T3" fmla="*/ 14 h 14"/>
                <a:gd name="T4" fmla="*/ 0 w 6"/>
                <a:gd name="T5" fmla="*/ 14 h 14"/>
                <a:gd name="T6" fmla="*/ 0 w 6"/>
                <a:gd name="T7" fmla="*/ 0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4"/>
                    <a:pt x="6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5" name="Freeform 66"/>
            <p:cNvSpPr/>
            <p:nvPr/>
          </p:nvSpPr>
          <p:spPr bwMode="auto">
            <a:xfrm>
              <a:off x="573088" y="5205413"/>
              <a:ext cx="323850" cy="1190625"/>
            </a:xfrm>
            <a:custGeom>
              <a:avLst/>
              <a:gdLst>
                <a:gd name="T0" fmla="*/ 37 w 37"/>
                <a:gd name="T1" fmla="*/ 24 h 136"/>
                <a:gd name="T2" fmla="*/ 37 w 37"/>
                <a:gd name="T3" fmla="*/ 26 h 136"/>
                <a:gd name="T4" fmla="*/ 17 w 37"/>
                <a:gd name="T5" fmla="*/ 26 h 136"/>
                <a:gd name="T6" fmla="*/ 15 w 37"/>
                <a:gd name="T7" fmla="*/ 136 h 136"/>
                <a:gd name="T8" fmla="*/ 0 w 37"/>
                <a:gd name="T9" fmla="*/ 136 h 136"/>
                <a:gd name="T10" fmla="*/ 0 w 37"/>
                <a:gd name="T11" fmla="*/ 26 h 136"/>
                <a:gd name="T12" fmla="*/ 0 w 37"/>
                <a:gd name="T13" fmla="*/ 26 h 136"/>
                <a:gd name="T14" fmla="*/ 0 w 37"/>
                <a:gd name="T15" fmla="*/ 0 h 136"/>
                <a:gd name="T16" fmla="*/ 27 w 37"/>
                <a:gd name="T17" fmla="*/ 0 h 136"/>
                <a:gd name="T18" fmla="*/ 37 w 37"/>
                <a:gd name="T19" fmla="*/ 0 h 136"/>
                <a:gd name="T20" fmla="*/ 37 w 37"/>
                <a:gd name="T21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36">
                  <a:moveTo>
                    <a:pt x="37" y="24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65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FC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6" name="Freeform 67"/>
            <p:cNvSpPr/>
            <p:nvPr/>
          </p:nvSpPr>
          <p:spPr bwMode="auto">
            <a:xfrm>
              <a:off x="530225" y="5081588"/>
              <a:ext cx="279400" cy="123825"/>
            </a:xfrm>
            <a:custGeom>
              <a:avLst/>
              <a:gdLst>
                <a:gd name="T0" fmla="*/ 176 w 176"/>
                <a:gd name="T1" fmla="*/ 0 h 78"/>
                <a:gd name="T2" fmla="*/ 176 w 176"/>
                <a:gd name="T3" fmla="*/ 78 h 78"/>
                <a:gd name="T4" fmla="*/ 27 w 176"/>
                <a:gd name="T5" fmla="*/ 78 h 78"/>
                <a:gd name="T6" fmla="*/ 0 w 176"/>
                <a:gd name="T7" fmla="*/ 78 h 78"/>
                <a:gd name="T8" fmla="*/ 0 w 176"/>
                <a:gd name="T9" fmla="*/ 0 h 78"/>
                <a:gd name="T10" fmla="*/ 176 w 17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78">
                  <a:moveTo>
                    <a:pt x="176" y="0"/>
                  </a:moveTo>
                  <a:lnTo>
                    <a:pt x="176" y="78"/>
                  </a:lnTo>
                  <a:lnTo>
                    <a:pt x="27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DC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58" name="文本框 157"/>
          <p:cNvSpPr txBox="1"/>
          <p:nvPr/>
        </p:nvSpPr>
        <p:spPr>
          <a:xfrm>
            <a:off x="1115616" y="897512"/>
            <a:ext cx="171323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6000" b="1" dirty="0">
                <a:ln w="19050">
                  <a:noFill/>
                </a:ln>
                <a:solidFill>
                  <a:srgbClr val="FCB7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创新</a:t>
            </a:r>
          </a:p>
          <a:p>
            <a:r>
              <a:rPr lang="zh-CN" sz="6000" b="1" dirty="0">
                <a:ln w="19050">
                  <a:noFill/>
                </a:ln>
                <a:solidFill>
                  <a:srgbClr val="FCB7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亮点</a:t>
            </a:r>
          </a:p>
        </p:txBody>
      </p:sp>
      <p:sp>
        <p:nvSpPr>
          <p:cNvPr id="160" name="MH_Number_1"/>
          <p:cNvSpPr/>
          <p:nvPr>
            <p:custDataLst>
              <p:tags r:id="rId1"/>
            </p:custDataLst>
          </p:nvPr>
        </p:nvSpPr>
        <p:spPr>
          <a:xfrm>
            <a:off x="4865156" y="555526"/>
            <a:ext cx="374213" cy="37396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C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61" name="MH_Entry_1"/>
          <p:cNvSpPr/>
          <p:nvPr>
            <p:custDataLst>
              <p:tags r:id="rId2"/>
            </p:custDataLst>
          </p:nvPr>
        </p:nvSpPr>
        <p:spPr>
          <a:xfrm>
            <a:off x="5362834" y="555526"/>
            <a:ext cx="2720557" cy="373961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5000"/>
          </a:bodyPr>
          <a:lstStyle/>
          <a:p>
            <a:pPr algn="ctr"/>
            <a:r>
              <a:rPr lang="zh-CN" altLang="en-US" spc="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智能门禁</a:t>
            </a:r>
          </a:p>
        </p:txBody>
      </p:sp>
      <p:sp>
        <p:nvSpPr>
          <p:cNvPr id="162" name="MH_Entry_2"/>
          <p:cNvSpPr/>
          <p:nvPr>
            <p:custDataLst>
              <p:tags r:id="rId3"/>
            </p:custDataLst>
          </p:nvPr>
        </p:nvSpPr>
        <p:spPr>
          <a:xfrm>
            <a:off x="5362834" y="1177727"/>
            <a:ext cx="2720557" cy="373961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5000"/>
          </a:bodyPr>
          <a:lstStyle/>
          <a:p>
            <a:pPr algn="ctr"/>
            <a:r>
              <a:rPr lang="zh-CN" altLang="en-US" spc="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呼唤学生</a:t>
            </a:r>
          </a:p>
        </p:txBody>
      </p:sp>
      <p:sp>
        <p:nvSpPr>
          <p:cNvPr id="163" name="MH_Number_2"/>
          <p:cNvSpPr/>
          <p:nvPr>
            <p:custDataLst>
              <p:tags r:id="rId4"/>
            </p:custDataLst>
          </p:nvPr>
        </p:nvSpPr>
        <p:spPr>
          <a:xfrm>
            <a:off x="4865156" y="1177727"/>
            <a:ext cx="374213" cy="37396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C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02</a:t>
            </a:r>
            <a:endParaRPr lang="zh-CN" altLang="en-US" sz="21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64" name="MH_Number_1"/>
          <p:cNvSpPr/>
          <p:nvPr>
            <p:custDataLst>
              <p:tags r:id="rId5"/>
            </p:custDataLst>
          </p:nvPr>
        </p:nvSpPr>
        <p:spPr>
          <a:xfrm>
            <a:off x="4865156" y="1799927"/>
            <a:ext cx="374213" cy="37396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C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65" name="MH_Entry_1"/>
          <p:cNvSpPr/>
          <p:nvPr>
            <p:custDataLst>
              <p:tags r:id="rId6"/>
            </p:custDataLst>
          </p:nvPr>
        </p:nvSpPr>
        <p:spPr>
          <a:xfrm>
            <a:off x="5362834" y="1799927"/>
            <a:ext cx="2720557" cy="373961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5000"/>
          </a:bodyPr>
          <a:lstStyle/>
          <a:p>
            <a:pPr algn="ctr"/>
            <a:r>
              <a:rPr lang="zh-CN" altLang="en-US" spc="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课堂互动</a:t>
            </a:r>
          </a:p>
        </p:txBody>
      </p:sp>
      <p:sp>
        <p:nvSpPr>
          <p:cNvPr id="166" name="MH_Entry_2"/>
          <p:cNvSpPr/>
          <p:nvPr>
            <p:custDataLst>
              <p:tags r:id="rId7"/>
            </p:custDataLst>
          </p:nvPr>
        </p:nvSpPr>
        <p:spPr>
          <a:xfrm>
            <a:off x="5373629" y="2103993"/>
            <a:ext cx="2720557" cy="373961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5000"/>
          </a:bodyPr>
          <a:lstStyle/>
          <a:p>
            <a:pPr algn="ctr"/>
            <a:endParaRPr lang="zh-CN" altLang="en-US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>
            <a:off x="5368069" y="929486"/>
            <a:ext cx="2720557" cy="0"/>
          </a:xfrm>
          <a:prstGeom prst="line">
            <a:avLst/>
          </a:prstGeom>
          <a:ln>
            <a:solidFill>
              <a:srgbClr val="FCB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5368069" y="1551687"/>
            <a:ext cx="2720557" cy="0"/>
          </a:xfrm>
          <a:prstGeom prst="line">
            <a:avLst/>
          </a:prstGeom>
          <a:ln>
            <a:solidFill>
              <a:srgbClr val="FCB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368069" y="2184253"/>
            <a:ext cx="2720557" cy="0"/>
          </a:xfrm>
          <a:prstGeom prst="line">
            <a:avLst/>
          </a:prstGeom>
          <a:ln>
            <a:solidFill>
              <a:srgbClr val="FCB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H_Number_1"/>
          <p:cNvSpPr/>
          <p:nvPr>
            <p:custDataLst>
              <p:tags r:id="rId8"/>
            </p:custDataLst>
          </p:nvPr>
        </p:nvSpPr>
        <p:spPr>
          <a:xfrm>
            <a:off x="4860076" y="2444452"/>
            <a:ext cx="374213" cy="37396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C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MH_Entry_1"/>
          <p:cNvSpPr/>
          <p:nvPr>
            <p:custDataLst>
              <p:tags r:id="rId9"/>
            </p:custDataLst>
          </p:nvPr>
        </p:nvSpPr>
        <p:spPr>
          <a:xfrm>
            <a:off x="5346324" y="2564711"/>
            <a:ext cx="2720557" cy="373961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5000"/>
          </a:bodyPr>
          <a:lstStyle/>
          <a:p>
            <a:pPr algn="ctr"/>
            <a:r>
              <a:rPr lang="zh-CN" altLang="en-US" spc="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远程控制</a:t>
            </a:r>
          </a:p>
          <a:p>
            <a:pPr algn="ctr"/>
            <a:endParaRPr lang="zh-CN" altLang="en-US" spc="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" name="直接连接符 3"/>
          <p:cNvCxnSpPr/>
          <p:nvPr>
            <p:custDataLst>
              <p:tags r:id="rId10"/>
            </p:custDataLst>
          </p:nvPr>
        </p:nvCxnSpPr>
        <p:spPr>
          <a:xfrm>
            <a:off x="5351559" y="2813538"/>
            <a:ext cx="2720557" cy="0"/>
          </a:xfrm>
          <a:prstGeom prst="line">
            <a:avLst/>
          </a:prstGeom>
          <a:ln>
            <a:solidFill>
              <a:srgbClr val="FCB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Number_1">
            <a:extLst>
              <a:ext uri="{FF2B5EF4-FFF2-40B4-BE49-F238E27FC236}">
                <a16:creationId xmlns:a16="http://schemas.microsoft.com/office/drawing/2014/main" id="{EE7064C3-2E59-C1E4-AB88-DE2F1FDEBE7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860076" y="3082688"/>
            <a:ext cx="374213" cy="37396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C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05</a:t>
            </a:r>
            <a:endParaRPr lang="zh-CN" altLang="en-US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DB1A772A-5F13-B069-E561-6175FEA6939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373629" y="3212783"/>
            <a:ext cx="2720557" cy="373961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5000"/>
          </a:bodyPr>
          <a:lstStyle/>
          <a:p>
            <a:pPr algn="ctr"/>
            <a:r>
              <a:rPr lang="zh-CN" altLang="en-US" spc="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平台操控</a:t>
            </a:r>
          </a:p>
          <a:p>
            <a:pPr algn="ctr"/>
            <a:endParaRPr lang="zh-CN" altLang="en-US" spc="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BD4D663-6AC0-5BE4-0614-C83D24141B13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378864" y="3461610"/>
            <a:ext cx="2720557" cy="0"/>
          </a:xfrm>
          <a:prstGeom prst="line">
            <a:avLst/>
          </a:prstGeom>
          <a:ln>
            <a:solidFill>
              <a:srgbClr val="FCB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0" grpId="0" bldLvl="0" animBg="1"/>
      <p:bldP spid="161" grpId="0" bldLvl="0" animBg="1"/>
      <p:bldP spid="162" grpId="0" bldLvl="0" animBg="1"/>
      <p:bldP spid="163" grpId="0" bldLvl="0" animBg="1"/>
      <p:bldP spid="164" grpId="0" bldLvl="0" animBg="1"/>
      <p:bldP spid="165" grpId="0" bldLvl="0" animBg="1"/>
      <p:bldP spid="166" grpId="0" bldLvl="0" animBg="1"/>
      <p:bldP spid="2" grpId="0" bldLvl="0" animBg="1"/>
      <p:bldP spid="3" grpId="0" bldLvl="0" animBg="1"/>
      <p:bldP spid="5" grpId="0" bldLvl="0" animBg="1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团队分工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/>
        <p:txBody>
          <a:bodyPr>
            <a:noAutofit/>
          </a:bodyPr>
          <a:lstStyle/>
          <a:p>
            <a:r>
              <a:rPr lang="en-US" altLang="zh-CN" sz="6000">
                <a:latin typeface="华文隶书" panose="02010800040101010101" charset="-122"/>
                <a:ea typeface="华文隶书" panose="02010800040101010101" charset="-122"/>
              </a:rPr>
              <a:t>Part 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团队分工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539552" y="1347614"/>
            <a:ext cx="8164195" cy="1512168"/>
          </a:xfrm>
        </p:spPr>
        <p:txBody>
          <a:bodyPr>
            <a:normAutofit/>
          </a:bodyPr>
          <a:lstStyle/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张津崇 </a:t>
            </a:r>
            <a:r>
              <a:rPr lang="zh-CN" altLang="zh-CN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主要负责</a:t>
            </a:r>
            <a:r>
              <a:rPr lang="en-US" altLang="zh-CN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课前、课后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管理平台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的功能</a:t>
            </a:r>
            <a:r>
              <a:rPr lang="zh-CN" altLang="en-US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 </a:t>
            </a:r>
            <a:r>
              <a:rPr lang="zh-CN" altLang="zh-CN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编程与调试。</a:t>
            </a:r>
          </a:p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张  蜜 </a:t>
            </a:r>
            <a:r>
              <a:rPr lang="zh-CN" altLang="zh-CN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主要负责</a:t>
            </a:r>
            <a:r>
              <a:rPr lang="en-US" altLang="zh-CN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 </a:t>
            </a:r>
            <a:r>
              <a:rPr lang="zh-CN" altLang="en-US" sz="1800" spc="150" dirty="0">
                <a:solidFill>
                  <a:srgbClr val="FF0000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课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中</a:t>
            </a:r>
            <a:r>
              <a:rPr lang="zh-CN" altLang="en-US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的功能</a:t>
            </a:r>
            <a:r>
              <a:rPr lang="en-US" altLang="zh-CN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 </a:t>
            </a:r>
            <a:r>
              <a:rPr lang="zh-CN" altLang="zh-CN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编程与调试。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  <a:cs typeface="幼圆" panose="02010509060101010101" pitchFamily="49" charset="-122"/>
              <a:sym typeface="+mn-ea"/>
            </a:endParaRPr>
          </a:p>
          <a:p>
            <a:pPr marL="0" lvl="0" indent="0" algn="ctr" defTabSz="6858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zh-CN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两个人共同完成</a:t>
            </a:r>
            <a:r>
              <a:rPr lang="zh-CN" altLang="en-US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智能</a:t>
            </a:r>
            <a:r>
              <a:rPr lang="zh-CN" altLang="zh-CN" sz="1800" spc="150" dirty="0"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教室模型外观制作。</a:t>
            </a:r>
          </a:p>
        </p:txBody>
      </p:sp>
      <p:sp>
        <p:nvSpPr>
          <p:cNvPr id="2" name="Freeform 302"/>
          <p:cNvSpPr/>
          <p:nvPr/>
        </p:nvSpPr>
        <p:spPr bwMode="auto">
          <a:xfrm>
            <a:off x="0" y="4612483"/>
            <a:ext cx="9144000" cy="539183"/>
          </a:xfrm>
          <a:prstGeom prst="rect">
            <a:avLst/>
          </a:prstGeom>
          <a:solidFill>
            <a:srgbClr val="E2B0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3486831" y="3750470"/>
            <a:ext cx="1594247" cy="1298972"/>
            <a:chOff x="4387851" y="5000626"/>
            <a:chExt cx="2125662" cy="1731963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387851" y="6435726"/>
              <a:ext cx="2073275" cy="296863"/>
            </a:xfrm>
            <a:custGeom>
              <a:avLst/>
              <a:gdLst>
                <a:gd name="T0" fmla="*/ 185 w 239"/>
                <a:gd name="T1" fmla="*/ 32 h 34"/>
                <a:gd name="T2" fmla="*/ 102 w 239"/>
                <a:gd name="T3" fmla="*/ 34 h 34"/>
                <a:gd name="T4" fmla="*/ 93 w 239"/>
                <a:gd name="T5" fmla="*/ 27 h 34"/>
                <a:gd name="T6" fmla="*/ 32 w 239"/>
                <a:gd name="T7" fmla="*/ 27 h 34"/>
                <a:gd name="T8" fmla="*/ 1 w 239"/>
                <a:gd name="T9" fmla="*/ 24 h 34"/>
                <a:gd name="T10" fmla="*/ 17 w 239"/>
                <a:gd name="T11" fmla="*/ 3 h 34"/>
                <a:gd name="T12" fmla="*/ 30 w 239"/>
                <a:gd name="T13" fmla="*/ 3 h 34"/>
                <a:gd name="T14" fmla="*/ 44 w 239"/>
                <a:gd name="T15" fmla="*/ 20 h 34"/>
                <a:gd name="T16" fmla="*/ 59 w 239"/>
                <a:gd name="T17" fmla="*/ 2 h 34"/>
                <a:gd name="T18" fmla="*/ 56 w 239"/>
                <a:gd name="T19" fmla="*/ 20 h 34"/>
                <a:gd name="T20" fmla="*/ 96 w 239"/>
                <a:gd name="T21" fmla="*/ 20 h 34"/>
                <a:gd name="T22" fmla="*/ 98 w 239"/>
                <a:gd name="T23" fmla="*/ 16 h 34"/>
                <a:gd name="T24" fmla="*/ 78 w 239"/>
                <a:gd name="T25" fmla="*/ 15 h 34"/>
                <a:gd name="T26" fmla="*/ 86 w 239"/>
                <a:gd name="T27" fmla="*/ 3 h 34"/>
                <a:gd name="T28" fmla="*/ 93 w 239"/>
                <a:gd name="T29" fmla="*/ 3 h 34"/>
                <a:gd name="T30" fmla="*/ 100 w 239"/>
                <a:gd name="T31" fmla="*/ 12 h 34"/>
                <a:gd name="T32" fmla="*/ 101 w 239"/>
                <a:gd name="T33" fmla="*/ 12 h 34"/>
                <a:gd name="T34" fmla="*/ 101 w 239"/>
                <a:gd name="T35" fmla="*/ 12 h 34"/>
                <a:gd name="T36" fmla="*/ 111 w 239"/>
                <a:gd name="T37" fmla="*/ 0 h 34"/>
                <a:gd name="T38" fmla="*/ 108 w 239"/>
                <a:gd name="T39" fmla="*/ 12 h 34"/>
                <a:gd name="T40" fmla="*/ 174 w 239"/>
                <a:gd name="T41" fmla="*/ 3 h 34"/>
                <a:gd name="T42" fmla="*/ 182 w 239"/>
                <a:gd name="T43" fmla="*/ 3 h 34"/>
                <a:gd name="T44" fmla="*/ 189 w 239"/>
                <a:gd name="T45" fmla="*/ 12 h 34"/>
                <a:gd name="T46" fmla="*/ 198 w 239"/>
                <a:gd name="T47" fmla="*/ 1 h 34"/>
                <a:gd name="T48" fmla="*/ 194 w 239"/>
                <a:gd name="T49" fmla="*/ 15 h 34"/>
                <a:gd name="T50" fmla="*/ 195 w 239"/>
                <a:gd name="T51" fmla="*/ 20 h 34"/>
                <a:gd name="T52" fmla="*/ 203 w 239"/>
                <a:gd name="T53" fmla="*/ 4 h 34"/>
                <a:gd name="T54" fmla="*/ 215 w 239"/>
                <a:gd name="T55" fmla="*/ 4 h 34"/>
                <a:gd name="T56" fmla="*/ 219 w 239"/>
                <a:gd name="T57" fmla="*/ 20 h 34"/>
                <a:gd name="T58" fmla="*/ 233 w 239"/>
                <a:gd name="T59" fmla="*/ 2 h 34"/>
                <a:gd name="T60" fmla="*/ 229 w 239"/>
                <a:gd name="T61" fmla="*/ 24 h 34"/>
                <a:gd name="T62" fmla="*/ 234 w 239"/>
                <a:gd name="T63" fmla="*/ 27 h 34"/>
                <a:gd name="T64" fmla="*/ 43 w 239"/>
                <a:gd name="T65" fmla="*/ 21 h 34"/>
                <a:gd name="T66" fmla="*/ 20 w 239"/>
                <a:gd name="T67" fmla="*/ 24 h 34"/>
                <a:gd name="T68" fmla="*/ 40 w 239"/>
                <a:gd name="T69" fmla="*/ 24 h 34"/>
                <a:gd name="T70" fmla="*/ 43 w 239"/>
                <a:gd name="T71" fmla="*/ 21 h 34"/>
                <a:gd name="T72" fmla="*/ 55 w 239"/>
                <a:gd name="T73" fmla="*/ 21 h 34"/>
                <a:gd name="T74" fmla="*/ 54 w 239"/>
                <a:gd name="T75" fmla="*/ 24 h 34"/>
                <a:gd name="T76" fmla="*/ 94 w 239"/>
                <a:gd name="T77" fmla="*/ 24 h 34"/>
                <a:gd name="T78" fmla="*/ 95 w 239"/>
                <a:gd name="T79" fmla="*/ 21 h 34"/>
                <a:gd name="T80" fmla="*/ 186 w 239"/>
                <a:gd name="T81" fmla="*/ 15 h 34"/>
                <a:gd name="T82" fmla="*/ 105 w 239"/>
                <a:gd name="T83" fmla="*/ 16 h 34"/>
                <a:gd name="T84" fmla="*/ 185 w 239"/>
                <a:gd name="T85" fmla="*/ 20 h 34"/>
                <a:gd name="T86" fmla="*/ 103 w 239"/>
                <a:gd name="T87" fmla="*/ 21 h 34"/>
                <a:gd name="T88" fmla="*/ 184 w 239"/>
                <a:gd name="T89" fmla="*/ 23 h 34"/>
                <a:gd name="T90" fmla="*/ 103 w 239"/>
                <a:gd name="T91" fmla="*/ 21 h 34"/>
                <a:gd name="T92" fmla="*/ 189 w 239"/>
                <a:gd name="T93" fmla="*/ 24 h 34"/>
                <a:gd name="T94" fmla="*/ 194 w 239"/>
                <a:gd name="T95" fmla="*/ 21 h 34"/>
                <a:gd name="T96" fmla="*/ 217 w 239"/>
                <a:gd name="T97" fmla="*/ 24 h 34"/>
                <a:gd name="T98" fmla="*/ 206 w 239"/>
                <a:gd name="T99" fmla="*/ 21 h 34"/>
                <a:gd name="T100" fmla="*/ 205 w 239"/>
                <a:gd name="T10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" h="34">
                  <a:moveTo>
                    <a:pt x="188" y="27"/>
                  </a:moveTo>
                  <a:cubicBezTo>
                    <a:pt x="186" y="30"/>
                    <a:pt x="185" y="32"/>
                    <a:pt x="185" y="32"/>
                  </a:cubicBezTo>
                  <a:cubicBezTo>
                    <a:pt x="185" y="33"/>
                    <a:pt x="179" y="34"/>
                    <a:pt x="17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5" y="34"/>
                    <a:pt x="90" y="33"/>
                    <a:pt x="90" y="32"/>
                  </a:cubicBezTo>
                  <a:cubicBezTo>
                    <a:pt x="90" y="32"/>
                    <a:pt x="91" y="30"/>
                    <a:pt x="93" y="27"/>
                  </a:cubicBezTo>
                  <a:cubicBezTo>
                    <a:pt x="70" y="27"/>
                    <a:pt x="50" y="27"/>
                    <a:pt x="39" y="27"/>
                  </a:cubicBezTo>
                  <a:cubicBezTo>
                    <a:pt x="37" y="27"/>
                    <a:pt x="35" y="27"/>
                    <a:pt x="32" y="27"/>
                  </a:cubicBezTo>
                  <a:cubicBezTo>
                    <a:pt x="18" y="27"/>
                    <a:pt x="0" y="27"/>
                    <a:pt x="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4" y="24"/>
                    <a:pt x="8" y="24"/>
                  </a:cubicBezTo>
                  <a:cubicBezTo>
                    <a:pt x="10" y="20"/>
                    <a:pt x="17" y="3"/>
                    <a:pt x="17" y="3"/>
                  </a:cubicBezTo>
                  <a:cubicBezTo>
                    <a:pt x="18" y="2"/>
                    <a:pt x="21" y="2"/>
                    <a:pt x="24" y="2"/>
                  </a:cubicBezTo>
                  <a:cubicBezTo>
                    <a:pt x="28" y="2"/>
                    <a:pt x="30" y="2"/>
                    <a:pt x="30" y="3"/>
                  </a:cubicBezTo>
                  <a:cubicBezTo>
                    <a:pt x="30" y="3"/>
                    <a:pt x="25" y="14"/>
                    <a:pt x="22" y="20"/>
                  </a:cubicBezTo>
                  <a:cubicBezTo>
                    <a:pt x="30" y="20"/>
                    <a:pt x="44" y="20"/>
                    <a:pt x="44" y="20"/>
                  </a:cubicBezTo>
                  <a:cubicBezTo>
                    <a:pt x="47" y="14"/>
                    <a:pt x="52" y="3"/>
                    <a:pt x="52" y="3"/>
                  </a:cubicBezTo>
                  <a:cubicBezTo>
                    <a:pt x="52" y="2"/>
                    <a:pt x="55" y="2"/>
                    <a:pt x="59" y="2"/>
                  </a:cubicBezTo>
                  <a:cubicBezTo>
                    <a:pt x="62" y="2"/>
                    <a:pt x="65" y="2"/>
                    <a:pt x="64" y="3"/>
                  </a:cubicBezTo>
                  <a:cubicBezTo>
                    <a:pt x="64" y="3"/>
                    <a:pt x="59" y="14"/>
                    <a:pt x="56" y="20"/>
                  </a:cubicBezTo>
                  <a:cubicBezTo>
                    <a:pt x="61" y="20"/>
                    <a:pt x="7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19"/>
                    <a:pt x="98" y="18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0" y="16"/>
                    <a:pt x="84" y="16"/>
                    <a:pt x="84" y="16"/>
                  </a:cubicBezTo>
                  <a:cubicBezTo>
                    <a:pt x="80" y="16"/>
                    <a:pt x="77" y="16"/>
                    <a:pt x="78" y="15"/>
                  </a:cubicBezTo>
                  <a:cubicBezTo>
                    <a:pt x="78" y="15"/>
                    <a:pt x="79" y="14"/>
                    <a:pt x="80" y="14"/>
                  </a:cubicBezTo>
                  <a:cubicBezTo>
                    <a:pt x="83" y="8"/>
                    <a:pt x="86" y="3"/>
                    <a:pt x="86" y="3"/>
                  </a:cubicBezTo>
                  <a:cubicBezTo>
                    <a:pt x="86" y="3"/>
                    <a:pt x="86" y="3"/>
                    <a:pt x="90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0" y="9"/>
                    <a:pt x="88" y="13"/>
                  </a:cubicBezTo>
                  <a:cubicBezTo>
                    <a:pt x="90" y="13"/>
                    <a:pt x="95" y="13"/>
                    <a:pt x="100" y="12"/>
                  </a:cubicBezTo>
                  <a:cubicBezTo>
                    <a:pt x="100" y="12"/>
                    <a:pt x="100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4" y="6"/>
                    <a:pt x="107" y="1"/>
                    <a:pt x="107" y="1"/>
                  </a:cubicBezTo>
                  <a:cubicBezTo>
                    <a:pt x="107" y="1"/>
                    <a:pt x="107" y="0"/>
                    <a:pt x="111" y="0"/>
                  </a:cubicBezTo>
                  <a:cubicBezTo>
                    <a:pt x="115" y="0"/>
                    <a:pt x="114" y="1"/>
                    <a:pt x="114" y="1"/>
                  </a:cubicBezTo>
                  <a:cubicBezTo>
                    <a:pt x="114" y="1"/>
                    <a:pt x="110" y="9"/>
                    <a:pt x="108" y="12"/>
                  </a:cubicBezTo>
                  <a:cubicBezTo>
                    <a:pt x="120" y="12"/>
                    <a:pt x="149" y="12"/>
                    <a:pt x="169" y="12"/>
                  </a:cubicBezTo>
                  <a:cubicBezTo>
                    <a:pt x="172" y="7"/>
                    <a:pt x="174" y="3"/>
                    <a:pt x="174" y="3"/>
                  </a:cubicBezTo>
                  <a:cubicBezTo>
                    <a:pt x="174" y="3"/>
                    <a:pt x="175" y="2"/>
                    <a:pt x="178" y="2"/>
                  </a:cubicBezTo>
                  <a:cubicBezTo>
                    <a:pt x="182" y="2"/>
                    <a:pt x="182" y="3"/>
                    <a:pt x="182" y="3"/>
                  </a:cubicBezTo>
                  <a:cubicBezTo>
                    <a:pt x="182" y="3"/>
                    <a:pt x="179" y="8"/>
                    <a:pt x="177" y="12"/>
                  </a:cubicBezTo>
                  <a:cubicBezTo>
                    <a:pt x="182" y="12"/>
                    <a:pt x="186" y="12"/>
                    <a:pt x="189" y="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5" y="1"/>
                    <a:pt x="198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2"/>
                    <a:pt x="197" y="8"/>
                    <a:pt x="194" y="15"/>
                  </a:cubicBezTo>
                  <a:cubicBezTo>
                    <a:pt x="193" y="17"/>
                    <a:pt x="192" y="18"/>
                    <a:pt x="191" y="20"/>
                  </a:cubicBezTo>
                  <a:cubicBezTo>
                    <a:pt x="192" y="20"/>
                    <a:pt x="194" y="20"/>
                    <a:pt x="195" y="20"/>
                  </a:cubicBezTo>
                  <a:cubicBezTo>
                    <a:pt x="196" y="18"/>
                    <a:pt x="197" y="16"/>
                    <a:pt x="198" y="14"/>
                  </a:cubicBezTo>
                  <a:cubicBezTo>
                    <a:pt x="200" y="8"/>
                    <a:pt x="203" y="4"/>
                    <a:pt x="203" y="4"/>
                  </a:cubicBezTo>
                  <a:cubicBezTo>
                    <a:pt x="203" y="3"/>
                    <a:pt x="206" y="2"/>
                    <a:pt x="209" y="2"/>
                  </a:cubicBezTo>
                  <a:cubicBezTo>
                    <a:pt x="213" y="2"/>
                    <a:pt x="215" y="3"/>
                    <a:pt x="215" y="4"/>
                  </a:cubicBezTo>
                  <a:cubicBezTo>
                    <a:pt x="215" y="4"/>
                    <a:pt x="210" y="14"/>
                    <a:pt x="207" y="20"/>
                  </a:cubicBezTo>
                  <a:cubicBezTo>
                    <a:pt x="211" y="20"/>
                    <a:pt x="215" y="20"/>
                    <a:pt x="219" y="20"/>
                  </a:cubicBezTo>
                  <a:cubicBezTo>
                    <a:pt x="222" y="14"/>
                    <a:pt x="227" y="3"/>
                    <a:pt x="227" y="3"/>
                  </a:cubicBezTo>
                  <a:cubicBezTo>
                    <a:pt x="227" y="3"/>
                    <a:pt x="230" y="2"/>
                    <a:pt x="233" y="2"/>
                  </a:cubicBezTo>
                  <a:cubicBezTo>
                    <a:pt x="237" y="2"/>
                    <a:pt x="239" y="3"/>
                    <a:pt x="239" y="3"/>
                  </a:cubicBezTo>
                  <a:cubicBezTo>
                    <a:pt x="239" y="3"/>
                    <a:pt x="231" y="21"/>
                    <a:pt x="229" y="24"/>
                  </a:cubicBezTo>
                  <a:cubicBezTo>
                    <a:pt x="233" y="24"/>
                    <a:pt x="235" y="24"/>
                    <a:pt x="235" y="24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27"/>
                    <a:pt x="215" y="27"/>
                    <a:pt x="188" y="27"/>
                  </a:cubicBezTo>
                  <a:close/>
                  <a:moveTo>
                    <a:pt x="43" y="21"/>
                  </a:moveTo>
                  <a:cubicBezTo>
                    <a:pt x="43" y="21"/>
                    <a:pt x="29" y="21"/>
                    <a:pt x="21" y="21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4" y="24"/>
                    <a:pt x="29" y="24"/>
                    <a:pt x="33" y="24"/>
                  </a:cubicBezTo>
                  <a:cubicBezTo>
                    <a:pt x="36" y="24"/>
                    <a:pt x="38" y="24"/>
                    <a:pt x="40" y="24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3"/>
                    <a:pt x="43" y="23"/>
                    <a:pt x="43" y="21"/>
                  </a:cubicBezTo>
                  <a:close/>
                  <a:moveTo>
                    <a:pt x="95" y="21"/>
                  </a:moveTo>
                  <a:cubicBezTo>
                    <a:pt x="75" y="21"/>
                    <a:pt x="60" y="21"/>
                    <a:pt x="55" y="21"/>
                  </a:cubicBezTo>
                  <a:cubicBezTo>
                    <a:pt x="55" y="23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5" y="24"/>
                    <a:pt x="79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5" y="23"/>
                    <a:pt x="95" y="22"/>
                    <a:pt x="96" y="21"/>
                  </a:cubicBezTo>
                  <a:lnTo>
                    <a:pt x="95" y="21"/>
                  </a:lnTo>
                  <a:close/>
                  <a:moveTo>
                    <a:pt x="187" y="15"/>
                  </a:moveTo>
                  <a:cubicBezTo>
                    <a:pt x="186" y="15"/>
                    <a:pt x="186" y="15"/>
                    <a:pt x="186" y="15"/>
                  </a:cubicBezTo>
                  <a:cubicBezTo>
                    <a:pt x="180" y="16"/>
                    <a:pt x="174" y="16"/>
                    <a:pt x="173" y="16"/>
                  </a:cubicBezTo>
                  <a:cubicBezTo>
                    <a:pt x="173" y="16"/>
                    <a:pt x="131" y="16"/>
                    <a:pt x="105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29" y="20"/>
                    <a:pt x="160" y="20"/>
                    <a:pt x="185" y="20"/>
                  </a:cubicBezTo>
                  <a:lnTo>
                    <a:pt x="187" y="15"/>
                  </a:lnTo>
                  <a:close/>
                  <a:moveTo>
                    <a:pt x="103" y="21"/>
                  </a:moveTo>
                  <a:cubicBezTo>
                    <a:pt x="102" y="23"/>
                    <a:pt x="102" y="23"/>
                    <a:pt x="102" y="23"/>
                  </a:cubicBezTo>
                  <a:cubicBezTo>
                    <a:pt x="112" y="23"/>
                    <a:pt x="175" y="23"/>
                    <a:pt x="184" y="23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60" y="21"/>
                    <a:pt x="128" y="21"/>
                    <a:pt x="103" y="21"/>
                  </a:cubicBezTo>
                  <a:close/>
                  <a:moveTo>
                    <a:pt x="191" y="21"/>
                  </a:moveTo>
                  <a:cubicBezTo>
                    <a:pt x="190" y="22"/>
                    <a:pt x="190" y="23"/>
                    <a:pt x="189" y="24"/>
                  </a:cubicBezTo>
                  <a:cubicBezTo>
                    <a:pt x="191" y="24"/>
                    <a:pt x="192" y="24"/>
                    <a:pt x="193" y="24"/>
                  </a:cubicBezTo>
                  <a:cubicBezTo>
                    <a:pt x="193" y="23"/>
                    <a:pt x="194" y="23"/>
                    <a:pt x="194" y="21"/>
                  </a:cubicBezTo>
                  <a:cubicBezTo>
                    <a:pt x="193" y="21"/>
                    <a:pt x="192" y="21"/>
                    <a:pt x="191" y="21"/>
                  </a:cubicBezTo>
                  <a:close/>
                  <a:moveTo>
                    <a:pt x="217" y="24"/>
                  </a:moveTo>
                  <a:cubicBezTo>
                    <a:pt x="217" y="23"/>
                    <a:pt x="218" y="23"/>
                    <a:pt x="218" y="21"/>
                  </a:cubicBezTo>
                  <a:cubicBezTo>
                    <a:pt x="215" y="21"/>
                    <a:pt x="211" y="21"/>
                    <a:pt x="206" y="21"/>
                  </a:cubicBezTo>
                  <a:cubicBezTo>
                    <a:pt x="206" y="23"/>
                    <a:pt x="205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9" y="24"/>
                    <a:pt x="213" y="24"/>
                    <a:pt x="217" y="24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933951" y="5600701"/>
              <a:ext cx="7938" cy="60325"/>
            </a:xfrm>
            <a:custGeom>
              <a:avLst/>
              <a:gdLst>
                <a:gd name="T0" fmla="*/ 1 w 1"/>
                <a:gd name="T1" fmla="*/ 0 h 7"/>
                <a:gd name="T2" fmla="*/ 1 w 1"/>
                <a:gd name="T3" fmla="*/ 7 h 7"/>
                <a:gd name="T4" fmla="*/ 0 w 1"/>
                <a:gd name="T5" fmla="*/ 7 h 7"/>
                <a:gd name="T6" fmla="*/ 0 w 1"/>
                <a:gd name="T7" fmla="*/ 0 h 7"/>
                <a:gd name="T8" fmla="*/ 1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254626" y="5913438"/>
              <a:ext cx="42863" cy="122238"/>
            </a:xfrm>
            <a:custGeom>
              <a:avLst/>
              <a:gdLst>
                <a:gd name="T0" fmla="*/ 5 w 5"/>
                <a:gd name="T1" fmla="*/ 14 h 14"/>
                <a:gd name="T2" fmla="*/ 4 w 5"/>
                <a:gd name="T3" fmla="*/ 14 h 14"/>
                <a:gd name="T4" fmla="*/ 0 w 5"/>
                <a:gd name="T5" fmla="*/ 7 h 14"/>
                <a:gd name="T6" fmla="*/ 5 w 5"/>
                <a:gd name="T7" fmla="*/ 0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5359401" y="5975351"/>
              <a:ext cx="701675" cy="69850"/>
            </a:xfrm>
            <a:custGeom>
              <a:avLst/>
              <a:gdLst>
                <a:gd name="T0" fmla="*/ 69 w 81"/>
                <a:gd name="T1" fmla="*/ 8 h 8"/>
                <a:gd name="T2" fmla="*/ 62 w 81"/>
                <a:gd name="T3" fmla="*/ 8 h 8"/>
                <a:gd name="T4" fmla="*/ 0 w 81"/>
                <a:gd name="T5" fmla="*/ 8 h 8"/>
                <a:gd name="T6" fmla="*/ 0 w 81"/>
                <a:gd name="T7" fmla="*/ 8 h 8"/>
                <a:gd name="T8" fmla="*/ 0 w 81"/>
                <a:gd name="T9" fmla="*/ 0 h 8"/>
                <a:gd name="T10" fmla="*/ 81 w 81"/>
                <a:gd name="T11" fmla="*/ 0 h 8"/>
                <a:gd name="T12" fmla="*/ 81 w 81"/>
                <a:gd name="T13" fmla="*/ 8 h 8"/>
                <a:gd name="T14" fmla="*/ 69 w 8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">
                  <a:moveTo>
                    <a:pt x="69" y="8"/>
                  </a:moveTo>
                  <a:cubicBezTo>
                    <a:pt x="67" y="8"/>
                    <a:pt x="64" y="8"/>
                    <a:pt x="62" y="8"/>
                  </a:cubicBezTo>
                  <a:cubicBezTo>
                    <a:pt x="41" y="8"/>
                    <a:pt x="1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9" y="8"/>
                    <a:pt x="74" y="8"/>
                    <a:pt x="69" y="8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349876" y="5843588"/>
              <a:ext cx="703263" cy="44450"/>
            </a:xfrm>
            <a:custGeom>
              <a:avLst/>
              <a:gdLst>
                <a:gd name="T0" fmla="*/ 81 w 81"/>
                <a:gd name="T1" fmla="*/ 5 h 5"/>
                <a:gd name="T2" fmla="*/ 0 w 81"/>
                <a:gd name="T3" fmla="*/ 5 h 5"/>
                <a:gd name="T4" fmla="*/ 0 w 81"/>
                <a:gd name="T5" fmla="*/ 0 h 5"/>
                <a:gd name="T6" fmla="*/ 68 w 81"/>
                <a:gd name="T7" fmla="*/ 0 h 5"/>
                <a:gd name="T8" fmla="*/ 81 w 8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">
                  <a:moveTo>
                    <a:pt x="8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68" y="0"/>
                    <a:pt x="68" y="0"/>
                  </a:cubicBezTo>
                  <a:cubicBezTo>
                    <a:pt x="69" y="0"/>
                    <a:pt x="75" y="3"/>
                    <a:pt x="81" y="5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106988" y="5843588"/>
              <a:ext cx="190500" cy="192088"/>
            </a:xfrm>
            <a:custGeom>
              <a:avLst/>
              <a:gdLst>
                <a:gd name="T0" fmla="*/ 10 w 22"/>
                <a:gd name="T1" fmla="*/ 18 h 22"/>
                <a:gd name="T2" fmla="*/ 8 w 22"/>
                <a:gd name="T3" fmla="*/ 17 h 22"/>
                <a:gd name="T4" fmla="*/ 2 w 22"/>
                <a:gd name="T5" fmla="*/ 13 h 22"/>
                <a:gd name="T6" fmla="*/ 0 w 22"/>
                <a:gd name="T7" fmla="*/ 8 h 22"/>
                <a:gd name="T8" fmla="*/ 8 w 22"/>
                <a:gd name="T9" fmla="*/ 0 h 22"/>
                <a:gd name="T10" fmla="*/ 22 w 22"/>
                <a:gd name="T11" fmla="*/ 0 h 22"/>
                <a:gd name="T12" fmla="*/ 22 w 22"/>
                <a:gd name="T13" fmla="*/ 0 h 22"/>
                <a:gd name="T14" fmla="*/ 22 w 22"/>
                <a:gd name="T15" fmla="*/ 1 h 22"/>
                <a:gd name="T16" fmla="*/ 22 w 22"/>
                <a:gd name="T17" fmla="*/ 8 h 22"/>
                <a:gd name="T18" fmla="*/ 17 w 22"/>
                <a:gd name="T19" fmla="*/ 15 h 22"/>
                <a:gd name="T20" fmla="*/ 21 w 22"/>
                <a:gd name="T21" fmla="*/ 22 h 22"/>
                <a:gd name="T22" fmla="*/ 10 w 22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0" y="18"/>
                  </a:moveTo>
                  <a:cubicBezTo>
                    <a:pt x="9" y="17"/>
                    <a:pt x="8" y="17"/>
                    <a:pt x="8" y="17"/>
                  </a:cubicBezTo>
                  <a:cubicBezTo>
                    <a:pt x="6" y="16"/>
                    <a:pt x="3" y="14"/>
                    <a:pt x="2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1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6"/>
                    <a:pt x="22" y="8"/>
                  </a:cubicBezTo>
                  <a:cubicBezTo>
                    <a:pt x="19" y="9"/>
                    <a:pt x="17" y="12"/>
                    <a:pt x="17" y="15"/>
                  </a:cubicBezTo>
                  <a:cubicBezTo>
                    <a:pt x="17" y="18"/>
                    <a:pt x="19" y="21"/>
                    <a:pt x="21" y="22"/>
                  </a:cubicBezTo>
                  <a:cubicBezTo>
                    <a:pt x="16" y="21"/>
                    <a:pt x="12" y="19"/>
                    <a:pt x="10" y="18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5897563" y="6045201"/>
              <a:ext cx="68263" cy="460375"/>
            </a:xfrm>
            <a:custGeom>
              <a:avLst/>
              <a:gdLst>
                <a:gd name="T0" fmla="*/ 8 w 8"/>
                <a:gd name="T1" fmla="*/ 51 h 53"/>
                <a:gd name="T2" fmla="*/ 4 w 8"/>
                <a:gd name="T3" fmla="*/ 53 h 53"/>
                <a:gd name="T4" fmla="*/ 0 w 8"/>
                <a:gd name="T5" fmla="*/ 51 h 53"/>
                <a:gd name="T6" fmla="*/ 0 w 8"/>
                <a:gd name="T7" fmla="*/ 0 h 53"/>
                <a:gd name="T8" fmla="*/ 7 w 8"/>
                <a:gd name="T9" fmla="*/ 0 h 53"/>
                <a:gd name="T10" fmla="*/ 8 w 8"/>
                <a:gd name="T1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3">
                  <a:moveTo>
                    <a:pt x="8" y="51"/>
                  </a:moveTo>
                  <a:cubicBezTo>
                    <a:pt x="8" y="51"/>
                    <a:pt x="8" y="53"/>
                    <a:pt x="4" y="53"/>
                  </a:cubicBezTo>
                  <a:cubicBezTo>
                    <a:pt x="0" y="53"/>
                    <a:pt x="0" y="51"/>
                    <a:pt x="0" y="51"/>
                  </a:cubicBezTo>
                  <a:cubicBezTo>
                    <a:pt x="0" y="50"/>
                    <a:pt x="0" y="28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124451" y="5957888"/>
              <a:ext cx="69850" cy="539750"/>
            </a:xfrm>
            <a:custGeom>
              <a:avLst/>
              <a:gdLst>
                <a:gd name="T0" fmla="*/ 8 w 8"/>
                <a:gd name="T1" fmla="*/ 60 h 62"/>
                <a:gd name="T2" fmla="*/ 5 w 8"/>
                <a:gd name="T3" fmla="*/ 62 h 62"/>
                <a:gd name="T4" fmla="*/ 1 w 8"/>
                <a:gd name="T5" fmla="*/ 60 h 62"/>
                <a:gd name="T6" fmla="*/ 0 w 8"/>
                <a:gd name="T7" fmla="*/ 0 h 62"/>
                <a:gd name="T8" fmla="*/ 6 w 8"/>
                <a:gd name="T9" fmla="*/ 4 h 62"/>
                <a:gd name="T10" fmla="*/ 8 w 8"/>
                <a:gd name="T11" fmla="*/ 5 h 62"/>
                <a:gd name="T12" fmla="*/ 8 w 8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8" y="60"/>
                    <a:pt x="8" y="62"/>
                    <a:pt x="5" y="62"/>
                  </a:cubicBezTo>
                  <a:cubicBezTo>
                    <a:pt x="1" y="62"/>
                    <a:pt x="1" y="60"/>
                    <a:pt x="1" y="60"/>
                  </a:cubicBezTo>
                  <a:cubicBezTo>
                    <a:pt x="1" y="59"/>
                    <a:pt x="0" y="32"/>
                    <a:pt x="0" y="0"/>
                  </a:cubicBezTo>
                  <a:cubicBezTo>
                    <a:pt x="1" y="1"/>
                    <a:pt x="4" y="3"/>
                    <a:pt x="6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26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341938" y="5068888"/>
              <a:ext cx="719138" cy="374650"/>
            </a:xfrm>
            <a:custGeom>
              <a:avLst/>
              <a:gdLst>
                <a:gd name="T0" fmla="*/ 83 w 83"/>
                <a:gd name="T1" fmla="*/ 32 h 43"/>
                <a:gd name="T2" fmla="*/ 83 w 83"/>
                <a:gd name="T3" fmla="*/ 34 h 43"/>
                <a:gd name="T4" fmla="*/ 72 w 83"/>
                <a:gd name="T5" fmla="*/ 43 h 43"/>
                <a:gd name="T6" fmla="*/ 11 w 83"/>
                <a:gd name="T7" fmla="*/ 43 h 43"/>
                <a:gd name="T8" fmla="*/ 0 w 83"/>
                <a:gd name="T9" fmla="*/ 34 h 43"/>
                <a:gd name="T10" fmla="*/ 0 w 83"/>
                <a:gd name="T11" fmla="*/ 32 h 43"/>
                <a:gd name="T12" fmla="*/ 0 w 83"/>
                <a:gd name="T13" fmla="*/ 9 h 43"/>
                <a:gd name="T14" fmla="*/ 11 w 83"/>
                <a:gd name="T15" fmla="*/ 0 h 43"/>
                <a:gd name="T16" fmla="*/ 72 w 83"/>
                <a:gd name="T17" fmla="*/ 0 h 43"/>
                <a:gd name="T18" fmla="*/ 83 w 83"/>
                <a:gd name="T19" fmla="*/ 9 h 43"/>
                <a:gd name="T20" fmla="*/ 83 w 83"/>
                <a:gd name="T21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43">
                  <a:moveTo>
                    <a:pt x="83" y="32"/>
                  </a:move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78" y="43"/>
                    <a:pt x="7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39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4"/>
                    <a:pt x="83" y="9"/>
                  </a:cubicBezTo>
                  <a:lnTo>
                    <a:pt x="83" y="32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5289551" y="5000626"/>
              <a:ext cx="823913" cy="347663"/>
            </a:xfrm>
            <a:custGeom>
              <a:avLst/>
              <a:gdLst>
                <a:gd name="T0" fmla="*/ 95 w 95"/>
                <a:gd name="T1" fmla="*/ 40 h 40"/>
                <a:gd name="T2" fmla="*/ 94 w 95"/>
                <a:gd name="T3" fmla="*/ 40 h 40"/>
                <a:gd name="T4" fmla="*/ 89 w 95"/>
                <a:gd name="T5" fmla="*/ 40 h 40"/>
                <a:gd name="T6" fmla="*/ 89 w 95"/>
                <a:gd name="T7" fmla="*/ 17 h 40"/>
                <a:gd name="T8" fmla="*/ 78 w 95"/>
                <a:gd name="T9" fmla="*/ 8 h 40"/>
                <a:gd name="T10" fmla="*/ 17 w 95"/>
                <a:gd name="T11" fmla="*/ 8 h 40"/>
                <a:gd name="T12" fmla="*/ 6 w 95"/>
                <a:gd name="T13" fmla="*/ 17 h 40"/>
                <a:gd name="T14" fmla="*/ 6 w 95"/>
                <a:gd name="T15" fmla="*/ 40 h 40"/>
                <a:gd name="T16" fmla="*/ 2 w 95"/>
                <a:gd name="T17" fmla="*/ 40 h 40"/>
                <a:gd name="T18" fmla="*/ 0 w 95"/>
                <a:gd name="T19" fmla="*/ 40 h 40"/>
                <a:gd name="T20" fmla="*/ 0 w 95"/>
                <a:gd name="T21" fmla="*/ 13 h 40"/>
                <a:gd name="T22" fmla="*/ 13 w 95"/>
                <a:gd name="T23" fmla="*/ 0 h 40"/>
                <a:gd name="T24" fmla="*/ 82 w 95"/>
                <a:gd name="T25" fmla="*/ 0 h 40"/>
                <a:gd name="T26" fmla="*/ 95 w 95"/>
                <a:gd name="T27" fmla="*/ 13 h 40"/>
                <a:gd name="T28" fmla="*/ 95 w 95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0">
                  <a:moveTo>
                    <a:pt x="95" y="40"/>
                  </a:moveTo>
                  <a:cubicBezTo>
                    <a:pt x="95" y="40"/>
                    <a:pt x="94" y="40"/>
                    <a:pt x="94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2"/>
                    <a:pt x="84" y="8"/>
                    <a:pt x="7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8"/>
                    <a:pt x="6" y="12"/>
                    <a:pt x="6" y="17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24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5" y="6"/>
                    <a:pt x="95" y="13"/>
                  </a:cubicBezTo>
                  <a:cubicBezTo>
                    <a:pt x="95" y="13"/>
                    <a:pt x="95" y="24"/>
                    <a:pt x="95" y="40"/>
                  </a:cubicBez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297488" y="5600701"/>
              <a:ext cx="825500" cy="1001713"/>
            </a:xfrm>
            <a:custGeom>
              <a:avLst/>
              <a:gdLst>
                <a:gd name="T0" fmla="*/ 88 w 95"/>
                <a:gd name="T1" fmla="*/ 51 h 115"/>
                <a:gd name="T2" fmla="*/ 88 w 95"/>
                <a:gd name="T3" fmla="*/ 43 h 115"/>
                <a:gd name="T4" fmla="*/ 7 w 95"/>
                <a:gd name="T5" fmla="*/ 43 h 115"/>
                <a:gd name="T6" fmla="*/ 7 w 95"/>
                <a:gd name="T7" fmla="*/ 51 h 115"/>
                <a:gd name="T8" fmla="*/ 7 w 95"/>
                <a:gd name="T9" fmla="*/ 51 h 115"/>
                <a:gd name="T10" fmla="*/ 8 w 95"/>
                <a:gd name="T11" fmla="*/ 113 h 115"/>
                <a:gd name="T12" fmla="*/ 5 w 95"/>
                <a:gd name="T13" fmla="*/ 115 h 115"/>
                <a:gd name="T14" fmla="*/ 0 w 95"/>
                <a:gd name="T15" fmla="*/ 113 h 115"/>
                <a:gd name="T16" fmla="*/ 0 w 95"/>
                <a:gd name="T17" fmla="*/ 50 h 115"/>
                <a:gd name="T18" fmla="*/ 0 w 95"/>
                <a:gd name="T19" fmla="*/ 50 h 115"/>
                <a:gd name="T20" fmla="*/ 0 w 95"/>
                <a:gd name="T21" fmla="*/ 50 h 115"/>
                <a:gd name="T22" fmla="*/ 0 w 95"/>
                <a:gd name="T23" fmla="*/ 50 h 115"/>
                <a:gd name="T24" fmla="*/ 0 w 95"/>
                <a:gd name="T25" fmla="*/ 36 h 115"/>
                <a:gd name="T26" fmla="*/ 0 w 95"/>
                <a:gd name="T27" fmla="*/ 29 h 115"/>
                <a:gd name="T28" fmla="*/ 6 w 95"/>
                <a:gd name="T29" fmla="*/ 28 h 115"/>
                <a:gd name="T30" fmla="*/ 6 w 95"/>
                <a:gd name="T31" fmla="*/ 28 h 115"/>
                <a:gd name="T32" fmla="*/ 6 w 95"/>
                <a:gd name="T33" fmla="*/ 33 h 115"/>
                <a:gd name="T34" fmla="*/ 87 w 95"/>
                <a:gd name="T35" fmla="*/ 33 h 115"/>
                <a:gd name="T36" fmla="*/ 88 w 95"/>
                <a:gd name="T37" fmla="*/ 33 h 115"/>
                <a:gd name="T38" fmla="*/ 88 w 95"/>
                <a:gd name="T39" fmla="*/ 7 h 115"/>
                <a:gd name="T40" fmla="*/ 88 w 95"/>
                <a:gd name="T41" fmla="*/ 0 h 115"/>
                <a:gd name="T42" fmla="*/ 89 w 95"/>
                <a:gd name="T43" fmla="*/ 0 h 115"/>
                <a:gd name="T44" fmla="*/ 94 w 95"/>
                <a:gd name="T45" fmla="*/ 0 h 115"/>
                <a:gd name="T46" fmla="*/ 94 w 95"/>
                <a:gd name="T47" fmla="*/ 0 h 115"/>
                <a:gd name="T48" fmla="*/ 94 w 95"/>
                <a:gd name="T49" fmla="*/ 7 h 115"/>
                <a:gd name="T50" fmla="*/ 94 w 95"/>
                <a:gd name="T51" fmla="*/ 37 h 115"/>
                <a:gd name="T52" fmla="*/ 95 w 95"/>
                <a:gd name="T53" fmla="*/ 111 h 115"/>
                <a:gd name="T54" fmla="*/ 92 w 95"/>
                <a:gd name="T55" fmla="*/ 113 h 115"/>
                <a:gd name="T56" fmla="*/ 88 w 95"/>
                <a:gd name="T57" fmla="*/ 112 h 115"/>
                <a:gd name="T58" fmla="*/ 88 w 95"/>
                <a:gd name="T5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115">
                  <a:moveTo>
                    <a:pt x="88" y="51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6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70"/>
                    <a:pt x="8" y="113"/>
                    <a:pt x="8" y="113"/>
                  </a:cubicBezTo>
                  <a:cubicBezTo>
                    <a:pt x="8" y="113"/>
                    <a:pt x="8" y="115"/>
                    <a:pt x="5" y="115"/>
                  </a:cubicBezTo>
                  <a:cubicBezTo>
                    <a:pt x="1" y="115"/>
                    <a:pt x="0" y="113"/>
                    <a:pt x="0" y="113"/>
                  </a:cubicBezTo>
                  <a:cubicBezTo>
                    <a:pt x="0" y="112"/>
                    <a:pt x="0" y="84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1"/>
                    <a:pt x="0" y="36"/>
                  </a:cubicBezTo>
                  <a:cubicBezTo>
                    <a:pt x="0" y="34"/>
                    <a:pt x="0" y="31"/>
                    <a:pt x="0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"/>
                    <a:pt x="94" y="5"/>
                    <a:pt x="94" y="7"/>
                  </a:cubicBezTo>
                  <a:cubicBezTo>
                    <a:pt x="94" y="17"/>
                    <a:pt x="94" y="27"/>
                    <a:pt x="94" y="37"/>
                  </a:cubicBezTo>
                  <a:cubicBezTo>
                    <a:pt x="95" y="74"/>
                    <a:pt x="95" y="108"/>
                    <a:pt x="95" y="111"/>
                  </a:cubicBezTo>
                  <a:cubicBezTo>
                    <a:pt x="95" y="111"/>
                    <a:pt x="95" y="113"/>
                    <a:pt x="92" y="113"/>
                  </a:cubicBezTo>
                  <a:cubicBezTo>
                    <a:pt x="88" y="113"/>
                    <a:pt x="88" y="112"/>
                    <a:pt x="88" y="112"/>
                  </a:cubicBezTo>
                  <a:lnTo>
                    <a:pt x="88" y="51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6113463" y="5348288"/>
              <a:ext cx="400050" cy="130175"/>
            </a:xfrm>
            <a:custGeom>
              <a:avLst/>
              <a:gdLst>
                <a:gd name="T0" fmla="*/ 40 w 46"/>
                <a:gd name="T1" fmla="*/ 15 h 15"/>
                <a:gd name="T2" fmla="*/ 28 w 46"/>
                <a:gd name="T3" fmla="*/ 15 h 15"/>
                <a:gd name="T4" fmla="*/ 16 w 46"/>
                <a:gd name="T5" fmla="*/ 15 h 15"/>
                <a:gd name="T6" fmla="*/ 4 w 46"/>
                <a:gd name="T7" fmla="*/ 15 h 15"/>
                <a:gd name="T8" fmla="*/ 0 w 46"/>
                <a:gd name="T9" fmla="*/ 15 h 15"/>
                <a:gd name="T10" fmla="*/ 0 w 46"/>
                <a:gd name="T11" fmla="*/ 0 h 15"/>
                <a:gd name="T12" fmla="*/ 46 w 46"/>
                <a:gd name="T13" fmla="*/ 0 h 15"/>
                <a:gd name="T14" fmla="*/ 46 w 46"/>
                <a:gd name="T15" fmla="*/ 15 h 15"/>
                <a:gd name="T16" fmla="*/ 40 w 4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">
                  <a:moveTo>
                    <a:pt x="40" y="15"/>
                  </a:moveTo>
                  <a:cubicBezTo>
                    <a:pt x="37" y="15"/>
                    <a:pt x="33" y="15"/>
                    <a:pt x="28" y="15"/>
                  </a:cubicBezTo>
                  <a:cubicBezTo>
                    <a:pt x="24" y="15"/>
                    <a:pt x="20" y="15"/>
                    <a:pt x="16" y="15"/>
                  </a:cubicBezTo>
                  <a:cubicBezTo>
                    <a:pt x="12" y="15"/>
                    <a:pt x="8" y="15"/>
                    <a:pt x="4" y="15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27" y="0"/>
                    <a:pt x="46" y="0"/>
                    <a:pt x="46" y="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4" y="15"/>
                    <a:pt x="40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6356351" y="5478463"/>
              <a:ext cx="104775" cy="1054100"/>
            </a:xfrm>
            <a:custGeom>
              <a:avLst/>
              <a:gdLst>
                <a:gd name="T0" fmla="*/ 0 w 12"/>
                <a:gd name="T1" fmla="*/ 21 h 121"/>
                <a:gd name="T2" fmla="*/ 0 w 12"/>
                <a:gd name="T3" fmla="*/ 14 h 121"/>
                <a:gd name="T4" fmla="*/ 0 w 12"/>
                <a:gd name="T5" fmla="*/ 0 h 121"/>
                <a:gd name="T6" fmla="*/ 0 w 12"/>
                <a:gd name="T7" fmla="*/ 0 h 121"/>
                <a:gd name="T8" fmla="*/ 12 w 12"/>
                <a:gd name="T9" fmla="*/ 0 h 121"/>
                <a:gd name="T10" fmla="*/ 12 w 12"/>
                <a:gd name="T11" fmla="*/ 114 h 121"/>
                <a:gd name="T12" fmla="*/ 6 w 12"/>
                <a:gd name="T13" fmla="*/ 121 h 121"/>
                <a:gd name="T14" fmla="*/ 0 w 12"/>
                <a:gd name="T15" fmla="*/ 114 h 121"/>
                <a:gd name="T16" fmla="*/ 0 w 12"/>
                <a:gd name="T17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1">
                  <a:moveTo>
                    <a:pt x="0" y="21"/>
                  </a:moveTo>
                  <a:cubicBezTo>
                    <a:pt x="0" y="19"/>
                    <a:pt x="0" y="16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2" y="0"/>
                  </a:cubicBezTo>
                  <a:cubicBezTo>
                    <a:pt x="12" y="19"/>
                    <a:pt x="12" y="114"/>
                    <a:pt x="12" y="114"/>
                  </a:cubicBezTo>
                  <a:cubicBezTo>
                    <a:pt x="12" y="118"/>
                    <a:pt x="9" y="121"/>
                    <a:pt x="6" y="121"/>
                  </a:cubicBezTo>
                  <a:cubicBezTo>
                    <a:pt x="2" y="121"/>
                    <a:pt x="0" y="118"/>
                    <a:pt x="0" y="114"/>
                  </a:cubicBezTo>
                  <a:cubicBezTo>
                    <a:pt x="0" y="114"/>
                    <a:pt x="0" y="5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6113463" y="5600701"/>
              <a:ext cx="242888" cy="60325"/>
            </a:xfrm>
            <a:custGeom>
              <a:avLst/>
              <a:gdLst>
                <a:gd name="T0" fmla="*/ 16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16 w 28"/>
                <a:gd name="T7" fmla="*/ 7 h 7"/>
                <a:gd name="T8" fmla="*/ 4 w 28"/>
                <a:gd name="T9" fmla="*/ 7 h 7"/>
                <a:gd name="T10" fmla="*/ 0 w 28"/>
                <a:gd name="T11" fmla="*/ 7 h 7"/>
                <a:gd name="T12" fmla="*/ 0 w 28"/>
                <a:gd name="T13" fmla="*/ 0 h 7"/>
                <a:gd name="T14" fmla="*/ 4 w 28"/>
                <a:gd name="T15" fmla="*/ 0 h 7"/>
                <a:gd name="T16" fmla="*/ 16 w 2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16" y="0"/>
                  </a:moveTo>
                  <a:cubicBezTo>
                    <a:pt x="21" y="0"/>
                    <a:pt x="24" y="0"/>
                    <a:pt x="28" y="0"/>
                  </a:cubicBezTo>
                  <a:cubicBezTo>
                    <a:pt x="28" y="2"/>
                    <a:pt x="28" y="5"/>
                    <a:pt x="28" y="7"/>
                  </a:cubicBezTo>
                  <a:cubicBezTo>
                    <a:pt x="24" y="7"/>
                    <a:pt x="21" y="7"/>
                    <a:pt x="16" y="7"/>
                  </a:cubicBezTo>
                  <a:cubicBezTo>
                    <a:pt x="12" y="7"/>
                    <a:pt x="8" y="7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6148388" y="5661026"/>
              <a:ext cx="104775" cy="854075"/>
            </a:xfrm>
            <a:custGeom>
              <a:avLst/>
              <a:gdLst>
                <a:gd name="T0" fmla="*/ 12 w 12"/>
                <a:gd name="T1" fmla="*/ 0 h 98"/>
                <a:gd name="T2" fmla="*/ 12 w 12"/>
                <a:gd name="T3" fmla="*/ 91 h 98"/>
                <a:gd name="T4" fmla="*/ 6 w 12"/>
                <a:gd name="T5" fmla="*/ 98 h 98"/>
                <a:gd name="T6" fmla="*/ 0 w 12"/>
                <a:gd name="T7" fmla="*/ 91 h 98"/>
                <a:gd name="T8" fmla="*/ 0 w 12"/>
                <a:gd name="T9" fmla="*/ 36 h 98"/>
                <a:gd name="T10" fmla="*/ 0 w 12"/>
                <a:gd name="T11" fmla="*/ 0 h 98"/>
                <a:gd name="T12" fmla="*/ 12 w 12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8">
                  <a:moveTo>
                    <a:pt x="12" y="0"/>
                  </a:moveTo>
                  <a:cubicBezTo>
                    <a:pt x="12" y="33"/>
                    <a:pt x="12" y="91"/>
                    <a:pt x="12" y="91"/>
                  </a:cubicBezTo>
                  <a:cubicBezTo>
                    <a:pt x="12" y="95"/>
                    <a:pt x="9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91"/>
                    <a:pt x="0" y="64"/>
                    <a:pt x="0" y="36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148388" y="5478463"/>
              <a:ext cx="104775" cy="122238"/>
            </a:xfrm>
            <a:custGeom>
              <a:avLst/>
              <a:gdLst>
                <a:gd name="T0" fmla="*/ 12 w 12"/>
                <a:gd name="T1" fmla="*/ 1 h 14"/>
                <a:gd name="T2" fmla="*/ 12 w 12"/>
                <a:gd name="T3" fmla="*/ 14 h 14"/>
                <a:gd name="T4" fmla="*/ 0 w 12"/>
                <a:gd name="T5" fmla="*/ 14 h 14"/>
                <a:gd name="T6" fmla="*/ 0 w 12"/>
                <a:gd name="T7" fmla="*/ 0 h 14"/>
                <a:gd name="T8" fmla="*/ 12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2" y="3"/>
                    <a:pt x="12" y="8"/>
                    <a:pt x="12" y="14"/>
                  </a:cubicBezTo>
                  <a:cubicBezTo>
                    <a:pt x="8" y="14"/>
                    <a:pt x="4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89551" y="5348288"/>
              <a:ext cx="823913" cy="504825"/>
            </a:xfrm>
            <a:custGeom>
              <a:avLst/>
              <a:gdLst>
                <a:gd name="T0" fmla="*/ 7 w 95"/>
                <a:gd name="T1" fmla="*/ 36 h 58"/>
                <a:gd name="T2" fmla="*/ 7 w 95"/>
                <a:gd name="T3" fmla="*/ 57 h 58"/>
                <a:gd name="T4" fmla="*/ 7 w 95"/>
                <a:gd name="T5" fmla="*/ 57 h 58"/>
                <a:gd name="T6" fmla="*/ 1 w 95"/>
                <a:gd name="T7" fmla="*/ 58 h 58"/>
                <a:gd name="T8" fmla="*/ 1 w 95"/>
                <a:gd name="T9" fmla="*/ 57 h 58"/>
                <a:gd name="T10" fmla="*/ 0 w 95"/>
                <a:gd name="T11" fmla="*/ 36 h 58"/>
                <a:gd name="T12" fmla="*/ 0 w 95"/>
                <a:gd name="T13" fmla="*/ 29 h 58"/>
                <a:gd name="T14" fmla="*/ 0 w 95"/>
                <a:gd name="T15" fmla="*/ 15 h 58"/>
                <a:gd name="T16" fmla="*/ 0 w 95"/>
                <a:gd name="T17" fmla="*/ 0 h 58"/>
                <a:gd name="T18" fmla="*/ 2 w 95"/>
                <a:gd name="T19" fmla="*/ 0 h 58"/>
                <a:gd name="T20" fmla="*/ 6 w 95"/>
                <a:gd name="T21" fmla="*/ 0 h 58"/>
                <a:gd name="T22" fmla="*/ 6 w 95"/>
                <a:gd name="T23" fmla="*/ 2 h 58"/>
                <a:gd name="T24" fmla="*/ 17 w 95"/>
                <a:gd name="T25" fmla="*/ 11 h 58"/>
                <a:gd name="T26" fmla="*/ 78 w 95"/>
                <a:gd name="T27" fmla="*/ 11 h 58"/>
                <a:gd name="T28" fmla="*/ 89 w 95"/>
                <a:gd name="T29" fmla="*/ 2 h 58"/>
                <a:gd name="T30" fmla="*/ 89 w 95"/>
                <a:gd name="T31" fmla="*/ 0 h 58"/>
                <a:gd name="T32" fmla="*/ 94 w 95"/>
                <a:gd name="T33" fmla="*/ 0 h 58"/>
                <a:gd name="T34" fmla="*/ 95 w 95"/>
                <a:gd name="T35" fmla="*/ 0 h 58"/>
                <a:gd name="T36" fmla="*/ 95 w 95"/>
                <a:gd name="T37" fmla="*/ 15 h 58"/>
                <a:gd name="T38" fmla="*/ 95 w 95"/>
                <a:gd name="T39" fmla="*/ 29 h 58"/>
                <a:gd name="T40" fmla="*/ 95 w 95"/>
                <a:gd name="T41" fmla="*/ 29 h 58"/>
                <a:gd name="T42" fmla="*/ 90 w 95"/>
                <a:gd name="T43" fmla="*/ 29 h 58"/>
                <a:gd name="T44" fmla="*/ 89 w 95"/>
                <a:gd name="T45" fmla="*/ 29 h 58"/>
                <a:gd name="T46" fmla="*/ 89 w 95"/>
                <a:gd name="T47" fmla="*/ 21 h 58"/>
                <a:gd name="T48" fmla="*/ 7 w 95"/>
                <a:gd name="T49" fmla="*/ 21 h 58"/>
                <a:gd name="T50" fmla="*/ 7 w 95"/>
                <a:gd name="T51" fmla="*/ 29 h 58"/>
                <a:gd name="T52" fmla="*/ 7 w 95"/>
                <a:gd name="T53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58">
                  <a:moveTo>
                    <a:pt x="7" y="36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7"/>
                  </a:cubicBezTo>
                  <a:cubicBezTo>
                    <a:pt x="1" y="50"/>
                    <a:pt x="1" y="43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4"/>
                    <a:pt x="0" y="20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7"/>
                    <a:pt x="11" y="11"/>
                    <a:pt x="17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4" y="11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95" y="5"/>
                    <a:pt x="95" y="10"/>
                    <a:pt x="95" y="15"/>
                  </a:cubicBezTo>
                  <a:cubicBezTo>
                    <a:pt x="95" y="20"/>
                    <a:pt x="95" y="24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89" y="29"/>
                    <a:pt x="89" y="2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1" y="21"/>
                    <a:pt x="18" y="21"/>
                    <a:pt x="7" y="21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349876" y="5600701"/>
              <a:ext cx="711200" cy="60325"/>
            </a:xfrm>
            <a:custGeom>
              <a:avLst/>
              <a:gdLst>
                <a:gd name="T0" fmla="*/ 82 w 82"/>
                <a:gd name="T1" fmla="*/ 0 h 7"/>
                <a:gd name="T2" fmla="*/ 82 w 82"/>
                <a:gd name="T3" fmla="*/ 7 h 7"/>
                <a:gd name="T4" fmla="*/ 0 w 82"/>
                <a:gd name="T5" fmla="*/ 7 h 7"/>
                <a:gd name="T6" fmla="*/ 0 w 82"/>
                <a:gd name="T7" fmla="*/ 0 h 7"/>
                <a:gd name="T8" fmla="*/ 82 w 8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">
                  <a:moveTo>
                    <a:pt x="82" y="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57" y="7"/>
                    <a:pt x="26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57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4941888" y="5600701"/>
              <a:ext cx="347663" cy="60325"/>
            </a:xfrm>
            <a:custGeom>
              <a:avLst/>
              <a:gdLst>
                <a:gd name="T0" fmla="*/ 40 w 40"/>
                <a:gd name="T1" fmla="*/ 7 h 7"/>
                <a:gd name="T2" fmla="*/ 40 w 40"/>
                <a:gd name="T3" fmla="*/ 7 h 7"/>
                <a:gd name="T4" fmla="*/ 0 w 40"/>
                <a:gd name="T5" fmla="*/ 7 h 7"/>
                <a:gd name="T6" fmla="*/ 0 w 40"/>
                <a:gd name="T7" fmla="*/ 0 h 7"/>
                <a:gd name="T8" fmla="*/ 40 w 40"/>
                <a:gd name="T9" fmla="*/ 0 h 7"/>
                <a:gd name="T10" fmla="*/ 40 w 40"/>
                <a:gd name="T11" fmla="*/ 0 h 7"/>
                <a:gd name="T12" fmla="*/ 40 w 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20" y="7"/>
                    <a:pt x="5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5" y="0"/>
                    <a:pt x="2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40" y="5"/>
                    <a:pt x="4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4760913" y="5348288"/>
              <a:ext cx="528638" cy="130175"/>
            </a:xfrm>
            <a:custGeom>
              <a:avLst/>
              <a:gdLst>
                <a:gd name="T0" fmla="*/ 9 w 61"/>
                <a:gd name="T1" fmla="*/ 15 h 15"/>
                <a:gd name="T2" fmla="*/ 7 w 61"/>
                <a:gd name="T3" fmla="*/ 15 h 15"/>
                <a:gd name="T4" fmla="*/ 0 w 61"/>
                <a:gd name="T5" fmla="*/ 15 h 15"/>
                <a:gd name="T6" fmla="*/ 0 w 61"/>
                <a:gd name="T7" fmla="*/ 0 h 15"/>
                <a:gd name="T8" fmla="*/ 8 w 61"/>
                <a:gd name="T9" fmla="*/ 0 h 15"/>
                <a:gd name="T10" fmla="*/ 61 w 61"/>
                <a:gd name="T11" fmla="*/ 0 h 15"/>
                <a:gd name="T12" fmla="*/ 61 w 61"/>
                <a:gd name="T13" fmla="*/ 15 h 15"/>
                <a:gd name="T14" fmla="*/ 61 w 61"/>
                <a:gd name="T15" fmla="*/ 15 h 15"/>
                <a:gd name="T16" fmla="*/ 21 w 61"/>
                <a:gd name="T17" fmla="*/ 15 h 15"/>
                <a:gd name="T18" fmla="*/ 9 w 61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5">
                  <a:moveTo>
                    <a:pt x="9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5" y="15"/>
                    <a:pt x="2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" y="0"/>
                    <a:pt x="38" y="0"/>
                    <a:pt x="61" y="0"/>
                  </a:cubicBezTo>
                  <a:cubicBezTo>
                    <a:pt x="61" y="5"/>
                    <a:pt x="61" y="1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46" y="15"/>
                    <a:pt x="32" y="15"/>
                    <a:pt x="21" y="15"/>
                  </a:cubicBezTo>
                  <a:cubicBezTo>
                    <a:pt x="16" y="15"/>
                    <a:pt x="12" y="15"/>
                    <a:pt x="9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4838701" y="5478463"/>
              <a:ext cx="103188" cy="1062038"/>
            </a:xfrm>
            <a:custGeom>
              <a:avLst/>
              <a:gdLst>
                <a:gd name="T0" fmla="*/ 12 w 12"/>
                <a:gd name="T1" fmla="*/ 21 h 122"/>
                <a:gd name="T2" fmla="*/ 12 w 12"/>
                <a:gd name="T3" fmla="*/ 115 h 122"/>
                <a:gd name="T4" fmla="*/ 6 w 12"/>
                <a:gd name="T5" fmla="*/ 122 h 122"/>
                <a:gd name="T6" fmla="*/ 0 w 12"/>
                <a:gd name="T7" fmla="*/ 115 h 122"/>
                <a:gd name="T8" fmla="*/ 0 w 12"/>
                <a:gd name="T9" fmla="*/ 21 h 122"/>
                <a:gd name="T10" fmla="*/ 0 w 12"/>
                <a:gd name="T11" fmla="*/ 14 h 122"/>
                <a:gd name="T12" fmla="*/ 0 w 12"/>
                <a:gd name="T13" fmla="*/ 0 h 122"/>
                <a:gd name="T14" fmla="*/ 12 w 12"/>
                <a:gd name="T15" fmla="*/ 0 h 122"/>
                <a:gd name="T16" fmla="*/ 12 w 12"/>
                <a:gd name="T17" fmla="*/ 0 h 122"/>
                <a:gd name="T18" fmla="*/ 12 w 12"/>
                <a:gd name="T19" fmla="*/ 14 h 122"/>
                <a:gd name="T20" fmla="*/ 11 w 12"/>
                <a:gd name="T21" fmla="*/ 14 h 122"/>
                <a:gd name="T22" fmla="*/ 11 w 12"/>
                <a:gd name="T23" fmla="*/ 21 h 122"/>
                <a:gd name="T24" fmla="*/ 12 w 12"/>
                <a:gd name="T25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22">
                  <a:moveTo>
                    <a:pt x="12" y="21"/>
                  </a:moveTo>
                  <a:cubicBezTo>
                    <a:pt x="12" y="55"/>
                    <a:pt x="12" y="115"/>
                    <a:pt x="12" y="115"/>
                  </a:cubicBezTo>
                  <a:cubicBezTo>
                    <a:pt x="12" y="119"/>
                    <a:pt x="9" y="122"/>
                    <a:pt x="6" y="122"/>
                  </a:cubicBezTo>
                  <a:cubicBezTo>
                    <a:pt x="3" y="122"/>
                    <a:pt x="0" y="119"/>
                    <a:pt x="0" y="115"/>
                  </a:cubicBezTo>
                  <a:cubicBezTo>
                    <a:pt x="0" y="115"/>
                    <a:pt x="0" y="56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3" y="0"/>
                    <a:pt x="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8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646613" y="5600701"/>
              <a:ext cx="192088" cy="60325"/>
            </a:xfrm>
            <a:custGeom>
              <a:avLst/>
              <a:gdLst>
                <a:gd name="T0" fmla="*/ 22 w 22"/>
                <a:gd name="T1" fmla="*/ 0 h 7"/>
                <a:gd name="T2" fmla="*/ 22 w 22"/>
                <a:gd name="T3" fmla="*/ 7 h 7"/>
                <a:gd name="T4" fmla="*/ 0 w 22"/>
                <a:gd name="T5" fmla="*/ 7 h 7"/>
                <a:gd name="T6" fmla="*/ 0 w 22"/>
                <a:gd name="T7" fmla="*/ 0 h 7"/>
                <a:gd name="T8" fmla="*/ 22 w 2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8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8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4483101" y="5348288"/>
              <a:ext cx="277813" cy="130175"/>
            </a:xfrm>
            <a:custGeom>
              <a:avLst/>
              <a:gdLst>
                <a:gd name="T0" fmla="*/ 19 w 32"/>
                <a:gd name="T1" fmla="*/ 15 h 15"/>
                <a:gd name="T2" fmla="*/ 6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  <a:gd name="T10" fmla="*/ 32 w 32"/>
                <a:gd name="T11" fmla="*/ 15 h 15"/>
                <a:gd name="T12" fmla="*/ 19 w 3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19" y="15"/>
                  </a:moveTo>
                  <a:cubicBezTo>
                    <a:pt x="14" y="15"/>
                    <a:pt x="10" y="15"/>
                    <a:pt x="6" y="15"/>
                  </a:cubicBezTo>
                  <a:cubicBezTo>
                    <a:pt x="3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32" y="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5"/>
                    <a:pt x="23" y="15"/>
                    <a:pt x="19" y="15"/>
                  </a:cubicBezTo>
                  <a:close/>
                </a:path>
              </a:pathLst>
            </a:custGeom>
            <a:solidFill>
              <a:srgbClr val="F4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4533901" y="5478463"/>
              <a:ext cx="112713" cy="1054100"/>
            </a:xfrm>
            <a:custGeom>
              <a:avLst/>
              <a:gdLst>
                <a:gd name="T0" fmla="*/ 13 w 13"/>
                <a:gd name="T1" fmla="*/ 21 h 121"/>
                <a:gd name="T2" fmla="*/ 13 w 13"/>
                <a:gd name="T3" fmla="*/ 114 h 121"/>
                <a:gd name="T4" fmla="*/ 7 w 13"/>
                <a:gd name="T5" fmla="*/ 121 h 121"/>
                <a:gd name="T6" fmla="*/ 0 w 13"/>
                <a:gd name="T7" fmla="*/ 114 h 121"/>
                <a:gd name="T8" fmla="*/ 0 w 13"/>
                <a:gd name="T9" fmla="*/ 0 h 121"/>
                <a:gd name="T10" fmla="*/ 13 w 13"/>
                <a:gd name="T11" fmla="*/ 0 h 121"/>
                <a:gd name="T12" fmla="*/ 13 w 13"/>
                <a:gd name="T13" fmla="*/ 14 h 121"/>
                <a:gd name="T14" fmla="*/ 13 w 13"/>
                <a:gd name="T15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1">
                  <a:moveTo>
                    <a:pt x="13" y="21"/>
                  </a:moveTo>
                  <a:cubicBezTo>
                    <a:pt x="13" y="55"/>
                    <a:pt x="13" y="114"/>
                    <a:pt x="13" y="114"/>
                  </a:cubicBezTo>
                  <a:cubicBezTo>
                    <a:pt x="13" y="118"/>
                    <a:pt x="10" y="121"/>
                    <a:pt x="7" y="121"/>
                  </a:cubicBez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24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3" y="3"/>
                    <a:pt x="13" y="8"/>
                    <a:pt x="13" y="14"/>
                  </a:cubicBezTo>
                  <a:cubicBezTo>
                    <a:pt x="13" y="16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68687" y="3750470"/>
            <a:ext cx="1594247" cy="1298972"/>
            <a:chOff x="4387851" y="5000626"/>
            <a:chExt cx="2125662" cy="1731963"/>
          </a:xfrm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387851" y="6435726"/>
              <a:ext cx="2073275" cy="296863"/>
            </a:xfrm>
            <a:custGeom>
              <a:avLst/>
              <a:gdLst>
                <a:gd name="T0" fmla="*/ 185 w 239"/>
                <a:gd name="T1" fmla="*/ 32 h 34"/>
                <a:gd name="T2" fmla="*/ 102 w 239"/>
                <a:gd name="T3" fmla="*/ 34 h 34"/>
                <a:gd name="T4" fmla="*/ 93 w 239"/>
                <a:gd name="T5" fmla="*/ 27 h 34"/>
                <a:gd name="T6" fmla="*/ 32 w 239"/>
                <a:gd name="T7" fmla="*/ 27 h 34"/>
                <a:gd name="T8" fmla="*/ 1 w 239"/>
                <a:gd name="T9" fmla="*/ 24 h 34"/>
                <a:gd name="T10" fmla="*/ 17 w 239"/>
                <a:gd name="T11" fmla="*/ 3 h 34"/>
                <a:gd name="T12" fmla="*/ 30 w 239"/>
                <a:gd name="T13" fmla="*/ 3 h 34"/>
                <a:gd name="T14" fmla="*/ 44 w 239"/>
                <a:gd name="T15" fmla="*/ 20 h 34"/>
                <a:gd name="T16" fmla="*/ 59 w 239"/>
                <a:gd name="T17" fmla="*/ 2 h 34"/>
                <a:gd name="T18" fmla="*/ 56 w 239"/>
                <a:gd name="T19" fmla="*/ 20 h 34"/>
                <a:gd name="T20" fmla="*/ 96 w 239"/>
                <a:gd name="T21" fmla="*/ 20 h 34"/>
                <a:gd name="T22" fmla="*/ 98 w 239"/>
                <a:gd name="T23" fmla="*/ 16 h 34"/>
                <a:gd name="T24" fmla="*/ 78 w 239"/>
                <a:gd name="T25" fmla="*/ 15 h 34"/>
                <a:gd name="T26" fmla="*/ 86 w 239"/>
                <a:gd name="T27" fmla="*/ 3 h 34"/>
                <a:gd name="T28" fmla="*/ 93 w 239"/>
                <a:gd name="T29" fmla="*/ 3 h 34"/>
                <a:gd name="T30" fmla="*/ 100 w 239"/>
                <a:gd name="T31" fmla="*/ 12 h 34"/>
                <a:gd name="T32" fmla="*/ 101 w 239"/>
                <a:gd name="T33" fmla="*/ 12 h 34"/>
                <a:gd name="T34" fmla="*/ 101 w 239"/>
                <a:gd name="T35" fmla="*/ 12 h 34"/>
                <a:gd name="T36" fmla="*/ 111 w 239"/>
                <a:gd name="T37" fmla="*/ 0 h 34"/>
                <a:gd name="T38" fmla="*/ 108 w 239"/>
                <a:gd name="T39" fmla="*/ 12 h 34"/>
                <a:gd name="T40" fmla="*/ 174 w 239"/>
                <a:gd name="T41" fmla="*/ 3 h 34"/>
                <a:gd name="T42" fmla="*/ 182 w 239"/>
                <a:gd name="T43" fmla="*/ 3 h 34"/>
                <a:gd name="T44" fmla="*/ 189 w 239"/>
                <a:gd name="T45" fmla="*/ 12 h 34"/>
                <a:gd name="T46" fmla="*/ 198 w 239"/>
                <a:gd name="T47" fmla="*/ 1 h 34"/>
                <a:gd name="T48" fmla="*/ 194 w 239"/>
                <a:gd name="T49" fmla="*/ 15 h 34"/>
                <a:gd name="T50" fmla="*/ 195 w 239"/>
                <a:gd name="T51" fmla="*/ 20 h 34"/>
                <a:gd name="T52" fmla="*/ 203 w 239"/>
                <a:gd name="T53" fmla="*/ 4 h 34"/>
                <a:gd name="T54" fmla="*/ 215 w 239"/>
                <a:gd name="T55" fmla="*/ 4 h 34"/>
                <a:gd name="T56" fmla="*/ 219 w 239"/>
                <a:gd name="T57" fmla="*/ 20 h 34"/>
                <a:gd name="T58" fmla="*/ 233 w 239"/>
                <a:gd name="T59" fmla="*/ 2 h 34"/>
                <a:gd name="T60" fmla="*/ 229 w 239"/>
                <a:gd name="T61" fmla="*/ 24 h 34"/>
                <a:gd name="T62" fmla="*/ 234 w 239"/>
                <a:gd name="T63" fmla="*/ 27 h 34"/>
                <a:gd name="T64" fmla="*/ 43 w 239"/>
                <a:gd name="T65" fmla="*/ 21 h 34"/>
                <a:gd name="T66" fmla="*/ 20 w 239"/>
                <a:gd name="T67" fmla="*/ 24 h 34"/>
                <a:gd name="T68" fmla="*/ 40 w 239"/>
                <a:gd name="T69" fmla="*/ 24 h 34"/>
                <a:gd name="T70" fmla="*/ 43 w 239"/>
                <a:gd name="T71" fmla="*/ 21 h 34"/>
                <a:gd name="T72" fmla="*/ 55 w 239"/>
                <a:gd name="T73" fmla="*/ 21 h 34"/>
                <a:gd name="T74" fmla="*/ 54 w 239"/>
                <a:gd name="T75" fmla="*/ 24 h 34"/>
                <a:gd name="T76" fmla="*/ 94 w 239"/>
                <a:gd name="T77" fmla="*/ 24 h 34"/>
                <a:gd name="T78" fmla="*/ 95 w 239"/>
                <a:gd name="T79" fmla="*/ 21 h 34"/>
                <a:gd name="T80" fmla="*/ 186 w 239"/>
                <a:gd name="T81" fmla="*/ 15 h 34"/>
                <a:gd name="T82" fmla="*/ 105 w 239"/>
                <a:gd name="T83" fmla="*/ 16 h 34"/>
                <a:gd name="T84" fmla="*/ 185 w 239"/>
                <a:gd name="T85" fmla="*/ 20 h 34"/>
                <a:gd name="T86" fmla="*/ 103 w 239"/>
                <a:gd name="T87" fmla="*/ 21 h 34"/>
                <a:gd name="T88" fmla="*/ 184 w 239"/>
                <a:gd name="T89" fmla="*/ 23 h 34"/>
                <a:gd name="T90" fmla="*/ 103 w 239"/>
                <a:gd name="T91" fmla="*/ 21 h 34"/>
                <a:gd name="T92" fmla="*/ 189 w 239"/>
                <a:gd name="T93" fmla="*/ 24 h 34"/>
                <a:gd name="T94" fmla="*/ 194 w 239"/>
                <a:gd name="T95" fmla="*/ 21 h 34"/>
                <a:gd name="T96" fmla="*/ 217 w 239"/>
                <a:gd name="T97" fmla="*/ 24 h 34"/>
                <a:gd name="T98" fmla="*/ 206 w 239"/>
                <a:gd name="T99" fmla="*/ 21 h 34"/>
                <a:gd name="T100" fmla="*/ 205 w 239"/>
                <a:gd name="T10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" h="34">
                  <a:moveTo>
                    <a:pt x="188" y="27"/>
                  </a:moveTo>
                  <a:cubicBezTo>
                    <a:pt x="186" y="30"/>
                    <a:pt x="185" y="32"/>
                    <a:pt x="185" y="32"/>
                  </a:cubicBezTo>
                  <a:cubicBezTo>
                    <a:pt x="185" y="33"/>
                    <a:pt x="179" y="34"/>
                    <a:pt x="17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5" y="34"/>
                    <a:pt x="90" y="33"/>
                    <a:pt x="90" y="32"/>
                  </a:cubicBezTo>
                  <a:cubicBezTo>
                    <a:pt x="90" y="32"/>
                    <a:pt x="91" y="30"/>
                    <a:pt x="93" y="27"/>
                  </a:cubicBezTo>
                  <a:cubicBezTo>
                    <a:pt x="70" y="27"/>
                    <a:pt x="50" y="27"/>
                    <a:pt x="39" y="27"/>
                  </a:cubicBezTo>
                  <a:cubicBezTo>
                    <a:pt x="37" y="27"/>
                    <a:pt x="35" y="27"/>
                    <a:pt x="32" y="27"/>
                  </a:cubicBezTo>
                  <a:cubicBezTo>
                    <a:pt x="18" y="27"/>
                    <a:pt x="0" y="27"/>
                    <a:pt x="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4" y="24"/>
                    <a:pt x="8" y="24"/>
                  </a:cubicBezTo>
                  <a:cubicBezTo>
                    <a:pt x="10" y="20"/>
                    <a:pt x="17" y="3"/>
                    <a:pt x="17" y="3"/>
                  </a:cubicBezTo>
                  <a:cubicBezTo>
                    <a:pt x="18" y="2"/>
                    <a:pt x="21" y="2"/>
                    <a:pt x="24" y="2"/>
                  </a:cubicBezTo>
                  <a:cubicBezTo>
                    <a:pt x="28" y="2"/>
                    <a:pt x="30" y="2"/>
                    <a:pt x="30" y="3"/>
                  </a:cubicBezTo>
                  <a:cubicBezTo>
                    <a:pt x="30" y="3"/>
                    <a:pt x="25" y="14"/>
                    <a:pt x="22" y="20"/>
                  </a:cubicBezTo>
                  <a:cubicBezTo>
                    <a:pt x="30" y="20"/>
                    <a:pt x="44" y="20"/>
                    <a:pt x="44" y="20"/>
                  </a:cubicBezTo>
                  <a:cubicBezTo>
                    <a:pt x="47" y="14"/>
                    <a:pt x="52" y="3"/>
                    <a:pt x="52" y="3"/>
                  </a:cubicBezTo>
                  <a:cubicBezTo>
                    <a:pt x="52" y="2"/>
                    <a:pt x="55" y="2"/>
                    <a:pt x="59" y="2"/>
                  </a:cubicBezTo>
                  <a:cubicBezTo>
                    <a:pt x="62" y="2"/>
                    <a:pt x="65" y="2"/>
                    <a:pt x="64" y="3"/>
                  </a:cubicBezTo>
                  <a:cubicBezTo>
                    <a:pt x="64" y="3"/>
                    <a:pt x="59" y="14"/>
                    <a:pt x="56" y="20"/>
                  </a:cubicBezTo>
                  <a:cubicBezTo>
                    <a:pt x="61" y="20"/>
                    <a:pt x="7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19"/>
                    <a:pt x="98" y="18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0" y="16"/>
                    <a:pt x="84" y="16"/>
                    <a:pt x="84" y="16"/>
                  </a:cubicBezTo>
                  <a:cubicBezTo>
                    <a:pt x="80" y="16"/>
                    <a:pt x="77" y="16"/>
                    <a:pt x="78" y="15"/>
                  </a:cubicBezTo>
                  <a:cubicBezTo>
                    <a:pt x="78" y="15"/>
                    <a:pt x="79" y="14"/>
                    <a:pt x="80" y="14"/>
                  </a:cubicBezTo>
                  <a:cubicBezTo>
                    <a:pt x="83" y="8"/>
                    <a:pt x="86" y="3"/>
                    <a:pt x="86" y="3"/>
                  </a:cubicBezTo>
                  <a:cubicBezTo>
                    <a:pt x="86" y="3"/>
                    <a:pt x="86" y="3"/>
                    <a:pt x="90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0" y="9"/>
                    <a:pt x="88" y="13"/>
                  </a:cubicBezTo>
                  <a:cubicBezTo>
                    <a:pt x="90" y="13"/>
                    <a:pt x="95" y="13"/>
                    <a:pt x="100" y="12"/>
                  </a:cubicBezTo>
                  <a:cubicBezTo>
                    <a:pt x="100" y="12"/>
                    <a:pt x="100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4" y="6"/>
                    <a:pt x="107" y="1"/>
                    <a:pt x="107" y="1"/>
                  </a:cubicBezTo>
                  <a:cubicBezTo>
                    <a:pt x="107" y="1"/>
                    <a:pt x="107" y="0"/>
                    <a:pt x="111" y="0"/>
                  </a:cubicBezTo>
                  <a:cubicBezTo>
                    <a:pt x="115" y="0"/>
                    <a:pt x="114" y="1"/>
                    <a:pt x="114" y="1"/>
                  </a:cubicBezTo>
                  <a:cubicBezTo>
                    <a:pt x="114" y="1"/>
                    <a:pt x="110" y="9"/>
                    <a:pt x="108" y="12"/>
                  </a:cubicBezTo>
                  <a:cubicBezTo>
                    <a:pt x="120" y="12"/>
                    <a:pt x="149" y="12"/>
                    <a:pt x="169" y="12"/>
                  </a:cubicBezTo>
                  <a:cubicBezTo>
                    <a:pt x="172" y="7"/>
                    <a:pt x="174" y="3"/>
                    <a:pt x="174" y="3"/>
                  </a:cubicBezTo>
                  <a:cubicBezTo>
                    <a:pt x="174" y="3"/>
                    <a:pt x="175" y="2"/>
                    <a:pt x="178" y="2"/>
                  </a:cubicBezTo>
                  <a:cubicBezTo>
                    <a:pt x="182" y="2"/>
                    <a:pt x="182" y="3"/>
                    <a:pt x="182" y="3"/>
                  </a:cubicBezTo>
                  <a:cubicBezTo>
                    <a:pt x="182" y="3"/>
                    <a:pt x="179" y="8"/>
                    <a:pt x="177" y="12"/>
                  </a:cubicBezTo>
                  <a:cubicBezTo>
                    <a:pt x="182" y="12"/>
                    <a:pt x="186" y="12"/>
                    <a:pt x="189" y="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5" y="1"/>
                    <a:pt x="198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2"/>
                    <a:pt x="197" y="8"/>
                    <a:pt x="194" y="15"/>
                  </a:cubicBezTo>
                  <a:cubicBezTo>
                    <a:pt x="193" y="17"/>
                    <a:pt x="192" y="18"/>
                    <a:pt x="191" y="20"/>
                  </a:cubicBezTo>
                  <a:cubicBezTo>
                    <a:pt x="192" y="20"/>
                    <a:pt x="194" y="20"/>
                    <a:pt x="195" y="20"/>
                  </a:cubicBezTo>
                  <a:cubicBezTo>
                    <a:pt x="196" y="18"/>
                    <a:pt x="197" y="16"/>
                    <a:pt x="198" y="14"/>
                  </a:cubicBezTo>
                  <a:cubicBezTo>
                    <a:pt x="200" y="8"/>
                    <a:pt x="203" y="4"/>
                    <a:pt x="203" y="4"/>
                  </a:cubicBezTo>
                  <a:cubicBezTo>
                    <a:pt x="203" y="3"/>
                    <a:pt x="206" y="2"/>
                    <a:pt x="209" y="2"/>
                  </a:cubicBezTo>
                  <a:cubicBezTo>
                    <a:pt x="213" y="2"/>
                    <a:pt x="215" y="3"/>
                    <a:pt x="215" y="4"/>
                  </a:cubicBezTo>
                  <a:cubicBezTo>
                    <a:pt x="215" y="4"/>
                    <a:pt x="210" y="14"/>
                    <a:pt x="207" y="20"/>
                  </a:cubicBezTo>
                  <a:cubicBezTo>
                    <a:pt x="211" y="20"/>
                    <a:pt x="215" y="20"/>
                    <a:pt x="219" y="20"/>
                  </a:cubicBezTo>
                  <a:cubicBezTo>
                    <a:pt x="222" y="14"/>
                    <a:pt x="227" y="3"/>
                    <a:pt x="227" y="3"/>
                  </a:cubicBezTo>
                  <a:cubicBezTo>
                    <a:pt x="227" y="3"/>
                    <a:pt x="230" y="2"/>
                    <a:pt x="233" y="2"/>
                  </a:cubicBezTo>
                  <a:cubicBezTo>
                    <a:pt x="237" y="2"/>
                    <a:pt x="239" y="3"/>
                    <a:pt x="239" y="3"/>
                  </a:cubicBezTo>
                  <a:cubicBezTo>
                    <a:pt x="239" y="3"/>
                    <a:pt x="231" y="21"/>
                    <a:pt x="229" y="24"/>
                  </a:cubicBezTo>
                  <a:cubicBezTo>
                    <a:pt x="233" y="24"/>
                    <a:pt x="235" y="24"/>
                    <a:pt x="235" y="24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27"/>
                    <a:pt x="215" y="27"/>
                    <a:pt x="188" y="27"/>
                  </a:cubicBezTo>
                  <a:close/>
                  <a:moveTo>
                    <a:pt x="43" y="21"/>
                  </a:moveTo>
                  <a:cubicBezTo>
                    <a:pt x="43" y="21"/>
                    <a:pt x="29" y="21"/>
                    <a:pt x="21" y="21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4" y="24"/>
                    <a:pt x="29" y="24"/>
                    <a:pt x="33" y="24"/>
                  </a:cubicBezTo>
                  <a:cubicBezTo>
                    <a:pt x="36" y="24"/>
                    <a:pt x="38" y="24"/>
                    <a:pt x="40" y="24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3"/>
                    <a:pt x="43" y="23"/>
                    <a:pt x="43" y="21"/>
                  </a:cubicBezTo>
                  <a:close/>
                  <a:moveTo>
                    <a:pt x="95" y="21"/>
                  </a:moveTo>
                  <a:cubicBezTo>
                    <a:pt x="75" y="21"/>
                    <a:pt x="60" y="21"/>
                    <a:pt x="55" y="21"/>
                  </a:cubicBezTo>
                  <a:cubicBezTo>
                    <a:pt x="55" y="23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5" y="24"/>
                    <a:pt x="79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5" y="23"/>
                    <a:pt x="95" y="22"/>
                    <a:pt x="96" y="21"/>
                  </a:cubicBezTo>
                  <a:lnTo>
                    <a:pt x="95" y="21"/>
                  </a:lnTo>
                  <a:close/>
                  <a:moveTo>
                    <a:pt x="187" y="15"/>
                  </a:moveTo>
                  <a:cubicBezTo>
                    <a:pt x="186" y="15"/>
                    <a:pt x="186" y="15"/>
                    <a:pt x="186" y="15"/>
                  </a:cubicBezTo>
                  <a:cubicBezTo>
                    <a:pt x="180" y="16"/>
                    <a:pt x="174" y="16"/>
                    <a:pt x="173" y="16"/>
                  </a:cubicBezTo>
                  <a:cubicBezTo>
                    <a:pt x="173" y="16"/>
                    <a:pt x="131" y="16"/>
                    <a:pt x="105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29" y="20"/>
                    <a:pt x="160" y="20"/>
                    <a:pt x="185" y="20"/>
                  </a:cubicBezTo>
                  <a:lnTo>
                    <a:pt x="187" y="15"/>
                  </a:lnTo>
                  <a:close/>
                  <a:moveTo>
                    <a:pt x="103" y="21"/>
                  </a:moveTo>
                  <a:cubicBezTo>
                    <a:pt x="102" y="23"/>
                    <a:pt x="102" y="23"/>
                    <a:pt x="102" y="23"/>
                  </a:cubicBezTo>
                  <a:cubicBezTo>
                    <a:pt x="112" y="23"/>
                    <a:pt x="175" y="23"/>
                    <a:pt x="184" y="23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60" y="21"/>
                    <a:pt x="128" y="21"/>
                    <a:pt x="103" y="21"/>
                  </a:cubicBezTo>
                  <a:close/>
                  <a:moveTo>
                    <a:pt x="191" y="21"/>
                  </a:moveTo>
                  <a:cubicBezTo>
                    <a:pt x="190" y="22"/>
                    <a:pt x="190" y="23"/>
                    <a:pt x="189" y="24"/>
                  </a:cubicBezTo>
                  <a:cubicBezTo>
                    <a:pt x="191" y="24"/>
                    <a:pt x="192" y="24"/>
                    <a:pt x="193" y="24"/>
                  </a:cubicBezTo>
                  <a:cubicBezTo>
                    <a:pt x="193" y="23"/>
                    <a:pt x="194" y="23"/>
                    <a:pt x="194" y="21"/>
                  </a:cubicBezTo>
                  <a:cubicBezTo>
                    <a:pt x="193" y="21"/>
                    <a:pt x="192" y="21"/>
                    <a:pt x="191" y="21"/>
                  </a:cubicBezTo>
                  <a:close/>
                  <a:moveTo>
                    <a:pt x="217" y="24"/>
                  </a:moveTo>
                  <a:cubicBezTo>
                    <a:pt x="217" y="23"/>
                    <a:pt x="218" y="23"/>
                    <a:pt x="218" y="21"/>
                  </a:cubicBezTo>
                  <a:cubicBezTo>
                    <a:pt x="215" y="21"/>
                    <a:pt x="211" y="21"/>
                    <a:pt x="206" y="21"/>
                  </a:cubicBezTo>
                  <a:cubicBezTo>
                    <a:pt x="206" y="23"/>
                    <a:pt x="205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9" y="24"/>
                    <a:pt x="213" y="24"/>
                    <a:pt x="217" y="24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933951" y="5600701"/>
              <a:ext cx="7938" cy="60325"/>
            </a:xfrm>
            <a:custGeom>
              <a:avLst/>
              <a:gdLst>
                <a:gd name="T0" fmla="*/ 1 w 1"/>
                <a:gd name="T1" fmla="*/ 0 h 7"/>
                <a:gd name="T2" fmla="*/ 1 w 1"/>
                <a:gd name="T3" fmla="*/ 7 h 7"/>
                <a:gd name="T4" fmla="*/ 0 w 1"/>
                <a:gd name="T5" fmla="*/ 7 h 7"/>
                <a:gd name="T6" fmla="*/ 0 w 1"/>
                <a:gd name="T7" fmla="*/ 0 h 7"/>
                <a:gd name="T8" fmla="*/ 1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5254626" y="5913438"/>
              <a:ext cx="42863" cy="122238"/>
            </a:xfrm>
            <a:custGeom>
              <a:avLst/>
              <a:gdLst>
                <a:gd name="T0" fmla="*/ 5 w 5"/>
                <a:gd name="T1" fmla="*/ 14 h 14"/>
                <a:gd name="T2" fmla="*/ 4 w 5"/>
                <a:gd name="T3" fmla="*/ 14 h 14"/>
                <a:gd name="T4" fmla="*/ 0 w 5"/>
                <a:gd name="T5" fmla="*/ 7 h 14"/>
                <a:gd name="T6" fmla="*/ 5 w 5"/>
                <a:gd name="T7" fmla="*/ 0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5359401" y="5975351"/>
              <a:ext cx="701675" cy="69850"/>
            </a:xfrm>
            <a:custGeom>
              <a:avLst/>
              <a:gdLst>
                <a:gd name="T0" fmla="*/ 69 w 81"/>
                <a:gd name="T1" fmla="*/ 8 h 8"/>
                <a:gd name="T2" fmla="*/ 62 w 81"/>
                <a:gd name="T3" fmla="*/ 8 h 8"/>
                <a:gd name="T4" fmla="*/ 0 w 81"/>
                <a:gd name="T5" fmla="*/ 8 h 8"/>
                <a:gd name="T6" fmla="*/ 0 w 81"/>
                <a:gd name="T7" fmla="*/ 8 h 8"/>
                <a:gd name="T8" fmla="*/ 0 w 81"/>
                <a:gd name="T9" fmla="*/ 0 h 8"/>
                <a:gd name="T10" fmla="*/ 81 w 81"/>
                <a:gd name="T11" fmla="*/ 0 h 8"/>
                <a:gd name="T12" fmla="*/ 81 w 81"/>
                <a:gd name="T13" fmla="*/ 8 h 8"/>
                <a:gd name="T14" fmla="*/ 69 w 8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">
                  <a:moveTo>
                    <a:pt x="69" y="8"/>
                  </a:moveTo>
                  <a:cubicBezTo>
                    <a:pt x="67" y="8"/>
                    <a:pt x="64" y="8"/>
                    <a:pt x="62" y="8"/>
                  </a:cubicBezTo>
                  <a:cubicBezTo>
                    <a:pt x="41" y="8"/>
                    <a:pt x="1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9" y="8"/>
                    <a:pt x="74" y="8"/>
                    <a:pt x="69" y="8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Freeform 9"/>
            <p:cNvSpPr/>
            <p:nvPr/>
          </p:nvSpPr>
          <p:spPr bwMode="auto">
            <a:xfrm>
              <a:off x="5349876" y="5843588"/>
              <a:ext cx="703263" cy="44450"/>
            </a:xfrm>
            <a:custGeom>
              <a:avLst/>
              <a:gdLst>
                <a:gd name="T0" fmla="*/ 81 w 81"/>
                <a:gd name="T1" fmla="*/ 5 h 5"/>
                <a:gd name="T2" fmla="*/ 0 w 81"/>
                <a:gd name="T3" fmla="*/ 5 h 5"/>
                <a:gd name="T4" fmla="*/ 0 w 81"/>
                <a:gd name="T5" fmla="*/ 0 h 5"/>
                <a:gd name="T6" fmla="*/ 68 w 81"/>
                <a:gd name="T7" fmla="*/ 0 h 5"/>
                <a:gd name="T8" fmla="*/ 81 w 8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">
                  <a:moveTo>
                    <a:pt x="8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68" y="0"/>
                    <a:pt x="68" y="0"/>
                  </a:cubicBezTo>
                  <a:cubicBezTo>
                    <a:pt x="69" y="0"/>
                    <a:pt x="75" y="3"/>
                    <a:pt x="81" y="5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5106988" y="5843588"/>
              <a:ext cx="190500" cy="192088"/>
            </a:xfrm>
            <a:custGeom>
              <a:avLst/>
              <a:gdLst>
                <a:gd name="T0" fmla="*/ 10 w 22"/>
                <a:gd name="T1" fmla="*/ 18 h 22"/>
                <a:gd name="T2" fmla="*/ 8 w 22"/>
                <a:gd name="T3" fmla="*/ 17 h 22"/>
                <a:gd name="T4" fmla="*/ 2 w 22"/>
                <a:gd name="T5" fmla="*/ 13 h 22"/>
                <a:gd name="T6" fmla="*/ 0 w 22"/>
                <a:gd name="T7" fmla="*/ 8 h 22"/>
                <a:gd name="T8" fmla="*/ 8 w 22"/>
                <a:gd name="T9" fmla="*/ 0 h 22"/>
                <a:gd name="T10" fmla="*/ 22 w 22"/>
                <a:gd name="T11" fmla="*/ 0 h 22"/>
                <a:gd name="T12" fmla="*/ 22 w 22"/>
                <a:gd name="T13" fmla="*/ 0 h 22"/>
                <a:gd name="T14" fmla="*/ 22 w 22"/>
                <a:gd name="T15" fmla="*/ 1 h 22"/>
                <a:gd name="T16" fmla="*/ 22 w 22"/>
                <a:gd name="T17" fmla="*/ 8 h 22"/>
                <a:gd name="T18" fmla="*/ 17 w 22"/>
                <a:gd name="T19" fmla="*/ 15 h 22"/>
                <a:gd name="T20" fmla="*/ 21 w 22"/>
                <a:gd name="T21" fmla="*/ 22 h 22"/>
                <a:gd name="T22" fmla="*/ 10 w 22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0" y="18"/>
                  </a:moveTo>
                  <a:cubicBezTo>
                    <a:pt x="9" y="17"/>
                    <a:pt x="8" y="17"/>
                    <a:pt x="8" y="17"/>
                  </a:cubicBezTo>
                  <a:cubicBezTo>
                    <a:pt x="6" y="16"/>
                    <a:pt x="3" y="14"/>
                    <a:pt x="2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1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6"/>
                    <a:pt x="22" y="8"/>
                  </a:cubicBezTo>
                  <a:cubicBezTo>
                    <a:pt x="19" y="9"/>
                    <a:pt x="17" y="12"/>
                    <a:pt x="17" y="15"/>
                  </a:cubicBezTo>
                  <a:cubicBezTo>
                    <a:pt x="17" y="18"/>
                    <a:pt x="19" y="21"/>
                    <a:pt x="21" y="22"/>
                  </a:cubicBezTo>
                  <a:cubicBezTo>
                    <a:pt x="16" y="21"/>
                    <a:pt x="12" y="19"/>
                    <a:pt x="10" y="18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5897563" y="6045201"/>
              <a:ext cx="68263" cy="460375"/>
            </a:xfrm>
            <a:custGeom>
              <a:avLst/>
              <a:gdLst>
                <a:gd name="T0" fmla="*/ 8 w 8"/>
                <a:gd name="T1" fmla="*/ 51 h 53"/>
                <a:gd name="T2" fmla="*/ 4 w 8"/>
                <a:gd name="T3" fmla="*/ 53 h 53"/>
                <a:gd name="T4" fmla="*/ 0 w 8"/>
                <a:gd name="T5" fmla="*/ 51 h 53"/>
                <a:gd name="T6" fmla="*/ 0 w 8"/>
                <a:gd name="T7" fmla="*/ 0 h 53"/>
                <a:gd name="T8" fmla="*/ 7 w 8"/>
                <a:gd name="T9" fmla="*/ 0 h 53"/>
                <a:gd name="T10" fmla="*/ 8 w 8"/>
                <a:gd name="T1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3">
                  <a:moveTo>
                    <a:pt x="8" y="51"/>
                  </a:moveTo>
                  <a:cubicBezTo>
                    <a:pt x="8" y="51"/>
                    <a:pt x="8" y="53"/>
                    <a:pt x="4" y="53"/>
                  </a:cubicBezTo>
                  <a:cubicBezTo>
                    <a:pt x="0" y="53"/>
                    <a:pt x="0" y="51"/>
                    <a:pt x="0" y="51"/>
                  </a:cubicBezTo>
                  <a:cubicBezTo>
                    <a:pt x="0" y="50"/>
                    <a:pt x="0" y="28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5124451" y="5957888"/>
              <a:ext cx="69850" cy="539750"/>
            </a:xfrm>
            <a:custGeom>
              <a:avLst/>
              <a:gdLst>
                <a:gd name="T0" fmla="*/ 8 w 8"/>
                <a:gd name="T1" fmla="*/ 60 h 62"/>
                <a:gd name="T2" fmla="*/ 5 w 8"/>
                <a:gd name="T3" fmla="*/ 62 h 62"/>
                <a:gd name="T4" fmla="*/ 1 w 8"/>
                <a:gd name="T5" fmla="*/ 60 h 62"/>
                <a:gd name="T6" fmla="*/ 0 w 8"/>
                <a:gd name="T7" fmla="*/ 0 h 62"/>
                <a:gd name="T8" fmla="*/ 6 w 8"/>
                <a:gd name="T9" fmla="*/ 4 h 62"/>
                <a:gd name="T10" fmla="*/ 8 w 8"/>
                <a:gd name="T11" fmla="*/ 5 h 62"/>
                <a:gd name="T12" fmla="*/ 8 w 8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8" y="60"/>
                    <a:pt x="8" y="62"/>
                    <a:pt x="5" y="62"/>
                  </a:cubicBezTo>
                  <a:cubicBezTo>
                    <a:pt x="1" y="62"/>
                    <a:pt x="1" y="60"/>
                    <a:pt x="1" y="60"/>
                  </a:cubicBezTo>
                  <a:cubicBezTo>
                    <a:pt x="1" y="59"/>
                    <a:pt x="0" y="32"/>
                    <a:pt x="0" y="0"/>
                  </a:cubicBezTo>
                  <a:cubicBezTo>
                    <a:pt x="1" y="1"/>
                    <a:pt x="4" y="3"/>
                    <a:pt x="6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26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5341938" y="5068888"/>
              <a:ext cx="719138" cy="374650"/>
            </a:xfrm>
            <a:custGeom>
              <a:avLst/>
              <a:gdLst>
                <a:gd name="T0" fmla="*/ 83 w 83"/>
                <a:gd name="T1" fmla="*/ 32 h 43"/>
                <a:gd name="T2" fmla="*/ 83 w 83"/>
                <a:gd name="T3" fmla="*/ 34 h 43"/>
                <a:gd name="T4" fmla="*/ 72 w 83"/>
                <a:gd name="T5" fmla="*/ 43 h 43"/>
                <a:gd name="T6" fmla="*/ 11 w 83"/>
                <a:gd name="T7" fmla="*/ 43 h 43"/>
                <a:gd name="T8" fmla="*/ 0 w 83"/>
                <a:gd name="T9" fmla="*/ 34 h 43"/>
                <a:gd name="T10" fmla="*/ 0 w 83"/>
                <a:gd name="T11" fmla="*/ 32 h 43"/>
                <a:gd name="T12" fmla="*/ 0 w 83"/>
                <a:gd name="T13" fmla="*/ 9 h 43"/>
                <a:gd name="T14" fmla="*/ 11 w 83"/>
                <a:gd name="T15" fmla="*/ 0 h 43"/>
                <a:gd name="T16" fmla="*/ 72 w 83"/>
                <a:gd name="T17" fmla="*/ 0 h 43"/>
                <a:gd name="T18" fmla="*/ 83 w 83"/>
                <a:gd name="T19" fmla="*/ 9 h 43"/>
                <a:gd name="T20" fmla="*/ 83 w 83"/>
                <a:gd name="T21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43">
                  <a:moveTo>
                    <a:pt x="83" y="32"/>
                  </a:move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78" y="43"/>
                    <a:pt x="7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39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4"/>
                    <a:pt x="83" y="9"/>
                  </a:cubicBezTo>
                  <a:lnTo>
                    <a:pt x="83" y="32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5289551" y="5000626"/>
              <a:ext cx="823913" cy="347663"/>
            </a:xfrm>
            <a:custGeom>
              <a:avLst/>
              <a:gdLst>
                <a:gd name="T0" fmla="*/ 95 w 95"/>
                <a:gd name="T1" fmla="*/ 40 h 40"/>
                <a:gd name="T2" fmla="*/ 94 w 95"/>
                <a:gd name="T3" fmla="*/ 40 h 40"/>
                <a:gd name="T4" fmla="*/ 89 w 95"/>
                <a:gd name="T5" fmla="*/ 40 h 40"/>
                <a:gd name="T6" fmla="*/ 89 w 95"/>
                <a:gd name="T7" fmla="*/ 17 h 40"/>
                <a:gd name="T8" fmla="*/ 78 w 95"/>
                <a:gd name="T9" fmla="*/ 8 h 40"/>
                <a:gd name="T10" fmla="*/ 17 w 95"/>
                <a:gd name="T11" fmla="*/ 8 h 40"/>
                <a:gd name="T12" fmla="*/ 6 w 95"/>
                <a:gd name="T13" fmla="*/ 17 h 40"/>
                <a:gd name="T14" fmla="*/ 6 w 95"/>
                <a:gd name="T15" fmla="*/ 40 h 40"/>
                <a:gd name="T16" fmla="*/ 2 w 95"/>
                <a:gd name="T17" fmla="*/ 40 h 40"/>
                <a:gd name="T18" fmla="*/ 0 w 95"/>
                <a:gd name="T19" fmla="*/ 40 h 40"/>
                <a:gd name="T20" fmla="*/ 0 w 95"/>
                <a:gd name="T21" fmla="*/ 13 h 40"/>
                <a:gd name="T22" fmla="*/ 13 w 95"/>
                <a:gd name="T23" fmla="*/ 0 h 40"/>
                <a:gd name="T24" fmla="*/ 82 w 95"/>
                <a:gd name="T25" fmla="*/ 0 h 40"/>
                <a:gd name="T26" fmla="*/ 95 w 95"/>
                <a:gd name="T27" fmla="*/ 13 h 40"/>
                <a:gd name="T28" fmla="*/ 95 w 95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0">
                  <a:moveTo>
                    <a:pt x="95" y="40"/>
                  </a:moveTo>
                  <a:cubicBezTo>
                    <a:pt x="95" y="40"/>
                    <a:pt x="94" y="40"/>
                    <a:pt x="94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2"/>
                    <a:pt x="84" y="8"/>
                    <a:pt x="7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8"/>
                    <a:pt x="6" y="12"/>
                    <a:pt x="6" y="17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24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5" y="6"/>
                    <a:pt x="95" y="13"/>
                  </a:cubicBezTo>
                  <a:cubicBezTo>
                    <a:pt x="95" y="13"/>
                    <a:pt x="95" y="24"/>
                    <a:pt x="95" y="40"/>
                  </a:cubicBez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5297488" y="5600701"/>
              <a:ext cx="825500" cy="1001713"/>
            </a:xfrm>
            <a:custGeom>
              <a:avLst/>
              <a:gdLst>
                <a:gd name="T0" fmla="*/ 88 w 95"/>
                <a:gd name="T1" fmla="*/ 51 h 115"/>
                <a:gd name="T2" fmla="*/ 88 w 95"/>
                <a:gd name="T3" fmla="*/ 43 h 115"/>
                <a:gd name="T4" fmla="*/ 7 w 95"/>
                <a:gd name="T5" fmla="*/ 43 h 115"/>
                <a:gd name="T6" fmla="*/ 7 w 95"/>
                <a:gd name="T7" fmla="*/ 51 h 115"/>
                <a:gd name="T8" fmla="*/ 7 w 95"/>
                <a:gd name="T9" fmla="*/ 51 h 115"/>
                <a:gd name="T10" fmla="*/ 8 w 95"/>
                <a:gd name="T11" fmla="*/ 113 h 115"/>
                <a:gd name="T12" fmla="*/ 5 w 95"/>
                <a:gd name="T13" fmla="*/ 115 h 115"/>
                <a:gd name="T14" fmla="*/ 0 w 95"/>
                <a:gd name="T15" fmla="*/ 113 h 115"/>
                <a:gd name="T16" fmla="*/ 0 w 95"/>
                <a:gd name="T17" fmla="*/ 50 h 115"/>
                <a:gd name="T18" fmla="*/ 0 w 95"/>
                <a:gd name="T19" fmla="*/ 50 h 115"/>
                <a:gd name="T20" fmla="*/ 0 w 95"/>
                <a:gd name="T21" fmla="*/ 50 h 115"/>
                <a:gd name="T22" fmla="*/ 0 w 95"/>
                <a:gd name="T23" fmla="*/ 50 h 115"/>
                <a:gd name="T24" fmla="*/ 0 w 95"/>
                <a:gd name="T25" fmla="*/ 36 h 115"/>
                <a:gd name="T26" fmla="*/ 0 w 95"/>
                <a:gd name="T27" fmla="*/ 29 h 115"/>
                <a:gd name="T28" fmla="*/ 6 w 95"/>
                <a:gd name="T29" fmla="*/ 28 h 115"/>
                <a:gd name="T30" fmla="*/ 6 w 95"/>
                <a:gd name="T31" fmla="*/ 28 h 115"/>
                <a:gd name="T32" fmla="*/ 6 w 95"/>
                <a:gd name="T33" fmla="*/ 33 h 115"/>
                <a:gd name="T34" fmla="*/ 87 w 95"/>
                <a:gd name="T35" fmla="*/ 33 h 115"/>
                <a:gd name="T36" fmla="*/ 88 w 95"/>
                <a:gd name="T37" fmla="*/ 33 h 115"/>
                <a:gd name="T38" fmla="*/ 88 w 95"/>
                <a:gd name="T39" fmla="*/ 7 h 115"/>
                <a:gd name="T40" fmla="*/ 88 w 95"/>
                <a:gd name="T41" fmla="*/ 0 h 115"/>
                <a:gd name="T42" fmla="*/ 89 w 95"/>
                <a:gd name="T43" fmla="*/ 0 h 115"/>
                <a:gd name="T44" fmla="*/ 94 w 95"/>
                <a:gd name="T45" fmla="*/ 0 h 115"/>
                <a:gd name="T46" fmla="*/ 94 w 95"/>
                <a:gd name="T47" fmla="*/ 0 h 115"/>
                <a:gd name="T48" fmla="*/ 94 w 95"/>
                <a:gd name="T49" fmla="*/ 7 h 115"/>
                <a:gd name="T50" fmla="*/ 94 w 95"/>
                <a:gd name="T51" fmla="*/ 37 h 115"/>
                <a:gd name="T52" fmla="*/ 95 w 95"/>
                <a:gd name="T53" fmla="*/ 111 h 115"/>
                <a:gd name="T54" fmla="*/ 92 w 95"/>
                <a:gd name="T55" fmla="*/ 113 h 115"/>
                <a:gd name="T56" fmla="*/ 88 w 95"/>
                <a:gd name="T57" fmla="*/ 112 h 115"/>
                <a:gd name="T58" fmla="*/ 88 w 95"/>
                <a:gd name="T5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115">
                  <a:moveTo>
                    <a:pt x="88" y="51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6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70"/>
                    <a:pt x="8" y="113"/>
                    <a:pt x="8" y="113"/>
                  </a:cubicBezTo>
                  <a:cubicBezTo>
                    <a:pt x="8" y="113"/>
                    <a:pt x="8" y="115"/>
                    <a:pt x="5" y="115"/>
                  </a:cubicBezTo>
                  <a:cubicBezTo>
                    <a:pt x="1" y="115"/>
                    <a:pt x="0" y="113"/>
                    <a:pt x="0" y="113"/>
                  </a:cubicBezTo>
                  <a:cubicBezTo>
                    <a:pt x="0" y="112"/>
                    <a:pt x="0" y="84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1"/>
                    <a:pt x="0" y="36"/>
                  </a:cubicBezTo>
                  <a:cubicBezTo>
                    <a:pt x="0" y="34"/>
                    <a:pt x="0" y="31"/>
                    <a:pt x="0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"/>
                    <a:pt x="94" y="5"/>
                    <a:pt x="94" y="7"/>
                  </a:cubicBezTo>
                  <a:cubicBezTo>
                    <a:pt x="94" y="17"/>
                    <a:pt x="94" y="27"/>
                    <a:pt x="94" y="37"/>
                  </a:cubicBezTo>
                  <a:cubicBezTo>
                    <a:pt x="95" y="74"/>
                    <a:pt x="95" y="108"/>
                    <a:pt x="95" y="111"/>
                  </a:cubicBezTo>
                  <a:cubicBezTo>
                    <a:pt x="95" y="111"/>
                    <a:pt x="95" y="113"/>
                    <a:pt x="92" y="113"/>
                  </a:cubicBezTo>
                  <a:cubicBezTo>
                    <a:pt x="88" y="113"/>
                    <a:pt x="88" y="112"/>
                    <a:pt x="88" y="112"/>
                  </a:cubicBezTo>
                  <a:lnTo>
                    <a:pt x="88" y="51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6113463" y="5348288"/>
              <a:ext cx="400050" cy="130175"/>
            </a:xfrm>
            <a:custGeom>
              <a:avLst/>
              <a:gdLst>
                <a:gd name="T0" fmla="*/ 40 w 46"/>
                <a:gd name="T1" fmla="*/ 15 h 15"/>
                <a:gd name="T2" fmla="*/ 28 w 46"/>
                <a:gd name="T3" fmla="*/ 15 h 15"/>
                <a:gd name="T4" fmla="*/ 16 w 46"/>
                <a:gd name="T5" fmla="*/ 15 h 15"/>
                <a:gd name="T6" fmla="*/ 4 w 46"/>
                <a:gd name="T7" fmla="*/ 15 h 15"/>
                <a:gd name="T8" fmla="*/ 0 w 46"/>
                <a:gd name="T9" fmla="*/ 15 h 15"/>
                <a:gd name="T10" fmla="*/ 0 w 46"/>
                <a:gd name="T11" fmla="*/ 0 h 15"/>
                <a:gd name="T12" fmla="*/ 46 w 46"/>
                <a:gd name="T13" fmla="*/ 0 h 15"/>
                <a:gd name="T14" fmla="*/ 46 w 46"/>
                <a:gd name="T15" fmla="*/ 15 h 15"/>
                <a:gd name="T16" fmla="*/ 40 w 4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">
                  <a:moveTo>
                    <a:pt x="40" y="15"/>
                  </a:moveTo>
                  <a:cubicBezTo>
                    <a:pt x="37" y="15"/>
                    <a:pt x="33" y="15"/>
                    <a:pt x="28" y="15"/>
                  </a:cubicBezTo>
                  <a:cubicBezTo>
                    <a:pt x="24" y="15"/>
                    <a:pt x="20" y="15"/>
                    <a:pt x="16" y="15"/>
                  </a:cubicBezTo>
                  <a:cubicBezTo>
                    <a:pt x="12" y="15"/>
                    <a:pt x="8" y="15"/>
                    <a:pt x="4" y="15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27" y="0"/>
                    <a:pt x="46" y="0"/>
                    <a:pt x="46" y="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4" y="15"/>
                    <a:pt x="40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6356351" y="5478463"/>
              <a:ext cx="104775" cy="1054100"/>
            </a:xfrm>
            <a:custGeom>
              <a:avLst/>
              <a:gdLst>
                <a:gd name="T0" fmla="*/ 0 w 12"/>
                <a:gd name="T1" fmla="*/ 21 h 121"/>
                <a:gd name="T2" fmla="*/ 0 w 12"/>
                <a:gd name="T3" fmla="*/ 14 h 121"/>
                <a:gd name="T4" fmla="*/ 0 w 12"/>
                <a:gd name="T5" fmla="*/ 0 h 121"/>
                <a:gd name="T6" fmla="*/ 0 w 12"/>
                <a:gd name="T7" fmla="*/ 0 h 121"/>
                <a:gd name="T8" fmla="*/ 12 w 12"/>
                <a:gd name="T9" fmla="*/ 0 h 121"/>
                <a:gd name="T10" fmla="*/ 12 w 12"/>
                <a:gd name="T11" fmla="*/ 114 h 121"/>
                <a:gd name="T12" fmla="*/ 6 w 12"/>
                <a:gd name="T13" fmla="*/ 121 h 121"/>
                <a:gd name="T14" fmla="*/ 0 w 12"/>
                <a:gd name="T15" fmla="*/ 114 h 121"/>
                <a:gd name="T16" fmla="*/ 0 w 12"/>
                <a:gd name="T17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1">
                  <a:moveTo>
                    <a:pt x="0" y="21"/>
                  </a:moveTo>
                  <a:cubicBezTo>
                    <a:pt x="0" y="19"/>
                    <a:pt x="0" y="16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2" y="0"/>
                  </a:cubicBezTo>
                  <a:cubicBezTo>
                    <a:pt x="12" y="19"/>
                    <a:pt x="12" y="114"/>
                    <a:pt x="12" y="114"/>
                  </a:cubicBezTo>
                  <a:cubicBezTo>
                    <a:pt x="12" y="118"/>
                    <a:pt x="9" y="121"/>
                    <a:pt x="6" y="121"/>
                  </a:cubicBezTo>
                  <a:cubicBezTo>
                    <a:pt x="2" y="121"/>
                    <a:pt x="0" y="118"/>
                    <a:pt x="0" y="114"/>
                  </a:cubicBezTo>
                  <a:cubicBezTo>
                    <a:pt x="0" y="114"/>
                    <a:pt x="0" y="5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6113463" y="5600701"/>
              <a:ext cx="242888" cy="60325"/>
            </a:xfrm>
            <a:custGeom>
              <a:avLst/>
              <a:gdLst>
                <a:gd name="T0" fmla="*/ 16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16 w 28"/>
                <a:gd name="T7" fmla="*/ 7 h 7"/>
                <a:gd name="T8" fmla="*/ 4 w 28"/>
                <a:gd name="T9" fmla="*/ 7 h 7"/>
                <a:gd name="T10" fmla="*/ 0 w 28"/>
                <a:gd name="T11" fmla="*/ 7 h 7"/>
                <a:gd name="T12" fmla="*/ 0 w 28"/>
                <a:gd name="T13" fmla="*/ 0 h 7"/>
                <a:gd name="T14" fmla="*/ 4 w 28"/>
                <a:gd name="T15" fmla="*/ 0 h 7"/>
                <a:gd name="T16" fmla="*/ 16 w 2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16" y="0"/>
                  </a:moveTo>
                  <a:cubicBezTo>
                    <a:pt x="21" y="0"/>
                    <a:pt x="24" y="0"/>
                    <a:pt x="28" y="0"/>
                  </a:cubicBezTo>
                  <a:cubicBezTo>
                    <a:pt x="28" y="2"/>
                    <a:pt x="28" y="5"/>
                    <a:pt x="28" y="7"/>
                  </a:cubicBezTo>
                  <a:cubicBezTo>
                    <a:pt x="24" y="7"/>
                    <a:pt x="21" y="7"/>
                    <a:pt x="16" y="7"/>
                  </a:cubicBezTo>
                  <a:cubicBezTo>
                    <a:pt x="12" y="7"/>
                    <a:pt x="8" y="7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6148388" y="5661026"/>
              <a:ext cx="104775" cy="854075"/>
            </a:xfrm>
            <a:custGeom>
              <a:avLst/>
              <a:gdLst>
                <a:gd name="T0" fmla="*/ 12 w 12"/>
                <a:gd name="T1" fmla="*/ 0 h 98"/>
                <a:gd name="T2" fmla="*/ 12 w 12"/>
                <a:gd name="T3" fmla="*/ 91 h 98"/>
                <a:gd name="T4" fmla="*/ 6 w 12"/>
                <a:gd name="T5" fmla="*/ 98 h 98"/>
                <a:gd name="T6" fmla="*/ 0 w 12"/>
                <a:gd name="T7" fmla="*/ 91 h 98"/>
                <a:gd name="T8" fmla="*/ 0 w 12"/>
                <a:gd name="T9" fmla="*/ 36 h 98"/>
                <a:gd name="T10" fmla="*/ 0 w 12"/>
                <a:gd name="T11" fmla="*/ 0 h 98"/>
                <a:gd name="T12" fmla="*/ 12 w 12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8">
                  <a:moveTo>
                    <a:pt x="12" y="0"/>
                  </a:moveTo>
                  <a:cubicBezTo>
                    <a:pt x="12" y="33"/>
                    <a:pt x="12" y="91"/>
                    <a:pt x="12" y="91"/>
                  </a:cubicBezTo>
                  <a:cubicBezTo>
                    <a:pt x="12" y="95"/>
                    <a:pt x="9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91"/>
                    <a:pt x="0" y="64"/>
                    <a:pt x="0" y="36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148388" y="5478463"/>
              <a:ext cx="104775" cy="122238"/>
            </a:xfrm>
            <a:custGeom>
              <a:avLst/>
              <a:gdLst>
                <a:gd name="T0" fmla="*/ 12 w 12"/>
                <a:gd name="T1" fmla="*/ 1 h 14"/>
                <a:gd name="T2" fmla="*/ 12 w 12"/>
                <a:gd name="T3" fmla="*/ 14 h 14"/>
                <a:gd name="T4" fmla="*/ 0 w 12"/>
                <a:gd name="T5" fmla="*/ 14 h 14"/>
                <a:gd name="T6" fmla="*/ 0 w 12"/>
                <a:gd name="T7" fmla="*/ 0 h 14"/>
                <a:gd name="T8" fmla="*/ 12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2" y="3"/>
                    <a:pt x="12" y="8"/>
                    <a:pt x="12" y="14"/>
                  </a:cubicBezTo>
                  <a:cubicBezTo>
                    <a:pt x="8" y="14"/>
                    <a:pt x="4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289551" y="5348288"/>
              <a:ext cx="823913" cy="504825"/>
            </a:xfrm>
            <a:custGeom>
              <a:avLst/>
              <a:gdLst>
                <a:gd name="T0" fmla="*/ 7 w 95"/>
                <a:gd name="T1" fmla="*/ 36 h 58"/>
                <a:gd name="T2" fmla="*/ 7 w 95"/>
                <a:gd name="T3" fmla="*/ 57 h 58"/>
                <a:gd name="T4" fmla="*/ 7 w 95"/>
                <a:gd name="T5" fmla="*/ 57 h 58"/>
                <a:gd name="T6" fmla="*/ 1 w 95"/>
                <a:gd name="T7" fmla="*/ 58 h 58"/>
                <a:gd name="T8" fmla="*/ 1 w 95"/>
                <a:gd name="T9" fmla="*/ 57 h 58"/>
                <a:gd name="T10" fmla="*/ 0 w 95"/>
                <a:gd name="T11" fmla="*/ 36 h 58"/>
                <a:gd name="T12" fmla="*/ 0 w 95"/>
                <a:gd name="T13" fmla="*/ 29 h 58"/>
                <a:gd name="T14" fmla="*/ 0 w 95"/>
                <a:gd name="T15" fmla="*/ 15 h 58"/>
                <a:gd name="T16" fmla="*/ 0 w 95"/>
                <a:gd name="T17" fmla="*/ 0 h 58"/>
                <a:gd name="T18" fmla="*/ 2 w 95"/>
                <a:gd name="T19" fmla="*/ 0 h 58"/>
                <a:gd name="T20" fmla="*/ 6 w 95"/>
                <a:gd name="T21" fmla="*/ 0 h 58"/>
                <a:gd name="T22" fmla="*/ 6 w 95"/>
                <a:gd name="T23" fmla="*/ 2 h 58"/>
                <a:gd name="T24" fmla="*/ 17 w 95"/>
                <a:gd name="T25" fmla="*/ 11 h 58"/>
                <a:gd name="T26" fmla="*/ 78 w 95"/>
                <a:gd name="T27" fmla="*/ 11 h 58"/>
                <a:gd name="T28" fmla="*/ 89 w 95"/>
                <a:gd name="T29" fmla="*/ 2 h 58"/>
                <a:gd name="T30" fmla="*/ 89 w 95"/>
                <a:gd name="T31" fmla="*/ 0 h 58"/>
                <a:gd name="T32" fmla="*/ 94 w 95"/>
                <a:gd name="T33" fmla="*/ 0 h 58"/>
                <a:gd name="T34" fmla="*/ 95 w 95"/>
                <a:gd name="T35" fmla="*/ 0 h 58"/>
                <a:gd name="T36" fmla="*/ 95 w 95"/>
                <a:gd name="T37" fmla="*/ 15 h 58"/>
                <a:gd name="T38" fmla="*/ 95 w 95"/>
                <a:gd name="T39" fmla="*/ 29 h 58"/>
                <a:gd name="T40" fmla="*/ 95 w 95"/>
                <a:gd name="T41" fmla="*/ 29 h 58"/>
                <a:gd name="T42" fmla="*/ 90 w 95"/>
                <a:gd name="T43" fmla="*/ 29 h 58"/>
                <a:gd name="T44" fmla="*/ 89 w 95"/>
                <a:gd name="T45" fmla="*/ 29 h 58"/>
                <a:gd name="T46" fmla="*/ 89 w 95"/>
                <a:gd name="T47" fmla="*/ 21 h 58"/>
                <a:gd name="T48" fmla="*/ 7 w 95"/>
                <a:gd name="T49" fmla="*/ 21 h 58"/>
                <a:gd name="T50" fmla="*/ 7 w 95"/>
                <a:gd name="T51" fmla="*/ 29 h 58"/>
                <a:gd name="T52" fmla="*/ 7 w 95"/>
                <a:gd name="T53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58">
                  <a:moveTo>
                    <a:pt x="7" y="36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7"/>
                  </a:cubicBezTo>
                  <a:cubicBezTo>
                    <a:pt x="1" y="50"/>
                    <a:pt x="1" y="43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4"/>
                    <a:pt x="0" y="20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7"/>
                    <a:pt x="11" y="11"/>
                    <a:pt x="17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4" y="11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95" y="5"/>
                    <a:pt x="95" y="10"/>
                    <a:pt x="95" y="15"/>
                  </a:cubicBezTo>
                  <a:cubicBezTo>
                    <a:pt x="95" y="20"/>
                    <a:pt x="95" y="24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89" y="29"/>
                    <a:pt x="89" y="2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1" y="21"/>
                    <a:pt x="18" y="21"/>
                    <a:pt x="7" y="21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5349876" y="5600701"/>
              <a:ext cx="711200" cy="60325"/>
            </a:xfrm>
            <a:custGeom>
              <a:avLst/>
              <a:gdLst>
                <a:gd name="T0" fmla="*/ 82 w 82"/>
                <a:gd name="T1" fmla="*/ 0 h 7"/>
                <a:gd name="T2" fmla="*/ 82 w 82"/>
                <a:gd name="T3" fmla="*/ 7 h 7"/>
                <a:gd name="T4" fmla="*/ 0 w 82"/>
                <a:gd name="T5" fmla="*/ 7 h 7"/>
                <a:gd name="T6" fmla="*/ 0 w 82"/>
                <a:gd name="T7" fmla="*/ 0 h 7"/>
                <a:gd name="T8" fmla="*/ 82 w 8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">
                  <a:moveTo>
                    <a:pt x="82" y="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57" y="7"/>
                    <a:pt x="26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57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4941888" y="5600701"/>
              <a:ext cx="347663" cy="60325"/>
            </a:xfrm>
            <a:custGeom>
              <a:avLst/>
              <a:gdLst>
                <a:gd name="T0" fmla="*/ 40 w 40"/>
                <a:gd name="T1" fmla="*/ 7 h 7"/>
                <a:gd name="T2" fmla="*/ 40 w 40"/>
                <a:gd name="T3" fmla="*/ 7 h 7"/>
                <a:gd name="T4" fmla="*/ 0 w 40"/>
                <a:gd name="T5" fmla="*/ 7 h 7"/>
                <a:gd name="T6" fmla="*/ 0 w 40"/>
                <a:gd name="T7" fmla="*/ 0 h 7"/>
                <a:gd name="T8" fmla="*/ 40 w 40"/>
                <a:gd name="T9" fmla="*/ 0 h 7"/>
                <a:gd name="T10" fmla="*/ 40 w 40"/>
                <a:gd name="T11" fmla="*/ 0 h 7"/>
                <a:gd name="T12" fmla="*/ 40 w 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20" y="7"/>
                    <a:pt x="5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5" y="0"/>
                    <a:pt x="2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40" y="5"/>
                    <a:pt x="4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4760913" y="5348288"/>
              <a:ext cx="528638" cy="130175"/>
            </a:xfrm>
            <a:custGeom>
              <a:avLst/>
              <a:gdLst>
                <a:gd name="T0" fmla="*/ 9 w 61"/>
                <a:gd name="T1" fmla="*/ 15 h 15"/>
                <a:gd name="T2" fmla="*/ 7 w 61"/>
                <a:gd name="T3" fmla="*/ 15 h 15"/>
                <a:gd name="T4" fmla="*/ 0 w 61"/>
                <a:gd name="T5" fmla="*/ 15 h 15"/>
                <a:gd name="T6" fmla="*/ 0 w 61"/>
                <a:gd name="T7" fmla="*/ 0 h 15"/>
                <a:gd name="T8" fmla="*/ 8 w 61"/>
                <a:gd name="T9" fmla="*/ 0 h 15"/>
                <a:gd name="T10" fmla="*/ 61 w 61"/>
                <a:gd name="T11" fmla="*/ 0 h 15"/>
                <a:gd name="T12" fmla="*/ 61 w 61"/>
                <a:gd name="T13" fmla="*/ 15 h 15"/>
                <a:gd name="T14" fmla="*/ 61 w 61"/>
                <a:gd name="T15" fmla="*/ 15 h 15"/>
                <a:gd name="T16" fmla="*/ 21 w 61"/>
                <a:gd name="T17" fmla="*/ 15 h 15"/>
                <a:gd name="T18" fmla="*/ 9 w 61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5">
                  <a:moveTo>
                    <a:pt x="9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5" y="15"/>
                    <a:pt x="2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" y="0"/>
                    <a:pt x="38" y="0"/>
                    <a:pt x="61" y="0"/>
                  </a:cubicBezTo>
                  <a:cubicBezTo>
                    <a:pt x="61" y="5"/>
                    <a:pt x="61" y="1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46" y="15"/>
                    <a:pt x="32" y="15"/>
                    <a:pt x="21" y="15"/>
                  </a:cubicBezTo>
                  <a:cubicBezTo>
                    <a:pt x="16" y="15"/>
                    <a:pt x="12" y="15"/>
                    <a:pt x="9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4838701" y="5478463"/>
              <a:ext cx="103188" cy="1062038"/>
            </a:xfrm>
            <a:custGeom>
              <a:avLst/>
              <a:gdLst>
                <a:gd name="T0" fmla="*/ 12 w 12"/>
                <a:gd name="T1" fmla="*/ 21 h 122"/>
                <a:gd name="T2" fmla="*/ 12 w 12"/>
                <a:gd name="T3" fmla="*/ 115 h 122"/>
                <a:gd name="T4" fmla="*/ 6 w 12"/>
                <a:gd name="T5" fmla="*/ 122 h 122"/>
                <a:gd name="T6" fmla="*/ 0 w 12"/>
                <a:gd name="T7" fmla="*/ 115 h 122"/>
                <a:gd name="T8" fmla="*/ 0 w 12"/>
                <a:gd name="T9" fmla="*/ 21 h 122"/>
                <a:gd name="T10" fmla="*/ 0 w 12"/>
                <a:gd name="T11" fmla="*/ 14 h 122"/>
                <a:gd name="T12" fmla="*/ 0 w 12"/>
                <a:gd name="T13" fmla="*/ 0 h 122"/>
                <a:gd name="T14" fmla="*/ 12 w 12"/>
                <a:gd name="T15" fmla="*/ 0 h 122"/>
                <a:gd name="T16" fmla="*/ 12 w 12"/>
                <a:gd name="T17" fmla="*/ 0 h 122"/>
                <a:gd name="T18" fmla="*/ 12 w 12"/>
                <a:gd name="T19" fmla="*/ 14 h 122"/>
                <a:gd name="T20" fmla="*/ 11 w 12"/>
                <a:gd name="T21" fmla="*/ 14 h 122"/>
                <a:gd name="T22" fmla="*/ 11 w 12"/>
                <a:gd name="T23" fmla="*/ 21 h 122"/>
                <a:gd name="T24" fmla="*/ 12 w 12"/>
                <a:gd name="T25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22">
                  <a:moveTo>
                    <a:pt x="12" y="21"/>
                  </a:moveTo>
                  <a:cubicBezTo>
                    <a:pt x="12" y="55"/>
                    <a:pt x="12" y="115"/>
                    <a:pt x="12" y="115"/>
                  </a:cubicBezTo>
                  <a:cubicBezTo>
                    <a:pt x="12" y="119"/>
                    <a:pt x="9" y="122"/>
                    <a:pt x="6" y="122"/>
                  </a:cubicBezTo>
                  <a:cubicBezTo>
                    <a:pt x="3" y="122"/>
                    <a:pt x="0" y="119"/>
                    <a:pt x="0" y="115"/>
                  </a:cubicBezTo>
                  <a:cubicBezTo>
                    <a:pt x="0" y="115"/>
                    <a:pt x="0" y="56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3" y="0"/>
                    <a:pt x="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8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4646613" y="5600701"/>
              <a:ext cx="192088" cy="60325"/>
            </a:xfrm>
            <a:custGeom>
              <a:avLst/>
              <a:gdLst>
                <a:gd name="T0" fmla="*/ 22 w 22"/>
                <a:gd name="T1" fmla="*/ 0 h 7"/>
                <a:gd name="T2" fmla="*/ 22 w 22"/>
                <a:gd name="T3" fmla="*/ 7 h 7"/>
                <a:gd name="T4" fmla="*/ 0 w 22"/>
                <a:gd name="T5" fmla="*/ 7 h 7"/>
                <a:gd name="T6" fmla="*/ 0 w 22"/>
                <a:gd name="T7" fmla="*/ 0 h 7"/>
                <a:gd name="T8" fmla="*/ 22 w 2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8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8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4483101" y="5348288"/>
              <a:ext cx="277813" cy="130175"/>
            </a:xfrm>
            <a:custGeom>
              <a:avLst/>
              <a:gdLst>
                <a:gd name="T0" fmla="*/ 19 w 32"/>
                <a:gd name="T1" fmla="*/ 15 h 15"/>
                <a:gd name="T2" fmla="*/ 6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  <a:gd name="T10" fmla="*/ 32 w 32"/>
                <a:gd name="T11" fmla="*/ 15 h 15"/>
                <a:gd name="T12" fmla="*/ 19 w 3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19" y="15"/>
                  </a:moveTo>
                  <a:cubicBezTo>
                    <a:pt x="14" y="15"/>
                    <a:pt x="10" y="15"/>
                    <a:pt x="6" y="15"/>
                  </a:cubicBezTo>
                  <a:cubicBezTo>
                    <a:pt x="3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32" y="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5"/>
                    <a:pt x="23" y="15"/>
                    <a:pt x="19" y="15"/>
                  </a:cubicBezTo>
                  <a:close/>
                </a:path>
              </a:pathLst>
            </a:custGeom>
            <a:solidFill>
              <a:srgbClr val="F4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4533901" y="5478463"/>
              <a:ext cx="112713" cy="1054100"/>
            </a:xfrm>
            <a:custGeom>
              <a:avLst/>
              <a:gdLst>
                <a:gd name="T0" fmla="*/ 13 w 13"/>
                <a:gd name="T1" fmla="*/ 21 h 121"/>
                <a:gd name="T2" fmla="*/ 13 w 13"/>
                <a:gd name="T3" fmla="*/ 114 h 121"/>
                <a:gd name="T4" fmla="*/ 7 w 13"/>
                <a:gd name="T5" fmla="*/ 121 h 121"/>
                <a:gd name="T6" fmla="*/ 0 w 13"/>
                <a:gd name="T7" fmla="*/ 114 h 121"/>
                <a:gd name="T8" fmla="*/ 0 w 13"/>
                <a:gd name="T9" fmla="*/ 0 h 121"/>
                <a:gd name="T10" fmla="*/ 13 w 13"/>
                <a:gd name="T11" fmla="*/ 0 h 121"/>
                <a:gd name="T12" fmla="*/ 13 w 13"/>
                <a:gd name="T13" fmla="*/ 14 h 121"/>
                <a:gd name="T14" fmla="*/ 13 w 13"/>
                <a:gd name="T15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1">
                  <a:moveTo>
                    <a:pt x="13" y="21"/>
                  </a:moveTo>
                  <a:cubicBezTo>
                    <a:pt x="13" y="55"/>
                    <a:pt x="13" y="114"/>
                    <a:pt x="13" y="114"/>
                  </a:cubicBezTo>
                  <a:cubicBezTo>
                    <a:pt x="13" y="118"/>
                    <a:pt x="10" y="121"/>
                    <a:pt x="7" y="121"/>
                  </a:cubicBez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24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3" y="3"/>
                    <a:pt x="13" y="8"/>
                    <a:pt x="13" y="14"/>
                  </a:cubicBezTo>
                  <a:cubicBezTo>
                    <a:pt x="13" y="16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075375" y="3750470"/>
            <a:ext cx="1594247" cy="1298972"/>
            <a:chOff x="4387851" y="5000626"/>
            <a:chExt cx="2125662" cy="1731963"/>
          </a:xfrm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4387851" y="6435726"/>
              <a:ext cx="2073275" cy="296863"/>
            </a:xfrm>
            <a:custGeom>
              <a:avLst/>
              <a:gdLst>
                <a:gd name="T0" fmla="*/ 185 w 239"/>
                <a:gd name="T1" fmla="*/ 32 h 34"/>
                <a:gd name="T2" fmla="*/ 102 w 239"/>
                <a:gd name="T3" fmla="*/ 34 h 34"/>
                <a:gd name="T4" fmla="*/ 93 w 239"/>
                <a:gd name="T5" fmla="*/ 27 h 34"/>
                <a:gd name="T6" fmla="*/ 32 w 239"/>
                <a:gd name="T7" fmla="*/ 27 h 34"/>
                <a:gd name="T8" fmla="*/ 1 w 239"/>
                <a:gd name="T9" fmla="*/ 24 h 34"/>
                <a:gd name="T10" fmla="*/ 17 w 239"/>
                <a:gd name="T11" fmla="*/ 3 h 34"/>
                <a:gd name="T12" fmla="*/ 30 w 239"/>
                <a:gd name="T13" fmla="*/ 3 h 34"/>
                <a:gd name="T14" fmla="*/ 44 w 239"/>
                <a:gd name="T15" fmla="*/ 20 h 34"/>
                <a:gd name="T16" fmla="*/ 59 w 239"/>
                <a:gd name="T17" fmla="*/ 2 h 34"/>
                <a:gd name="T18" fmla="*/ 56 w 239"/>
                <a:gd name="T19" fmla="*/ 20 h 34"/>
                <a:gd name="T20" fmla="*/ 96 w 239"/>
                <a:gd name="T21" fmla="*/ 20 h 34"/>
                <a:gd name="T22" fmla="*/ 98 w 239"/>
                <a:gd name="T23" fmla="*/ 16 h 34"/>
                <a:gd name="T24" fmla="*/ 78 w 239"/>
                <a:gd name="T25" fmla="*/ 15 h 34"/>
                <a:gd name="T26" fmla="*/ 86 w 239"/>
                <a:gd name="T27" fmla="*/ 3 h 34"/>
                <a:gd name="T28" fmla="*/ 93 w 239"/>
                <a:gd name="T29" fmla="*/ 3 h 34"/>
                <a:gd name="T30" fmla="*/ 100 w 239"/>
                <a:gd name="T31" fmla="*/ 12 h 34"/>
                <a:gd name="T32" fmla="*/ 101 w 239"/>
                <a:gd name="T33" fmla="*/ 12 h 34"/>
                <a:gd name="T34" fmla="*/ 101 w 239"/>
                <a:gd name="T35" fmla="*/ 12 h 34"/>
                <a:gd name="T36" fmla="*/ 111 w 239"/>
                <a:gd name="T37" fmla="*/ 0 h 34"/>
                <a:gd name="T38" fmla="*/ 108 w 239"/>
                <a:gd name="T39" fmla="*/ 12 h 34"/>
                <a:gd name="T40" fmla="*/ 174 w 239"/>
                <a:gd name="T41" fmla="*/ 3 h 34"/>
                <a:gd name="T42" fmla="*/ 182 w 239"/>
                <a:gd name="T43" fmla="*/ 3 h 34"/>
                <a:gd name="T44" fmla="*/ 189 w 239"/>
                <a:gd name="T45" fmla="*/ 12 h 34"/>
                <a:gd name="T46" fmla="*/ 198 w 239"/>
                <a:gd name="T47" fmla="*/ 1 h 34"/>
                <a:gd name="T48" fmla="*/ 194 w 239"/>
                <a:gd name="T49" fmla="*/ 15 h 34"/>
                <a:gd name="T50" fmla="*/ 195 w 239"/>
                <a:gd name="T51" fmla="*/ 20 h 34"/>
                <a:gd name="T52" fmla="*/ 203 w 239"/>
                <a:gd name="T53" fmla="*/ 4 h 34"/>
                <a:gd name="T54" fmla="*/ 215 w 239"/>
                <a:gd name="T55" fmla="*/ 4 h 34"/>
                <a:gd name="T56" fmla="*/ 219 w 239"/>
                <a:gd name="T57" fmla="*/ 20 h 34"/>
                <a:gd name="T58" fmla="*/ 233 w 239"/>
                <a:gd name="T59" fmla="*/ 2 h 34"/>
                <a:gd name="T60" fmla="*/ 229 w 239"/>
                <a:gd name="T61" fmla="*/ 24 h 34"/>
                <a:gd name="T62" fmla="*/ 234 w 239"/>
                <a:gd name="T63" fmla="*/ 27 h 34"/>
                <a:gd name="T64" fmla="*/ 43 w 239"/>
                <a:gd name="T65" fmla="*/ 21 h 34"/>
                <a:gd name="T66" fmla="*/ 20 w 239"/>
                <a:gd name="T67" fmla="*/ 24 h 34"/>
                <a:gd name="T68" fmla="*/ 40 w 239"/>
                <a:gd name="T69" fmla="*/ 24 h 34"/>
                <a:gd name="T70" fmla="*/ 43 w 239"/>
                <a:gd name="T71" fmla="*/ 21 h 34"/>
                <a:gd name="T72" fmla="*/ 55 w 239"/>
                <a:gd name="T73" fmla="*/ 21 h 34"/>
                <a:gd name="T74" fmla="*/ 54 w 239"/>
                <a:gd name="T75" fmla="*/ 24 h 34"/>
                <a:gd name="T76" fmla="*/ 94 w 239"/>
                <a:gd name="T77" fmla="*/ 24 h 34"/>
                <a:gd name="T78" fmla="*/ 95 w 239"/>
                <a:gd name="T79" fmla="*/ 21 h 34"/>
                <a:gd name="T80" fmla="*/ 186 w 239"/>
                <a:gd name="T81" fmla="*/ 15 h 34"/>
                <a:gd name="T82" fmla="*/ 105 w 239"/>
                <a:gd name="T83" fmla="*/ 16 h 34"/>
                <a:gd name="T84" fmla="*/ 185 w 239"/>
                <a:gd name="T85" fmla="*/ 20 h 34"/>
                <a:gd name="T86" fmla="*/ 103 w 239"/>
                <a:gd name="T87" fmla="*/ 21 h 34"/>
                <a:gd name="T88" fmla="*/ 184 w 239"/>
                <a:gd name="T89" fmla="*/ 23 h 34"/>
                <a:gd name="T90" fmla="*/ 103 w 239"/>
                <a:gd name="T91" fmla="*/ 21 h 34"/>
                <a:gd name="T92" fmla="*/ 189 w 239"/>
                <a:gd name="T93" fmla="*/ 24 h 34"/>
                <a:gd name="T94" fmla="*/ 194 w 239"/>
                <a:gd name="T95" fmla="*/ 21 h 34"/>
                <a:gd name="T96" fmla="*/ 217 w 239"/>
                <a:gd name="T97" fmla="*/ 24 h 34"/>
                <a:gd name="T98" fmla="*/ 206 w 239"/>
                <a:gd name="T99" fmla="*/ 21 h 34"/>
                <a:gd name="T100" fmla="*/ 205 w 239"/>
                <a:gd name="T10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" h="34">
                  <a:moveTo>
                    <a:pt x="188" y="27"/>
                  </a:moveTo>
                  <a:cubicBezTo>
                    <a:pt x="186" y="30"/>
                    <a:pt x="185" y="32"/>
                    <a:pt x="185" y="32"/>
                  </a:cubicBezTo>
                  <a:cubicBezTo>
                    <a:pt x="185" y="33"/>
                    <a:pt x="179" y="34"/>
                    <a:pt x="17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5" y="34"/>
                    <a:pt x="90" y="33"/>
                    <a:pt x="90" y="32"/>
                  </a:cubicBezTo>
                  <a:cubicBezTo>
                    <a:pt x="90" y="32"/>
                    <a:pt x="91" y="30"/>
                    <a:pt x="93" y="27"/>
                  </a:cubicBezTo>
                  <a:cubicBezTo>
                    <a:pt x="70" y="27"/>
                    <a:pt x="50" y="27"/>
                    <a:pt x="39" y="27"/>
                  </a:cubicBezTo>
                  <a:cubicBezTo>
                    <a:pt x="37" y="27"/>
                    <a:pt x="35" y="27"/>
                    <a:pt x="32" y="27"/>
                  </a:cubicBezTo>
                  <a:cubicBezTo>
                    <a:pt x="18" y="27"/>
                    <a:pt x="0" y="27"/>
                    <a:pt x="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4" y="24"/>
                    <a:pt x="8" y="24"/>
                  </a:cubicBezTo>
                  <a:cubicBezTo>
                    <a:pt x="10" y="20"/>
                    <a:pt x="17" y="3"/>
                    <a:pt x="17" y="3"/>
                  </a:cubicBezTo>
                  <a:cubicBezTo>
                    <a:pt x="18" y="2"/>
                    <a:pt x="21" y="2"/>
                    <a:pt x="24" y="2"/>
                  </a:cubicBezTo>
                  <a:cubicBezTo>
                    <a:pt x="28" y="2"/>
                    <a:pt x="30" y="2"/>
                    <a:pt x="30" y="3"/>
                  </a:cubicBezTo>
                  <a:cubicBezTo>
                    <a:pt x="30" y="3"/>
                    <a:pt x="25" y="14"/>
                    <a:pt x="22" y="20"/>
                  </a:cubicBezTo>
                  <a:cubicBezTo>
                    <a:pt x="30" y="20"/>
                    <a:pt x="44" y="20"/>
                    <a:pt x="44" y="20"/>
                  </a:cubicBezTo>
                  <a:cubicBezTo>
                    <a:pt x="47" y="14"/>
                    <a:pt x="52" y="3"/>
                    <a:pt x="52" y="3"/>
                  </a:cubicBezTo>
                  <a:cubicBezTo>
                    <a:pt x="52" y="2"/>
                    <a:pt x="55" y="2"/>
                    <a:pt x="59" y="2"/>
                  </a:cubicBezTo>
                  <a:cubicBezTo>
                    <a:pt x="62" y="2"/>
                    <a:pt x="65" y="2"/>
                    <a:pt x="64" y="3"/>
                  </a:cubicBezTo>
                  <a:cubicBezTo>
                    <a:pt x="64" y="3"/>
                    <a:pt x="59" y="14"/>
                    <a:pt x="56" y="20"/>
                  </a:cubicBezTo>
                  <a:cubicBezTo>
                    <a:pt x="61" y="20"/>
                    <a:pt x="7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19"/>
                    <a:pt x="98" y="18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0" y="16"/>
                    <a:pt x="84" y="16"/>
                    <a:pt x="84" y="16"/>
                  </a:cubicBezTo>
                  <a:cubicBezTo>
                    <a:pt x="80" y="16"/>
                    <a:pt x="77" y="16"/>
                    <a:pt x="78" y="15"/>
                  </a:cubicBezTo>
                  <a:cubicBezTo>
                    <a:pt x="78" y="15"/>
                    <a:pt x="79" y="14"/>
                    <a:pt x="80" y="14"/>
                  </a:cubicBezTo>
                  <a:cubicBezTo>
                    <a:pt x="83" y="8"/>
                    <a:pt x="86" y="3"/>
                    <a:pt x="86" y="3"/>
                  </a:cubicBezTo>
                  <a:cubicBezTo>
                    <a:pt x="86" y="3"/>
                    <a:pt x="86" y="3"/>
                    <a:pt x="90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0" y="9"/>
                    <a:pt x="88" y="13"/>
                  </a:cubicBezTo>
                  <a:cubicBezTo>
                    <a:pt x="90" y="13"/>
                    <a:pt x="95" y="13"/>
                    <a:pt x="100" y="12"/>
                  </a:cubicBezTo>
                  <a:cubicBezTo>
                    <a:pt x="100" y="12"/>
                    <a:pt x="100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4" y="6"/>
                    <a:pt x="107" y="1"/>
                    <a:pt x="107" y="1"/>
                  </a:cubicBezTo>
                  <a:cubicBezTo>
                    <a:pt x="107" y="1"/>
                    <a:pt x="107" y="0"/>
                    <a:pt x="111" y="0"/>
                  </a:cubicBezTo>
                  <a:cubicBezTo>
                    <a:pt x="115" y="0"/>
                    <a:pt x="114" y="1"/>
                    <a:pt x="114" y="1"/>
                  </a:cubicBezTo>
                  <a:cubicBezTo>
                    <a:pt x="114" y="1"/>
                    <a:pt x="110" y="9"/>
                    <a:pt x="108" y="12"/>
                  </a:cubicBezTo>
                  <a:cubicBezTo>
                    <a:pt x="120" y="12"/>
                    <a:pt x="149" y="12"/>
                    <a:pt x="169" y="12"/>
                  </a:cubicBezTo>
                  <a:cubicBezTo>
                    <a:pt x="172" y="7"/>
                    <a:pt x="174" y="3"/>
                    <a:pt x="174" y="3"/>
                  </a:cubicBezTo>
                  <a:cubicBezTo>
                    <a:pt x="174" y="3"/>
                    <a:pt x="175" y="2"/>
                    <a:pt x="178" y="2"/>
                  </a:cubicBezTo>
                  <a:cubicBezTo>
                    <a:pt x="182" y="2"/>
                    <a:pt x="182" y="3"/>
                    <a:pt x="182" y="3"/>
                  </a:cubicBezTo>
                  <a:cubicBezTo>
                    <a:pt x="182" y="3"/>
                    <a:pt x="179" y="8"/>
                    <a:pt x="177" y="12"/>
                  </a:cubicBezTo>
                  <a:cubicBezTo>
                    <a:pt x="182" y="12"/>
                    <a:pt x="186" y="12"/>
                    <a:pt x="189" y="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5" y="1"/>
                    <a:pt x="198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2"/>
                    <a:pt x="197" y="8"/>
                    <a:pt x="194" y="15"/>
                  </a:cubicBezTo>
                  <a:cubicBezTo>
                    <a:pt x="193" y="17"/>
                    <a:pt x="192" y="18"/>
                    <a:pt x="191" y="20"/>
                  </a:cubicBezTo>
                  <a:cubicBezTo>
                    <a:pt x="192" y="20"/>
                    <a:pt x="194" y="20"/>
                    <a:pt x="195" y="20"/>
                  </a:cubicBezTo>
                  <a:cubicBezTo>
                    <a:pt x="196" y="18"/>
                    <a:pt x="197" y="16"/>
                    <a:pt x="198" y="14"/>
                  </a:cubicBezTo>
                  <a:cubicBezTo>
                    <a:pt x="200" y="8"/>
                    <a:pt x="203" y="4"/>
                    <a:pt x="203" y="4"/>
                  </a:cubicBezTo>
                  <a:cubicBezTo>
                    <a:pt x="203" y="3"/>
                    <a:pt x="206" y="2"/>
                    <a:pt x="209" y="2"/>
                  </a:cubicBezTo>
                  <a:cubicBezTo>
                    <a:pt x="213" y="2"/>
                    <a:pt x="215" y="3"/>
                    <a:pt x="215" y="4"/>
                  </a:cubicBezTo>
                  <a:cubicBezTo>
                    <a:pt x="215" y="4"/>
                    <a:pt x="210" y="14"/>
                    <a:pt x="207" y="20"/>
                  </a:cubicBezTo>
                  <a:cubicBezTo>
                    <a:pt x="211" y="20"/>
                    <a:pt x="215" y="20"/>
                    <a:pt x="219" y="20"/>
                  </a:cubicBezTo>
                  <a:cubicBezTo>
                    <a:pt x="222" y="14"/>
                    <a:pt x="227" y="3"/>
                    <a:pt x="227" y="3"/>
                  </a:cubicBezTo>
                  <a:cubicBezTo>
                    <a:pt x="227" y="3"/>
                    <a:pt x="230" y="2"/>
                    <a:pt x="233" y="2"/>
                  </a:cubicBezTo>
                  <a:cubicBezTo>
                    <a:pt x="237" y="2"/>
                    <a:pt x="239" y="3"/>
                    <a:pt x="239" y="3"/>
                  </a:cubicBezTo>
                  <a:cubicBezTo>
                    <a:pt x="239" y="3"/>
                    <a:pt x="231" y="21"/>
                    <a:pt x="229" y="24"/>
                  </a:cubicBezTo>
                  <a:cubicBezTo>
                    <a:pt x="233" y="24"/>
                    <a:pt x="235" y="24"/>
                    <a:pt x="235" y="24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27"/>
                    <a:pt x="215" y="27"/>
                    <a:pt x="188" y="27"/>
                  </a:cubicBezTo>
                  <a:close/>
                  <a:moveTo>
                    <a:pt x="43" y="21"/>
                  </a:moveTo>
                  <a:cubicBezTo>
                    <a:pt x="43" y="21"/>
                    <a:pt x="29" y="21"/>
                    <a:pt x="21" y="21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4" y="24"/>
                    <a:pt x="29" y="24"/>
                    <a:pt x="33" y="24"/>
                  </a:cubicBezTo>
                  <a:cubicBezTo>
                    <a:pt x="36" y="24"/>
                    <a:pt x="38" y="24"/>
                    <a:pt x="40" y="24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3"/>
                    <a:pt x="43" y="23"/>
                    <a:pt x="43" y="21"/>
                  </a:cubicBezTo>
                  <a:close/>
                  <a:moveTo>
                    <a:pt x="95" y="21"/>
                  </a:moveTo>
                  <a:cubicBezTo>
                    <a:pt x="75" y="21"/>
                    <a:pt x="60" y="21"/>
                    <a:pt x="55" y="21"/>
                  </a:cubicBezTo>
                  <a:cubicBezTo>
                    <a:pt x="55" y="23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5" y="24"/>
                    <a:pt x="79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5" y="23"/>
                    <a:pt x="95" y="22"/>
                    <a:pt x="96" y="21"/>
                  </a:cubicBezTo>
                  <a:lnTo>
                    <a:pt x="95" y="21"/>
                  </a:lnTo>
                  <a:close/>
                  <a:moveTo>
                    <a:pt x="187" y="15"/>
                  </a:moveTo>
                  <a:cubicBezTo>
                    <a:pt x="186" y="15"/>
                    <a:pt x="186" y="15"/>
                    <a:pt x="186" y="15"/>
                  </a:cubicBezTo>
                  <a:cubicBezTo>
                    <a:pt x="180" y="16"/>
                    <a:pt x="174" y="16"/>
                    <a:pt x="173" y="16"/>
                  </a:cubicBezTo>
                  <a:cubicBezTo>
                    <a:pt x="173" y="16"/>
                    <a:pt x="131" y="16"/>
                    <a:pt x="105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29" y="20"/>
                    <a:pt x="160" y="20"/>
                    <a:pt x="185" y="20"/>
                  </a:cubicBezTo>
                  <a:lnTo>
                    <a:pt x="187" y="15"/>
                  </a:lnTo>
                  <a:close/>
                  <a:moveTo>
                    <a:pt x="103" y="21"/>
                  </a:moveTo>
                  <a:cubicBezTo>
                    <a:pt x="102" y="23"/>
                    <a:pt x="102" y="23"/>
                    <a:pt x="102" y="23"/>
                  </a:cubicBezTo>
                  <a:cubicBezTo>
                    <a:pt x="112" y="23"/>
                    <a:pt x="175" y="23"/>
                    <a:pt x="184" y="23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60" y="21"/>
                    <a:pt x="128" y="21"/>
                    <a:pt x="103" y="21"/>
                  </a:cubicBezTo>
                  <a:close/>
                  <a:moveTo>
                    <a:pt x="191" y="21"/>
                  </a:moveTo>
                  <a:cubicBezTo>
                    <a:pt x="190" y="22"/>
                    <a:pt x="190" y="23"/>
                    <a:pt x="189" y="24"/>
                  </a:cubicBezTo>
                  <a:cubicBezTo>
                    <a:pt x="191" y="24"/>
                    <a:pt x="192" y="24"/>
                    <a:pt x="193" y="24"/>
                  </a:cubicBezTo>
                  <a:cubicBezTo>
                    <a:pt x="193" y="23"/>
                    <a:pt x="194" y="23"/>
                    <a:pt x="194" y="21"/>
                  </a:cubicBezTo>
                  <a:cubicBezTo>
                    <a:pt x="193" y="21"/>
                    <a:pt x="192" y="21"/>
                    <a:pt x="191" y="21"/>
                  </a:cubicBezTo>
                  <a:close/>
                  <a:moveTo>
                    <a:pt x="217" y="24"/>
                  </a:moveTo>
                  <a:cubicBezTo>
                    <a:pt x="217" y="23"/>
                    <a:pt x="218" y="23"/>
                    <a:pt x="218" y="21"/>
                  </a:cubicBezTo>
                  <a:cubicBezTo>
                    <a:pt x="215" y="21"/>
                    <a:pt x="211" y="21"/>
                    <a:pt x="206" y="21"/>
                  </a:cubicBezTo>
                  <a:cubicBezTo>
                    <a:pt x="206" y="23"/>
                    <a:pt x="205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9" y="24"/>
                    <a:pt x="213" y="24"/>
                    <a:pt x="217" y="24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4933951" y="5600701"/>
              <a:ext cx="7938" cy="60325"/>
            </a:xfrm>
            <a:custGeom>
              <a:avLst/>
              <a:gdLst>
                <a:gd name="T0" fmla="*/ 1 w 1"/>
                <a:gd name="T1" fmla="*/ 0 h 7"/>
                <a:gd name="T2" fmla="*/ 1 w 1"/>
                <a:gd name="T3" fmla="*/ 7 h 7"/>
                <a:gd name="T4" fmla="*/ 0 w 1"/>
                <a:gd name="T5" fmla="*/ 7 h 7"/>
                <a:gd name="T6" fmla="*/ 0 w 1"/>
                <a:gd name="T7" fmla="*/ 0 h 7"/>
                <a:gd name="T8" fmla="*/ 1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5254626" y="5913438"/>
              <a:ext cx="42863" cy="122238"/>
            </a:xfrm>
            <a:custGeom>
              <a:avLst/>
              <a:gdLst>
                <a:gd name="T0" fmla="*/ 5 w 5"/>
                <a:gd name="T1" fmla="*/ 14 h 14"/>
                <a:gd name="T2" fmla="*/ 4 w 5"/>
                <a:gd name="T3" fmla="*/ 14 h 14"/>
                <a:gd name="T4" fmla="*/ 0 w 5"/>
                <a:gd name="T5" fmla="*/ 7 h 14"/>
                <a:gd name="T6" fmla="*/ 5 w 5"/>
                <a:gd name="T7" fmla="*/ 0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5359401" y="5975351"/>
              <a:ext cx="701675" cy="69850"/>
            </a:xfrm>
            <a:custGeom>
              <a:avLst/>
              <a:gdLst>
                <a:gd name="T0" fmla="*/ 69 w 81"/>
                <a:gd name="T1" fmla="*/ 8 h 8"/>
                <a:gd name="T2" fmla="*/ 62 w 81"/>
                <a:gd name="T3" fmla="*/ 8 h 8"/>
                <a:gd name="T4" fmla="*/ 0 w 81"/>
                <a:gd name="T5" fmla="*/ 8 h 8"/>
                <a:gd name="T6" fmla="*/ 0 w 81"/>
                <a:gd name="T7" fmla="*/ 8 h 8"/>
                <a:gd name="T8" fmla="*/ 0 w 81"/>
                <a:gd name="T9" fmla="*/ 0 h 8"/>
                <a:gd name="T10" fmla="*/ 81 w 81"/>
                <a:gd name="T11" fmla="*/ 0 h 8"/>
                <a:gd name="T12" fmla="*/ 81 w 81"/>
                <a:gd name="T13" fmla="*/ 8 h 8"/>
                <a:gd name="T14" fmla="*/ 69 w 8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">
                  <a:moveTo>
                    <a:pt x="69" y="8"/>
                  </a:moveTo>
                  <a:cubicBezTo>
                    <a:pt x="67" y="8"/>
                    <a:pt x="64" y="8"/>
                    <a:pt x="62" y="8"/>
                  </a:cubicBezTo>
                  <a:cubicBezTo>
                    <a:pt x="41" y="8"/>
                    <a:pt x="1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9" y="8"/>
                    <a:pt x="74" y="8"/>
                    <a:pt x="69" y="8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5349876" y="5843588"/>
              <a:ext cx="703263" cy="44450"/>
            </a:xfrm>
            <a:custGeom>
              <a:avLst/>
              <a:gdLst>
                <a:gd name="T0" fmla="*/ 81 w 81"/>
                <a:gd name="T1" fmla="*/ 5 h 5"/>
                <a:gd name="T2" fmla="*/ 0 w 81"/>
                <a:gd name="T3" fmla="*/ 5 h 5"/>
                <a:gd name="T4" fmla="*/ 0 w 81"/>
                <a:gd name="T5" fmla="*/ 0 h 5"/>
                <a:gd name="T6" fmla="*/ 68 w 81"/>
                <a:gd name="T7" fmla="*/ 0 h 5"/>
                <a:gd name="T8" fmla="*/ 81 w 8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">
                  <a:moveTo>
                    <a:pt x="8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68" y="0"/>
                    <a:pt x="68" y="0"/>
                  </a:cubicBezTo>
                  <a:cubicBezTo>
                    <a:pt x="69" y="0"/>
                    <a:pt x="75" y="3"/>
                    <a:pt x="81" y="5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5106988" y="5843588"/>
              <a:ext cx="190500" cy="192088"/>
            </a:xfrm>
            <a:custGeom>
              <a:avLst/>
              <a:gdLst>
                <a:gd name="T0" fmla="*/ 10 w 22"/>
                <a:gd name="T1" fmla="*/ 18 h 22"/>
                <a:gd name="T2" fmla="*/ 8 w 22"/>
                <a:gd name="T3" fmla="*/ 17 h 22"/>
                <a:gd name="T4" fmla="*/ 2 w 22"/>
                <a:gd name="T5" fmla="*/ 13 h 22"/>
                <a:gd name="T6" fmla="*/ 0 w 22"/>
                <a:gd name="T7" fmla="*/ 8 h 22"/>
                <a:gd name="T8" fmla="*/ 8 w 22"/>
                <a:gd name="T9" fmla="*/ 0 h 22"/>
                <a:gd name="T10" fmla="*/ 22 w 22"/>
                <a:gd name="T11" fmla="*/ 0 h 22"/>
                <a:gd name="T12" fmla="*/ 22 w 22"/>
                <a:gd name="T13" fmla="*/ 0 h 22"/>
                <a:gd name="T14" fmla="*/ 22 w 22"/>
                <a:gd name="T15" fmla="*/ 1 h 22"/>
                <a:gd name="T16" fmla="*/ 22 w 22"/>
                <a:gd name="T17" fmla="*/ 8 h 22"/>
                <a:gd name="T18" fmla="*/ 17 w 22"/>
                <a:gd name="T19" fmla="*/ 15 h 22"/>
                <a:gd name="T20" fmla="*/ 21 w 22"/>
                <a:gd name="T21" fmla="*/ 22 h 22"/>
                <a:gd name="T22" fmla="*/ 10 w 22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0" y="18"/>
                  </a:moveTo>
                  <a:cubicBezTo>
                    <a:pt x="9" y="17"/>
                    <a:pt x="8" y="17"/>
                    <a:pt x="8" y="17"/>
                  </a:cubicBezTo>
                  <a:cubicBezTo>
                    <a:pt x="6" y="16"/>
                    <a:pt x="3" y="14"/>
                    <a:pt x="2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1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6"/>
                    <a:pt x="22" y="8"/>
                  </a:cubicBezTo>
                  <a:cubicBezTo>
                    <a:pt x="19" y="9"/>
                    <a:pt x="17" y="12"/>
                    <a:pt x="17" y="15"/>
                  </a:cubicBezTo>
                  <a:cubicBezTo>
                    <a:pt x="17" y="18"/>
                    <a:pt x="19" y="21"/>
                    <a:pt x="21" y="22"/>
                  </a:cubicBezTo>
                  <a:cubicBezTo>
                    <a:pt x="16" y="21"/>
                    <a:pt x="12" y="19"/>
                    <a:pt x="10" y="18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11"/>
            <p:cNvSpPr/>
            <p:nvPr/>
          </p:nvSpPr>
          <p:spPr bwMode="auto">
            <a:xfrm>
              <a:off x="5897563" y="6045201"/>
              <a:ext cx="68263" cy="460375"/>
            </a:xfrm>
            <a:custGeom>
              <a:avLst/>
              <a:gdLst>
                <a:gd name="T0" fmla="*/ 8 w 8"/>
                <a:gd name="T1" fmla="*/ 51 h 53"/>
                <a:gd name="T2" fmla="*/ 4 w 8"/>
                <a:gd name="T3" fmla="*/ 53 h 53"/>
                <a:gd name="T4" fmla="*/ 0 w 8"/>
                <a:gd name="T5" fmla="*/ 51 h 53"/>
                <a:gd name="T6" fmla="*/ 0 w 8"/>
                <a:gd name="T7" fmla="*/ 0 h 53"/>
                <a:gd name="T8" fmla="*/ 7 w 8"/>
                <a:gd name="T9" fmla="*/ 0 h 53"/>
                <a:gd name="T10" fmla="*/ 8 w 8"/>
                <a:gd name="T1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3">
                  <a:moveTo>
                    <a:pt x="8" y="51"/>
                  </a:moveTo>
                  <a:cubicBezTo>
                    <a:pt x="8" y="51"/>
                    <a:pt x="8" y="53"/>
                    <a:pt x="4" y="53"/>
                  </a:cubicBezTo>
                  <a:cubicBezTo>
                    <a:pt x="0" y="53"/>
                    <a:pt x="0" y="51"/>
                    <a:pt x="0" y="51"/>
                  </a:cubicBezTo>
                  <a:cubicBezTo>
                    <a:pt x="0" y="50"/>
                    <a:pt x="0" y="28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12"/>
            <p:cNvSpPr/>
            <p:nvPr/>
          </p:nvSpPr>
          <p:spPr bwMode="auto">
            <a:xfrm>
              <a:off x="5124451" y="5957888"/>
              <a:ext cx="69850" cy="539750"/>
            </a:xfrm>
            <a:custGeom>
              <a:avLst/>
              <a:gdLst>
                <a:gd name="T0" fmla="*/ 8 w 8"/>
                <a:gd name="T1" fmla="*/ 60 h 62"/>
                <a:gd name="T2" fmla="*/ 5 w 8"/>
                <a:gd name="T3" fmla="*/ 62 h 62"/>
                <a:gd name="T4" fmla="*/ 1 w 8"/>
                <a:gd name="T5" fmla="*/ 60 h 62"/>
                <a:gd name="T6" fmla="*/ 0 w 8"/>
                <a:gd name="T7" fmla="*/ 0 h 62"/>
                <a:gd name="T8" fmla="*/ 6 w 8"/>
                <a:gd name="T9" fmla="*/ 4 h 62"/>
                <a:gd name="T10" fmla="*/ 8 w 8"/>
                <a:gd name="T11" fmla="*/ 5 h 62"/>
                <a:gd name="T12" fmla="*/ 8 w 8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8" y="60"/>
                    <a:pt x="8" y="62"/>
                    <a:pt x="5" y="62"/>
                  </a:cubicBezTo>
                  <a:cubicBezTo>
                    <a:pt x="1" y="62"/>
                    <a:pt x="1" y="60"/>
                    <a:pt x="1" y="60"/>
                  </a:cubicBezTo>
                  <a:cubicBezTo>
                    <a:pt x="1" y="59"/>
                    <a:pt x="0" y="32"/>
                    <a:pt x="0" y="0"/>
                  </a:cubicBezTo>
                  <a:cubicBezTo>
                    <a:pt x="1" y="1"/>
                    <a:pt x="4" y="3"/>
                    <a:pt x="6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26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5341938" y="5068888"/>
              <a:ext cx="719138" cy="374650"/>
            </a:xfrm>
            <a:custGeom>
              <a:avLst/>
              <a:gdLst>
                <a:gd name="T0" fmla="*/ 83 w 83"/>
                <a:gd name="T1" fmla="*/ 32 h 43"/>
                <a:gd name="T2" fmla="*/ 83 w 83"/>
                <a:gd name="T3" fmla="*/ 34 h 43"/>
                <a:gd name="T4" fmla="*/ 72 w 83"/>
                <a:gd name="T5" fmla="*/ 43 h 43"/>
                <a:gd name="T6" fmla="*/ 11 w 83"/>
                <a:gd name="T7" fmla="*/ 43 h 43"/>
                <a:gd name="T8" fmla="*/ 0 w 83"/>
                <a:gd name="T9" fmla="*/ 34 h 43"/>
                <a:gd name="T10" fmla="*/ 0 w 83"/>
                <a:gd name="T11" fmla="*/ 32 h 43"/>
                <a:gd name="T12" fmla="*/ 0 w 83"/>
                <a:gd name="T13" fmla="*/ 9 h 43"/>
                <a:gd name="T14" fmla="*/ 11 w 83"/>
                <a:gd name="T15" fmla="*/ 0 h 43"/>
                <a:gd name="T16" fmla="*/ 72 w 83"/>
                <a:gd name="T17" fmla="*/ 0 h 43"/>
                <a:gd name="T18" fmla="*/ 83 w 83"/>
                <a:gd name="T19" fmla="*/ 9 h 43"/>
                <a:gd name="T20" fmla="*/ 83 w 83"/>
                <a:gd name="T21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43">
                  <a:moveTo>
                    <a:pt x="83" y="32"/>
                  </a:move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78" y="43"/>
                    <a:pt x="7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39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4"/>
                    <a:pt x="83" y="9"/>
                  </a:cubicBezTo>
                  <a:lnTo>
                    <a:pt x="83" y="32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14"/>
            <p:cNvSpPr/>
            <p:nvPr/>
          </p:nvSpPr>
          <p:spPr bwMode="auto">
            <a:xfrm>
              <a:off x="5289551" y="5000626"/>
              <a:ext cx="823913" cy="347663"/>
            </a:xfrm>
            <a:custGeom>
              <a:avLst/>
              <a:gdLst>
                <a:gd name="T0" fmla="*/ 95 w 95"/>
                <a:gd name="T1" fmla="*/ 40 h 40"/>
                <a:gd name="T2" fmla="*/ 94 w 95"/>
                <a:gd name="T3" fmla="*/ 40 h 40"/>
                <a:gd name="T4" fmla="*/ 89 w 95"/>
                <a:gd name="T5" fmla="*/ 40 h 40"/>
                <a:gd name="T6" fmla="*/ 89 w 95"/>
                <a:gd name="T7" fmla="*/ 17 h 40"/>
                <a:gd name="T8" fmla="*/ 78 w 95"/>
                <a:gd name="T9" fmla="*/ 8 h 40"/>
                <a:gd name="T10" fmla="*/ 17 w 95"/>
                <a:gd name="T11" fmla="*/ 8 h 40"/>
                <a:gd name="T12" fmla="*/ 6 w 95"/>
                <a:gd name="T13" fmla="*/ 17 h 40"/>
                <a:gd name="T14" fmla="*/ 6 w 95"/>
                <a:gd name="T15" fmla="*/ 40 h 40"/>
                <a:gd name="T16" fmla="*/ 2 w 95"/>
                <a:gd name="T17" fmla="*/ 40 h 40"/>
                <a:gd name="T18" fmla="*/ 0 w 95"/>
                <a:gd name="T19" fmla="*/ 40 h 40"/>
                <a:gd name="T20" fmla="*/ 0 w 95"/>
                <a:gd name="T21" fmla="*/ 13 h 40"/>
                <a:gd name="T22" fmla="*/ 13 w 95"/>
                <a:gd name="T23" fmla="*/ 0 h 40"/>
                <a:gd name="T24" fmla="*/ 82 w 95"/>
                <a:gd name="T25" fmla="*/ 0 h 40"/>
                <a:gd name="T26" fmla="*/ 95 w 95"/>
                <a:gd name="T27" fmla="*/ 13 h 40"/>
                <a:gd name="T28" fmla="*/ 95 w 95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0">
                  <a:moveTo>
                    <a:pt x="95" y="40"/>
                  </a:moveTo>
                  <a:cubicBezTo>
                    <a:pt x="95" y="40"/>
                    <a:pt x="94" y="40"/>
                    <a:pt x="94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2"/>
                    <a:pt x="84" y="8"/>
                    <a:pt x="7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8"/>
                    <a:pt x="6" y="12"/>
                    <a:pt x="6" y="17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24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5" y="6"/>
                    <a:pt x="95" y="13"/>
                  </a:cubicBezTo>
                  <a:cubicBezTo>
                    <a:pt x="95" y="13"/>
                    <a:pt x="95" y="24"/>
                    <a:pt x="95" y="40"/>
                  </a:cubicBez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15"/>
            <p:cNvSpPr/>
            <p:nvPr/>
          </p:nvSpPr>
          <p:spPr bwMode="auto">
            <a:xfrm>
              <a:off x="5297488" y="5600701"/>
              <a:ext cx="825500" cy="1001713"/>
            </a:xfrm>
            <a:custGeom>
              <a:avLst/>
              <a:gdLst>
                <a:gd name="T0" fmla="*/ 88 w 95"/>
                <a:gd name="T1" fmla="*/ 51 h 115"/>
                <a:gd name="T2" fmla="*/ 88 w 95"/>
                <a:gd name="T3" fmla="*/ 43 h 115"/>
                <a:gd name="T4" fmla="*/ 7 w 95"/>
                <a:gd name="T5" fmla="*/ 43 h 115"/>
                <a:gd name="T6" fmla="*/ 7 w 95"/>
                <a:gd name="T7" fmla="*/ 51 h 115"/>
                <a:gd name="T8" fmla="*/ 7 w 95"/>
                <a:gd name="T9" fmla="*/ 51 h 115"/>
                <a:gd name="T10" fmla="*/ 8 w 95"/>
                <a:gd name="T11" fmla="*/ 113 h 115"/>
                <a:gd name="T12" fmla="*/ 5 w 95"/>
                <a:gd name="T13" fmla="*/ 115 h 115"/>
                <a:gd name="T14" fmla="*/ 0 w 95"/>
                <a:gd name="T15" fmla="*/ 113 h 115"/>
                <a:gd name="T16" fmla="*/ 0 w 95"/>
                <a:gd name="T17" fmla="*/ 50 h 115"/>
                <a:gd name="T18" fmla="*/ 0 w 95"/>
                <a:gd name="T19" fmla="*/ 50 h 115"/>
                <a:gd name="T20" fmla="*/ 0 w 95"/>
                <a:gd name="T21" fmla="*/ 50 h 115"/>
                <a:gd name="T22" fmla="*/ 0 w 95"/>
                <a:gd name="T23" fmla="*/ 50 h 115"/>
                <a:gd name="T24" fmla="*/ 0 w 95"/>
                <a:gd name="T25" fmla="*/ 36 h 115"/>
                <a:gd name="T26" fmla="*/ 0 w 95"/>
                <a:gd name="T27" fmla="*/ 29 h 115"/>
                <a:gd name="T28" fmla="*/ 6 w 95"/>
                <a:gd name="T29" fmla="*/ 28 h 115"/>
                <a:gd name="T30" fmla="*/ 6 w 95"/>
                <a:gd name="T31" fmla="*/ 28 h 115"/>
                <a:gd name="T32" fmla="*/ 6 w 95"/>
                <a:gd name="T33" fmla="*/ 33 h 115"/>
                <a:gd name="T34" fmla="*/ 87 w 95"/>
                <a:gd name="T35" fmla="*/ 33 h 115"/>
                <a:gd name="T36" fmla="*/ 88 w 95"/>
                <a:gd name="T37" fmla="*/ 33 h 115"/>
                <a:gd name="T38" fmla="*/ 88 w 95"/>
                <a:gd name="T39" fmla="*/ 7 h 115"/>
                <a:gd name="T40" fmla="*/ 88 w 95"/>
                <a:gd name="T41" fmla="*/ 0 h 115"/>
                <a:gd name="T42" fmla="*/ 89 w 95"/>
                <a:gd name="T43" fmla="*/ 0 h 115"/>
                <a:gd name="T44" fmla="*/ 94 w 95"/>
                <a:gd name="T45" fmla="*/ 0 h 115"/>
                <a:gd name="T46" fmla="*/ 94 w 95"/>
                <a:gd name="T47" fmla="*/ 0 h 115"/>
                <a:gd name="T48" fmla="*/ 94 w 95"/>
                <a:gd name="T49" fmla="*/ 7 h 115"/>
                <a:gd name="T50" fmla="*/ 94 w 95"/>
                <a:gd name="T51" fmla="*/ 37 h 115"/>
                <a:gd name="T52" fmla="*/ 95 w 95"/>
                <a:gd name="T53" fmla="*/ 111 h 115"/>
                <a:gd name="T54" fmla="*/ 92 w 95"/>
                <a:gd name="T55" fmla="*/ 113 h 115"/>
                <a:gd name="T56" fmla="*/ 88 w 95"/>
                <a:gd name="T57" fmla="*/ 112 h 115"/>
                <a:gd name="T58" fmla="*/ 88 w 95"/>
                <a:gd name="T5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115">
                  <a:moveTo>
                    <a:pt x="88" y="51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6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70"/>
                    <a:pt x="8" y="113"/>
                    <a:pt x="8" y="113"/>
                  </a:cubicBezTo>
                  <a:cubicBezTo>
                    <a:pt x="8" y="113"/>
                    <a:pt x="8" y="115"/>
                    <a:pt x="5" y="115"/>
                  </a:cubicBezTo>
                  <a:cubicBezTo>
                    <a:pt x="1" y="115"/>
                    <a:pt x="0" y="113"/>
                    <a:pt x="0" y="113"/>
                  </a:cubicBezTo>
                  <a:cubicBezTo>
                    <a:pt x="0" y="112"/>
                    <a:pt x="0" y="84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1"/>
                    <a:pt x="0" y="36"/>
                  </a:cubicBezTo>
                  <a:cubicBezTo>
                    <a:pt x="0" y="34"/>
                    <a:pt x="0" y="31"/>
                    <a:pt x="0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"/>
                    <a:pt x="94" y="5"/>
                    <a:pt x="94" y="7"/>
                  </a:cubicBezTo>
                  <a:cubicBezTo>
                    <a:pt x="94" y="17"/>
                    <a:pt x="94" y="27"/>
                    <a:pt x="94" y="37"/>
                  </a:cubicBezTo>
                  <a:cubicBezTo>
                    <a:pt x="95" y="74"/>
                    <a:pt x="95" y="108"/>
                    <a:pt x="95" y="111"/>
                  </a:cubicBezTo>
                  <a:cubicBezTo>
                    <a:pt x="95" y="111"/>
                    <a:pt x="95" y="113"/>
                    <a:pt x="92" y="113"/>
                  </a:cubicBezTo>
                  <a:cubicBezTo>
                    <a:pt x="88" y="113"/>
                    <a:pt x="88" y="112"/>
                    <a:pt x="88" y="112"/>
                  </a:cubicBezTo>
                  <a:lnTo>
                    <a:pt x="88" y="51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7" name="Freeform 16"/>
            <p:cNvSpPr/>
            <p:nvPr/>
          </p:nvSpPr>
          <p:spPr bwMode="auto">
            <a:xfrm>
              <a:off x="6113463" y="5348288"/>
              <a:ext cx="400050" cy="130175"/>
            </a:xfrm>
            <a:custGeom>
              <a:avLst/>
              <a:gdLst>
                <a:gd name="T0" fmla="*/ 40 w 46"/>
                <a:gd name="T1" fmla="*/ 15 h 15"/>
                <a:gd name="T2" fmla="*/ 28 w 46"/>
                <a:gd name="T3" fmla="*/ 15 h 15"/>
                <a:gd name="T4" fmla="*/ 16 w 46"/>
                <a:gd name="T5" fmla="*/ 15 h 15"/>
                <a:gd name="T6" fmla="*/ 4 w 46"/>
                <a:gd name="T7" fmla="*/ 15 h 15"/>
                <a:gd name="T8" fmla="*/ 0 w 46"/>
                <a:gd name="T9" fmla="*/ 15 h 15"/>
                <a:gd name="T10" fmla="*/ 0 w 46"/>
                <a:gd name="T11" fmla="*/ 0 h 15"/>
                <a:gd name="T12" fmla="*/ 46 w 46"/>
                <a:gd name="T13" fmla="*/ 0 h 15"/>
                <a:gd name="T14" fmla="*/ 46 w 46"/>
                <a:gd name="T15" fmla="*/ 15 h 15"/>
                <a:gd name="T16" fmla="*/ 40 w 4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">
                  <a:moveTo>
                    <a:pt x="40" y="15"/>
                  </a:moveTo>
                  <a:cubicBezTo>
                    <a:pt x="37" y="15"/>
                    <a:pt x="33" y="15"/>
                    <a:pt x="28" y="15"/>
                  </a:cubicBezTo>
                  <a:cubicBezTo>
                    <a:pt x="24" y="15"/>
                    <a:pt x="20" y="15"/>
                    <a:pt x="16" y="15"/>
                  </a:cubicBezTo>
                  <a:cubicBezTo>
                    <a:pt x="12" y="15"/>
                    <a:pt x="8" y="15"/>
                    <a:pt x="4" y="15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27" y="0"/>
                    <a:pt x="46" y="0"/>
                    <a:pt x="46" y="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4" y="15"/>
                    <a:pt x="40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6356351" y="5478463"/>
              <a:ext cx="104775" cy="1054100"/>
            </a:xfrm>
            <a:custGeom>
              <a:avLst/>
              <a:gdLst>
                <a:gd name="T0" fmla="*/ 0 w 12"/>
                <a:gd name="T1" fmla="*/ 21 h 121"/>
                <a:gd name="T2" fmla="*/ 0 w 12"/>
                <a:gd name="T3" fmla="*/ 14 h 121"/>
                <a:gd name="T4" fmla="*/ 0 w 12"/>
                <a:gd name="T5" fmla="*/ 0 h 121"/>
                <a:gd name="T6" fmla="*/ 0 w 12"/>
                <a:gd name="T7" fmla="*/ 0 h 121"/>
                <a:gd name="T8" fmla="*/ 12 w 12"/>
                <a:gd name="T9" fmla="*/ 0 h 121"/>
                <a:gd name="T10" fmla="*/ 12 w 12"/>
                <a:gd name="T11" fmla="*/ 114 h 121"/>
                <a:gd name="T12" fmla="*/ 6 w 12"/>
                <a:gd name="T13" fmla="*/ 121 h 121"/>
                <a:gd name="T14" fmla="*/ 0 w 12"/>
                <a:gd name="T15" fmla="*/ 114 h 121"/>
                <a:gd name="T16" fmla="*/ 0 w 12"/>
                <a:gd name="T17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1">
                  <a:moveTo>
                    <a:pt x="0" y="21"/>
                  </a:moveTo>
                  <a:cubicBezTo>
                    <a:pt x="0" y="19"/>
                    <a:pt x="0" y="16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2" y="0"/>
                  </a:cubicBezTo>
                  <a:cubicBezTo>
                    <a:pt x="12" y="19"/>
                    <a:pt x="12" y="114"/>
                    <a:pt x="12" y="114"/>
                  </a:cubicBezTo>
                  <a:cubicBezTo>
                    <a:pt x="12" y="118"/>
                    <a:pt x="9" y="121"/>
                    <a:pt x="6" y="121"/>
                  </a:cubicBezTo>
                  <a:cubicBezTo>
                    <a:pt x="2" y="121"/>
                    <a:pt x="0" y="118"/>
                    <a:pt x="0" y="114"/>
                  </a:cubicBezTo>
                  <a:cubicBezTo>
                    <a:pt x="0" y="114"/>
                    <a:pt x="0" y="5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6113463" y="5600701"/>
              <a:ext cx="242888" cy="60325"/>
            </a:xfrm>
            <a:custGeom>
              <a:avLst/>
              <a:gdLst>
                <a:gd name="T0" fmla="*/ 16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16 w 28"/>
                <a:gd name="T7" fmla="*/ 7 h 7"/>
                <a:gd name="T8" fmla="*/ 4 w 28"/>
                <a:gd name="T9" fmla="*/ 7 h 7"/>
                <a:gd name="T10" fmla="*/ 0 w 28"/>
                <a:gd name="T11" fmla="*/ 7 h 7"/>
                <a:gd name="T12" fmla="*/ 0 w 28"/>
                <a:gd name="T13" fmla="*/ 0 h 7"/>
                <a:gd name="T14" fmla="*/ 4 w 28"/>
                <a:gd name="T15" fmla="*/ 0 h 7"/>
                <a:gd name="T16" fmla="*/ 16 w 2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16" y="0"/>
                  </a:moveTo>
                  <a:cubicBezTo>
                    <a:pt x="21" y="0"/>
                    <a:pt x="24" y="0"/>
                    <a:pt x="28" y="0"/>
                  </a:cubicBezTo>
                  <a:cubicBezTo>
                    <a:pt x="28" y="2"/>
                    <a:pt x="28" y="5"/>
                    <a:pt x="28" y="7"/>
                  </a:cubicBezTo>
                  <a:cubicBezTo>
                    <a:pt x="24" y="7"/>
                    <a:pt x="21" y="7"/>
                    <a:pt x="16" y="7"/>
                  </a:cubicBezTo>
                  <a:cubicBezTo>
                    <a:pt x="12" y="7"/>
                    <a:pt x="8" y="7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0" name="Freeform 19"/>
            <p:cNvSpPr/>
            <p:nvPr/>
          </p:nvSpPr>
          <p:spPr bwMode="auto">
            <a:xfrm>
              <a:off x="6148388" y="5661026"/>
              <a:ext cx="104775" cy="854075"/>
            </a:xfrm>
            <a:custGeom>
              <a:avLst/>
              <a:gdLst>
                <a:gd name="T0" fmla="*/ 12 w 12"/>
                <a:gd name="T1" fmla="*/ 0 h 98"/>
                <a:gd name="T2" fmla="*/ 12 w 12"/>
                <a:gd name="T3" fmla="*/ 91 h 98"/>
                <a:gd name="T4" fmla="*/ 6 w 12"/>
                <a:gd name="T5" fmla="*/ 98 h 98"/>
                <a:gd name="T6" fmla="*/ 0 w 12"/>
                <a:gd name="T7" fmla="*/ 91 h 98"/>
                <a:gd name="T8" fmla="*/ 0 w 12"/>
                <a:gd name="T9" fmla="*/ 36 h 98"/>
                <a:gd name="T10" fmla="*/ 0 w 12"/>
                <a:gd name="T11" fmla="*/ 0 h 98"/>
                <a:gd name="T12" fmla="*/ 12 w 12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8">
                  <a:moveTo>
                    <a:pt x="12" y="0"/>
                  </a:moveTo>
                  <a:cubicBezTo>
                    <a:pt x="12" y="33"/>
                    <a:pt x="12" y="91"/>
                    <a:pt x="12" y="91"/>
                  </a:cubicBezTo>
                  <a:cubicBezTo>
                    <a:pt x="12" y="95"/>
                    <a:pt x="9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91"/>
                    <a:pt x="0" y="64"/>
                    <a:pt x="0" y="36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1" name="Freeform 20"/>
            <p:cNvSpPr/>
            <p:nvPr/>
          </p:nvSpPr>
          <p:spPr bwMode="auto">
            <a:xfrm>
              <a:off x="6148388" y="5478463"/>
              <a:ext cx="104775" cy="122238"/>
            </a:xfrm>
            <a:custGeom>
              <a:avLst/>
              <a:gdLst>
                <a:gd name="T0" fmla="*/ 12 w 12"/>
                <a:gd name="T1" fmla="*/ 1 h 14"/>
                <a:gd name="T2" fmla="*/ 12 w 12"/>
                <a:gd name="T3" fmla="*/ 14 h 14"/>
                <a:gd name="T4" fmla="*/ 0 w 12"/>
                <a:gd name="T5" fmla="*/ 14 h 14"/>
                <a:gd name="T6" fmla="*/ 0 w 12"/>
                <a:gd name="T7" fmla="*/ 0 h 14"/>
                <a:gd name="T8" fmla="*/ 12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2" y="3"/>
                    <a:pt x="12" y="8"/>
                    <a:pt x="12" y="14"/>
                  </a:cubicBezTo>
                  <a:cubicBezTo>
                    <a:pt x="8" y="14"/>
                    <a:pt x="4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2" name="Freeform 21"/>
            <p:cNvSpPr/>
            <p:nvPr/>
          </p:nvSpPr>
          <p:spPr bwMode="auto">
            <a:xfrm>
              <a:off x="5289551" y="5348288"/>
              <a:ext cx="823913" cy="504825"/>
            </a:xfrm>
            <a:custGeom>
              <a:avLst/>
              <a:gdLst>
                <a:gd name="T0" fmla="*/ 7 w 95"/>
                <a:gd name="T1" fmla="*/ 36 h 58"/>
                <a:gd name="T2" fmla="*/ 7 w 95"/>
                <a:gd name="T3" fmla="*/ 57 h 58"/>
                <a:gd name="T4" fmla="*/ 7 w 95"/>
                <a:gd name="T5" fmla="*/ 57 h 58"/>
                <a:gd name="T6" fmla="*/ 1 w 95"/>
                <a:gd name="T7" fmla="*/ 58 h 58"/>
                <a:gd name="T8" fmla="*/ 1 w 95"/>
                <a:gd name="T9" fmla="*/ 57 h 58"/>
                <a:gd name="T10" fmla="*/ 0 w 95"/>
                <a:gd name="T11" fmla="*/ 36 h 58"/>
                <a:gd name="T12" fmla="*/ 0 w 95"/>
                <a:gd name="T13" fmla="*/ 29 h 58"/>
                <a:gd name="T14" fmla="*/ 0 w 95"/>
                <a:gd name="T15" fmla="*/ 15 h 58"/>
                <a:gd name="T16" fmla="*/ 0 w 95"/>
                <a:gd name="T17" fmla="*/ 0 h 58"/>
                <a:gd name="T18" fmla="*/ 2 w 95"/>
                <a:gd name="T19" fmla="*/ 0 h 58"/>
                <a:gd name="T20" fmla="*/ 6 w 95"/>
                <a:gd name="T21" fmla="*/ 0 h 58"/>
                <a:gd name="T22" fmla="*/ 6 w 95"/>
                <a:gd name="T23" fmla="*/ 2 h 58"/>
                <a:gd name="T24" fmla="*/ 17 w 95"/>
                <a:gd name="T25" fmla="*/ 11 h 58"/>
                <a:gd name="T26" fmla="*/ 78 w 95"/>
                <a:gd name="T27" fmla="*/ 11 h 58"/>
                <a:gd name="T28" fmla="*/ 89 w 95"/>
                <a:gd name="T29" fmla="*/ 2 h 58"/>
                <a:gd name="T30" fmla="*/ 89 w 95"/>
                <a:gd name="T31" fmla="*/ 0 h 58"/>
                <a:gd name="T32" fmla="*/ 94 w 95"/>
                <a:gd name="T33" fmla="*/ 0 h 58"/>
                <a:gd name="T34" fmla="*/ 95 w 95"/>
                <a:gd name="T35" fmla="*/ 0 h 58"/>
                <a:gd name="T36" fmla="*/ 95 w 95"/>
                <a:gd name="T37" fmla="*/ 15 h 58"/>
                <a:gd name="T38" fmla="*/ 95 w 95"/>
                <a:gd name="T39" fmla="*/ 29 h 58"/>
                <a:gd name="T40" fmla="*/ 95 w 95"/>
                <a:gd name="T41" fmla="*/ 29 h 58"/>
                <a:gd name="T42" fmla="*/ 90 w 95"/>
                <a:gd name="T43" fmla="*/ 29 h 58"/>
                <a:gd name="T44" fmla="*/ 89 w 95"/>
                <a:gd name="T45" fmla="*/ 29 h 58"/>
                <a:gd name="T46" fmla="*/ 89 w 95"/>
                <a:gd name="T47" fmla="*/ 21 h 58"/>
                <a:gd name="T48" fmla="*/ 7 w 95"/>
                <a:gd name="T49" fmla="*/ 21 h 58"/>
                <a:gd name="T50" fmla="*/ 7 w 95"/>
                <a:gd name="T51" fmla="*/ 29 h 58"/>
                <a:gd name="T52" fmla="*/ 7 w 95"/>
                <a:gd name="T53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58">
                  <a:moveTo>
                    <a:pt x="7" y="36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7"/>
                  </a:cubicBezTo>
                  <a:cubicBezTo>
                    <a:pt x="1" y="50"/>
                    <a:pt x="1" y="43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4"/>
                    <a:pt x="0" y="20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7"/>
                    <a:pt x="11" y="11"/>
                    <a:pt x="17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4" y="11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95" y="5"/>
                    <a:pt x="95" y="10"/>
                    <a:pt x="95" y="15"/>
                  </a:cubicBezTo>
                  <a:cubicBezTo>
                    <a:pt x="95" y="20"/>
                    <a:pt x="95" y="24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89" y="29"/>
                    <a:pt x="89" y="2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1" y="21"/>
                    <a:pt x="18" y="21"/>
                    <a:pt x="7" y="21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3" name="Freeform 22"/>
            <p:cNvSpPr/>
            <p:nvPr/>
          </p:nvSpPr>
          <p:spPr bwMode="auto">
            <a:xfrm>
              <a:off x="5349876" y="5600701"/>
              <a:ext cx="711200" cy="60325"/>
            </a:xfrm>
            <a:custGeom>
              <a:avLst/>
              <a:gdLst>
                <a:gd name="T0" fmla="*/ 82 w 82"/>
                <a:gd name="T1" fmla="*/ 0 h 7"/>
                <a:gd name="T2" fmla="*/ 82 w 82"/>
                <a:gd name="T3" fmla="*/ 7 h 7"/>
                <a:gd name="T4" fmla="*/ 0 w 82"/>
                <a:gd name="T5" fmla="*/ 7 h 7"/>
                <a:gd name="T6" fmla="*/ 0 w 82"/>
                <a:gd name="T7" fmla="*/ 0 h 7"/>
                <a:gd name="T8" fmla="*/ 82 w 8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">
                  <a:moveTo>
                    <a:pt x="82" y="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57" y="7"/>
                    <a:pt x="26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57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4" name="Freeform 23"/>
            <p:cNvSpPr/>
            <p:nvPr/>
          </p:nvSpPr>
          <p:spPr bwMode="auto">
            <a:xfrm>
              <a:off x="4941888" y="5600701"/>
              <a:ext cx="347663" cy="60325"/>
            </a:xfrm>
            <a:custGeom>
              <a:avLst/>
              <a:gdLst>
                <a:gd name="T0" fmla="*/ 40 w 40"/>
                <a:gd name="T1" fmla="*/ 7 h 7"/>
                <a:gd name="T2" fmla="*/ 40 w 40"/>
                <a:gd name="T3" fmla="*/ 7 h 7"/>
                <a:gd name="T4" fmla="*/ 0 w 40"/>
                <a:gd name="T5" fmla="*/ 7 h 7"/>
                <a:gd name="T6" fmla="*/ 0 w 40"/>
                <a:gd name="T7" fmla="*/ 0 h 7"/>
                <a:gd name="T8" fmla="*/ 40 w 40"/>
                <a:gd name="T9" fmla="*/ 0 h 7"/>
                <a:gd name="T10" fmla="*/ 40 w 40"/>
                <a:gd name="T11" fmla="*/ 0 h 7"/>
                <a:gd name="T12" fmla="*/ 40 w 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20" y="7"/>
                    <a:pt x="5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5" y="0"/>
                    <a:pt x="2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40" y="5"/>
                    <a:pt x="4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5" name="Freeform 24"/>
            <p:cNvSpPr/>
            <p:nvPr/>
          </p:nvSpPr>
          <p:spPr bwMode="auto">
            <a:xfrm>
              <a:off x="4760913" y="5348288"/>
              <a:ext cx="528638" cy="130175"/>
            </a:xfrm>
            <a:custGeom>
              <a:avLst/>
              <a:gdLst>
                <a:gd name="T0" fmla="*/ 9 w 61"/>
                <a:gd name="T1" fmla="*/ 15 h 15"/>
                <a:gd name="T2" fmla="*/ 7 w 61"/>
                <a:gd name="T3" fmla="*/ 15 h 15"/>
                <a:gd name="T4" fmla="*/ 0 w 61"/>
                <a:gd name="T5" fmla="*/ 15 h 15"/>
                <a:gd name="T6" fmla="*/ 0 w 61"/>
                <a:gd name="T7" fmla="*/ 0 h 15"/>
                <a:gd name="T8" fmla="*/ 8 w 61"/>
                <a:gd name="T9" fmla="*/ 0 h 15"/>
                <a:gd name="T10" fmla="*/ 61 w 61"/>
                <a:gd name="T11" fmla="*/ 0 h 15"/>
                <a:gd name="T12" fmla="*/ 61 w 61"/>
                <a:gd name="T13" fmla="*/ 15 h 15"/>
                <a:gd name="T14" fmla="*/ 61 w 61"/>
                <a:gd name="T15" fmla="*/ 15 h 15"/>
                <a:gd name="T16" fmla="*/ 21 w 61"/>
                <a:gd name="T17" fmla="*/ 15 h 15"/>
                <a:gd name="T18" fmla="*/ 9 w 61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5">
                  <a:moveTo>
                    <a:pt x="9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5" y="15"/>
                    <a:pt x="2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" y="0"/>
                    <a:pt x="38" y="0"/>
                    <a:pt x="61" y="0"/>
                  </a:cubicBezTo>
                  <a:cubicBezTo>
                    <a:pt x="61" y="5"/>
                    <a:pt x="61" y="1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46" y="15"/>
                    <a:pt x="32" y="15"/>
                    <a:pt x="21" y="15"/>
                  </a:cubicBezTo>
                  <a:cubicBezTo>
                    <a:pt x="16" y="15"/>
                    <a:pt x="12" y="15"/>
                    <a:pt x="9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6" name="Freeform 25"/>
            <p:cNvSpPr/>
            <p:nvPr/>
          </p:nvSpPr>
          <p:spPr bwMode="auto">
            <a:xfrm>
              <a:off x="4838701" y="5478463"/>
              <a:ext cx="103188" cy="1062038"/>
            </a:xfrm>
            <a:custGeom>
              <a:avLst/>
              <a:gdLst>
                <a:gd name="T0" fmla="*/ 12 w 12"/>
                <a:gd name="T1" fmla="*/ 21 h 122"/>
                <a:gd name="T2" fmla="*/ 12 w 12"/>
                <a:gd name="T3" fmla="*/ 115 h 122"/>
                <a:gd name="T4" fmla="*/ 6 w 12"/>
                <a:gd name="T5" fmla="*/ 122 h 122"/>
                <a:gd name="T6" fmla="*/ 0 w 12"/>
                <a:gd name="T7" fmla="*/ 115 h 122"/>
                <a:gd name="T8" fmla="*/ 0 w 12"/>
                <a:gd name="T9" fmla="*/ 21 h 122"/>
                <a:gd name="T10" fmla="*/ 0 w 12"/>
                <a:gd name="T11" fmla="*/ 14 h 122"/>
                <a:gd name="T12" fmla="*/ 0 w 12"/>
                <a:gd name="T13" fmla="*/ 0 h 122"/>
                <a:gd name="T14" fmla="*/ 12 w 12"/>
                <a:gd name="T15" fmla="*/ 0 h 122"/>
                <a:gd name="T16" fmla="*/ 12 w 12"/>
                <a:gd name="T17" fmla="*/ 0 h 122"/>
                <a:gd name="T18" fmla="*/ 12 w 12"/>
                <a:gd name="T19" fmla="*/ 14 h 122"/>
                <a:gd name="T20" fmla="*/ 11 w 12"/>
                <a:gd name="T21" fmla="*/ 14 h 122"/>
                <a:gd name="T22" fmla="*/ 11 w 12"/>
                <a:gd name="T23" fmla="*/ 21 h 122"/>
                <a:gd name="T24" fmla="*/ 12 w 12"/>
                <a:gd name="T25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22">
                  <a:moveTo>
                    <a:pt x="12" y="21"/>
                  </a:moveTo>
                  <a:cubicBezTo>
                    <a:pt x="12" y="55"/>
                    <a:pt x="12" y="115"/>
                    <a:pt x="12" y="115"/>
                  </a:cubicBezTo>
                  <a:cubicBezTo>
                    <a:pt x="12" y="119"/>
                    <a:pt x="9" y="122"/>
                    <a:pt x="6" y="122"/>
                  </a:cubicBezTo>
                  <a:cubicBezTo>
                    <a:pt x="3" y="122"/>
                    <a:pt x="0" y="119"/>
                    <a:pt x="0" y="115"/>
                  </a:cubicBezTo>
                  <a:cubicBezTo>
                    <a:pt x="0" y="115"/>
                    <a:pt x="0" y="56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3" y="0"/>
                    <a:pt x="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8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7" name="Freeform 26"/>
            <p:cNvSpPr/>
            <p:nvPr/>
          </p:nvSpPr>
          <p:spPr bwMode="auto">
            <a:xfrm>
              <a:off x="4646613" y="5600701"/>
              <a:ext cx="192088" cy="60325"/>
            </a:xfrm>
            <a:custGeom>
              <a:avLst/>
              <a:gdLst>
                <a:gd name="T0" fmla="*/ 22 w 22"/>
                <a:gd name="T1" fmla="*/ 0 h 7"/>
                <a:gd name="T2" fmla="*/ 22 w 22"/>
                <a:gd name="T3" fmla="*/ 7 h 7"/>
                <a:gd name="T4" fmla="*/ 0 w 22"/>
                <a:gd name="T5" fmla="*/ 7 h 7"/>
                <a:gd name="T6" fmla="*/ 0 w 22"/>
                <a:gd name="T7" fmla="*/ 0 h 7"/>
                <a:gd name="T8" fmla="*/ 22 w 2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8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8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8" name="Freeform 27"/>
            <p:cNvSpPr/>
            <p:nvPr/>
          </p:nvSpPr>
          <p:spPr bwMode="auto">
            <a:xfrm>
              <a:off x="4483101" y="5348288"/>
              <a:ext cx="277813" cy="130175"/>
            </a:xfrm>
            <a:custGeom>
              <a:avLst/>
              <a:gdLst>
                <a:gd name="T0" fmla="*/ 19 w 32"/>
                <a:gd name="T1" fmla="*/ 15 h 15"/>
                <a:gd name="T2" fmla="*/ 6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  <a:gd name="T10" fmla="*/ 32 w 32"/>
                <a:gd name="T11" fmla="*/ 15 h 15"/>
                <a:gd name="T12" fmla="*/ 19 w 3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19" y="15"/>
                  </a:moveTo>
                  <a:cubicBezTo>
                    <a:pt x="14" y="15"/>
                    <a:pt x="10" y="15"/>
                    <a:pt x="6" y="15"/>
                  </a:cubicBezTo>
                  <a:cubicBezTo>
                    <a:pt x="3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32" y="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5"/>
                    <a:pt x="23" y="15"/>
                    <a:pt x="19" y="15"/>
                  </a:cubicBezTo>
                  <a:close/>
                </a:path>
              </a:pathLst>
            </a:custGeom>
            <a:solidFill>
              <a:srgbClr val="F4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9" name="Freeform 28"/>
            <p:cNvSpPr/>
            <p:nvPr/>
          </p:nvSpPr>
          <p:spPr bwMode="auto">
            <a:xfrm>
              <a:off x="4533901" y="5478463"/>
              <a:ext cx="112713" cy="1054100"/>
            </a:xfrm>
            <a:custGeom>
              <a:avLst/>
              <a:gdLst>
                <a:gd name="T0" fmla="*/ 13 w 13"/>
                <a:gd name="T1" fmla="*/ 21 h 121"/>
                <a:gd name="T2" fmla="*/ 13 w 13"/>
                <a:gd name="T3" fmla="*/ 114 h 121"/>
                <a:gd name="T4" fmla="*/ 7 w 13"/>
                <a:gd name="T5" fmla="*/ 121 h 121"/>
                <a:gd name="T6" fmla="*/ 0 w 13"/>
                <a:gd name="T7" fmla="*/ 114 h 121"/>
                <a:gd name="T8" fmla="*/ 0 w 13"/>
                <a:gd name="T9" fmla="*/ 0 h 121"/>
                <a:gd name="T10" fmla="*/ 13 w 13"/>
                <a:gd name="T11" fmla="*/ 0 h 121"/>
                <a:gd name="T12" fmla="*/ 13 w 13"/>
                <a:gd name="T13" fmla="*/ 14 h 121"/>
                <a:gd name="T14" fmla="*/ 13 w 13"/>
                <a:gd name="T15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1">
                  <a:moveTo>
                    <a:pt x="13" y="21"/>
                  </a:moveTo>
                  <a:cubicBezTo>
                    <a:pt x="13" y="55"/>
                    <a:pt x="13" y="114"/>
                    <a:pt x="13" y="114"/>
                  </a:cubicBezTo>
                  <a:cubicBezTo>
                    <a:pt x="13" y="118"/>
                    <a:pt x="10" y="121"/>
                    <a:pt x="7" y="121"/>
                  </a:cubicBez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24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3" y="3"/>
                    <a:pt x="13" y="8"/>
                    <a:pt x="13" y="14"/>
                  </a:cubicBezTo>
                  <a:cubicBezTo>
                    <a:pt x="13" y="16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97669" y="3239690"/>
            <a:ext cx="2144316" cy="1932386"/>
            <a:chOff x="530225" y="4319587"/>
            <a:chExt cx="2859088" cy="2576514"/>
          </a:xfrm>
        </p:grpSpPr>
        <p:sp>
          <p:nvSpPr>
            <p:cNvPr id="81" name="Freeform 32"/>
            <p:cNvSpPr/>
            <p:nvPr/>
          </p:nvSpPr>
          <p:spPr bwMode="auto">
            <a:xfrm>
              <a:off x="565150" y="6176963"/>
              <a:ext cx="2824163" cy="719138"/>
            </a:xfrm>
            <a:custGeom>
              <a:avLst/>
              <a:gdLst>
                <a:gd name="T0" fmla="*/ 321 w 323"/>
                <a:gd name="T1" fmla="*/ 49 h 82"/>
                <a:gd name="T2" fmla="*/ 314 w 323"/>
                <a:gd name="T3" fmla="*/ 49 h 82"/>
                <a:gd name="T4" fmla="*/ 312 w 323"/>
                <a:gd name="T5" fmla="*/ 40 h 82"/>
                <a:gd name="T6" fmla="*/ 302 w 323"/>
                <a:gd name="T7" fmla="*/ 3 h 82"/>
                <a:gd name="T8" fmla="*/ 289 w 323"/>
                <a:gd name="T9" fmla="*/ 3 h 82"/>
                <a:gd name="T10" fmla="*/ 297 w 323"/>
                <a:gd name="T11" fmla="*/ 40 h 82"/>
                <a:gd name="T12" fmla="*/ 275 w 323"/>
                <a:gd name="T13" fmla="*/ 40 h 82"/>
                <a:gd name="T14" fmla="*/ 275 w 323"/>
                <a:gd name="T15" fmla="*/ 40 h 82"/>
                <a:gd name="T16" fmla="*/ 258 w 323"/>
                <a:gd name="T17" fmla="*/ 40 h 82"/>
                <a:gd name="T18" fmla="*/ 62 w 323"/>
                <a:gd name="T19" fmla="*/ 38 h 82"/>
                <a:gd name="T20" fmla="*/ 51 w 323"/>
                <a:gd name="T21" fmla="*/ 1 h 82"/>
                <a:gd name="T22" fmla="*/ 36 w 323"/>
                <a:gd name="T23" fmla="*/ 1 h 82"/>
                <a:gd name="T24" fmla="*/ 46 w 323"/>
                <a:gd name="T25" fmla="*/ 38 h 82"/>
                <a:gd name="T26" fmla="*/ 26 w 323"/>
                <a:gd name="T27" fmla="*/ 38 h 82"/>
                <a:gd name="T28" fmla="*/ 15 w 323"/>
                <a:gd name="T29" fmla="*/ 0 h 82"/>
                <a:gd name="T30" fmla="*/ 0 w 323"/>
                <a:gd name="T31" fmla="*/ 0 h 82"/>
                <a:gd name="T32" fmla="*/ 10 w 323"/>
                <a:gd name="T33" fmla="*/ 37 h 82"/>
                <a:gd name="T34" fmla="*/ 10 w 323"/>
                <a:gd name="T35" fmla="*/ 37 h 82"/>
                <a:gd name="T36" fmla="*/ 12 w 323"/>
                <a:gd name="T37" fmla="*/ 46 h 82"/>
                <a:gd name="T38" fmla="*/ 7 w 323"/>
                <a:gd name="T39" fmla="*/ 46 h 82"/>
                <a:gd name="T40" fmla="*/ 8 w 323"/>
                <a:gd name="T41" fmla="*/ 51 h 82"/>
                <a:gd name="T42" fmla="*/ 39 w 323"/>
                <a:gd name="T43" fmla="*/ 51 h 82"/>
                <a:gd name="T44" fmla="*/ 39 w 323"/>
                <a:gd name="T45" fmla="*/ 51 h 82"/>
                <a:gd name="T46" fmla="*/ 92 w 323"/>
                <a:gd name="T47" fmla="*/ 52 h 82"/>
                <a:gd name="T48" fmla="*/ 92 w 323"/>
                <a:gd name="T49" fmla="*/ 52 h 82"/>
                <a:gd name="T50" fmla="*/ 49 w 323"/>
                <a:gd name="T51" fmla="*/ 51 h 82"/>
                <a:gd name="T52" fmla="*/ 51 w 323"/>
                <a:gd name="T53" fmla="*/ 57 h 82"/>
                <a:gd name="T54" fmla="*/ 68 w 323"/>
                <a:gd name="T55" fmla="*/ 58 h 82"/>
                <a:gd name="T56" fmla="*/ 68 w 323"/>
                <a:gd name="T57" fmla="*/ 61 h 82"/>
                <a:gd name="T58" fmla="*/ 51 w 323"/>
                <a:gd name="T59" fmla="*/ 61 h 82"/>
                <a:gd name="T60" fmla="*/ 53 w 323"/>
                <a:gd name="T61" fmla="*/ 66 h 82"/>
                <a:gd name="T62" fmla="*/ 86 w 323"/>
                <a:gd name="T63" fmla="*/ 66 h 82"/>
                <a:gd name="T64" fmla="*/ 103 w 323"/>
                <a:gd name="T65" fmla="*/ 77 h 82"/>
                <a:gd name="T66" fmla="*/ 115 w 323"/>
                <a:gd name="T67" fmla="*/ 79 h 82"/>
                <a:gd name="T68" fmla="*/ 169 w 323"/>
                <a:gd name="T69" fmla="*/ 77 h 82"/>
                <a:gd name="T70" fmla="*/ 184 w 323"/>
                <a:gd name="T71" fmla="*/ 53 h 82"/>
                <a:gd name="T72" fmla="*/ 323 w 323"/>
                <a:gd name="T73" fmla="*/ 54 h 82"/>
                <a:gd name="T74" fmla="*/ 321 w 323"/>
                <a:gd name="T75" fmla="*/ 4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3" h="82">
                  <a:moveTo>
                    <a:pt x="321" y="49"/>
                  </a:moveTo>
                  <a:cubicBezTo>
                    <a:pt x="314" y="49"/>
                    <a:pt x="314" y="49"/>
                    <a:pt x="314" y="4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02" y="3"/>
                    <a:pt x="302" y="3"/>
                    <a:pt x="302" y="3"/>
                  </a:cubicBezTo>
                  <a:cubicBezTo>
                    <a:pt x="289" y="3"/>
                    <a:pt x="289" y="3"/>
                    <a:pt x="289" y="3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7" y="40"/>
                    <a:pt x="288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58" y="40"/>
                    <a:pt x="258" y="40"/>
                    <a:pt x="258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42" y="24"/>
                    <a:pt x="4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24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71"/>
                    <a:pt x="91" y="75"/>
                    <a:pt x="103" y="77"/>
                  </a:cubicBezTo>
                  <a:cubicBezTo>
                    <a:pt x="107" y="78"/>
                    <a:pt x="110" y="78"/>
                    <a:pt x="115" y="79"/>
                  </a:cubicBezTo>
                  <a:cubicBezTo>
                    <a:pt x="128" y="80"/>
                    <a:pt x="164" y="82"/>
                    <a:pt x="169" y="77"/>
                  </a:cubicBezTo>
                  <a:cubicBezTo>
                    <a:pt x="176" y="73"/>
                    <a:pt x="181" y="60"/>
                    <a:pt x="184" y="53"/>
                  </a:cubicBezTo>
                  <a:cubicBezTo>
                    <a:pt x="323" y="54"/>
                    <a:pt x="323" y="54"/>
                    <a:pt x="323" y="54"/>
                  </a:cubicBezTo>
                  <a:lnTo>
                    <a:pt x="321" y="49"/>
                  </a:ln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2" name="Freeform 33"/>
            <p:cNvSpPr/>
            <p:nvPr/>
          </p:nvSpPr>
          <p:spPr bwMode="auto">
            <a:xfrm>
              <a:off x="2741613" y="6203950"/>
              <a:ext cx="228600" cy="323850"/>
            </a:xfrm>
            <a:custGeom>
              <a:avLst/>
              <a:gdLst>
                <a:gd name="T0" fmla="*/ 0 w 26"/>
                <a:gd name="T1" fmla="*/ 0 h 37"/>
                <a:gd name="T2" fmla="*/ 9 w 26"/>
                <a:gd name="T3" fmla="*/ 37 h 37"/>
                <a:gd name="T4" fmla="*/ 26 w 26"/>
                <a:gd name="T5" fmla="*/ 37 h 37"/>
                <a:gd name="T6" fmla="*/ 15 w 26"/>
                <a:gd name="T7" fmla="*/ 0 h 37"/>
                <a:gd name="T8" fmla="*/ 0 w 2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7">
                  <a:moveTo>
                    <a:pt x="0" y="0"/>
                  </a:moveTo>
                  <a:cubicBezTo>
                    <a:pt x="0" y="0"/>
                    <a:pt x="6" y="23"/>
                    <a:pt x="9" y="37"/>
                  </a:cubicBezTo>
                  <a:cubicBezTo>
                    <a:pt x="15" y="37"/>
                    <a:pt x="21" y="37"/>
                    <a:pt x="26" y="3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34"/>
            <p:cNvSpPr/>
            <p:nvPr/>
          </p:nvSpPr>
          <p:spPr bwMode="auto">
            <a:xfrm>
              <a:off x="1492250" y="6097588"/>
              <a:ext cx="1049338" cy="420688"/>
            </a:xfrm>
            <a:custGeom>
              <a:avLst/>
              <a:gdLst>
                <a:gd name="T0" fmla="*/ 117 w 120"/>
                <a:gd name="T1" fmla="*/ 48 h 48"/>
                <a:gd name="T2" fmla="*/ 117 w 120"/>
                <a:gd name="T3" fmla="*/ 48 h 48"/>
                <a:gd name="T4" fmla="*/ 86 w 120"/>
                <a:gd name="T5" fmla="*/ 40 h 48"/>
                <a:gd name="T6" fmla="*/ 79 w 120"/>
                <a:gd name="T7" fmla="*/ 40 h 48"/>
                <a:gd name="T8" fmla="*/ 78 w 120"/>
                <a:gd name="T9" fmla="*/ 34 h 48"/>
                <a:gd name="T10" fmla="*/ 66 w 120"/>
                <a:gd name="T11" fmla="*/ 34 h 48"/>
                <a:gd name="T12" fmla="*/ 64 w 120"/>
                <a:gd name="T13" fmla="*/ 13 h 48"/>
                <a:gd name="T14" fmla="*/ 111 w 120"/>
                <a:gd name="T15" fmla="*/ 5 h 48"/>
                <a:gd name="T16" fmla="*/ 108 w 120"/>
                <a:gd name="T17" fmla="*/ 5 h 48"/>
                <a:gd name="T18" fmla="*/ 108 w 120"/>
                <a:gd name="T19" fmla="*/ 5 h 48"/>
                <a:gd name="T20" fmla="*/ 93 w 120"/>
                <a:gd name="T21" fmla="*/ 7 h 48"/>
                <a:gd name="T22" fmla="*/ 93 w 120"/>
                <a:gd name="T23" fmla="*/ 7 h 48"/>
                <a:gd name="T24" fmla="*/ 73 w 120"/>
                <a:gd name="T25" fmla="*/ 9 h 48"/>
                <a:gd name="T26" fmla="*/ 74 w 120"/>
                <a:gd name="T27" fmla="*/ 5 h 48"/>
                <a:gd name="T28" fmla="*/ 67 w 120"/>
                <a:gd name="T29" fmla="*/ 6 h 48"/>
                <a:gd name="T30" fmla="*/ 55 w 120"/>
                <a:gd name="T31" fmla="*/ 10 h 48"/>
                <a:gd name="T32" fmla="*/ 36 w 120"/>
                <a:gd name="T33" fmla="*/ 9 h 48"/>
                <a:gd name="T34" fmla="*/ 36 w 120"/>
                <a:gd name="T35" fmla="*/ 9 h 48"/>
                <a:gd name="T36" fmla="*/ 27 w 120"/>
                <a:gd name="T37" fmla="*/ 8 h 48"/>
                <a:gd name="T38" fmla="*/ 27 w 120"/>
                <a:gd name="T39" fmla="*/ 8 h 48"/>
                <a:gd name="T40" fmla="*/ 26 w 120"/>
                <a:gd name="T41" fmla="*/ 8 h 48"/>
                <a:gd name="T42" fmla="*/ 34 w 120"/>
                <a:gd name="T43" fmla="*/ 11 h 48"/>
                <a:gd name="T44" fmla="*/ 32 w 120"/>
                <a:gd name="T45" fmla="*/ 13 h 48"/>
                <a:gd name="T46" fmla="*/ 32 w 120"/>
                <a:gd name="T47" fmla="*/ 13 h 48"/>
                <a:gd name="T48" fmla="*/ 32 w 120"/>
                <a:gd name="T49" fmla="*/ 13 h 48"/>
                <a:gd name="T50" fmla="*/ 32 w 120"/>
                <a:gd name="T51" fmla="*/ 13 h 48"/>
                <a:gd name="T52" fmla="*/ 54 w 120"/>
                <a:gd name="T53" fmla="*/ 14 h 48"/>
                <a:gd name="T54" fmla="*/ 52 w 120"/>
                <a:gd name="T55" fmla="*/ 34 h 48"/>
                <a:gd name="T56" fmla="*/ 37 w 120"/>
                <a:gd name="T57" fmla="*/ 34 h 48"/>
                <a:gd name="T58" fmla="*/ 32 w 120"/>
                <a:gd name="T59" fmla="*/ 39 h 48"/>
                <a:gd name="T60" fmla="*/ 25 w 120"/>
                <a:gd name="T61" fmla="*/ 39 h 48"/>
                <a:gd name="T62" fmla="*/ 25 w 120"/>
                <a:gd name="T63" fmla="*/ 39 h 48"/>
                <a:gd name="T64" fmla="*/ 0 w 120"/>
                <a:gd name="T65" fmla="*/ 47 h 48"/>
                <a:gd name="T66" fmla="*/ 0 w 120"/>
                <a:gd name="T67" fmla="*/ 47 h 48"/>
                <a:gd name="T68" fmla="*/ 117 w 120"/>
                <a:gd name="T6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48"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20" y="40"/>
                    <a:pt x="95" y="40"/>
                    <a:pt x="86" y="40"/>
                  </a:cubicBezTo>
                  <a:cubicBezTo>
                    <a:pt x="84" y="40"/>
                    <a:pt x="81" y="40"/>
                    <a:pt x="79" y="40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4"/>
                    <a:pt x="64" y="17"/>
                    <a:pt x="64" y="13"/>
                  </a:cubicBezTo>
                  <a:cubicBezTo>
                    <a:pt x="78" y="13"/>
                    <a:pt x="98" y="9"/>
                    <a:pt x="111" y="5"/>
                  </a:cubicBezTo>
                  <a:cubicBezTo>
                    <a:pt x="110" y="5"/>
                    <a:pt x="109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5" y="2"/>
                    <a:pt x="89" y="4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86" y="8"/>
                    <a:pt x="80" y="9"/>
                    <a:pt x="73" y="9"/>
                  </a:cubicBezTo>
                  <a:cubicBezTo>
                    <a:pt x="73" y="7"/>
                    <a:pt x="74" y="6"/>
                    <a:pt x="74" y="5"/>
                  </a:cubicBezTo>
                  <a:cubicBezTo>
                    <a:pt x="80" y="0"/>
                    <a:pt x="65" y="2"/>
                    <a:pt x="67" y="6"/>
                  </a:cubicBezTo>
                  <a:cubicBezTo>
                    <a:pt x="64" y="8"/>
                    <a:pt x="60" y="9"/>
                    <a:pt x="55" y="10"/>
                  </a:cubicBezTo>
                  <a:cubicBezTo>
                    <a:pt x="52" y="10"/>
                    <a:pt x="43" y="10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1" y="5"/>
                    <a:pt x="25" y="6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9"/>
                    <a:pt x="32" y="10"/>
                    <a:pt x="34" y="11"/>
                  </a:cubicBezTo>
                  <a:cubicBezTo>
                    <a:pt x="33" y="11"/>
                    <a:pt x="32" y="12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7" y="14"/>
                    <a:pt x="48" y="14"/>
                    <a:pt x="54" y="14"/>
                  </a:cubicBezTo>
                  <a:cubicBezTo>
                    <a:pt x="54" y="17"/>
                    <a:pt x="52" y="34"/>
                    <a:pt x="52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27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4" y="39"/>
                    <a:pt x="3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3" y="48"/>
                    <a:pt x="78" y="48"/>
                    <a:pt x="117" y="48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4" name="Freeform 35"/>
            <p:cNvSpPr/>
            <p:nvPr/>
          </p:nvSpPr>
          <p:spPr bwMode="auto">
            <a:xfrm>
              <a:off x="2706688" y="5230813"/>
              <a:ext cx="149225" cy="569913"/>
            </a:xfrm>
            <a:custGeom>
              <a:avLst/>
              <a:gdLst>
                <a:gd name="T0" fmla="*/ 0 w 17"/>
                <a:gd name="T1" fmla="*/ 65 h 65"/>
                <a:gd name="T2" fmla="*/ 17 w 17"/>
                <a:gd name="T3" fmla="*/ 62 h 65"/>
                <a:gd name="T4" fmla="*/ 17 w 17"/>
                <a:gd name="T5" fmla="*/ 0 h 65"/>
                <a:gd name="T6" fmla="*/ 1 w 17"/>
                <a:gd name="T7" fmla="*/ 0 h 65"/>
                <a:gd name="T8" fmla="*/ 0 w 1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0" y="65"/>
                  </a:moveTo>
                  <a:cubicBezTo>
                    <a:pt x="17" y="62"/>
                    <a:pt x="17" y="62"/>
                    <a:pt x="17" y="6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7" y="0"/>
                    <a:pt x="1" y="0"/>
                  </a:cubicBezTo>
                  <a:cubicBezTo>
                    <a:pt x="1" y="40"/>
                    <a:pt x="0" y="65"/>
                    <a:pt x="0" y="65"/>
                  </a:cubicBezTo>
                  <a:close/>
                </a:path>
              </a:pathLst>
            </a:custGeom>
            <a:solidFill>
              <a:srgbClr val="4D3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5" name="Freeform 36"/>
            <p:cNvSpPr/>
            <p:nvPr/>
          </p:nvSpPr>
          <p:spPr bwMode="auto">
            <a:xfrm>
              <a:off x="1360488" y="5222875"/>
              <a:ext cx="1084263" cy="227013"/>
            </a:xfrm>
            <a:custGeom>
              <a:avLst/>
              <a:gdLst>
                <a:gd name="T0" fmla="*/ 119 w 124"/>
                <a:gd name="T1" fmla="*/ 1 h 26"/>
                <a:gd name="T2" fmla="*/ 0 w 124"/>
                <a:gd name="T3" fmla="*/ 0 h 26"/>
                <a:gd name="T4" fmla="*/ 0 w 124"/>
                <a:gd name="T5" fmla="*/ 0 h 26"/>
                <a:gd name="T6" fmla="*/ 27 w 124"/>
                <a:gd name="T7" fmla="*/ 25 h 26"/>
                <a:gd name="T8" fmla="*/ 27 w 124"/>
                <a:gd name="T9" fmla="*/ 25 h 26"/>
                <a:gd name="T10" fmla="*/ 90 w 124"/>
                <a:gd name="T11" fmla="*/ 25 h 26"/>
                <a:gd name="T12" fmla="*/ 119 w 124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119" y="1"/>
                  </a:moveTo>
                  <a:cubicBezTo>
                    <a:pt x="80" y="1"/>
                    <a:pt x="3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8"/>
                    <a:pt x="16" y="26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46" y="25"/>
                    <a:pt x="71" y="25"/>
                    <a:pt x="90" y="25"/>
                  </a:cubicBezTo>
                  <a:cubicBezTo>
                    <a:pt x="98" y="25"/>
                    <a:pt x="124" y="26"/>
                    <a:pt x="119" y="1"/>
                  </a:cubicBezTo>
                  <a:close/>
                </a:path>
              </a:pathLst>
            </a:custGeom>
            <a:solidFill>
              <a:srgbClr val="4D3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6" name="Freeform 37"/>
            <p:cNvSpPr/>
            <p:nvPr/>
          </p:nvSpPr>
          <p:spPr bwMode="auto">
            <a:xfrm>
              <a:off x="1614488" y="5441950"/>
              <a:ext cx="760413" cy="550863"/>
            </a:xfrm>
            <a:custGeom>
              <a:avLst/>
              <a:gdLst>
                <a:gd name="T0" fmla="*/ 56 w 87"/>
                <a:gd name="T1" fmla="*/ 0 h 63"/>
                <a:gd name="T2" fmla="*/ 20 w 87"/>
                <a:gd name="T3" fmla="*/ 0 h 63"/>
                <a:gd name="T4" fmla="*/ 20 w 87"/>
                <a:gd name="T5" fmla="*/ 10 h 63"/>
                <a:gd name="T6" fmla="*/ 33 w 87"/>
                <a:gd name="T7" fmla="*/ 10 h 63"/>
                <a:gd name="T8" fmla="*/ 33 w 87"/>
                <a:gd name="T9" fmla="*/ 37 h 63"/>
                <a:gd name="T10" fmla="*/ 28 w 87"/>
                <a:gd name="T11" fmla="*/ 37 h 63"/>
                <a:gd name="T12" fmla="*/ 8 w 87"/>
                <a:gd name="T13" fmla="*/ 41 h 63"/>
                <a:gd name="T14" fmla="*/ 8 w 87"/>
                <a:gd name="T15" fmla="*/ 41 h 63"/>
                <a:gd name="T16" fmla="*/ 8 w 87"/>
                <a:gd name="T17" fmla="*/ 41 h 63"/>
                <a:gd name="T18" fmla="*/ 8 w 87"/>
                <a:gd name="T19" fmla="*/ 42 h 63"/>
                <a:gd name="T20" fmla="*/ 11 w 87"/>
                <a:gd name="T21" fmla="*/ 47 h 63"/>
                <a:gd name="T22" fmla="*/ 1 w 87"/>
                <a:gd name="T23" fmla="*/ 55 h 63"/>
                <a:gd name="T24" fmla="*/ 2 w 87"/>
                <a:gd name="T25" fmla="*/ 54 h 63"/>
                <a:gd name="T26" fmla="*/ 2 w 87"/>
                <a:gd name="T27" fmla="*/ 55 h 63"/>
                <a:gd name="T28" fmla="*/ 7 w 87"/>
                <a:gd name="T29" fmla="*/ 59 h 63"/>
                <a:gd name="T30" fmla="*/ 13 w 87"/>
                <a:gd name="T31" fmla="*/ 51 h 63"/>
                <a:gd name="T32" fmla="*/ 13 w 87"/>
                <a:gd name="T33" fmla="*/ 51 h 63"/>
                <a:gd name="T34" fmla="*/ 35 w 87"/>
                <a:gd name="T35" fmla="*/ 47 h 63"/>
                <a:gd name="T36" fmla="*/ 35 w 87"/>
                <a:gd name="T37" fmla="*/ 47 h 63"/>
                <a:gd name="T38" fmla="*/ 48 w 87"/>
                <a:gd name="T39" fmla="*/ 54 h 63"/>
                <a:gd name="T40" fmla="*/ 53 w 87"/>
                <a:gd name="T41" fmla="*/ 63 h 63"/>
                <a:gd name="T42" fmla="*/ 55 w 87"/>
                <a:gd name="T43" fmla="*/ 56 h 63"/>
                <a:gd name="T44" fmla="*/ 53 w 87"/>
                <a:gd name="T45" fmla="*/ 47 h 63"/>
                <a:gd name="T46" fmla="*/ 59 w 87"/>
                <a:gd name="T47" fmla="*/ 47 h 63"/>
                <a:gd name="T48" fmla="*/ 72 w 87"/>
                <a:gd name="T49" fmla="*/ 48 h 63"/>
                <a:gd name="T50" fmla="*/ 72 w 87"/>
                <a:gd name="T51" fmla="*/ 49 h 63"/>
                <a:gd name="T52" fmla="*/ 78 w 87"/>
                <a:gd name="T53" fmla="*/ 55 h 63"/>
                <a:gd name="T54" fmla="*/ 84 w 87"/>
                <a:gd name="T55" fmla="*/ 51 h 63"/>
                <a:gd name="T56" fmla="*/ 84 w 87"/>
                <a:gd name="T57" fmla="*/ 51 h 63"/>
                <a:gd name="T58" fmla="*/ 87 w 87"/>
                <a:gd name="T59" fmla="*/ 52 h 63"/>
                <a:gd name="T60" fmla="*/ 45 w 87"/>
                <a:gd name="T61" fmla="*/ 37 h 63"/>
                <a:gd name="T62" fmla="*/ 44 w 87"/>
                <a:gd name="T63" fmla="*/ 37 h 63"/>
                <a:gd name="T64" fmla="*/ 44 w 87"/>
                <a:gd name="T65" fmla="*/ 10 h 63"/>
                <a:gd name="T66" fmla="*/ 56 w 87"/>
                <a:gd name="T67" fmla="*/ 10 h 63"/>
                <a:gd name="T68" fmla="*/ 56 w 87"/>
                <a:gd name="T6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63">
                  <a:moveTo>
                    <a:pt x="5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28"/>
                    <a:pt x="33" y="37"/>
                  </a:cubicBezTo>
                  <a:cubicBezTo>
                    <a:pt x="32" y="37"/>
                    <a:pt x="30" y="37"/>
                    <a:pt x="28" y="37"/>
                  </a:cubicBezTo>
                  <a:cubicBezTo>
                    <a:pt x="21" y="37"/>
                    <a:pt x="12" y="38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10" y="46"/>
                    <a:pt x="11" y="47"/>
                  </a:cubicBezTo>
                  <a:cubicBezTo>
                    <a:pt x="8" y="49"/>
                    <a:pt x="4" y="52"/>
                    <a:pt x="1" y="55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8"/>
                    <a:pt x="3" y="59"/>
                    <a:pt x="7" y="59"/>
                  </a:cubicBezTo>
                  <a:cubicBezTo>
                    <a:pt x="12" y="59"/>
                    <a:pt x="17" y="57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21" y="49"/>
                    <a:pt x="30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0" y="48"/>
                    <a:pt x="44" y="51"/>
                    <a:pt x="48" y="54"/>
                  </a:cubicBezTo>
                  <a:cubicBezTo>
                    <a:pt x="47" y="60"/>
                    <a:pt x="51" y="63"/>
                    <a:pt x="53" y="63"/>
                  </a:cubicBezTo>
                  <a:cubicBezTo>
                    <a:pt x="56" y="63"/>
                    <a:pt x="58" y="61"/>
                    <a:pt x="55" y="56"/>
                  </a:cubicBezTo>
                  <a:cubicBezTo>
                    <a:pt x="55" y="53"/>
                    <a:pt x="54" y="50"/>
                    <a:pt x="53" y="47"/>
                  </a:cubicBezTo>
                  <a:cubicBezTo>
                    <a:pt x="55" y="47"/>
                    <a:pt x="57" y="47"/>
                    <a:pt x="59" y="47"/>
                  </a:cubicBezTo>
                  <a:cubicBezTo>
                    <a:pt x="64" y="47"/>
                    <a:pt x="68" y="48"/>
                    <a:pt x="72" y="48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3"/>
                    <a:pt x="74" y="55"/>
                    <a:pt x="78" y="55"/>
                  </a:cubicBezTo>
                  <a:cubicBezTo>
                    <a:pt x="81" y="55"/>
                    <a:pt x="83" y="54"/>
                    <a:pt x="84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5" y="51"/>
                    <a:pt x="86" y="51"/>
                    <a:pt x="87" y="52"/>
                  </a:cubicBezTo>
                  <a:cubicBezTo>
                    <a:pt x="76" y="44"/>
                    <a:pt x="59" y="37"/>
                    <a:pt x="45" y="37"/>
                  </a:cubicBezTo>
                  <a:cubicBezTo>
                    <a:pt x="45" y="37"/>
                    <a:pt x="44" y="37"/>
                    <a:pt x="44" y="37"/>
                  </a:cubicBezTo>
                  <a:cubicBezTo>
                    <a:pt x="44" y="28"/>
                    <a:pt x="44" y="10"/>
                    <a:pt x="44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DB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38"/>
            <p:cNvSpPr/>
            <p:nvPr/>
          </p:nvSpPr>
          <p:spPr bwMode="auto">
            <a:xfrm>
              <a:off x="809625" y="5081588"/>
              <a:ext cx="2509838" cy="123825"/>
            </a:xfrm>
            <a:custGeom>
              <a:avLst/>
              <a:gdLst>
                <a:gd name="T0" fmla="*/ 485 w 1581"/>
                <a:gd name="T1" fmla="*/ 0 h 78"/>
                <a:gd name="T2" fmla="*/ 804 w 1581"/>
                <a:gd name="T3" fmla="*/ 0 h 78"/>
                <a:gd name="T4" fmla="*/ 1581 w 1581"/>
                <a:gd name="T5" fmla="*/ 0 h 78"/>
                <a:gd name="T6" fmla="*/ 1581 w 1581"/>
                <a:gd name="T7" fmla="*/ 78 h 78"/>
                <a:gd name="T8" fmla="*/ 1542 w 1581"/>
                <a:gd name="T9" fmla="*/ 78 h 78"/>
                <a:gd name="T10" fmla="*/ 821 w 1581"/>
                <a:gd name="T11" fmla="*/ 78 h 78"/>
                <a:gd name="T12" fmla="*/ 314 w 1581"/>
                <a:gd name="T13" fmla="*/ 78 h 78"/>
                <a:gd name="T14" fmla="*/ 55 w 1581"/>
                <a:gd name="T15" fmla="*/ 78 h 78"/>
                <a:gd name="T16" fmla="*/ 0 w 1581"/>
                <a:gd name="T17" fmla="*/ 78 h 78"/>
                <a:gd name="T18" fmla="*/ 0 w 1581"/>
                <a:gd name="T19" fmla="*/ 0 h 78"/>
                <a:gd name="T20" fmla="*/ 0 w 1581"/>
                <a:gd name="T21" fmla="*/ 0 h 78"/>
                <a:gd name="T22" fmla="*/ 292 w 1581"/>
                <a:gd name="T23" fmla="*/ 0 h 78"/>
                <a:gd name="T24" fmla="*/ 485 w 1581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1" h="78">
                  <a:moveTo>
                    <a:pt x="485" y="0"/>
                  </a:moveTo>
                  <a:lnTo>
                    <a:pt x="804" y="0"/>
                  </a:lnTo>
                  <a:lnTo>
                    <a:pt x="1581" y="0"/>
                  </a:lnTo>
                  <a:lnTo>
                    <a:pt x="1581" y="78"/>
                  </a:lnTo>
                  <a:lnTo>
                    <a:pt x="1542" y="78"/>
                  </a:lnTo>
                  <a:lnTo>
                    <a:pt x="821" y="78"/>
                  </a:lnTo>
                  <a:lnTo>
                    <a:pt x="314" y="78"/>
                  </a:lnTo>
                  <a:lnTo>
                    <a:pt x="55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E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8" name="Freeform 39"/>
            <p:cNvSpPr/>
            <p:nvPr/>
          </p:nvSpPr>
          <p:spPr bwMode="auto">
            <a:xfrm>
              <a:off x="896938" y="5205413"/>
              <a:ext cx="2360613" cy="1190625"/>
            </a:xfrm>
            <a:custGeom>
              <a:avLst/>
              <a:gdLst>
                <a:gd name="T0" fmla="*/ 270 w 270"/>
                <a:gd name="T1" fmla="*/ 26 h 136"/>
                <a:gd name="T2" fmla="*/ 270 w 270"/>
                <a:gd name="T3" fmla="*/ 136 h 136"/>
                <a:gd name="T4" fmla="*/ 256 w 270"/>
                <a:gd name="T5" fmla="*/ 136 h 136"/>
                <a:gd name="T6" fmla="*/ 255 w 270"/>
                <a:gd name="T7" fmla="*/ 27 h 136"/>
                <a:gd name="T8" fmla="*/ 232 w 270"/>
                <a:gd name="T9" fmla="*/ 27 h 136"/>
                <a:gd name="T10" fmla="*/ 232 w 270"/>
                <a:gd name="T11" fmla="*/ 26 h 136"/>
                <a:gd name="T12" fmla="*/ 216 w 270"/>
                <a:gd name="T13" fmla="*/ 26 h 136"/>
                <a:gd name="T14" fmla="*/ 16 w 270"/>
                <a:gd name="T15" fmla="*/ 26 h 136"/>
                <a:gd name="T16" fmla="*/ 14 w 270"/>
                <a:gd name="T17" fmla="*/ 136 h 136"/>
                <a:gd name="T18" fmla="*/ 0 w 270"/>
                <a:gd name="T19" fmla="*/ 136 h 136"/>
                <a:gd name="T20" fmla="*/ 0 w 270"/>
                <a:gd name="T21" fmla="*/ 26 h 136"/>
                <a:gd name="T22" fmla="*/ 0 w 270"/>
                <a:gd name="T23" fmla="*/ 24 h 136"/>
                <a:gd name="T24" fmla="*/ 0 w 270"/>
                <a:gd name="T25" fmla="*/ 0 h 136"/>
                <a:gd name="T26" fmla="*/ 47 w 270"/>
                <a:gd name="T27" fmla="*/ 0 h 136"/>
                <a:gd name="T28" fmla="*/ 139 w 270"/>
                <a:gd name="T29" fmla="*/ 0 h 136"/>
                <a:gd name="T30" fmla="*/ 270 w 270"/>
                <a:gd name="T31" fmla="*/ 0 h 136"/>
                <a:gd name="T32" fmla="*/ 270 w 270"/>
                <a:gd name="T33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0" h="136">
                  <a:moveTo>
                    <a:pt x="270" y="26"/>
                  </a:moveTo>
                  <a:cubicBezTo>
                    <a:pt x="270" y="136"/>
                    <a:pt x="270" y="136"/>
                    <a:pt x="270" y="13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5" y="27"/>
                    <a:pt x="255" y="27"/>
                    <a:pt x="255" y="27"/>
                  </a:cubicBezTo>
                  <a:cubicBezTo>
                    <a:pt x="255" y="27"/>
                    <a:pt x="246" y="27"/>
                    <a:pt x="232" y="27"/>
                  </a:cubicBezTo>
                  <a:cubicBezTo>
                    <a:pt x="232" y="26"/>
                    <a:pt x="232" y="26"/>
                    <a:pt x="232" y="26"/>
                  </a:cubicBezTo>
                  <a:cubicBezTo>
                    <a:pt x="216" y="26"/>
                    <a:pt x="216" y="26"/>
                    <a:pt x="2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65"/>
                    <a:pt x="0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26"/>
                  </a:lnTo>
                  <a:close/>
                </a:path>
              </a:pathLst>
            </a:custGeom>
            <a:solidFill>
              <a:srgbClr val="FDC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9" name="Freeform 40"/>
            <p:cNvSpPr/>
            <p:nvPr/>
          </p:nvSpPr>
          <p:spPr bwMode="auto">
            <a:xfrm>
              <a:off x="2786063" y="5432425"/>
              <a:ext cx="139700" cy="963613"/>
            </a:xfrm>
            <a:custGeom>
              <a:avLst/>
              <a:gdLst>
                <a:gd name="T0" fmla="*/ 16 w 16"/>
                <a:gd name="T1" fmla="*/ 1 h 110"/>
                <a:gd name="T2" fmla="*/ 15 w 16"/>
                <a:gd name="T3" fmla="*/ 110 h 110"/>
                <a:gd name="T4" fmla="*/ 0 w 16"/>
                <a:gd name="T5" fmla="*/ 110 h 110"/>
                <a:gd name="T6" fmla="*/ 0 w 16"/>
                <a:gd name="T7" fmla="*/ 0 h 110"/>
                <a:gd name="T8" fmla="*/ 16 w 16"/>
                <a:gd name="T9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0">
                  <a:moveTo>
                    <a:pt x="16" y="1"/>
                  </a:moveTo>
                  <a:cubicBezTo>
                    <a:pt x="15" y="110"/>
                    <a:pt x="15" y="110"/>
                    <a:pt x="15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40"/>
                    <a:pt x="0" y="0"/>
                  </a:cubicBezTo>
                  <a:cubicBezTo>
                    <a:pt x="6" y="0"/>
                    <a:pt x="11" y="1"/>
                    <a:pt x="16" y="1"/>
                  </a:cubicBezTo>
                  <a:close/>
                </a:path>
              </a:pathLst>
            </a:custGeom>
            <a:solidFill>
              <a:srgbClr val="FC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0" name="Freeform 41"/>
            <p:cNvSpPr/>
            <p:nvPr/>
          </p:nvSpPr>
          <p:spPr bwMode="auto">
            <a:xfrm>
              <a:off x="1422400" y="5432425"/>
              <a:ext cx="1092200" cy="228600"/>
            </a:xfrm>
            <a:custGeom>
              <a:avLst/>
              <a:gdLst>
                <a:gd name="T0" fmla="*/ 120 w 125"/>
                <a:gd name="T1" fmla="*/ 1 h 26"/>
                <a:gd name="T2" fmla="*/ 90 w 125"/>
                <a:gd name="T3" fmla="*/ 25 h 26"/>
                <a:gd name="T4" fmla="*/ 28 w 125"/>
                <a:gd name="T5" fmla="*/ 25 h 26"/>
                <a:gd name="T6" fmla="*/ 28 w 125"/>
                <a:gd name="T7" fmla="*/ 25 h 26"/>
                <a:gd name="T8" fmla="*/ 0 w 125"/>
                <a:gd name="T9" fmla="*/ 0 h 26"/>
                <a:gd name="T10" fmla="*/ 0 w 125"/>
                <a:gd name="T11" fmla="*/ 0 h 26"/>
                <a:gd name="T12" fmla="*/ 120 w 125"/>
                <a:gd name="T13" fmla="*/ 0 h 26"/>
                <a:gd name="T14" fmla="*/ 120 w 125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26">
                  <a:moveTo>
                    <a:pt x="120" y="1"/>
                  </a:moveTo>
                  <a:cubicBezTo>
                    <a:pt x="125" y="25"/>
                    <a:pt x="99" y="25"/>
                    <a:pt x="90" y="25"/>
                  </a:cubicBezTo>
                  <a:cubicBezTo>
                    <a:pt x="72" y="25"/>
                    <a:pt x="47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7" y="26"/>
                    <a:pt x="5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80" y="0"/>
                    <a:pt x="120" y="0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C37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42"/>
            <p:cNvSpPr/>
            <p:nvPr/>
          </p:nvSpPr>
          <p:spPr bwMode="auto">
            <a:xfrm>
              <a:off x="1692275" y="5967413"/>
              <a:ext cx="752475" cy="219075"/>
            </a:xfrm>
            <a:custGeom>
              <a:avLst/>
              <a:gdLst>
                <a:gd name="T0" fmla="*/ 86 w 86"/>
                <a:gd name="T1" fmla="*/ 15 h 25"/>
                <a:gd name="T2" fmla="*/ 83 w 86"/>
                <a:gd name="T3" fmla="*/ 14 h 25"/>
                <a:gd name="T4" fmla="*/ 71 w 86"/>
                <a:gd name="T5" fmla="*/ 12 h 25"/>
                <a:gd name="T6" fmla="*/ 52 w 86"/>
                <a:gd name="T7" fmla="*/ 11 h 25"/>
                <a:gd name="T8" fmla="*/ 54 w 86"/>
                <a:gd name="T9" fmla="*/ 20 h 25"/>
                <a:gd name="T10" fmla="*/ 54 w 86"/>
                <a:gd name="T11" fmla="*/ 25 h 25"/>
                <a:gd name="T12" fmla="*/ 46 w 86"/>
                <a:gd name="T13" fmla="*/ 18 h 25"/>
                <a:gd name="T14" fmla="*/ 34 w 86"/>
                <a:gd name="T15" fmla="*/ 11 h 25"/>
                <a:gd name="T16" fmla="*/ 12 w 86"/>
                <a:gd name="T17" fmla="*/ 14 h 25"/>
                <a:gd name="T18" fmla="*/ 0 w 86"/>
                <a:gd name="T19" fmla="*/ 18 h 25"/>
                <a:gd name="T20" fmla="*/ 0 w 86"/>
                <a:gd name="T21" fmla="*/ 18 h 25"/>
                <a:gd name="T22" fmla="*/ 10 w 86"/>
                <a:gd name="T23" fmla="*/ 11 h 25"/>
                <a:gd name="T24" fmla="*/ 10 w 86"/>
                <a:gd name="T25" fmla="*/ 11 h 25"/>
                <a:gd name="T26" fmla="*/ 18 w 86"/>
                <a:gd name="T27" fmla="*/ 6 h 25"/>
                <a:gd name="T28" fmla="*/ 7 w 86"/>
                <a:gd name="T29" fmla="*/ 6 h 25"/>
                <a:gd name="T30" fmla="*/ 7 w 86"/>
                <a:gd name="T31" fmla="*/ 5 h 25"/>
                <a:gd name="T32" fmla="*/ 7 w 86"/>
                <a:gd name="T33" fmla="*/ 4 h 25"/>
                <a:gd name="T34" fmla="*/ 7 w 86"/>
                <a:gd name="T35" fmla="*/ 4 h 25"/>
                <a:gd name="T36" fmla="*/ 32 w 86"/>
                <a:gd name="T37" fmla="*/ 1 h 25"/>
                <a:gd name="T38" fmla="*/ 32 w 86"/>
                <a:gd name="T39" fmla="*/ 2 h 25"/>
                <a:gd name="T40" fmla="*/ 43 w 86"/>
                <a:gd name="T41" fmla="*/ 3 h 25"/>
                <a:gd name="T42" fmla="*/ 43 w 86"/>
                <a:gd name="T43" fmla="*/ 3 h 25"/>
                <a:gd name="T44" fmla="*/ 43 w 86"/>
                <a:gd name="T45" fmla="*/ 1 h 25"/>
                <a:gd name="T46" fmla="*/ 86 w 86"/>
                <a:gd name="T4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5">
                  <a:moveTo>
                    <a:pt x="86" y="15"/>
                  </a:moveTo>
                  <a:cubicBezTo>
                    <a:pt x="85" y="15"/>
                    <a:pt x="84" y="15"/>
                    <a:pt x="83" y="14"/>
                  </a:cubicBezTo>
                  <a:cubicBezTo>
                    <a:pt x="79" y="13"/>
                    <a:pt x="75" y="12"/>
                    <a:pt x="71" y="12"/>
                  </a:cubicBezTo>
                  <a:cubicBezTo>
                    <a:pt x="65" y="11"/>
                    <a:pt x="59" y="10"/>
                    <a:pt x="52" y="11"/>
                  </a:cubicBezTo>
                  <a:cubicBezTo>
                    <a:pt x="52" y="14"/>
                    <a:pt x="53" y="17"/>
                    <a:pt x="54" y="20"/>
                  </a:cubicBezTo>
                  <a:cubicBezTo>
                    <a:pt x="54" y="22"/>
                    <a:pt x="54" y="23"/>
                    <a:pt x="54" y="25"/>
                  </a:cubicBezTo>
                  <a:cubicBezTo>
                    <a:pt x="52" y="23"/>
                    <a:pt x="49" y="20"/>
                    <a:pt x="46" y="18"/>
                  </a:cubicBezTo>
                  <a:cubicBezTo>
                    <a:pt x="43" y="15"/>
                    <a:pt x="39" y="11"/>
                    <a:pt x="34" y="11"/>
                  </a:cubicBezTo>
                  <a:cubicBezTo>
                    <a:pt x="30" y="11"/>
                    <a:pt x="20" y="12"/>
                    <a:pt x="12" y="14"/>
                  </a:cubicBezTo>
                  <a:cubicBezTo>
                    <a:pt x="7" y="15"/>
                    <a:pt x="3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5"/>
                    <a:pt x="6" y="13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3" y="9"/>
                    <a:pt x="15" y="7"/>
                    <a:pt x="18" y="6"/>
                  </a:cubicBezTo>
                  <a:cubicBezTo>
                    <a:pt x="15" y="6"/>
                    <a:pt x="10" y="5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2" y="0"/>
                    <a:pt x="25" y="1"/>
                    <a:pt x="32" y="1"/>
                  </a:cubicBezTo>
                  <a:cubicBezTo>
                    <a:pt x="32" y="1"/>
                    <a:pt x="32" y="2"/>
                    <a:pt x="32" y="2"/>
                  </a:cubicBezTo>
                  <a:cubicBezTo>
                    <a:pt x="34" y="5"/>
                    <a:pt x="41" y="6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3" y="2"/>
                    <a:pt x="43" y="1"/>
                  </a:cubicBezTo>
                  <a:cubicBezTo>
                    <a:pt x="57" y="1"/>
                    <a:pt x="75" y="8"/>
                    <a:pt x="86" y="15"/>
                  </a:cubicBezTo>
                  <a:close/>
                </a:path>
              </a:pathLst>
            </a:custGeom>
            <a:solidFill>
              <a:srgbClr val="6A8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2" name="Freeform 43"/>
            <p:cNvSpPr/>
            <p:nvPr/>
          </p:nvSpPr>
          <p:spPr bwMode="auto">
            <a:xfrm>
              <a:off x="2278063" y="6072188"/>
              <a:ext cx="141288" cy="87313"/>
            </a:xfrm>
            <a:custGeom>
              <a:avLst/>
              <a:gdLst>
                <a:gd name="T0" fmla="*/ 16 w 16"/>
                <a:gd name="T1" fmla="*/ 2 h 10"/>
                <a:gd name="T2" fmla="*/ 16 w 16"/>
                <a:gd name="T3" fmla="*/ 3 h 10"/>
                <a:gd name="T4" fmla="*/ 4 w 16"/>
                <a:gd name="T5" fmla="*/ 0 h 10"/>
                <a:gd name="T6" fmla="*/ 4 w 16"/>
                <a:gd name="T7" fmla="*/ 0 h 10"/>
                <a:gd name="T8" fmla="*/ 16 w 1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6" y="2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0"/>
                    <a:pt x="0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1"/>
                    <a:pt x="16" y="2"/>
                  </a:cubicBez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3" name="Freeform 44"/>
            <p:cNvSpPr/>
            <p:nvPr/>
          </p:nvSpPr>
          <p:spPr bwMode="auto">
            <a:xfrm>
              <a:off x="2085975" y="6124575"/>
              <a:ext cx="122238" cy="104775"/>
            </a:xfrm>
            <a:custGeom>
              <a:avLst/>
              <a:gdLst>
                <a:gd name="T0" fmla="*/ 9 w 14"/>
                <a:gd name="T1" fmla="*/ 2 h 12"/>
                <a:gd name="T2" fmla="*/ 1 w 14"/>
                <a:gd name="T3" fmla="*/ 0 h 12"/>
                <a:gd name="T4" fmla="*/ 9 w 14"/>
                <a:gd name="T5" fmla="*/ 7 h 12"/>
                <a:gd name="T6" fmla="*/ 9 w 14"/>
                <a:gd name="T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9" y="2"/>
                  </a:moveTo>
                  <a:cubicBezTo>
                    <a:pt x="14" y="12"/>
                    <a:pt x="0" y="11"/>
                    <a:pt x="1" y="0"/>
                  </a:cubicBezTo>
                  <a:cubicBezTo>
                    <a:pt x="4" y="2"/>
                    <a:pt x="7" y="5"/>
                    <a:pt x="9" y="7"/>
                  </a:cubicBezTo>
                  <a:cubicBezTo>
                    <a:pt x="9" y="5"/>
                    <a:pt x="9" y="4"/>
                    <a:pt x="9" y="2"/>
                  </a:cubicBez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4" name="Freeform 45"/>
            <p:cNvSpPr/>
            <p:nvPr/>
          </p:nvSpPr>
          <p:spPr bwMode="auto">
            <a:xfrm>
              <a:off x="1858963" y="5651500"/>
              <a:ext cx="306388" cy="79375"/>
            </a:xfrm>
            <a:custGeom>
              <a:avLst/>
              <a:gdLst>
                <a:gd name="T0" fmla="*/ 193 w 193"/>
                <a:gd name="T1" fmla="*/ 0 h 50"/>
                <a:gd name="T2" fmla="*/ 193 w 193"/>
                <a:gd name="T3" fmla="*/ 50 h 50"/>
                <a:gd name="T4" fmla="*/ 132 w 193"/>
                <a:gd name="T5" fmla="*/ 50 h 50"/>
                <a:gd name="T6" fmla="*/ 72 w 193"/>
                <a:gd name="T7" fmla="*/ 50 h 50"/>
                <a:gd name="T8" fmla="*/ 0 w 193"/>
                <a:gd name="T9" fmla="*/ 50 h 50"/>
                <a:gd name="T10" fmla="*/ 0 w 193"/>
                <a:gd name="T11" fmla="*/ 0 h 50"/>
                <a:gd name="T12" fmla="*/ 193 w 193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50">
                  <a:moveTo>
                    <a:pt x="193" y="0"/>
                  </a:moveTo>
                  <a:lnTo>
                    <a:pt x="193" y="50"/>
                  </a:lnTo>
                  <a:lnTo>
                    <a:pt x="132" y="50"/>
                  </a:lnTo>
                  <a:lnTo>
                    <a:pt x="72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6A8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5" name="Freeform 46"/>
            <p:cNvSpPr/>
            <p:nvPr/>
          </p:nvSpPr>
          <p:spPr bwMode="auto">
            <a:xfrm>
              <a:off x="1474788" y="4443413"/>
              <a:ext cx="611188" cy="638175"/>
            </a:xfrm>
            <a:custGeom>
              <a:avLst/>
              <a:gdLst>
                <a:gd name="T0" fmla="*/ 12 w 70"/>
                <a:gd name="T1" fmla="*/ 45 h 73"/>
                <a:gd name="T2" fmla="*/ 7 w 70"/>
                <a:gd name="T3" fmla="*/ 45 h 73"/>
                <a:gd name="T4" fmla="*/ 3 w 70"/>
                <a:gd name="T5" fmla="*/ 45 h 73"/>
                <a:gd name="T6" fmla="*/ 2 w 70"/>
                <a:gd name="T7" fmla="*/ 16 h 73"/>
                <a:gd name="T8" fmla="*/ 25 w 70"/>
                <a:gd name="T9" fmla="*/ 2 h 73"/>
                <a:gd name="T10" fmla="*/ 53 w 70"/>
                <a:gd name="T11" fmla="*/ 9 h 73"/>
                <a:gd name="T12" fmla="*/ 53 w 70"/>
                <a:gd name="T13" fmla="*/ 9 h 73"/>
                <a:gd name="T14" fmla="*/ 70 w 70"/>
                <a:gd name="T15" fmla="*/ 73 h 73"/>
                <a:gd name="T16" fmla="*/ 12 w 70"/>
                <a:gd name="T17" fmla="*/ 73 h 73"/>
                <a:gd name="T18" fmla="*/ 12 w 70"/>
                <a:gd name="T19" fmla="*/ 73 h 73"/>
                <a:gd name="T20" fmla="*/ 15 w 70"/>
                <a:gd name="T21" fmla="*/ 73 h 73"/>
                <a:gd name="T22" fmla="*/ 15 w 70"/>
                <a:gd name="T23" fmla="*/ 55 h 73"/>
                <a:gd name="T24" fmla="*/ 22 w 70"/>
                <a:gd name="T25" fmla="*/ 55 h 73"/>
                <a:gd name="T26" fmla="*/ 22 w 70"/>
                <a:gd name="T27" fmla="*/ 45 h 73"/>
                <a:gd name="T28" fmla="*/ 12 w 70"/>
                <a:gd name="T29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73">
                  <a:moveTo>
                    <a:pt x="12" y="45"/>
                  </a:moveTo>
                  <a:cubicBezTo>
                    <a:pt x="7" y="45"/>
                    <a:pt x="7" y="45"/>
                    <a:pt x="7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34"/>
                    <a:pt x="0" y="24"/>
                    <a:pt x="2" y="16"/>
                  </a:cubicBezTo>
                  <a:cubicBezTo>
                    <a:pt x="7" y="4"/>
                    <a:pt x="14" y="3"/>
                    <a:pt x="25" y="2"/>
                  </a:cubicBezTo>
                  <a:cubicBezTo>
                    <a:pt x="35" y="1"/>
                    <a:pt x="47" y="0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0" y="26"/>
                    <a:pt x="66" y="55"/>
                    <a:pt x="70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6" name="Freeform 47"/>
            <p:cNvSpPr/>
            <p:nvPr/>
          </p:nvSpPr>
          <p:spPr bwMode="auto">
            <a:xfrm>
              <a:off x="1973263" y="5730875"/>
              <a:ext cx="95250" cy="288925"/>
            </a:xfrm>
            <a:custGeom>
              <a:avLst/>
              <a:gdLst>
                <a:gd name="T0" fmla="*/ 11 w 11"/>
                <a:gd name="T1" fmla="*/ 30 h 33"/>
                <a:gd name="T2" fmla="*/ 11 w 11"/>
                <a:gd name="T3" fmla="*/ 30 h 33"/>
                <a:gd name="T4" fmla="*/ 0 w 11"/>
                <a:gd name="T5" fmla="*/ 29 h 33"/>
                <a:gd name="T6" fmla="*/ 0 w 11"/>
                <a:gd name="T7" fmla="*/ 28 h 33"/>
                <a:gd name="T8" fmla="*/ 0 w 11"/>
                <a:gd name="T9" fmla="*/ 0 h 33"/>
                <a:gd name="T10" fmla="*/ 11 w 11"/>
                <a:gd name="T11" fmla="*/ 0 h 33"/>
                <a:gd name="T12" fmla="*/ 11 w 11"/>
                <a:gd name="T13" fmla="*/ 28 h 33"/>
                <a:gd name="T14" fmla="*/ 11 w 11"/>
                <a:gd name="T15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3">
                  <a:moveTo>
                    <a:pt x="11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9" y="33"/>
                    <a:pt x="2" y="32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19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9"/>
                    <a:pt x="11" y="28"/>
                  </a:cubicBezTo>
                  <a:cubicBezTo>
                    <a:pt x="11" y="29"/>
                    <a:pt x="11" y="29"/>
                    <a:pt x="11" y="30"/>
                  </a:cubicBezTo>
                  <a:close/>
                </a:path>
              </a:pathLst>
            </a:custGeom>
            <a:solidFill>
              <a:srgbClr val="5D7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" name="Freeform 48"/>
            <p:cNvSpPr/>
            <p:nvPr/>
          </p:nvSpPr>
          <p:spPr bwMode="auto">
            <a:xfrm>
              <a:off x="1317625" y="4319587"/>
              <a:ext cx="620713" cy="517525"/>
            </a:xfrm>
            <a:custGeom>
              <a:avLst/>
              <a:gdLst>
                <a:gd name="T0" fmla="*/ 5 w 71"/>
                <a:gd name="T1" fmla="*/ 45 h 59"/>
                <a:gd name="T2" fmla="*/ 4 w 71"/>
                <a:gd name="T3" fmla="*/ 45 h 59"/>
                <a:gd name="T4" fmla="*/ 0 w 71"/>
                <a:gd name="T5" fmla="*/ 12 h 59"/>
                <a:gd name="T6" fmla="*/ 11 w 71"/>
                <a:gd name="T7" fmla="*/ 7 h 59"/>
                <a:gd name="T8" fmla="*/ 67 w 71"/>
                <a:gd name="T9" fmla="*/ 13 h 59"/>
                <a:gd name="T10" fmla="*/ 71 w 71"/>
                <a:gd name="T11" fmla="*/ 23 h 59"/>
                <a:gd name="T12" fmla="*/ 71 w 71"/>
                <a:gd name="T13" fmla="*/ 23 h 59"/>
                <a:gd name="T14" fmla="*/ 43 w 71"/>
                <a:gd name="T15" fmla="*/ 16 h 59"/>
                <a:gd name="T16" fmla="*/ 20 w 71"/>
                <a:gd name="T17" fmla="*/ 30 h 59"/>
                <a:gd name="T18" fmla="*/ 21 w 71"/>
                <a:gd name="T19" fmla="*/ 59 h 59"/>
                <a:gd name="T20" fmla="*/ 12 w 71"/>
                <a:gd name="T21" fmla="*/ 59 h 59"/>
                <a:gd name="T22" fmla="*/ 12 w 71"/>
                <a:gd name="T23" fmla="*/ 45 h 59"/>
                <a:gd name="T24" fmla="*/ 5 w 71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59">
                  <a:moveTo>
                    <a:pt x="5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1" y="34"/>
                    <a:pt x="0" y="22"/>
                    <a:pt x="0" y="12"/>
                  </a:cubicBezTo>
                  <a:cubicBezTo>
                    <a:pt x="3" y="10"/>
                    <a:pt x="7" y="8"/>
                    <a:pt x="11" y="7"/>
                  </a:cubicBezTo>
                  <a:cubicBezTo>
                    <a:pt x="25" y="4"/>
                    <a:pt x="60" y="0"/>
                    <a:pt x="67" y="13"/>
                  </a:cubicBezTo>
                  <a:cubicBezTo>
                    <a:pt x="69" y="16"/>
                    <a:pt x="70" y="19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65" y="14"/>
                    <a:pt x="53" y="15"/>
                    <a:pt x="43" y="16"/>
                  </a:cubicBezTo>
                  <a:cubicBezTo>
                    <a:pt x="32" y="17"/>
                    <a:pt x="25" y="18"/>
                    <a:pt x="20" y="30"/>
                  </a:cubicBezTo>
                  <a:cubicBezTo>
                    <a:pt x="18" y="38"/>
                    <a:pt x="18" y="48"/>
                    <a:pt x="21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45"/>
                    <a:pt x="12" y="45"/>
                    <a:pt x="12" y="45"/>
                  </a:cubicBezTo>
                  <a:lnTo>
                    <a:pt x="5" y="45"/>
                  </a:lnTo>
                  <a:close/>
                </a:path>
              </a:pathLst>
            </a:custGeom>
            <a:solidFill>
              <a:srgbClr val="EF8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" name="Freeform 49"/>
            <p:cNvSpPr/>
            <p:nvPr/>
          </p:nvSpPr>
          <p:spPr bwMode="auto">
            <a:xfrm>
              <a:off x="1666875" y="6089650"/>
              <a:ext cx="184150" cy="96838"/>
            </a:xfrm>
            <a:custGeom>
              <a:avLst/>
              <a:gdLst>
                <a:gd name="T0" fmla="*/ 15 w 21"/>
                <a:gd name="T1" fmla="*/ 1 h 11"/>
                <a:gd name="T2" fmla="*/ 4 w 21"/>
                <a:gd name="T3" fmla="*/ 4 h 11"/>
                <a:gd name="T4" fmla="*/ 3 w 21"/>
                <a:gd name="T5" fmla="*/ 4 h 11"/>
                <a:gd name="T6" fmla="*/ 15 w 21"/>
                <a:gd name="T7" fmla="*/ 0 h 11"/>
                <a:gd name="T8" fmla="*/ 15 w 2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1">
                  <a:moveTo>
                    <a:pt x="15" y="1"/>
                  </a:moveTo>
                  <a:cubicBezTo>
                    <a:pt x="21" y="10"/>
                    <a:pt x="0" y="11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10" y="1"/>
                    <a:pt x="15" y="0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" name="Freeform 50"/>
            <p:cNvSpPr/>
            <p:nvPr/>
          </p:nvSpPr>
          <p:spPr bwMode="auto">
            <a:xfrm>
              <a:off x="1754188" y="6010275"/>
              <a:ext cx="96838" cy="52388"/>
            </a:xfrm>
            <a:custGeom>
              <a:avLst/>
              <a:gdLst>
                <a:gd name="T0" fmla="*/ 11 w 11"/>
                <a:gd name="T1" fmla="*/ 1 h 6"/>
                <a:gd name="T2" fmla="*/ 3 w 11"/>
                <a:gd name="T3" fmla="*/ 6 h 6"/>
                <a:gd name="T4" fmla="*/ 3 w 11"/>
                <a:gd name="T5" fmla="*/ 6 h 6"/>
                <a:gd name="T6" fmla="*/ 0 w 11"/>
                <a:gd name="T7" fmla="*/ 1 h 6"/>
                <a:gd name="T8" fmla="*/ 11 w 11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8" y="2"/>
                    <a:pt x="6" y="4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0" y="2"/>
                    <a:pt x="0" y="1"/>
                  </a:cubicBezTo>
                  <a:cubicBezTo>
                    <a:pt x="3" y="0"/>
                    <a:pt x="8" y="1"/>
                    <a:pt x="11" y="1"/>
                  </a:cubicBez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0" name="Freeform 51"/>
            <p:cNvSpPr/>
            <p:nvPr/>
          </p:nvSpPr>
          <p:spPr bwMode="auto">
            <a:xfrm>
              <a:off x="1579563" y="4837113"/>
              <a:ext cx="87313" cy="87313"/>
            </a:xfrm>
            <a:custGeom>
              <a:avLst/>
              <a:gdLst>
                <a:gd name="T0" fmla="*/ 10 w 10"/>
                <a:gd name="T1" fmla="*/ 0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10 h 10"/>
                <a:gd name="T8" fmla="*/ 0 w 10"/>
                <a:gd name="T9" fmla="*/ 9 h 10"/>
                <a:gd name="T10" fmla="*/ 0 w 10"/>
                <a:gd name="T11" fmla="*/ 0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1" name="Freeform 52"/>
            <p:cNvSpPr/>
            <p:nvPr/>
          </p:nvSpPr>
          <p:spPr bwMode="auto">
            <a:xfrm>
              <a:off x="1517650" y="4924425"/>
              <a:ext cx="87313" cy="157163"/>
            </a:xfrm>
            <a:custGeom>
              <a:avLst/>
              <a:gdLst>
                <a:gd name="T0" fmla="*/ 2 w 10"/>
                <a:gd name="T1" fmla="*/ 0 h 18"/>
                <a:gd name="T2" fmla="*/ 7 w 10"/>
                <a:gd name="T3" fmla="*/ 0 h 18"/>
                <a:gd name="T4" fmla="*/ 10 w 10"/>
                <a:gd name="T5" fmla="*/ 0 h 18"/>
                <a:gd name="T6" fmla="*/ 10 w 10"/>
                <a:gd name="T7" fmla="*/ 18 h 18"/>
                <a:gd name="T8" fmla="*/ 7 w 10"/>
                <a:gd name="T9" fmla="*/ 18 h 18"/>
                <a:gd name="T10" fmla="*/ 0 w 10"/>
                <a:gd name="T11" fmla="*/ 0 h 18"/>
                <a:gd name="T12" fmla="*/ 2 w 1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8">
                  <a:moveTo>
                    <a:pt x="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3"/>
                    <a:pt x="2" y="6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E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2" name="Freeform 53"/>
            <p:cNvSpPr/>
            <p:nvPr/>
          </p:nvSpPr>
          <p:spPr bwMode="auto">
            <a:xfrm>
              <a:off x="1535113" y="4837113"/>
              <a:ext cx="44450" cy="87313"/>
            </a:xfrm>
            <a:custGeom>
              <a:avLst/>
              <a:gdLst>
                <a:gd name="T0" fmla="*/ 5 w 5"/>
                <a:gd name="T1" fmla="*/ 9 h 10"/>
                <a:gd name="T2" fmla="*/ 5 w 5"/>
                <a:gd name="T3" fmla="*/ 10 h 10"/>
                <a:gd name="T4" fmla="*/ 0 w 5"/>
                <a:gd name="T5" fmla="*/ 10 h 10"/>
                <a:gd name="T6" fmla="*/ 0 w 5"/>
                <a:gd name="T7" fmla="*/ 0 h 10"/>
                <a:gd name="T8" fmla="*/ 5 w 5"/>
                <a:gd name="T9" fmla="*/ 0 h 10"/>
                <a:gd name="T10" fmla="*/ 5 w 5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5" y="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3"/>
                    <a:pt x="5" y="6"/>
                    <a:pt x="5" y="9"/>
                  </a:cubicBezTo>
                  <a:close/>
                </a:path>
              </a:pathLst>
            </a:custGeom>
            <a:solidFill>
              <a:srgbClr val="5AC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4"/>
            <p:cNvSpPr/>
            <p:nvPr/>
          </p:nvSpPr>
          <p:spPr bwMode="auto">
            <a:xfrm>
              <a:off x="1273175" y="5081588"/>
              <a:ext cx="306388" cy="0"/>
            </a:xfrm>
            <a:custGeom>
              <a:avLst/>
              <a:gdLst>
                <a:gd name="T0" fmla="*/ 193 w 193"/>
                <a:gd name="T1" fmla="*/ 0 w 193"/>
                <a:gd name="T2" fmla="*/ 0 w 193"/>
                <a:gd name="T3" fmla="*/ 116 w 193"/>
                <a:gd name="T4" fmla="*/ 193 w 193"/>
                <a:gd name="T5" fmla="*/ 193 w 19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93">
                  <a:moveTo>
                    <a:pt x="19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93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4" name="Freeform 55"/>
            <p:cNvSpPr/>
            <p:nvPr/>
          </p:nvSpPr>
          <p:spPr bwMode="auto">
            <a:xfrm>
              <a:off x="896938" y="4924425"/>
              <a:ext cx="682625" cy="157163"/>
            </a:xfrm>
            <a:custGeom>
              <a:avLst/>
              <a:gdLst>
                <a:gd name="T0" fmla="*/ 28 w 78"/>
                <a:gd name="T1" fmla="*/ 0 h 18"/>
                <a:gd name="T2" fmla="*/ 35 w 78"/>
                <a:gd name="T3" fmla="*/ 0 h 18"/>
                <a:gd name="T4" fmla="*/ 38 w 78"/>
                <a:gd name="T5" fmla="*/ 0 h 18"/>
                <a:gd name="T6" fmla="*/ 58 w 78"/>
                <a:gd name="T7" fmla="*/ 0 h 18"/>
                <a:gd name="T8" fmla="*/ 71 w 78"/>
                <a:gd name="T9" fmla="*/ 0 h 18"/>
                <a:gd name="T10" fmla="*/ 78 w 78"/>
                <a:gd name="T11" fmla="*/ 18 h 18"/>
                <a:gd name="T12" fmla="*/ 64 w 78"/>
                <a:gd name="T13" fmla="*/ 18 h 18"/>
                <a:gd name="T14" fmla="*/ 43 w 78"/>
                <a:gd name="T15" fmla="*/ 18 h 18"/>
                <a:gd name="T16" fmla="*/ 0 w 78"/>
                <a:gd name="T17" fmla="*/ 18 h 18"/>
                <a:gd name="T18" fmla="*/ 0 w 78"/>
                <a:gd name="T19" fmla="*/ 0 h 18"/>
                <a:gd name="T20" fmla="*/ 17 w 78"/>
                <a:gd name="T21" fmla="*/ 0 h 18"/>
                <a:gd name="T22" fmla="*/ 28 w 7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8">
                  <a:moveTo>
                    <a:pt x="28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6"/>
                    <a:pt x="75" y="13"/>
                    <a:pt x="7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5" name="Freeform 56"/>
            <p:cNvSpPr/>
            <p:nvPr/>
          </p:nvSpPr>
          <p:spPr bwMode="auto">
            <a:xfrm>
              <a:off x="1500188" y="4837113"/>
              <a:ext cx="34925" cy="87313"/>
            </a:xfrm>
            <a:custGeom>
              <a:avLst/>
              <a:gdLst>
                <a:gd name="T0" fmla="*/ 4 w 4"/>
                <a:gd name="T1" fmla="*/ 0 h 10"/>
                <a:gd name="T2" fmla="*/ 4 w 4"/>
                <a:gd name="T3" fmla="*/ 10 h 10"/>
                <a:gd name="T4" fmla="*/ 2 w 4"/>
                <a:gd name="T5" fmla="*/ 10 h 10"/>
                <a:gd name="T6" fmla="*/ 0 w 4"/>
                <a:gd name="T7" fmla="*/ 0 h 10"/>
                <a:gd name="T8" fmla="*/ 4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cubicBezTo>
                    <a:pt x="4" y="3"/>
                    <a:pt x="4" y="6"/>
                    <a:pt x="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6"/>
                    <a:pt x="0" y="3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6" name="Freeform 57"/>
            <p:cNvSpPr/>
            <p:nvPr/>
          </p:nvSpPr>
          <p:spPr bwMode="auto">
            <a:xfrm>
              <a:off x="1203325" y="4837113"/>
              <a:ext cx="314325" cy="87313"/>
            </a:xfrm>
            <a:custGeom>
              <a:avLst/>
              <a:gdLst>
                <a:gd name="T0" fmla="*/ 18 w 36"/>
                <a:gd name="T1" fmla="*/ 0 h 10"/>
                <a:gd name="T2" fmla="*/ 20 w 36"/>
                <a:gd name="T3" fmla="*/ 0 h 10"/>
                <a:gd name="T4" fmla="*/ 25 w 36"/>
                <a:gd name="T5" fmla="*/ 0 h 10"/>
                <a:gd name="T6" fmla="*/ 34 w 36"/>
                <a:gd name="T7" fmla="*/ 0 h 10"/>
                <a:gd name="T8" fmla="*/ 36 w 36"/>
                <a:gd name="T9" fmla="*/ 10 h 10"/>
                <a:gd name="T10" fmla="*/ 23 w 36"/>
                <a:gd name="T11" fmla="*/ 10 h 10"/>
                <a:gd name="T12" fmla="*/ 3 w 36"/>
                <a:gd name="T13" fmla="*/ 10 h 10"/>
                <a:gd name="T14" fmla="*/ 0 w 36"/>
                <a:gd name="T15" fmla="*/ 10 h 10"/>
                <a:gd name="T16" fmla="*/ 0 w 36"/>
                <a:gd name="T17" fmla="*/ 9 h 10"/>
                <a:gd name="T18" fmla="*/ 0 w 36"/>
                <a:gd name="T19" fmla="*/ 0 h 10"/>
                <a:gd name="T20" fmla="*/ 1 w 36"/>
                <a:gd name="T21" fmla="*/ 0 h 10"/>
                <a:gd name="T22" fmla="*/ 12 w 36"/>
                <a:gd name="T23" fmla="*/ 0 h 10"/>
                <a:gd name="T24" fmla="*/ 18 w 36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0">
                  <a:moveTo>
                    <a:pt x="1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3"/>
                    <a:pt x="35" y="6"/>
                    <a:pt x="36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7" name="Freeform 58"/>
            <p:cNvSpPr/>
            <p:nvPr/>
          </p:nvSpPr>
          <p:spPr bwMode="auto">
            <a:xfrm>
              <a:off x="1352550" y="4714875"/>
              <a:ext cx="69850" cy="122238"/>
            </a:xfrm>
            <a:custGeom>
              <a:avLst/>
              <a:gdLst>
                <a:gd name="T0" fmla="*/ 8 w 8"/>
                <a:gd name="T1" fmla="*/ 0 h 14"/>
                <a:gd name="T2" fmla="*/ 8 w 8"/>
                <a:gd name="T3" fmla="*/ 14 h 14"/>
                <a:gd name="T4" fmla="*/ 3 w 8"/>
                <a:gd name="T5" fmla="*/ 14 h 14"/>
                <a:gd name="T6" fmla="*/ 1 w 8"/>
                <a:gd name="T7" fmla="*/ 14 h 14"/>
                <a:gd name="T8" fmla="*/ 1 w 8"/>
                <a:gd name="T9" fmla="*/ 0 h 14"/>
                <a:gd name="T10" fmla="*/ 8 w 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8" y="0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0" y="4"/>
                    <a:pt x="1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8" name="Freeform 59"/>
            <p:cNvSpPr/>
            <p:nvPr/>
          </p:nvSpPr>
          <p:spPr bwMode="auto">
            <a:xfrm>
              <a:off x="1300163" y="4714875"/>
              <a:ext cx="60325" cy="122238"/>
            </a:xfrm>
            <a:custGeom>
              <a:avLst/>
              <a:gdLst>
                <a:gd name="T0" fmla="*/ 6 w 7"/>
                <a:gd name="T1" fmla="*/ 0 h 14"/>
                <a:gd name="T2" fmla="*/ 7 w 7"/>
                <a:gd name="T3" fmla="*/ 0 h 14"/>
                <a:gd name="T4" fmla="*/ 7 w 7"/>
                <a:gd name="T5" fmla="*/ 14 h 14"/>
                <a:gd name="T6" fmla="*/ 1 w 7"/>
                <a:gd name="T7" fmla="*/ 14 h 14"/>
                <a:gd name="T8" fmla="*/ 1 w 7"/>
                <a:gd name="T9" fmla="*/ 0 h 14"/>
                <a:gd name="T10" fmla="*/ 6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4"/>
                    <a:pt x="7" y="9"/>
                    <a:pt x="7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0" y="4"/>
                    <a:pt x="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97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9" name="Freeform 60"/>
            <p:cNvSpPr/>
            <p:nvPr/>
          </p:nvSpPr>
          <p:spPr bwMode="auto">
            <a:xfrm>
              <a:off x="1176338" y="4425950"/>
              <a:ext cx="176213" cy="288925"/>
            </a:xfrm>
            <a:custGeom>
              <a:avLst/>
              <a:gdLst>
                <a:gd name="T0" fmla="*/ 15 w 20"/>
                <a:gd name="T1" fmla="*/ 33 h 33"/>
                <a:gd name="T2" fmla="*/ 1 w 20"/>
                <a:gd name="T3" fmla="*/ 33 h 33"/>
                <a:gd name="T4" fmla="*/ 16 w 20"/>
                <a:gd name="T5" fmla="*/ 0 h 33"/>
                <a:gd name="T6" fmla="*/ 20 w 20"/>
                <a:gd name="T7" fmla="*/ 33 h 33"/>
                <a:gd name="T8" fmla="*/ 15 w 2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15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0" y="19"/>
                    <a:pt x="5" y="6"/>
                    <a:pt x="16" y="0"/>
                  </a:cubicBezTo>
                  <a:cubicBezTo>
                    <a:pt x="16" y="10"/>
                    <a:pt x="17" y="22"/>
                    <a:pt x="20" y="33"/>
                  </a:cubicBezTo>
                  <a:lnTo>
                    <a:pt x="15" y="33"/>
                  </a:lnTo>
                  <a:close/>
                </a:path>
              </a:pathLst>
            </a:custGeom>
            <a:solidFill>
              <a:srgbClr val="C37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0" name="Freeform 61"/>
            <p:cNvSpPr/>
            <p:nvPr/>
          </p:nvSpPr>
          <p:spPr bwMode="auto">
            <a:xfrm>
              <a:off x="1001713" y="4714875"/>
              <a:ext cx="306388" cy="122238"/>
            </a:xfrm>
            <a:custGeom>
              <a:avLst/>
              <a:gdLst>
                <a:gd name="T0" fmla="*/ 23 w 35"/>
                <a:gd name="T1" fmla="*/ 14 h 14"/>
                <a:gd name="T2" fmla="*/ 17 w 35"/>
                <a:gd name="T3" fmla="*/ 14 h 14"/>
                <a:gd name="T4" fmla="*/ 5 w 35"/>
                <a:gd name="T5" fmla="*/ 14 h 14"/>
                <a:gd name="T6" fmla="*/ 0 w 35"/>
                <a:gd name="T7" fmla="*/ 14 h 14"/>
                <a:gd name="T8" fmla="*/ 0 w 35"/>
                <a:gd name="T9" fmla="*/ 0 h 14"/>
                <a:gd name="T10" fmla="*/ 21 w 35"/>
                <a:gd name="T11" fmla="*/ 0 h 14"/>
                <a:gd name="T12" fmla="*/ 35 w 35"/>
                <a:gd name="T13" fmla="*/ 0 h 14"/>
                <a:gd name="T14" fmla="*/ 35 w 35"/>
                <a:gd name="T15" fmla="*/ 14 h 14"/>
                <a:gd name="T16" fmla="*/ 24 w 35"/>
                <a:gd name="T17" fmla="*/ 14 h 14"/>
                <a:gd name="T18" fmla="*/ 23 w 35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4">
                  <a:moveTo>
                    <a:pt x="2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4"/>
                    <a:pt x="35" y="9"/>
                    <a:pt x="35" y="14"/>
                  </a:cubicBezTo>
                  <a:cubicBezTo>
                    <a:pt x="24" y="14"/>
                    <a:pt x="24" y="14"/>
                    <a:pt x="24" y="14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1" name="Freeform 62"/>
            <p:cNvSpPr/>
            <p:nvPr/>
          </p:nvSpPr>
          <p:spPr bwMode="auto">
            <a:xfrm>
              <a:off x="1141413" y="4837113"/>
              <a:ext cx="61913" cy="87313"/>
            </a:xfrm>
            <a:custGeom>
              <a:avLst/>
              <a:gdLst>
                <a:gd name="T0" fmla="*/ 7 w 7"/>
                <a:gd name="T1" fmla="*/ 9 h 10"/>
                <a:gd name="T2" fmla="*/ 7 w 7"/>
                <a:gd name="T3" fmla="*/ 10 h 10"/>
                <a:gd name="T4" fmla="*/ 0 w 7"/>
                <a:gd name="T5" fmla="*/ 10 h 10"/>
                <a:gd name="T6" fmla="*/ 1 w 7"/>
                <a:gd name="T7" fmla="*/ 0 h 10"/>
                <a:gd name="T8" fmla="*/ 7 w 7"/>
                <a:gd name="T9" fmla="*/ 0 h 10"/>
                <a:gd name="T10" fmla="*/ 7 w 7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9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6"/>
                    <a:pt x="7" y="9"/>
                  </a:cubicBezTo>
                  <a:close/>
                </a:path>
              </a:pathLst>
            </a:custGeom>
            <a:solidFill>
              <a:srgbClr val="5AC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2" name="Freeform 63"/>
            <p:cNvSpPr/>
            <p:nvPr/>
          </p:nvSpPr>
          <p:spPr bwMode="auto">
            <a:xfrm>
              <a:off x="1046163" y="4837113"/>
              <a:ext cx="104775" cy="87313"/>
            </a:xfrm>
            <a:custGeom>
              <a:avLst/>
              <a:gdLst>
                <a:gd name="T0" fmla="*/ 0 w 12"/>
                <a:gd name="T1" fmla="*/ 0 h 10"/>
                <a:gd name="T2" fmla="*/ 12 w 12"/>
                <a:gd name="T3" fmla="*/ 0 h 10"/>
                <a:gd name="T4" fmla="*/ 11 w 12"/>
                <a:gd name="T5" fmla="*/ 10 h 10"/>
                <a:gd name="T6" fmla="*/ 0 w 12"/>
                <a:gd name="T7" fmla="*/ 10 h 10"/>
                <a:gd name="T8" fmla="*/ 0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3"/>
                    <a:pt x="11" y="7"/>
                    <a:pt x="11" y="1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3" name="Freeform 64"/>
            <p:cNvSpPr/>
            <p:nvPr/>
          </p:nvSpPr>
          <p:spPr bwMode="auto">
            <a:xfrm>
              <a:off x="949325" y="4714875"/>
              <a:ext cx="52388" cy="122238"/>
            </a:xfrm>
            <a:custGeom>
              <a:avLst/>
              <a:gdLst>
                <a:gd name="T0" fmla="*/ 6 w 6"/>
                <a:gd name="T1" fmla="*/ 0 h 14"/>
                <a:gd name="T2" fmla="*/ 6 w 6"/>
                <a:gd name="T3" fmla="*/ 14 h 14"/>
                <a:gd name="T4" fmla="*/ 0 w 6"/>
                <a:gd name="T5" fmla="*/ 14 h 14"/>
                <a:gd name="T6" fmla="*/ 0 w 6"/>
                <a:gd name="T7" fmla="*/ 0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5"/>
                    <a:pt x="6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4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97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4" name="Freeform 65"/>
            <p:cNvSpPr/>
            <p:nvPr/>
          </p:nvSpPr>
          <p:spPr bwMode="auto">
            <a:xfrm>
              <a:off x="896938" y="4714875"/>
              <a:ext cx="52388" cy="122238"/>
            </a:xfrm>
            <a:custGeom>
              <a:avLst/>
              <a:gdLst>
                <a:gd name="T0" fmla="*/ 6 w 6"/>
                <a:gd name="T1" fmla="*/ 0 h 14"/>
                <a:gd name="T2" fmla="*/ 6 w 6"/>
                <a:gd name="T3" fmla="*/ 14 h 14"/>
                <a:gd name="T4" fmla="*/ 0 w 6"/>
                <a:gd name="T5" fmla="*/ 14 h 14"/>
                <a:gd name="T6" fmla="*/ 0 w 6"/>
                <a:gd name="T7" fmla="*/ 0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4"/>
                    <a:pt x="6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5" name="Freeform 66"/>
            <p:cNvSpPr/>
            <p:nvPr/>
          </p:nvSpPr>
          <p:spPr bwMode="auto">
            <a:xfrm>
              <a:off x="573088" y="5205413"/>
              <a:ext cx="323850" cy="1190625"/>
            </a:xfrm>
            <a:custGeom>
              <a:avLst/>
              <a:gdLst>
                <a:gd name="T0" fmla="*/ 37 w 37"/>
                <a:gd name="T1" fmla="*/ 24 h 136"/>
                <a:gd name="T2" fmla="*/ 37 w 37"/>
                <a:gd name="T3" fmla="*/ 26 h 136"/>
                <a:gd name="T4" fmla="*/ 17 w 37"/>
                <a:gd name="T5" fmla="*/ 26 h 136"/>
                <a:gd name="T6" fmla="*/ 15 w 37"/>
                <a:gd name="T7" fmla="*/ 136 h 136"/>
                <a:gd name="T8" fmla="*/ 0 w 37"/>
                <a:gd name="T9" fmla="*/ 136 h 136"/>
                <a:gd name="T10" fmla="*/ 0 w 37"/>
                <a:gd name="T11" fmla="*/ 26 h 136"/>
                <a:gd name="T12" fmla="*/ 0 w 37"/>
                <a:gd name="T13" fmla="*/ 26 h 136"/>
                <a:gd name="T14" fmla="*/ 0 w 37"/>
                <a:gd name="T15" fmla="*/ 0 h 136"/>
                <a:gd name="T16" fmla="*/ 27 w 37"/>
                <a:gd name="T17" fmla="*/ 0 h 136"/>
                <a:gd name="T18" fmla="*/ 37 w 37"/>
                <a:gd name="T19" fmla="*/ 0 h 136"/>
                <a:gd name="T20" fmla="*/ 37 w 37"/>
                <a:gd name="T21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36">
                  <a:moveTo>
                    <a:pt x="37" y="24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65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FC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6" name="Freeform 67"/>
            <p:cNvSpPr/>
            <p:nvPr/>
          </p:nvSpPr>
          <p:spPr bwMode="auto">
            <a:xfrm>
              <a:off x="530225" y="5081588"/>
              <a:ext cx="279400" cy="123825"/>
            </a:xfrm>
            <a:custGeom>
              <a:avLst/>
              <a:gdLst>
                <a:gd name="T0" fmla="*/ 176 w 176"/>
                <a:gd name="T1" fmla="*/ 0 h 78"/>
                <a:gd name="T2" fmla="*/ 176 w 176"/>
                <a:gd name="T3" fmla="*/ 78 h 78"/>
                <a:gd name="T4" fmla="*/ 27 w 176"/>
                <a:gd name="T5" fmla="*/ 78 h 78"/>
                <a:gd name="T6" fmla="*/ 0 w 176"/>
                <a:gd name="T7" fmla="*/ 78 h 78"/>
                <a:gd name="T8" fmla="*/ 0 w 176"/>
                <a:gd name="T9" fmla="*/ 0 h 78"/>
                <a:gd name="T10" fmla="*/ 176 w 17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78">
                  <a:moveTo>
                    <a:pt x="176" y="0"/>
                  </a:moveTo>
                  <a:lnTo>
                    <a:pt x="176" y="78"/>
                  </a:lnTo>
                  <a:lnTo>
                    <a:pt x="27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DC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期待与改进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/>
        <p:txBody>
          <a:bodyPr>
            <a:noAutofit/>
          </a:bodyPr>
          <a:lstStyle/>
          <a:p>
            <a:r>
              <a:rPr lang="en-US" altLang="zh-CN" sz="6000">
                <a:latin typeface="华文隶书" panose="02010800040101010101" charset="-122"/>
                <a:ea typeface="华文隶书" panose="02010800040101010101" charset="-122"/>
              </a:rPr>
              <a:t>Part 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期待与改进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79512" y="887100"/>
            <a:ext cx="8928992" cy="21887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将迟到的同学分别发送给家长，使家长能够知道自己的孩子有没有迟到。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还可以加入一些帮助学习的游戏，让同学们上课前，在玩的同时中学习到知识。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有的同学姿势不规范，会导致近视、脊椎弯曲等等。可以用二哈制作姿态检测，如果姿势不规范，那么就发出提示音提示同学坐端正。</a:t>
            </a:r>
          </a:p>
        </p:txBody>
      </p:sp>
      <p:sp>
        <p:nvSpPr>
          <p:cNvPr id="2" name="Freeform 302">
            <a:extLst>
              <a:ext uri="{FF2B5EF4-FFF2-40B4-BE49-F238E27FC236}">
                <a16:creationId xmlns:a16="http://schemas.microsoft.com/office/drawing/2014/main" id="{2457CE31-A419-C233-A418-AE5D1DE064C5}"/>
              </a:ext>
            </a:extLst>
          </p:cNvPr>
          <p:cNvSpPr/>
          <p:nvPr/>
        </p:nvSpPr>
        <p:spPr bwMode="auto">
          <a:xfrm>
            <a:off x="0" y="4612483"/>
            <a:ext cx="9144000" cy="539183"/>
          </a:xfrm>
          <a:prstGeom prst="rect">
            <a:avLst/>
          </a:prstGeom>
          <a:solidFill>
            <a:srgbClr val="E2B0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5C65271-135A-EDC5-8A9F-0B35B2C2872B}"/>
              </a:ext>
            </a:extLst>
          </p:cNvPr>
          <p:cNvGrpSpPr/>
          <p:nvPr/>
        </p:nvGrpSpPr>
        <p:grpSpPr>
          <a:xfrm>
            <a:off x="3486831" y="3750470"/>
            <a:ext cx="1594247" cy="1298972"/>
            <a:chOff x="4387851" y="5000626"/>
            <a:chExt cx="2125662" cy="17319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CE81959-D56E-2FAE-7810-13FE758D3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7851" y="6435726"/>
              <a:ext cx="2073275" cy="296863"/>
            </a:xfrm>
            <a:custGeom>
              <a:avLst/>
              <a:gdLst>
                <a:gd name="T0" fmla="*/ 185 w 239"/>
                <a:gd name="T1" fmla="*/ 32 h 34"/>
                <a:gd name="T2" fmla="*/ 102 w 239"/>
                <a:gd name="T3" fmla="*/ 34 h 34"/>
                <a:gd name="T4" fmla="*/ 93 w 239"/>
                <a:gd name="T5" fmla="*/ 27 h 34"/>
                <a:gd name="T6" fmla="*/ 32 w 239"/>
                <a:gd name="T7" fmla="*/ 27 h 34"/>
                <a:gd name="T8" fmla="*/ 1 w 239"/>
                <a:gd name="T9" fmla="*/ 24 h 34"/>
                <a:gd name="T10" fmla="*/ 17 w 239"/>
                <a:gd name="T11" fmla="*/ 3 h 34"/>
                <a:gd name="T12" fmla="*/ 30 w 239"/>
                <a:gd name="T13" fmla="*/ 3 h 34"/>
                <a:gd name="T14" fmla="*/ 44 w 239"/>
                <a:gd name="T15" fmla="*/ 20 h 34"/>
                <a:gd name="T16" fmla="*/ 59 w 239"/>
                <a:gd name="T17" fmla="*/ 2 h 34"/>
                <a:gd name="T18" fmla="*/ 56 w 239"/>
                <a:gd name="T19" fmla="*/ 20 h 34"/>
                <a:gd name="T20" fmla="*/ 96 w 239"/>
                <a:gd name="T21" fmla="*/ 20 h 34"/>
                <a:gd name="T22" fmla="*/ 98 w 239"/>
                <a:gd name="T23" fmla="*/ 16 h 34"/>
                <a:gd name="T24" fmla="*/ 78 w 239"/>
                <a:gd name="T25" fmla="*/ 15 h 34"/>
                <a:gd name="T26" fmla="*/ 86 w 239"/>
                <a:gd name="T27" fmla="*/ 3 h 34"/>
                <a:gd name="T28" fmla="*/ 93 w 239"/>
                <a:gd name="T29" fmla="*/ 3 h 34"/>
                <a:gd name="T30" fmla="*/ 100 w 239"/>
                <a:gd name="T31" fmla="*/ 12 h 34"/>
                <a:gd name="T32" fmla="*/ 101 w 239"/>
                <a:gd name="T33" fmla="*/ 12 h 34"/>
                <a:gd name="T34" fmla="*/ 101 w 239"/>
                <a:gd name="T35" fmla="*/ 12 h 34"/>
                <a:gd name="T36" fmla="*/ 111 w 239"/>
                <a:gd name="T37" fmla="*/ 0 h 34"/>
                <a:gd name="T38" fmla="*/ 108 w 239"/>
                <a:gd name="T39" fmla="*/ 12 h 34"/>
                <a:gd name="T40" fmla="*/ 174 w 239"/>
                <a:gd name="T41" fmla="*/ 3 h 34"/>
                <a:gd name="T42" fmla="*/ 182 w 239"/>
                <a:gd name="T43" fmla="*/ 3 h 34"/>
                <a:gd name="T44" fmla="*/ 189 w 239"/>
                <a:gd name="T45" fmla="*/ 12 h 34"/>
                <a:gd name="T46" fmla="*/ 198 w 239"/>
                <a:gd name="T47" fmla="*/ 1 h 34"/>
                <a:gd name="T48" fmla="*/ 194 w 239"/>
                <a:gd name="T49" fmla="*/ 15 h 34"/>
                <a:gd name="T50" fmla="*/ 195 w 239"/>
                <a:gd name="T51" fmla="*/ 20 h 34"/>
                <a:gd name="T52" fmla="*/ 203 w 239"/>
                <a:gd name="T53" fmla="*/ 4 h 34"/>
                <a:gd name="T54" fmla="*/ 215 w 239"/>
                <a:gd name="T55" fmla="*/ 4 h 34"/>
                <a:gd name="T56" fmla="*/ 219 w 239"/>
                <a:gd name="T57" fmla="*/ 20 h 34"/>
                <a:gd name="T58" fmla="*/ 233 w 239"/>
                <a:gd name="T59" fmla="*/ 2 h 34"/>
                <a:gd name="T60" fmla="*/ 229 w 239"/>
                <a:gd name="T61" fmla="*/ 24 h 34"/>
                <a:gd name="T62" fmla="*/ 234 w 239"/>
                <a:gd name="T63" fmla="*/ 27 h 34"/>
                <a:gd name="T64" fmla="*/ 43 w 239"/>
                <a:gd name="T65" fmla="*/ 21 h 34"/>
                <a:gd name="T66" fmla="*/ 20 w 239"/>
                <a:gd name="T67" fmla="*/ 24 h 34"/>
                <a:gd name="T68" fmla="*/ 40 w 239"/>
                <a:gd name="T69" fmla="*/ 24 h 34"/>
                <a:gd name="T70" fmla="*/ 43 w 239"/>
                <a:gd name="T71" fmla="*/ 21 h 34"/>
                <a:gd name="T72" fmla="*/ 55 w 239"/>
                <a:gd name="T73" fmla="*/ 21 h 34"/>
                <a:gd name="T74" fmla="*/ 54 w 239"/>
                <a:gd name="T75" fmla="*/ 24 h 34"/>
                <a:gd name="T76" fmla="*/ 94 w 239"/>
                <a:gd name="T77" fmla="*/ 24 h 34"/>
                <a:gd name="T78" fmla="*/ 95 w 239"/>
                <a:gd name="T79" fmla="*/ 21 h 34"/>
                <a:gd name="T80" fmla="*/ 186 w 239"/>
                <a:gd name="T81" fmla="*/ 15 h 34"/>
                <a:gd name="T82" fmla="*/ 105 w 239"/>
                <a:gd name="T83" fmla="*/ 16 h 34"/>
                <a:gd name="T84" fmla="*/ 185 w 239"/>
                <a:gd name="T85" fmla="*/ 20 h 34"/>
                <a:gd name="T86" fmla="*/ 103 w 239"/>
                <a:gd name="T87" fmla="*/ 21 h 34"/>
                <a:gd name="T88" fmla="*/ 184 w 239"/>
                <a:gd name="T89" fmla="*/ 23 h 34"/>
                <a:gd name="T90" fmla="*/ 103 w 239"/>
                <a:gd name="T91" fmla="*/ 21 h 34"/>
                <a:gd name="T92" fmla="*/ 189 w 239"/>
                <a:gd name="T93" fmla="*/ 24 h 34"/>
                <a:gd name="T94" fmla="*/ 194 w 239"/>
                <a:gd name="T95" fmla="*/ 21 h 34"/>
                <a:gd name="T96" fmla="*/ 217 w 239"/>
                <a:gd name="T97" fmla="*/ 24 h 34"/>
                <a:gd name="T98" fmla="*/ 206 w 239"/>
                <a:gd name="T99" fmla="*/ 21 h 34"/>
                <a:gd name="T100" fmla="*/ 205 w 239"/>
                <a:gd name="T10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" h="34">
                  <a:moveTo>
                    <a:pt x="188" y="27"/>
                  </a:moveTo>
                  <a:cubicBezTo>
                    <a:pt x="186" y="30"/>
                    <a:pt x="185" y="32"/>
                    <a:pt x="185" y="32"/>
                  </a:cubicBezTo>
                  <a:cubicBezTo>
                    <a:pt x="185" y="33"/>
                    <a:pt x="179" y="34"/>
                    <a:pt x="17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5" y="34"/>
                    <a:pt x="90" y="33"/>
                    <a:pt x="90" y="32"/>
                  </a:cubicBezTo>
                  <a:cubicBezTo>
                    <a:pt x="90" y="32"/>
                    <a:pt x="91" y="30"/>
                    <a:pt x="93" y="27"/>
                  </a:cubicBezTo>
                  <a:cubicBezTo>
                    <a:pt x="70" y="27"/>
                    <a:pt x="50" y="27"/>
                    <a:pt x="39" y="27"/>
                  </a:cubicBezTo>
                  <a:cubicBezTo>
                    <a:pt x="37" y="27"/>
                    <a:pt x="35" y="27"/>
                    <a:pt x="32" y="27"/>
                  </a:cubicBezTo>
                  <a:cubicBezTo>
                    <a:pt x="18" y="27"/>
                    <a:pt x="0" y="27"/>
                    <a:pt x="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4" y="24"/>
                    <a:pt x="8" y="24"/>
                  </a:cubicBezTo>
                  <a:cubicBezTo>
                    <a:pt x="10" y="20"/>
                    <a:pt x="17" y="3"/>
                    <a:pt x="17" y="3"/>
                  </a:cubicBezTo>
                  <a:cubicBezTo>
                    <a:pt x="18" y="2"/>
                    <a:pt x="21" y="2"/>
                    <a:pt x="24" y="2"/>
                  </a:cubicBezTo>
                  <a:cubicBezTo>
                    <a:pt x="28" y="2"/>
                    <a:pt x="30" y="2"/>
                    <a:pt x="30" y="3"/>
                  </a:cubicBezTo>
                  <a:cubicBezTo>
                    <a:pt x="30" y="3"/>
                    <a:pt x="25" y="14"/>
                    <a:pt x="22" y="20"/>
                  </a:cubicBezTo>
                  <a:cubicBezTo>
                    <a:pt x="30" y="20"/>
                    <a:pt x="44" y="20"/>
                    <a:pt x="44" y="20"/>
                  </a:cubicBezTo>
                  <a:cubicBezTo>
                    <a:pt x="47" y="14"/>
                    <a:pt x="52" y="3"/>
                    <a:pt x="52" y="3"/>
                  </a:cubicBezTo>
                  <a:cubicBezTo>
                    <a:pt x="52" y="2"/>
                    <a:pt x="55" y="2"/>
                    <a:pt x="59" y="2"/>
                  </a:cubicBezTo>
                  <a:cubicBezTo>
                    <a:pt x="62" y="2"/>
                    <a:pt x="65" y="2"/>
                    <a:pt x="64" y="3"/>
                  </a:cubicBezTo>
                  <a:cubicBezTo>
                    <a:pt x="64" y="3"/>
                    <a:pt x="59" y="14"/>
                    <a:pt x="56" y="20"/>
                  </a:cubicBezTo>
                  <a:cubicBezTo>
                    <a:pt x="61" y="20"/>
                    <a:pt x="7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19"/>
                    <a:pt x="98" y="18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0" y="16"/>
                    <a:pt x="84" y="16"/>
                    <a:pt x="84" y="16"/>
                  </a:cubicBezTo>
                  <a:cubicBezTo>
                    <a:pt x="80" y="16"/>
                    <a:pt x="77" y="16"/>
                    <a:pt x="78" y="15"/>
                  </a:cubicBezTo>
                  <a:cubicBezTo>
                    <a:pt x="78" y="15"/>
                    <a:pt x="79" y="14"/>
                    <a:pt x="80" y="14"/>
                  </a:cubicBezTo>
                  <a:cubicBezTo>
                    <a:pt x="83" y="8"/>
                    <a:pt x="86" y="3"/>
                    <a:pt x="86" y="3"/>
                  </a:cubicBezTo>
                  <a:cubicBezTo>
                    <a:pt x="86" y="3"/>
                    <a:pt x="86" y="3"/>
                    <a:pt x="90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0" y="9"/>
                    <a:pt x="88" y="13"/>
                  </a:cubicBezTo>
                  <a:cubicBezTo>
                    <a:pt x="90" y="13"/>
                    <a:pt x="95" y="13"/>
                    <a:pt x="100" y="12"/>
                  </a:cubicBezTo>
                  <a:cubicBezTo>
                    <a:pt x="100" y="12"/>
                    <a:pt x="100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4" y="6"/>
                    <a:pt x="107" y="1"/>
                    <a:pt x="107" y="1"/>
                  </a:cubicBezTo>
                  <a:cubicBezTo>
                    <a:pt x="107" y="1"/>
                    <a:pt x="107" y="0"/>
                    <a:pt x="111" y="0"/>
                  </a:cubicBezTo>
                  <a:cubicBezTo>
                    <a:pt x="115" y="0"/>
                    <a:pt x="114" y="1"/>
                    <a:pt x="114" y="1"/>
                  </a:cubicBezTo>
                  <a:cubicBezTo>
                    <a:pt x="114" y="1"/>
                    <a:pt x="110" y="9"/>
                    <a:pt x="108" y="12"/>
                  </a:cubicBezTo>
                  <a:cubicBezTo>
                    <a:pt x="120" y="12"/>
                    <a:pt x="149" y="12"/>
                    <a:pt x="169" y="12"/>
                  </a:cubicBezTo>
                  <a:cubicBezTo>
                    <a:pt x="172" y="7"/>
                    <a:pt x="174" y="3"/>
                    <a:pt x="174" y="3"/>
                  </a:cubicBezTo>
                  <a:cubicBezTo>
                    <a:pt x="174" y="3"/>
                    <a:pt x="175" y="2"/>
                    <a:pt x="178" y="2"/>
                  </a:cubicBezTo>
                  <a:cubicBezTo>
                    <a:pt x="182" y="2"/>
                    <a:pt x="182" y="3"/>
                    <a:pt x="182" y="3"/>
                  </a:cubicBezTo>
                  <a:cubicBezTo>
                    <a:pt x="182" y="3"/>
                    <a:pt x="179" y="8"/>
                    <a:pt x="177" y="12"/>
                  </a:cubicBezTo>
                  <a:cubicBezTo>
                    <a:pt x="182" y="12"/>
                    <a:pt x="186" y="12"/>
                    <a:pt x="189" y="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5" y="1"/>
                    <a:pt x="198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2"/>
                    <a:pt x="197" y="8"/>
                    <a:pt x="194" y="15"/>
                  </a:cubicBezTo>
                  <a:cubicBezTo>
                    <a:pt x="193" y="17"/>
                    <a:pt x="192" y="18"/>
                    <a:pt x="191" y="20"/>
                  </a:cubicBezTo>
                  <a:cubicBezTo>
                    <a:pt x="192" y="20"/>
                    <a:pt x="194" y="20"/>
                    <a:pt x="195" y="20"/>
                  </a:cubicBezTo>
                  <a:cubicBezTo>
                    <a:pt x="196" y="18"/>
                    <a:pt x="197" y="16"/>
                    <a:pt x="198" y="14"/>
                  </a:cubicBezTo>
                  <a:cubicBezTo>
                    <a:pt x="200" y="8"/>
                    <a:pt x="203" y="4"/>
                    <a:pt x="203" y="4"/>
                  </a:cubicBezTo>
                  <a:cubicBezTo>
                    <a:pt x="203" y="3"/>
                    <a:pt x="206" y="2"/>
                    <a:pt x="209" y="2"/>
                  </a:cubicBezTo>
                  <a:cubicBezTo>
                    <a:pt x="213" y="2"/>
                    <a:pt x="215" y="3"/>
                    <a:pt x="215" y="4"/>
                  </a:cubicBezTo>
                  <a:cubicBezTo>
                    <a:pt x="215" y="4"/>
                    <a:pt x="210" y="14"/>
                    <a:pt x="207" y="20"/>
                  </a:cubicBezTo>
                  <a:cubicBezTo>
                    <a:pt x="211" y="20"/>
                    <a:pt x="215" y="20"/>
                    <a:pt x="219" y="20"/>
                  </a:cubicBezTo>
                  <a:cubicBezTo>
                    <a:pt x="222" y="14"/>
                    <a:pt x="227" y="3"/>
                    <a:pt x="227" y="3"/>
                  </a:cubicBezTo>
                  <a:cubicBezTo>
                    <a:pt x="227" y="3"/>
                    <a:pt x="230" y="2"/>
                    <a:pt x="233" y="2"/>
                  </a:cubicBezTo>
                  <a:cubicBezTo>
                    <a:pt x="237" y="2"/>
                    <a:pt x="239" y="3"/>
                    <a:pt x="239" y="3"/>
                  </a:cubicBezTo>
                  <a:cubicBezTo>
                    <a:pt x="239" y="3"/>
                    <a:pt x="231" y="21"/>
                    <a:pt x="229" y="24"/>
                  </a:cubicBezTo>
                  <a:cubicBezTo>
                    <a:pt x="233" y="24"/>
                    <a:pt x="235" y="24"/>
                    <a:pt x="235" y="24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27"/>
                    <a:pt x="215" y="27"/>
                    <a:pt x="188" y="27"/>
                  </a:cubicBezTo>
                  <a:close/>
                  <a:moveTo>
                    <a:pt x="43" y="21"/>
                  </a:moveTo>
                  <a:cubicBezTo>
                    <a:pt x="43" y="21"/>
                    <a:pt x="29" y="21"/>
                    <a:pt x="21" y="21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4" y="24"/>
                    <a:pt x="29" y="24"/>
                    <a:pt x="33" y="24"/>
                  </a:cubicBezTo>
                  <a:cubicBezTo>
                    <a:pt x="36" y="24"/>
                    <a:pt x="38" y="24"/>
                    <a:pt x="40" y="24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3"/>
                    <a:pt x="43" y="23"/>
                    <a:pt x="43" y="21"/>
                  </a:cubicBezTo>
                  <a:close/>
                  <a:moveTo>
                    <a:pt x="95" y="21"/>
                  </a:moveTo>
                  <a:cubicBezTo>
                    <a:pt x="75" y="21"/>
                    <a:pt x="60" y="21"/>
                    <a:pt x="55" y="21"/>
                  </a:cubicBezTo>
                  <a:cubicBezTo>
                    <a:pt x="55" y="23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5" y="24"/>
                    <a:pt x="79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5" y="23"/>
                    <a:pt x="95" y="22"/>
                    <a:pt x="96" y="21"/>
                  </a:cubicBezTo>
                  <a:lnTo>
                    <a:pt x="95" y="21"/>
                  </a:lnTo>
                  <a:close/>
                  <a:moveTo>
                    <a:pt x="187" y="15"/>
                  </a:moveTo>
                  <a:cubicBezTo>
                    <a:pt x="186" y="15"/>
                    <a:pt x="186" y="15"/>
                    <a:pt x="186" y="15"/>
                  </a:cubicBezTo>
                  <a:cubicBezTo>
                    <a:pt x="180" y="16"/>
                    <a:pt x="174" y="16"/>
                    <a:pt x="173" y="16"/>
                  </a:cubicBezTo>
                  <a:cubicBezTo>
                    <a:pt x="173" y="16"/>
                    <a:pt x="131" y="16"/>
                    <a:pt x="105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29" y="20"/>
                    <a:pt x="160" y="20"/>
                    <a:pt x="185" y="20"/>
                  </a:cubicBezTo>
                  <a:lnTo>
                    <a:pt x="187" y="15"/>
                  </a:lnTo>
                  <a:close/>
                  <a:moveTo>
                    <a:pt x="103" y="21"/>
                  </a:moveTo>
                  <a:cubicBezTo>
                    <a:pt x="102" y="23"/>
                    <a:pt x="102" y="23"/>
                    <a:pt x="102" y="23"/>
                  </a:cubicBezTo>
                  <a:cubicBezTo>
                    <a:pt x="112" y="23"/>
                    <a:pt x="175" y="23"/>
                    <a:pt x="184" y="23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60" y="21"/>
                    <a:pt x="128" y="21"/>
                    <a:pt x="103" y="21"/>
                  </a:cubicBezTo>
                  <a:close/>
                  <a:moveTo>
                    <a:pt x="191" y="21"/>
                  </a:moveTo>
                  <a:cubicBezTo>
                    <a:pt x="190" y="22"/>
                    <a:pt x="190" y="23"/>
                    <a:pt x="189" y="24"/>
                  </a:cubicBezTo>
                  <a:cubicBezTo>
                    <a:pt x="191" y="24"/>
                    <a:pt x="192" y="24"/>
                    <a:pt x="193" y="24"/>
                  </a:cubicBezTo>
                  <a:cubicBezTo>
                    <a:pt x="193" y="23"/>
                    <a:pt x="194" y="23"/>
                    <a:pt x="194" y="21"/>
                  </a:cubicBezTo>
                  <a:cubicBezTo>
                    <a:pt x="193" y="21"/>
                    <a:pt x="192" y="21"/>
                    <a:pt x="191" y="21"/>
                  </a:cubicBezTo>
                  <a:close/>
                  <a:moveTo>
                    <a:pt x="217" y="24"/>
                  </a:moveTo>
                  <a:cubicBezTo>
                    <a:pt x="217" y="23"/>
                    <a:pt x="218" y="23"/>
                    <a:pt x="218" y="21"/>
                  </a:cubicBezTo>
                  <a:cubicBezTo>
                    <a:pt x="215" y="21"/>
                    <a:pt x="211" y="21"/>
                    <a:pt x="206" y="21"/>
                  </a:cubicBezTo>
                  <a:cubicBezTo>
                    <a:pt x="206" y="23"/>
                    <a:pt x="205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9" y="24"/>
                    <a:pt x="213" y="24"/>
                    <a:pt x="217" y="24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F785E70-C3A7-8FDD-9E0C-B1FD5F544154}"/>
                </a:ext>
              </a:extLst>
            </p:cNvPr>
            <p:cNvSpPr/>
            <p:nvPr/>
          </p:nvSpPr>
          <p:spPr bwMode="auto">
            <a:xfrm>
              <a:off x="4933951" y="5600701"/>
              <a:ext cx="7938" cy="60325"/>
            </a:xfrm>
            <a:custGeom>
              <a:avLst/>
              <a:gdLst>
                <a:gd name="T0" fmla="*/ 1 w 1"/>
                <a:gd name="T1" fmla="*/ 0 h 7"/>
                <a:gd name="T2" fmla="*/ 1 w 1"/>
                <a:gd name="T3" fmla="*/ 7 h 7"/>
                <a:gd name="T4" fmla="*/ 0 w 1"/>
                <a:gd name="T5" fmla="*/ 7 h 7"/>
                <a:gd name="T6" fmla="*/ 0 w 1"/>
                <a:gd name="T7" fmla="*/ 0 h 7"/>
                <a:gd name="T8" fmla="*/ 1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050333F-FC98-FBD6-7BE7-BD133F876830}"/>
                </a:ext>
              </a:extLst>
            </p:cNvPr>
            <p:cNvSpPr/>
            <p:nvPr/>
          </p:nvSpPr>
          <p:spPr bwMode="auto">
            <a:xfrm>
              <a:off x="5254626" y="5913438"/>
              <a:ext cx="42863" cy="122238"/>
            </a:xfrm>
            <a:custGeom>
              <a:avLst/>
              <a:gdLst>
                <a:gd name="T0" fmla="*/ 5 w 5"/>
                <a:gd name="T1" fmla="*/ 14 h 14"/>
                <a:gd name="T2" fmla="*/ 4 w 5"/>
                <a:gd name="T3" fmla="*/ 14 h 14"/>
                <a:gd name="T4" fmla="*/ 0 w 5"/>
                <a:gd name="T5" fmla="*/ 7 h 14"/>
                <a:gd name="T6" fmla="*/ 5 w 5"/>
                <a:gd name="T7" fmla="*/ 0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165DEA-A12A-E68D-42B5-B01399D01195}"/>
                </a:ext>
              </a:extLst>
            </p:cNvPr>
            <p:cNvSpPr/>
            <p:nvPr/>
          </p:nvSpPr>
          <p:spPr bwMode="auto">
            <a:xfrm>
              <a:off x="5359401" y="5975351"/>
              <a:ext cx="701675" cy="69850"/>
            </a:xfrm>
            <a:custGeom>
              <a:avLst/>
              <a:gdLst>
                <a:gd name="T0" fmla="*/ 69 w 81"/>
                <a:gd name="T1" fmla="*/ 8 h 8"/>
                <a:gd name="T2" fmla="*/ 62 w 81"/>
                <a:gd name="T3" fmla="*/ 8 h 8"/>
                <a:gd name="T4" fmla="*/ 0 w 81"/>
                <a:gd name="T5" fmla="*/ 8 h 8"/>
                <a:gd name="T6" fmla="*/ 0 w 81"/>
                <a:gd name="T7" fmla="*/ 8 h 8"/>
                <a:gd name="T8" fmla="*/ 0 w 81"/>
                <a:gd name="T9" fmla="*/ 0 h 8"/>
                <a:gd name="T10" fmla="*/ 81 w 81"/>
                <a:gd name="T11" fmla="*/ 0 h 8"/>
                <a:gd name="T12" fmla="*/ 81 w 81"/>
                <a:gd name="T13" fmla="*/ 8 h 8"/>
                <a:gd name="T14" fmla="*/ 69 w 8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">
                  <a:moveTo>
                    <a:pt x="69" y="8"/>
                  </a:moveTo>
                  <a:cubicBezTo>
                    <a:pt x="67" y="8"/>
                    <a:pt x="64" y="8"/>
                    <a:pt x="62" y="8"/>
                  </a:cubicBezTo>
                  <a:cubicBezTo>
                    <a:pt x="41" y="8"/>
                    <a:pt x="1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9" y="8"/>
                    <a:pt x="74" y="8"/>
                    <a:pt x="69" y="8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B7B6139-74D4-E55E-356C-CA19BE597ACD}"/>
                </a:ext>
              </a:extLst>
            </p:cNvPr>
            <p:cNvSpPr/>
            <p:nvPr/>
          </p:nvSpPr>
          <p:spPr bwMode="auto">
            <a:xfrm>
              <a:off x="5349876" y="5843588"/>
              <a:ext cx="703263" cy="44450"/>
            </a:xfrm>
            <a:custGeom>
              <a:avLst/>
              <a:gdLst>
                <a:gd name="T0" fmla="*/ 81 w 81"/>
                <a:gd name="T1" fmla="*/ 5 h 5"/>
                <a:gd name="T2" fmla="*/ 0 w 81"/>
                <a:gd name="T3" fmla="*/ 5 h 5"/>
                <a:gd name="T4" fmla="*/ 0 w 81"/>
                <a:gd name="T5" fmla="*/ 0 h 5"/>
                <a:gd name="T6" fmla="*/ 68 w 81"/>
                <a:gd name="T7" fmla="*/ 0 h 5"/>
                <a:gd name="T8" fmla="*/ 81 w 8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">
                  <a:moveTo>
                    <a:pt x="8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68" y="0"/>
                    <a:pt x="68" y="0"/>
                  </a:cubicBezTo>
                  <a:cubicBezTo>
                    <a:pt x="69" y="0"/>
                    <a:pt x="75" y="3"/>
                    <a:pt x="81" y="5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7F9D28E-1B92-A08C-2C4F-9629A972615B}"/>
                </a:ext>
              </a:extLst>
            </p:cNvPr>
            <p:cNvSpPr/>
            <p:nvPr/>
          </p:nvSpPr>
          <p:spPr bwMode="auto">
            <a:xfrm>
              <a:off x="5106988" y="5843588"/>
              <a:ext cx="190500" cy="192088"/>
            </a:xfrm>
            <a:custGeom>
              <a:avLst/>
              <a:gdLst>
                <a:gd name="T0" fmla="*/ 10 w 22"/>
                <a:gd name="T1" fmla="*/ 18 h 22"/>
                <a:gd name="T2" fmla="*/ 8 w 22"/>
                <a:gd name="T3" fmla="*/ 17 h 22"/>
                <a:gd name="T4" fmla="*/ 2 w 22"/>
                <a:gd name="T5" fmla="*/ 13 h 22"/>
                <a:gd name="T6" fmla="*/ 0 w 22"/>
                <a:gd name="T7" fmla="*/ 8 h 22"/>
                <a:gd name="T8" fmla="*/ 8 w 22"/>
                <a:gd name="T9" fmla="*/ 0 h 22"/>
                <a:gd name="T10" fmla="*/ 22 w 22"/>
                <a:gd name="T11" fmla="*/ 0 h 22"/>
                <a:gd name="T12" fmla="*/ 22 w 22"/>
                <a:gd name="T13" fmla="*/ 0 h 22"/>
                <a:gd name="T14" fmla="*/ 22 w 22"/>
                <a:gd name="T15" fmla="*/ 1 h 22"/>
                <a:gd name="T16" fmla="*/ 22 w 22"/>
                <a:gd name="T17" fmla="*/ 8 h 22"/>
                <a:gd name="T18" fmla="*/ 17 w 22"/>
                <a:gd name="T19" fmla="*/ 15 h 22"/>
                <a:gd name="T20" fmla="*/ 21 w 22"/>
                <a:gd name="T21" fmla="*/ 22 h 22"/>
                <a:gd name="T22" fmla="*/ 10 w 22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0" y="18"/>
                  </a:moveTo>
                  <a:cubicBezTo>
                    <a:pt x="9" y="17"/>
                    <a:pt x="8" y="17"/>
                    <a:pt x="8" y="17"/>
                  </a:cubicBezTo>
                  <a:cubicBezTo>
                    <a:pt x="6" y="16"/>
                    <a:pt x="3" y="14"/>
                    <a:pt x="2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1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6"/>
                    <a:pt x="22" y="8"/>
                  </a:cubicBezTo>
                  <a:cubicBezTo>
                    <a:pt x="19" y="9"/>
                    <a:pt x="17" y="12"/>
                    <a:pt x="17" y="15"/>
                  </a:cubicBezTo>
                  <a:cubicBezTo>
                    <a:pt x="17" y="18"/>
                    <a:pt x="19" y="21"/>
                    <a:pt x="21" y="22"/>
                  </a:cubicBezTo>
                  <a:cubicBezTo>
                    <a:pt x="16" y="21"/>
                    <a:pt x="12" y="19"/>
                    <a:pt x="10" y="18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5A202FF-BA97-306F-0ACE-D11BF52E4E81}"/>
                </a:ext>
              </a:extLst>
            </p:cNvPr>
            <p:cNvSpPr/>
            <p:nvPr/>
          </p:nvSpPr>
          <p:spPr bwMode="auto">
            <a:xfrm>
              <a:off x="5897563" y="6045201"/>
              <a:ext cx="68263" cy="460375"/>
            </a:xfrm>
            <a:custGeom>
              <a:avLst/>
              <a:gdLst>
                <a:gd name="T0" fmla="*/ 8 w 8"/>
                <a:gd name="T1" fmla="*/ 51 h 53"/>
                <a:gd name="T2" fmla="*/ 4 w 8"/>
                <a:gd name="T3" fmla="*/ 53 h 53"/>
                <a:gd name="T4" fmla="*/ 0 w 8"/>
                <a:gd name="T5" fmla="*/ 51 h 53"/>
                <a:gd name="T6" fmla="*/ 0 w 8"/>
                <a:gd name="T7" fmla="*/ 0 h 53"/>
                <a:gd name="T8" fmla="*/ 7 w 8"/>
                <a:gd name="T9" fmla="*/ 0 h 53"/>
                <a:gd name="T10" fmla="*/ 8 w 8"/>
                <a:gd name="T1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3">
                  <a:moveTo>
                    <a:pt x="8" y="51"/>
                  </a:moveTo>
                  <a:cubicBezTo>
                    <a:pt x="8" y="51"/>
                    <a:pt x="8" y="53"/>
                    <a:pt x="4" y="53"/>
                  </a:cubicBezTo>
                  <a:cubicBezTo>
                    <a:pt x="0" y="53"/>
                    <a:pt x="0" y="51"/>
                    <a:pt x="0" y="51"/>
                  </a:cubicBezTo>
                  <a:cubicBezTo>
                    <a:pt x="0" y="50"/>
                    <a:pt x="0" y="28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C43C11E-6692-D08A-192A-01E77C400F6F}"/>
                </a:ext>
              </a:extLst>
            </p:cNvPr>
            <p:cNvSpPr/>
            <p:nvPr/>
          </p:nvSpPr>
          <p:spPr bwMode="auto">
            <a:xfrm>
              <a:off x="5124451" y="5957888"/>
              <a:ext cx="69850" cy="539750"/>
            </a:xfrm>
            <a:custGeom>
              <a:avLst/>
              <a:gdLst>
                <a:gd name="T0" fmla="*/ 8 w 8"/>
                <a:gd name="T1" fmla="*/ 60 h 62"/>
                <a:gd name="T2" fmla="*/ 5 w 8"/>
                <a:gd name="T3" fmla="*/ 62 h 62"/>
                <a:gd name="T4" fmla="*/ 1 w 8"/>
                <a:gd name="T5" fmla="*/ 60 h 62"/>
                <a:gd name="T6" fmla="*/ 0 w 8"/>
                <a:gd name="T7" fmla="*/ 0 h 62"/>
                <a:gd name="T8" fmla="*/ 6 w 8"/>
                <a:gd name="T9" fmla="*/ 4 h 62"/>
                <a:gd name="T10" fmla="*/ 8 w 8"/>
                <a:gd name="T11" fmla="*/ 5 h 62"/>
                <a:gd name="T12" fmla="*/ 8 w 8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8" y="60"/>
                    <a:pt x="8" y="62"/>
                    <a:pt x="5" y="62"/>
                  </a:cubicBezTo>
                  <a:cubicBezTo>
                    <a:pt x="1" y="62"/>
                    <a:pt x="1" y="60"/>
                    <a:pt x="1" y="60"/>
                  </a:cubicBezTo>
                  <a:cubicBezTo>
                    <a:pt x="1" y="59"/>
                    <a:pt x="0" y="32"/>
                    <a:pt x="0" y="0"/>
                  </a:cubicBezTo>
                  <a:cubicBezTo>
                    <a:pt x="1" y="1"/>
                    <a:pt x="4" y="3"/>
                    <a:pt x="6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26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5F2DA9C-A18D-DDEA-4DB6-ECD27479059C}"/>
                </a:ext>
              </a:extLst>
            </p:cNvPr>
            <p:cNvSpPr/>
            <p:nvPr/>
          </p:nvSpPr>
          <p:spPr bwMode="auto">
            <a:xfrm>
              <a:off x="5341938" y="5068888"/>
              <a:ext cx="719138" cy="374650"/>
            </a:xfrm>
            <a:custGeom>
              <a:avLst/>
              <a:gdLst>
                <a:gd name="T0" fmla="*/ 83 w 83"/>
                <a:gd name="T1" fmla="*/ 32 h 43"/>
                <a:gd name="T2" fmla="*/ 83 w 83"/>
                <a:gd name="T3" fmla="*/ 34 h 43"/>
                <a:gd name="T4" fmla="*/ 72 w 83"/>
                <a:gd name="T5" fmla="*/ 43 h 43"/>
                <a:gd name="T6" fmla="*/ 11 w 83"/>
                <a:gd name="T7" fmla="*/ 43 h 43"/>
                <a:gd name="T8" fmla="*/ 0 w 83"/>
                <a:gd name="T9" fmla="*/ 34 h 43"/>
                <a:gd name="T10" fmla="*/ 0 w 83"/>
                <a:gd name="T11" fmla="*/ 32 h 43"/>
                <a:gd name="T12" fmla="*/ 0 w 83"/>
                <a:gd name="T13" fmla="*/ 9 h 43"/>
                <a:gd name="T14" fmla="*/ 11 w 83"/>
                <a:gd name="T15" fmla="*/ 0 h 43"/>
                <a:gd name="T16" fmla="*/ 72 w 83"/>
                <a:gd name="T17" fmla="*/ 0 h 43"/>
                <a:gd name="T18" fmla="*/ 83 w 83"/>
                <a:gd name="T19" fmla="*/ 9 h 43"/>
                <a:gd name="T20" fmla="*/ 83 w 83"/>
                <a:gd name="T21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43">
                  <a:moveTo>
                    <a:pt x="83" y="32"/>
                  </a:move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78" y="43"/>
                    <a:pt x="7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39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4"/>
                    <a:pt x="83" y="9"/>
                  </a:cubicBezTo>
                  <a:lnTo>
                    <a:pt x="83" y="32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863C41E-1908-BC4E-AC55-C138096F20FB}"/>
                </a:ext>
              </a:extLst>
            </p:cNvPr>
            <p:cNvSpPr/>
            <p:nvPr/>
          </p:nvSpPr>
          <p:spPr bwMode="auto">
            <a:xfrm>
              <a:off x="5289551" y="5000626"/>
              <a:ext cx="823913" cy="347663"/>
            </a:xfrm>
            <a:custGeom>
              <a:avLst/>
              <a:gdLst>
                <a:gd name="T0" fmla="*/ 95 w 95"/>
                <a:gd name="T1" fmla="*/ 40 h 40"/>
                <a:gd name="T2" fmla="*/ 94 w 95"/>
                <a:gd name="T3" fmla="*/ 40 h 40"/>
                <a:gd name="T4" fmla="*/ 89 w 95"/>
                <a:gd name="T5" fmla="*/ 40 h 40"/>
                <a:gd name="T6" fmla="*/ 89 w 95"/>
                <a:gd name="T7" fmla="*/ 17 h 40"/>
                <a:gd name="T8" fmla="*/ 78 w 95"/>
                <a:gd name="T9" fmla="*/ 8 h 40"/>
                <a:gd name="T10" fmla="*/ 17 w 95"/>
                <a:gd name="T11" fmla="*/ 8 h 40"/>
                <a:gd name="T12" fmla="*/ 6 w 95"/>
                <a:gd name="T13" fmla="*/ 17 h 40"/>
                <a:gd name="T14" fmla="*/ 6 w 95"/>
                <a:gd name="T15" fmla="*/ 40 h 40"/>
                <a:gd name="T16" fmla="*/ 2 w 95"/>
                <a:gd name="T17" fmla="*/ 40 h 40"/>
                <a:gd name="T18" fmla="*/ 0 w 95"/>
                <a:gd name="T19" fmla="*/ 40 h 40"/>
                <a:gd name="T20" fmla="*/ 0 w 95"/>
                <a:gd name="T21" fmla="*/ 13 h 40"/>
                <a:gd name="T22" fmla="*/ 13 w 95"/>
                <a:gd name="T23" fmla="*/ 0 h 40"/>
                <a:gd name="T24" fmla="*/ 82 w 95"/>
                <a:gd name="T25" fmla="*/ 0 h 40"/>
                <a:gd name="T26" fmla="*/ 95 w 95"/>
                <a:gd name="T27" fmla="*/ 13 h 40"/>
                <a:gd name="T28" fmla="*/ 95 w 95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0">
                  <a:moveTo>
                    <a:pt x="95" y="40"/>
                  </a:moveTo>
                  <a:cubicBezTo>
                    <a:pt x="95" y="40"/>
                    <a:pt x="94" y="40"/>
                    <a:pt x="94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2"/>
                    <a:pt x="84" y="8"/>
                    <a:pt x="7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8"/>
                    <a:pt x="6" y="12"/>
                    <a:pt x="6" y="17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24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5" y="6"/>
                    <a:pt x="95" y="13"/>
                  </a:cubicBezTo>
                  <a:cubicBezTo>
                    <a:pt x="95" y="13"/>
                    <a:pt x="95" y="24"/>
                    <a:pt x="95" y="40"/>
                  </a:cubicBez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BD55F55-1DF8-BF46-0DE1-F79EAFB82EBB}"/>
                </a:ext>
              </a:extLst>
            </p:cNvPr>
            <p:cNvSpPr/>
            <p:nvPr/>
          </p:nvSpPr>
          <p:spPr bwMode="auto">
            <a:xfrm>
              <a:off x="5297488" y="5600701"/>
              <a:ext cx="825500" cy="1001713"/>
            </a:xfrm>
            <a:custGeom>
              <a:avLst/>
              <a:gdLst>
                <a:gd name="T0" fmla="*/ 88 w 95"/>
                <a:gd name="T1" fmla="*/ 51 h 115"/>
                <a:gd name="T2" fmla="*/ 88 w 95"/>
                <a:gd name="T3" fmla="*/ 43 h 115"/>
                <a:gd name="T4" fmla="*/ 7 w 95"/>
                <a:gd name="T5" fmla="*/ 43 h 115"/>
                <a:gd name="T6" fmla="*/ 7 w 95"/>
                <a:gd name="T7" fmla="*/ 51 h 115"/>
                <a:gd name="T8" fmla="*/ 7 w 95"/>
                <a:gd name="T9" fmla="*/ 51 h 115"/>
                <a:gd name="T10" fmla="*/ 8 w 95"/>
                <a:gd name="T11" fmla="*/ 113 h 115"/>
                <a:gd name="T12" fmla="*/ 5 w 95"/>
                <a:gd name="T13" fmla="*/ 115 h 115"/>
                <a:gd name="T14" fmla="*/ 0 w 95"/>
                <a:gd name="T15" fmla="*/ 113 h 115"/>
                <a:gd name="T16" fmla="*/ 0 w 95"/>
                <a:gd name="T17" fmla="*/ 50 h 115"/>
                <a:gd name="T18" fmla="*/ 0 w 95"/>
                <a:gd name="T19" fmla="*/ 50 h 115"/>
                <a:gd name="T20" fmla="*/ 0 w 95"/>
                <a:gd name="T21" fmla="*/ 50 h 115"/>
                <a:gd name="T22" fmla="*/ 0 w 95"/>
                <a:gd name="T23" fmla="*/ 50 h 115"/>
                <a:gd name="T24" fmla="*/ 0 w 95"/>
                <a:gd name="T25" fmla="*/ 36 h 115"/>
                <a:gd name="T26" fmla="*/ 0 w 95"/>
                <a:gd name="T27" fmla="*/ 29 h 115"/>
                <a:gd name="T28" fmla="*/ 6 w 95"/>
                <a:gd name="T29" fmla="*/ 28 h 115"/>
                <a:gd name="T30" fmla="*/ 6 w 95"/>
                <a:gd name="T31" fmla="*/ 28 h 115"/>
                <a:gd name="T32" fmla="*/ 6 w 95"/>
                <a:gd name="T33" fmla="*/ 33 h 115"/>
                <a:gd name="T34" fmla="*/ 87 w 95"/>
                <a:gd name="T35" fmla="*/ 33 h 115"/>
                <a:gd name="T36" fmla="*/ 88 w 95"/>
                <a:gd name="T37" fmla="*/ 33 h 115"/>
                <a:gd name="T38" fmla="*/ 88 w 95"/>
                <a:gd name="T39" fmla="*/ 7 h 115"/>
                <a:gd name="T40" fmla="*/ 88 w 95"/>
                <a:gd name="T41" fmla="*/ 0 h 115"/>
                <a:gd name="T42" fmla="*/ 89 w 95"/>
                <a:gd name="T43" fmla="*/ 0 h 115"/>
                <a:gd name="T44" fmla="*/ 94 w 95"/>
                <a:gd name="T45" fmla="*/ 0 h 115"/>
                <a:gd name="T46" fmla="*/ 94 w 95"/>
                <a:gd name="T47" fmla="*/ 0 h 115"/>
                <a:gd name="T48" fmla="*/ 94 w 95"/>
                <a:gd name="T49" fmla="*/ 7 h 115"/>
                <a:gd name="T50" fmla="*/ 94 w 95"/>
                <a:gd name="T51" fmla="*/ 37 h 115"/>
                <a:gd name="T52" fmla="*/ 95 w 95"/>
                <a:gd name="T53" fmla="*/ 111 h 115"/>
                <a:gd name="T54" fmla="*/ 92 w 95"/>
                <a:gd name="T55" fmla="*/ 113 h 115"/>
                <a:gd name="T56" fmla="*/ 88 w 95"/>
                <a:gd name="T57" fmla="*/ 112 h 115"/>
                <a:gd name="T58" fmla="*/ 88 w 95"/>
                <a:gd name="T5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115">
                  <a:moveTo>
                    <a:pt x="88" y="51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6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70"/>
                    <a:pt x="8" y="113"/>
                    <a:pt x="8" y="113"/>
                  </a:cubicBezTo>
                  <a:cubicBezTo>
                    <a:pt x="8" y="113"/>
                    <a:pt x="8" y="115"/>
                    <a:pt x="5" y="115"/>
                  </a:cubicBezTo>
                  <a:cubicBezTo>
                    <a:pt x="1" y="115"/>
                    <a:pt x="0" y="113"/>
                    <a:pt x="0" y="113"/>
                  </a:cubicBezTo>
                  <a:cubicBezTo>
                    <a:pt x="0" y="112"/>
                    <a:pt x="0" y="84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1"/>
                    <a:pt x="0" y="36"/>
                  </a:cubicBezTo>
                  <a:cubicBezTo>
                    <a:pt x="0" y="34"/>
                    <a:pt x="0" y="31"/>
                    <a:pt x="0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"/>
                    <a:pt x="94" y="5"/>
                    <a:pt x="94" y="7"/>
                  </a:cubicBezTo>
                  <a:cubicBezTo>
                    <a:pt x="94" y="17"/>
                    <a:pt x="94" y="27"/>
                    <a:pt x="94" y="37"/>
                  </a:cubicBezTo>
                  <a:cubicBezTo>
                    <a:pt x="95" y="74"/>
                    <a:pt x="95" y="108"/>
                    <a:pt x="95" y="111"/>
                  </a:cubicBezTo>
                  <a:cubicBezTo>
                    <a:pt x="95" y="111"/>
                    <a:pt x="95" y="113"/>
                    <a:pt x="92" y="113"/>
                  </a:cubicBezTo>
                  <a:cubicBezTo>
                    <a:pt x="88" y="113"/>
                    <a:pt x="88" y="112"/>
                    <a:pt x="88" y="112"/>
                  </a:cubicBezTo>
                  <a:lnTo>
                    <a:pt x="88" y="51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DAA81B9-EC36-FA49-4699-5983DE3D8FA3}"/>
                </a:ext>
              </a:extLst>
            </p:cNvPr>
            <p:cNvSpPr/>
            <p:nvPr/>
          </p:nvSpPr>
          <p:spPr bwMode="auto">
            <a:xfrm>
              <a:off x="6113463" y="5348288"/>
              <a:ext cx="400050" cy="130175"/>
            </a:xfrm>
            <a:custGeom>
              <a:avLst/>
              <a:gdLst>
                <a:gd name="T0" fmla="*/ 40 w 46"/>
                <a:gd name="T1" fmla="*/ 15 h 15"/>
                <a:gd name="T2" fmla="*/ 28 w 46"/>
                <a:gd name="T3" fmla="*/ 15 h 15"/>
                <a:gd name="T4" fmla="*/ 16 w 46"/>
                <a:gd name="T5" fmla="*/ 15 h 15"/>
                <a:gd name="T6" fmla="*/ 4 w 46"/>
                <a:gd name="T7" fmla="*/ 15 h 15"/>
                <a:gd name="T8" fmla="*/ 0 w 46"/>
                <a:gd name="T9" fmla="*/ 15 h 15"/>
                <a:gd name="T10" fmla="*/ 0 w 46"/>
                <a:gd name="T11" fmla="*/ 0 h 15"/>
                <a:gd name="T12" fmla="*/ 46 w 46"/>
                <a:gd name="T13" fmla="*/ 0 h 15"/>
                <a:gd name="T14" fmla="*/ 46 w 46"/>
                <a:gd name="T15" fmla="*/ 15 h 15"/>
                <a:gd name="T16" fmla="*/ 40 w 4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">
                  <a:moveTo>
                    <a:pt x="40" y="15"/>
                  </a:moveTo>
                  <a:cubicBezTo>
                    <a:pt x="37" y="15"/>
                    <a:pt x="33" y="15"/>
                    <a:pt x="28" y="15"/>
                  </a:cubicBezTo>
                  <a:cubicBezTo>
                    <a:pt x="24" y="15"/>
                    <a:pt x="20" y="15"/>
                    <a:pt x="16" y="15"/>
                  </a:cubicBezTo>
                  <a:cubicBezTo>
                    <a:pt x="12" y="15"/>
                    <a:pt x="8" y="15"/>
                    <a:pt x="4" y="15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27" y="0"/>
                    <a:pt x="46" y="0"/>
                    <a:pt x="46" y="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4" y="15"/>
                    <a:pt x="40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047C50D-7816-4ACD-21FF-30EC7EC7FC59}"/>
                </a:ext>
              </a:extLst>
            </p:cNvPr>
            <p:cNvSpPr/>
            <p:nvPr/>
          </p:nvSpPr>
          <p:spPr bwMode="auto">
            <a:xfrm>
              <a:off x="6356351" y="5478463"/>
              <a:ext cx="104775" cy="1054100"/>
            </a:xfrm>
            <a:custGeom>
              <a:avLst/>
              <a:gdLst>
                <a:gd name="T0" fmla="*/ 0 w 12"/>
                <a:gd name="T1" fmla="*/ 21 h 121"/>
                <a:gd name="T2" fmla="*/ 0 w 12"/>
                <a:gd name="T3" fmla="*/ 14 h 121"/>
                <a:gd name="T4" fmla="*/ 0 w 12"/>
                <a:gd name="T5" fmla="*/ 0 h 121"/>
                <a:gd name="T6" fmla="*/ 0 w 12"/>
                <a:gd name="T7" fmla="*/ 0 h 121"/>
                <a:gd name="T8" fmla="*/ 12 w 12"/>
                <a:gd name="T9" fmla="*/ 0 h 121"/>
                <a:gd name="T10" fmla="*/ 12 w 12"/>
                <a:gd name="T11" fmla="*/ 114 h 121"/>
                <a:gd name="T12" fmla="*/ 6 w 12"/>
                <a:gd name="T13" fmla="*/ 121 h 121"/>
                <a:gd name="T14" fmla="*/ 0 w 12"/>
                <a:gd name="T15" fmla="*/ 114 h 121"/>
                <a:gd name="T16" fmla="*/ 0 w 12"/>
                <a:gd name="T17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1">
                  <a:moveTo>
                    <a:pt x="0" y="21"/>
                  </a:moveTo>
                  <a:cubicBezTo>
                    <a:pt x="0" y="19"/>
                    <a:pt x="0" y="16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2" y="0"/>
                  </a:cubicBezTo>
                  <a:cubicBezTo>
                    <a:pt x="12" y="19"/>
                    <a:pt x="12" y="114"/>
                    <a:pt x="12" y="114"/>
                  </a:cubicBezTo>
                  <a:cubicBezTo>
                    <a:pt x="12" y="118"/>
                    <a:pt x="9" y="121"/>
                    <a:pt x="6" y="121"/>
                  </a:cubicBezTo>
                  <a:cubicBezTo>
                    <a:pt x="2" y="121"/>
                    <a:pt x="0" y="118"/>
                    <a:pt x="0" y="114"/>
                  </a:cubicBezTo>
                  <a:cubicBezTo>
                    <a:pt x="0" y="114"/>
                    <a:pt x="0" y="5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10C4B9C-1B32-A1EF-0652-BF32702CA8E0}"/>
                </a:ext>
              </a:extLst>
            </p:cNvPr>
            <p:cNvSpPr/>
            <p:nvPr/>
          </p:nvSpPr>
          <p:spPr bwMode="auto">
            <a:xfrm>
              <a:off x="6113463" y="5600701"/>
              <a:ext cx="242888" cy="60325"/>
            </a:xfrm>
            <a:custGeom>
              <a:avLst/>
              <a:gdLst>
                <a:gd name="T0" fmla="*/ 16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16 w 28"/>
                <a:gd name="T7" fmla="*/ 7 h 7"/>
                <a:gd name="T8" fmla="*/ 4 w 28"/>
                <a:gd name="T9" fmla="*/ 7 h 7"/>
                <a:gd name="T10" fmla="*/ 0 w 28"/>
                <a:gd name="T11" fmla="*/ 7 h 7"/>
                <a:gd name="T12" fmla="*/ 0 w 28"/>
                <a:gd name="T13" fmla="*/ 0 h 7"/>
                <a:gd name="T14" fmla="*/ 4 w 28"/>
                <a:gd name="T15" fmla="*/ 0 h 7"/>
                <a:gd name="T16" fmla="*/ 16 w 2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16" y="0"/>
                  </a:moveTo>
                  <a:cubicBezTo>
                    <a:pt x="21" y="0"/>
                    <a:pt x="24" y="0"/>
                    <a:pt x="28" y="0"/>
                  </a:cubicBezTo>
                  <a:cubicBezTo>
                    <a:pt x="28" y="2"/>
                    <a:pt x="28" y="5"/>
                    <a:pt x="28" y="7"/>
                  </a:cubicBezTo>
                  <a:cubicBezTo>
                    <a:pt x="24" y="7"/>
                    <a:pt x="21" y="7"/>
                    <a:pt x="16" y="7"/>
                  </a:cubicBezTo>
                  <a:cubicBezTo>
                    <a:pt x="12" y="7"/>
                    <a:pt x="8" y="7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43D61AA-DA5B-0E96-B4AB-6098A976A796}"/>
                </a:ext>
              </a:extLst>
            </p:cNvPr>
            <p:cNvSpPr/>
            <p:nvPr/>
          </p:nvSpPr>
          <p:spPr bwMode="auto">
            <a:xfrm>
              <a:off x="6148388" y="5661026"/>
              <a:ext cx="104775" cy="854075"/>
            </a:xfrm>
            <a:custGeom>
              <a:avLst/>
              <a:gdLst>
                <a:gd name="T0" fmla="*/ 12 w 12"/>
                <a:gd name="T1" fmla="*/ 0 h 98"/>
                <a:gd name="T2" fmla="*/ 12 w 12"/>
                <a:gd name="T3" fmla="*/ 91 h 98"/>
                <a:gd name="T4" fmla="*/ 6 w 12"/>
                <a:gd name="T5" fmla="*/ 98 h 98"/>
                <a:gd name="T6" fmla="*/ 0 w 12"/>
                <a:gd name="T7" fmla="*/ 91 h 98"/>
                <a:gd name="T8" fmla="*/ 0 w 12"/>
                <a:gd name="T9" fmla="*/ 36 h 98"/>
                <a:gd name="T10" fmla="*/ 0 w 12"/>
                <a:gd name="T11" fmla="*/ 0 h 98"/>
                <a:gd name="T12" fmla="*/ 12 w 12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8">
                  <a:moveTo>
                    <a:pt x="12" y="0"/>
                  </a:moveTo>
                  <a:cubicBezTo>
                    <a:pt x="12" y="33"/>
                    <a:pt x="12" y="91"/>
                    <a:pt x="12" y="91"/>
                  </a:cubicBezTo>
                  <a:cubicBezTo>
                    <a:pt x="12" y="95"/>
                    <a:pt x="9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91"/>
                    <a:pt x="0" y="64"/>
                    <a:pt x="0" y="36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EE077E-E9FB-EA5A-0281-27629B0AA552}"/>
                </a:ext>
              </a:extLst>
            </p:cNvPr>
            <p:cNvSpPr/>
            <p:nvPr/>
          </p:nvSpPr>
          <p:spPr bwMode="auto">
            <a:xfrm>
              <a:off x="6148388" y="5478463"/>
              <a:ext cx="104775" cy="122238"/>
            </a:xfrm>
            <a:custGeom>
              <a:avLst/>
              <a:gdLst>
                <a:gd name="T0" fmla="*/ 12 w 12"/>
                <a:gd name="T1" fmla="*/ 1 h 14"/>
                <a:gd name="T2" fmla="*/ 12 w 12"/>
                <a:gd name="T3" fmla="*/ 14 h 14"/>
                <a:gd name="T4" fmla="*/ 0 w 12"/>
                <a:gd name="T5" fmla="*/ 14 h 14"/>
                <a:gd name="T6" fmla="*/ 0 w 12"/>
                <a:gd name="T7" fmla="*/ 0 h 14"/>
                <a:gd name="T8" fmla="*/ 12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2" y="3"/>
                    <a:pt x="12" y="8"/>
                    <a:pt x="12" y="14"/>
                  </a:cubicBezTo>
                  <a:cubicBezTo>
                    <a:pt x="8" y="14"/>
                    <a:pt x="4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C6AE0D4-17A9-FF25-B236-7AFE7B659A32}"/>
                </a:ext>
              </a:extLst>
            </p:cNvPr>
            <p:cNvSpPr/>
            <p:nvPr/>
          </p:nvSpPr>
          <p:spPr bwMode="auto">
            <a:xfrm>
              <a:off x="5289551" y="5348288"/>
              <a:ext cx="823913" cy="504825"/>
            </a:xfrm>
            <a:custGeom>
              <a:avLst/>
              <a:gdLst>
                <a:gd name="T0" fmla="*/ 7 w 95"/>
                <a:gd name="T1" fmla="*/ 36 h 58"/>
                <a:gd name="T2" fmla="*/ 7 w 95"/>
                <a:gd name="T3" fmla="*/ 57 h 58"/>
                <a:gd name="T4" fmla="*/ 7 w 95"/>
                <a:gd name="T5" fmla="*/ 57 h 58"/>
                <a:gd name="T6" fmla="*/ 1 w 95"/>
                <a:gd name="T7" fmla="*/ 58 h 58"/>
                <a:gd name="T8" fmla="*/ 1 w 95"/>
                <a:gd name="T9" fmla="*/ 57 h 58"/>
                <a:gd name="T10" fmla="*/ 0 w 95"/>
                <a:gd name="T11" fmla="*/ 36 h 58"/>
                <a:gd name="T12" fmla="*/ 0 w 95"/>
                <a:gd name="T13" fmla="*/ 29 h 58"/>
                <a:gd name="T14" fmla="*/ 0 w 95"/>
                <a:gd name="T15" fmla="*/ 15 h 58"/>
                <a:gd name="T16" fmla="*/ 0 w 95"/>
                <a:gd name="T17" fmla="*/ 0 h 58"/>
                <a:gd name="T18" fmla="*/ 2 w 95"/>
                <a:gd name="T19" fmla="*/ 0 h 58"/>
                <a:gd name="T20" fmla="*/ 6 w 95"/>
                <a:gd name="T21" fmla="*/ 0 h 58"/>
                <a:gd name="T22" fmla="*/ 6 w 95"/>
                <a:gd name="T23" fmla="*/ 2 h 58"/>
                <a:gd name="T24" fmla="*/ 17 w 95"/>
                <a:gd name="T25" fmla="*/ 11 h 58"/>
                <a:gd name="T26" fmla="*/ 78 w 95"/>
                <a:gd name="T27" fmla="*/ 11 h 58"/>
                <a:gd name="T28" fmla="*/ 89 w 95"/>
                <a:gd name="T29" fmla="*/ 2 h 58"/>
                <a:gd name="T30" fmla="*/ 89 w 95"/>
                <a:gd name="T31" fmla="*/ 0 h 58"/>
                <a:gd name="T32" fmla="*/ 94 w 95"/>
                <a:gd name="T33" fmla="*/ 0 h 58"/>
                <a:gd name="T34" fmla="*/ 95 w 95"/>
                <a:gd name="T35" fmla="*/ 0 h 58"/>
                <a:gd name="T36" fmla="*/ 95 w 95"/>
                <a:gd name="T37" fmla="*/ 15 h 58"/>
                <a:gd name="T38" fmla="*/ 95 w 95"/>
                <a:gd name="T39" fmla="*/ 29 h 58"/>
                <a:gd name="T40" fmla="*/ 95 w 95"/>
                <a:gd name="T41" fmla="*/ 29 h 58"/>
                <a:gd name="T42" fmla="*/ 90 w 95"/>
                <a:gd name="T43" fmla="*/ 29 h 58"/>
                <a:gd name="T44" fmla="*/ 89 w 95"/>
                <a:gd name="T45" fmla="*/ 29 h 58"/>
                <a:gd name="T46" fmla="*/ 89 w 95"/>
                <a:gd name="T47" fmla="*/ 21 h 58"/>
                <a:gd name="T48" fmla="*/ 7 w 95"/>
                <a:gd name="T49" fmla="*/ 21 h 58"/>
                <a:gd name="T50" fmla="*/ 7 w 95"/>
                <a:gd name="T51" fmla="*/ 29 h 58"/>
                <a:gd name="T52" fmla="*/ 7 w 95"/>
                <a:gd name="T53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58">
                  <a:moveTo>
                    <a:pt x="7" y="36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7"/>
                  </a:cubicBezTo>
                  <a:cubicBezTo>
                    <a:pt x="1" y="50"/>
                    <a:pt x="1" y="43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4"/>
                    <a:pt x="0" y="20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7"/>
                    <a:pt x="11" y="11"/>
                    <a:pt x="17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4" y="11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95" y="5"/>
                    <a:pt x="95" y="10"/>
                    <a:pt x="95" y="15"/>
                  </a:cubicBezTo>
                  <a:cubicBezTo>
                    <a:pt x="95" y="20"/>
                    <a:pt x="95" y="24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89" y="29"/>
                    <a:pt x="89" y="2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1" y="21"/>
                    <a:pt x="18" y="21"/>
                    <a:pt x="7" y="21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154AEA6-D71C-91B6-3D35-93B86284556D}"/>
                </a:ext>
              </a:extLst>
            </p:cNvPr>
            <p:cNvSpPr/>
            <p:nvPr/>
          </p:nvSpPr>
          <p:spPr bwMode="auto">
            <a:xfrm>
              <a:off x="5349876" y="5600701"/>
              <a:ext cx="711200" cy="60325"/>
            </a:xfrm>
            <a:custGeom>
              <a:avLst/>
              <a:gdLst>
                <a:gd name="T0" fmla="*/ 82 w 82"/>
                <a:gd name="T1" fmla="*/ 0 h 7"/>
                <a:gd name="T2" fmla="*/ 82 w 82"/>
                <a:gd name="T3" fmla="*/ 7 h 7"/>
                <a:gd name="T4" fmla="*/ 0 w 82"/>
                <a:gd name="T5" fmla="*/ 7 h 7"/>
                <a:gd name="T6" fmla="*/ 0 w 82"/>
                <a:gd name="T7" fmla="*/ 0 h 7"/>
                <a:gd name="T8" fmla="*/ 82 w 8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">
                  <a:moveTo>
                    <a:pt x="82" y="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57" y="7"/>
                    <a:pt x="26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57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25B7C8-E41B-A248-825E-613B139DC9D1}"/>
                </a:ext>
              </a:extLst>
            </p:cNvPr>
            <p:cNvSpPr/>
            <p:nvPr/>
          </p:nvSpPr>
          <p:spPr bwMode="auto">
            <a:xfrm>
              <a:off x="4941888" y="5600701"/>
              <a:ext cx="347663" cy="60325"/>
            </a:xfrm>
            <a:custGeom>
              <a:avLst/>
              <a:gdLst>
                <a:gd name="T0" fmla="*/ 40 w 40"/>
                <a:gd name="T1" fmla="*/ 7 h 7"/>
                <a:gd name="T2" fmla="*/ 40 w 40"/>
                <a:gd name="T3" fmla="*/ 7 h 7"/>
                <a:gd name="T4" fmla="*/ 0 w 40"/>
                <a:gd name="T5" fmla="*/ 7 h 7"/>
                <a:gd name="T6" fmla="*/ 0 w 40"/>
                <a:gd name="T7" fmla="*/ 0 h 7"/>
                <a:gd name="T8" fmla="*/ 40 w 40"/>
                <a:gd name="T9" fmla="*/ 0 h 7"/>
                <a:gd name="T10" fmla="*/ 40 w 40"/>
                <a:gd name="T11" fmla="*/ 0 h 7"/>
                <a:gd name="T12" fmla="*/ 40 w 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20" y="7"/>
                    <a:pt x="5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5" y="0"/>
                    <a:pt x="2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40" y="5"/>
                    <a:pt x="4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87E6E1C-F4CD-73A4-7FC2-111D8804C18B}"/>
                </a:ext>
              </a:extLst>
            </p:cNvPr>
            <p:cNvSpPr/>
            <p:nvPr/>
          </p:nvSpPr>
          <p:spPr bwMode="auto">
            <a:xfrm>
              <a:off x="4760913" y="5348288"/>
              <a:ext cx="528638" cy="130175"/>
            </a:xfrm>
            <a:custGeom>
              <a:avLst/>
              <a:gdLst>
                <a:gd name="T0" fmla="*/ 9 w 61"/>
                <a:gd name="T1" fmla="*/ 15 h 15"/>
                <a:gd name="T2" fmla="*/ 7 w 61"/>
                <a:gd name="T3" fmla="*/ 15 h 15"/>
                <a:gd name="T4" fmla="*/ 0 w 61"/>
                <a:gd name="T5" fmla="*/ 15 h 15"/>
                <a:gd name="T6" fmla="*/ 0 w 61"/>
                <a:gd name="T7" fmla="*/ 0 h 15"/>
                <a:gd name="T8" fmla="*/ 8 w 61"/>
                <a:gd name="T9" fmla="*/ 0 h 15"/>
                <a:gd name="T10" fmla="*/ 61 w 61"/>
                <a:gd name="T11" fmla="*/ 0 h 15"/>
                <a:gd name="T12" fmla="*/ 61 w 61"/>
                <a:gd name="T13" fmla="*/ 15 h 15"/>
                <a:gd name="T14" fmla="*/ 61 w 61"/>
                <a:gd name="T15" fmla="*/ 15 h 15"/>
                <a:gd name="T16" fmla="*/ 21 w 61"/>
                <a:gd name="T17" fmla="*/ 15 h 15"/>
                <a:gd name="T18" fmla="*/ 9 w 61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5">
                  <a:moveTo>
                    <a:pt x="9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5" y="15"/>
                    <a:pt x="2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" y="0"/>
                    <a:pt x="38" y="0"/>
                    <a:pt x="61" y="0"/>
                  </a:cubicBezTo>
                  <a:cubicBezTo>
                    <a:pt x="61" y="5"/>
                    <a:pt x="61" y="1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46" y="15"/>
                    <a:pt x="32" y="15"/>
                    <a:pt x="21" y="15"/>
                  </a:cubicBezTo>
                  <a:cubicBezTo>
                    <a:pt x="16" y="15"/>
                    <a:pt x="12" y="15"/>
                    <a:pt x="9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E36823C-B55A-7869-40F3-5E0326310C2B}"/>
                </a:ext>
              </a:extLst>
            </p:cNvPr>
            <p:cNvSpPr/>
            <p:nvPr/>
          </p:nvSpPr>
          <p:spPr bwMode="auto">
            <a:xfrm>
              <a:off x="4838701" y="5478463"/>
              <a:ext cx="103188" cy="1062038"/>
            </a:xfrm>
            <a:custGeom>
              <a:avLst/>
              <a:gdLst>
                <a:gd name="T0" fmla="*/ 12 w 12"/>
                <a:gd name="T1" fmla="*/ 21 h 122"/>
                <a:gd name="T2" fmla="*/ 12 w 12"/>
                <a:gd name="T3" fmla="*/ 115 h 122"/>
                <a:gd name="T4" fmla="*/ 6 w 12"/>
                <a:gd name="T5" fmla="*/ 122 h 122"/>
                <a:gd name="T6" fmla="*/ 0 w 12"/>
                <a:gd name="T7" fmla="*/ 115 h 122"/>
                <a:gd name="T8" fmla="*/ 0 w 12"/>
                <a:gd name="T9" fmla="*/ 21 h 122"/>
                <a:gd name="T10" fmla="*/ 0 w 12"/>
                <a:gd name="T11" fmla="*/ 14 h 122"/>
                <a:gd name="T12" fmla="*/ 0 w 12"/>
                <a:gd name="T13" fmla="*/ 0 h 122"/>
                <a:gd name="T14" fmla="*/ 12 w 12"/>
                <a:gd name="T15" fmla="*/ 0 h 122"/>
                <a:gd name="T16" fmla="*/ 12 w 12"/>
                <a:gd name="T17" fmla="*/ 0 h 122"/>
                <a:gd name="T18" fmla="*/ 12 w 12"/>
                <a:gd name="T19" fmla="*/ 14 h 122"/>
                <a:gd name="T20" fmla="*/ 11 w 12"/>
                <a:gd name="T21" fmla="*/ 14 h 122"/>
                <a:gd name="T22" fmla="*/ 11 w 12"/>
                <a:gd name="T23" fmla="*/ 21 h 122"/>
                <a:gd name="T24" fmla="*/ 12 w 12"/>
                <a:gd name="T25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22">
                  <a:moveTo>
                    <a:pt x="12" y="21"/>
                  </a:moveTo>
                  <a:cubicBezTo>
                    <a:pt x="12" y="55"/>
                    <a:pt x="12" y="115"/>
                    <a:pt x="12" y="115"/>
                  </a:cubicBezTo>
                  <a:cubicBezTo>
                    <a:pt x="12" y="119"/>
                    <a:pt x="9" y="122"/>
                    <a:pt x="6" y="122"/>
                  </a:cubicBezTo>
                  <a:cubicBezTo>
                    <a:pt x="3" y="122"/>
                    <a:pt x="0" y="119"/>
                    <a:pt x="0" y="115"/>
                  </a:cubicBezTo>
                  <a:cubicBezTo>
                    <a:pt x="0" y="115"/>
                    <a:pt x="0" y="56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3" y="0"/>
                    <a:pt x="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8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9201A4E-5C24-3EF4-F878-DF3FFF11C3CB}"/>
                </a:ext>
              </a:extLst>
            </p:cNvPr>
            <p:cNvSpPr/>
            <p:nvPr/>
          </p:nvSpPr>
          <p:spPr bwMode="auto">
            <a:xfrm>
              <a:off x="4646613" y="5600701"/>
              <a:ext cx="192088" cy="60325"/>
            </a:xfrm>
            <a:custGeom>
              <a:avLst/>
              <a:gdLst>
                <a:gd name="T0" fmla="*/ 22 w 22"/>
                <a:gd name="T1" fmla="*/ 0 h 7"/>
                <a:gd name="T2" fmla="*/ 22 w 22"/>
                <a:gd name="T3" fmla="*/ 7 h 7"/>
                <a:gd name="T4" fmla="*/ 0 w 22"/>
                <a:gd name="T5" fmla="*/ 7 h 7"/>
                <a:gd name="T6" fmla="*/ 0 w 22"/>
                <a:gd name="T7" fmla="*/ 0 h 7"/>
                <a:gd name="T8" fmla="*/ 22 w 2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8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8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DE02A9-5807-DB7E-EF10-3BFE87776128}"/>
                </a:ext>
              </a:extLst>
            </p:cNvPr>
            <p:cNvSpPr/>
            <p:nvPr/>
          </p:nvSpPr>
          <p:spPr bwMode="auto">
            <a:xfrm>
              <a:off x="4483101" y="5348288"/>
              <a:ext cx="277813" cy="130175"/>
            </a:xfrm>
            <a:custGeom>
              <a:avLst/>
              <a:gdLst>
                <a:gd name="T0" fmla="*/ 19 w 32"/>
                <a:gd name="T1" fmla="*/ 15 h 15"/>
                <a:gd name="T2" fmla="*/ 6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  <a:gd name="T10" fmla="*/ 32 w 32"/>
                <a:gd name="T11" fmla="*/ 15 h 15"/>
                <a:gd name="T12" fmla="*/ 19 w 3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19" y="15"/>
                  </a:moveTo>
                  <a:cubicBezTo>
                    <a:pt x="14" y="15"/>
                    <a:pt x="10" y="15"/>
                    <a:pt x="6" y="15"/>
                  </a:cubicBezTo>
                  <a:cubicBezTo>
                    <a:pt x="3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32" y="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5"/>
                    <a:pt x="23" y="15"/>
                    <a:pt x="19" y="15"/>
                  </a:cubicBezTo>
                  <a:close/>
                </a:path>
              </a:pathLst>
            </a:custGeom>
            <a:solidFill>
              <a:srgbClr val="F4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03E33DD-C43E-A8EF-C4F0-FBE706300D0B}"/>
                </a:ext>
              </a:extLst>
            </p:cNvPr>
            <p:cNvSpPr/>
            <p:nvPr/>
          </p:nvSpPr>
          <p:spPr bwMode="auto">
            <a:xfrm>
              <a:off x="4533901" y="5478463"/>
              <a:ext cx="112713" cy="1054100"/>
            </a:xfrm>
            <a:custGeom>
              <a:avLst/>
              <a:gdLst>
                <a:gd name="T0" fmla="*/ 13 w 13"/>
                <a:gd name="T1" fmla="*/ 21 h 121"/>
                <a:gd name="T2" fmla="*/ 13 w 13"/>
                <a:gd name="T3" fmla="*/ 114 h 121"/>
                <a:gd name="T4" fmla="*/ 7 w 13"/>
                <a:gd name="T5" fmla="*/ 121 h 121"/>
                <a:gd name="T6" fmla="*/ 0 w 13"/>
                <a:gd name="T7" fmla="*/ 114 h 121"/>
                <a:gd name="T8" fmla="*/ 0 w 13"/>
                <a:gd name="T9" fmla="*/ 0 h 121"/>
                <a:gd name="T10" fmla="*/ 13 w 13"/>
                <a:gd name="T11" fmla="*/ 0 h 121"/>
                <a:gd name="T12" fmla="*/ 13 w 13"/>
                <a:gd name="T13" fmla="*/ 14 h 121"/>
                <a:gd name="T14" fmla="*/ 13 w 13"/>
                <a:gd name="T15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1">
                  <a:moveTo>
                    <a:pt x="13" y="21"/>
                  </a:moveTo>
                  <a:cubicBezTo>
                    <a:pt x="13" y="55"/>
                    <a:pt x="13" y="114"/>
                    <a:pt x="13" y="114"/>
                  </a:cubicBezTo>
                  <a:cubicBezTo>
                    <a:pt x="13" y="118"/>
                    <a:pt x="10" y="121"/>
                    <a:pt x="7" y="121"/>
                  </a:cubicBez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24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3" y="3"/>
                    <a:pt x="13" y="8"/>
                    <a:pt x="13" y="14"/>
                  </a:cubicBezTo>
                  <a:cubicBezTo>
                    <a:pt x="13" y="16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CE73D3C-64A9-0EBA-1B20-E1C86A9105BB}"/>
              </a:ext>
            </a:extLst>
          </p:cNvPr>
          <p:cNvGrpSpPr/>
          <p:nvPr/>
        </p:nvGrpSpPr>
        <p:grpSpPr>
          <a:xfrm>
            <a:off x="5268687" y="3750470"/>
            <a:ext cx="1594247" cy="1298972"/>
            <a:chOff x="4387851" y="5000626"/>
            <a:chExt cx="2125662" cy="17319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18EB46E-7F5D-6F76-8750-72DCDE4BA8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7851" y="6435726"/>
              <a:ext cx="2073275" cy="296863"/>
            </a:xfrm>
            <a:custGeom>
              <a:avLst/>
              <a:gdLst>
                <a:gd name="T0" fmla="*/ 185 w 239"/>
                <a:gd name="T1" fmla="*/ 32 h 34"/>
                <a:gd name="T2" fmla="*/ 102 w 239"/>
                <a:gd name="T3" fmla="*/ 34 h 34"/>
                <a:gd name="T4" fmla="*/ 93 w 239"/>
                <a:gd name="T5" fmla="*/ 27 h 34"/>
                <a:gd name="T6" fmla="*/ 32 w 239"/>
                <a:gd name="T7" fmla="*/ 27 h 34"/>
                <a:gd name="T8" fmla="*/ 1 w 239"/>
                <a:gd name="T9" fmla="*/ 24 h 34"/>
                <a:gd name="T10" fmla="*/ 17 w 239"/>
                <a:gd name="T11" fmla="*/ 3 h 34"/>
                <a:gd name="T12" fmla="*/ 30 w 239"/>
                <a:gd name="T13" fmla="*/ 3 h 34"/>
                <a:gd name="T14" fmla="*/ 44 w 239"/>
                <a:gd name="T15" fmla="*/ 20 h 34"/>
                <a:gd name="T16" fmla="*/ 59 w 239"/>
                <a:gd name="T17" fmla="*/ 2 h 34"/>
                <a:gd name="T18" fmla="*/ 56 w 239"/>
                <a:gd name="T19" fmla="*/ 20 h 34"/>
                <a:gd name="T20" fmla="*/ 96 w 239"/>
                <a:gd name="T21" fmla="*/ 20 h 34"/>
                <a:gd name="T22" fmla="*/ 98 w 239"/>
                <a:gd name="T23" fmla="*/ 16 h 34"/>
                <a:gd name="T24" fmla="*/ 78 w 239"/>
                <a:gd name="T25" fmla="*/ 15 h 34"/>
                <a:gd name="T26" fmla="*/ 86 w 239"/>
                <a:gd name="T27" fmla="*/ 3 h 34"/>
                <a:gd name="T28" fmla="*/ 93 w 239"/>
                <a:gd name="T29" fmla="*/ 3 h 34"/>
                <a:gd name="T30" fmla="*/ 100 w 239"/>
                <a:gd name="T31" fmla="*/ 12 h 34"/>
                <a:gd name="T32" fmla="*/ 101 w 239"/>
                <a:gd name="T33" fmla="*/ 12 h 34"/>
                <a:gd name="T34" fmla="*/ 101 w 239"/>
                <a:gd name="T35" fmla="*/ 12 h 34"/>
                <a:gd name="T36" fmla="*/ 111 w 239"/>
                <a:gd name="T37" fmla="*/ 0 h 34"/>
                <a:gd name="T38" fmla="*/ 108 w 239"/>
                <a:gd name="T39" fmla="*/ 12 h 34"/>
                <a:gd name="T40" fmla="*/ 174 w 239"/>
                <a:gd name="T41" fmla="*/ 3 h 34"/>
                <a:gd name="T42" fmla="*/ 182 w 239"/>
                <a:gd name="T43" fmla="*/ 3 h 34"/>
                <a:gd name="T44" fmla="*/ 189 w 239"/>
                <a:gd name="T45" fmla="*/ 12 h 34"/>
                <a:gd name="T46" fmla="*/ 198 w 239"/>
                <a:gd name="T47" fmla="*/ 1 h 34"/>
                <a:gd name="T48" fmla="*/ 194 w 239"/>
                <a:gd name="T49" fmla="*/ 15 h 34"/>
                <a:gd name="T50" fmla="*/ 195 w 239"/>
                <a:gd name="T51" fmla="*/ 20 h 34"/>
                <a:gd name="T52" fmla="*/ 203 w 239"/>
                <a:gd name="T53" fmla="*/ 4 h 34"/>
                <a:gd name="T54" fmla="*/ 215 w 239"/>
                <a:gd name="T55" fmla="*/ 4 h 34"/>
                <a:gd name="T56" fmla="*/ 219 w 239"/>
                <a:gd name="T57" fmla="*/ 20 h 34"/>
                <a:gd name="T58" fmla="*/ 233 w 239"/>
                <a:gd name="T59" fmla="*/ 2 h 34"/>
                <a:gd name="T60" fmla="*/ 229 w 239"/>
                <a:gd name="T61" fmla="*/ 24 h 34"/>
                <a:gd name="T62" fmla="*/ 234 w 239"/>
                <a:gd name="T63" fmla="*/ 27 h 34"/>
                <a:gd name="T64" fmla="*/ 43 w 239"/>
                <a:gd name="T65" fmla="*/ 21 h 34"/>
                <a:gd name="T66" fmla="*/ 20 w 239"/>
                <a:gd name="T67" fmla="*/ 24 h 34"/>
                <a:gd name="T68" fmla="*/ 40 w 239"/>
                <a:gd name="T69" fmla="*/ 24 h 34"/>
                <a:gd name="T70" fmla="*/ 43 w 239"/>
                <a:gd name="T71" fmla="*/ 21 h 34"/>
                <a:gd name="T72" fmla="*/ 55 w 239"/>
                <a:gd name="T73" fmla="*/ 21 h 34"/>
                <a:gd name="T74" fmla="*/ 54 w 239"/>
                <a:gd name="T75" fmla="*/ 24 h 34"/>
                <a:gd name="T76" fmla="*/ 94 w 239"/>
                <a:gd name="T77" fmla="*/ 24 h 34"/>
                <a:gd name="T78" fmla="*/ 95 w 239"/>
                <a:gd name="T79" fmla="*/ 21 h 34"/>
                <a:gd name="T80" fmla="*/ 186 w 239"/>
                <a:gd name="T81" fmla="*/ 15 h 34"/>
                <a:gd name="T82" fmla="*/ 105 w 239"/>
                <a:gd name="T83" fmla="*/ 16 h 34"/>
                <a:gd name="T84" fmla="*/ 185 w 239"/>
                <a:gd name="T85" fmla="*/ 20 h 34"/>
                <a:gd name="T86" fmla="*/ 103 w 239"/>
                <a:gd name="T87" fmla="*/ 21 h 34"/>
                <a:gd name="T88" fmla="*/ 184 w 239"/>
                <a:gd name="T89" fmla="*/ 23 h 34"/>
                <a:gd name="T90" fmla="*/ 103 w 239"/>
                <a:gd name="T91" fmla="*/ 21 h 34"/>
                <a:gd name="T92" fmla="*/ 189 w 239"/>
                <a:gd name="T93" fmla="*/ 24 h 34"/>
                <a:gd name="T94" fmla="*/ 194 w 239"/>
                <a:gd name="T95" fmla="*/ 21 h 34"/>
                <a:gd name="T96" fmla="*/ 217 w 239"/>
                <a:gd name="T97" fmla="*/ 24 h 34"/>
                <a:gd name="T98" fmla="*/ 206 w 239"/>
                <a:gd name="T99" fmla="*/ 21 h 34"/>
                <a:gd name="T100" fmla="*/ 205 w 239"/>
                <a:gd name="T10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" h="34">
                  <a:moveTo>
                    <a:pt x="188" y="27"/>
                  </a:moveTo>
                  <a:cubicBezTo>
                    <a:pt x="186" y="30"/>
                    <a:pt x="185" y="32"/>
                    <a:pt x="185" y="32"/>
                  </a:cubicBezTo>
                  <a:cubicBezTo>
                    <a:pt x="185" y="33"/>
                    <a:pt x="179" y="34"/>
                    <a:pt x="17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5" y="34"/>
                    <a:pt x="90" y="33"/>
                    <a:pt x="90" y="32"/>
                  </a:cubicBezTo>
                  <a:cubicBezTo>
                    <a:pt x="90" y="32"/>
                    <a:pt x="91" y="30"/>
                    <a:pt x="93" y="27"/>
                  </a:cubicBezTo>
                  <a:cubicBezTo>
                    <a:pt x="70" y="27"/>
                    <a:pt x="50" y="27"/>
                    <a:pt x="39" y="27"/>
                  </a:cubicBezTo>
                  <a:cubicBezTo>
                    <a:pt x="37" y="27"/>
                    <a:pt x="35" y="27"/>
                    <a:pt x="32" y="27"/>
                  </a:cubicBezTo>
                  <a:cubicBezTo>
                    <a:pt x="18" y="27"/>
                    <a:pt x="0" y="27"/>
                    <a:pt x="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4" y="24"/>
                    <a:pt x="8" y="24"/>
                  </a:cubicBezTo>
                  <a:cubicBezTo>
                    <a:pt x="10" y="20"/>
                    <a:pt x="17" y="3"/>
                    <a:pt x="17" y="3"/>
                  </a:cubicBezTo>
                  <a:cubicBezTo>
                    <a:pt x="18" y="2"/>
                    <a:pt x="21" y="2"/>
                    <a:pt x="24" y="2"/>
                  </a:cubicBezTo>
                  <a:cubicBezTo>
                    <a:pt x="28" y="2"/>
                    <a:pt x="30" y="2"/>
                    <a:pt x="30" y="3"/>
                  </a:cubicBezTo>
                  <a:cubicBezTo>
                    <a:pt x="30" y="3"/>
                    <a:pt x="25" y="14"/>
                    <a:pt x="22" y="20"/>
                  </a:cubicBezTo>
                  <a:cubicBezTo>
                    <a:pt x="30" y="20"/>
                    <a:pt x="44" y="20"/>
                    <a:pt x="44" y="20"/>
                  </a:cubicBezTo>
                  <a:cubicBezTo>
                    <a:pt x="47" y="14"/>
                    <a:pt x="52" y="3"/>
                    <a:pt x="52" y="3"/>
                  </a:cubicBezTo>
                  <a:cubicBezTo>
                    <a:pt x="52" y="2"/>
                    <a:pt x="55" y="2"/>
                    <a:pt x="59" y="2"/>
                  </a:cubicBezTo>
                  <a:cubicBezTo>
                    <a:pt x="62" y="2"/>
                    <a:pt x="65" y="2"/>
                    <a:pt x="64" y="3"/>
                  </a:cubicBezTo>
                  <a:cubicBezTo>
                    <a:pt x="64" y="3"/>
                    <a:pt x="59" y="14"/>
                    <a:pt x="56" y="20"/>
                  </a:cubicBezTo>
                  <a:cubicBezTo>
                    <a:pt x="61" y="20"/>
                    <a:pt x="7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19"/>
                    <a:pt x="98" y="18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0" y="16"/>
                    <a:pt x="84" y="16"/>
                    <a:pt x="84" y="16"/>
                  </a:cubicBezTo>
                  <a:cubicBezTo>
                    <a:pt x="80" y="16"/>
                    <a:pt x="77" y="16"/>
                    <a:pt x="78" y="15"/>
                  </a:cubicBezTo>
                  <a:cubicBezTo>
                    <a:pt x="78" y="15"/>
                    <a:pt x="79" y="14"/>
                    <a:pt x="80" y="14"/>
                  </a:cubicBezTo>
                  <a:cubicBezTo>
                    <a:pt x="83" y="8"/>
                    <a:pt x="86" y="3"/>
                    <a:pt x="86" y="3"/>
                  </a:cubicBezTo>
                  <a:cubicBezTo>
                    <a:pt x="86" y="3"/>
                    <a:pt x="86" y="3"/>
                    <a:pt x="90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0" y="9"/>
                    <a:pt x="88" y="13"/>
                  </a:cubicBezTo>
                  <a:cubicBezTo>
                    <a:pt x="90" y="13"/>
                    <a:pt x="95" y="13"/>
                    <a:pt x="100" y="12"/>
                  </a:cubicBezTo>
                  <a:cubicBezTo>
                    <a:pt x="100" y="12"/>
                    <a:pt x="100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4" y="6"/>
                    <a:pt x="107" y="1"/>
                    <a:pt x="107" y="1"/>
                  </a:cubicBezTo>
                  <a:cubicBezTo>
                    <a:pt x="107" y="1"/>
                    <a:pt x="107" y="0"/>
                    <a:pt x="111" y="0"/>
                  </a:cubicBezTo>
                  <a:cubicBezTo>
                    <a:pt x="115" y="0"/>
                    <a:pt x="114" y="1"/>
                    <a:pt x="114" y="1"/>
                  </a:cubicBezTo>
                  <a:cubicBezTo>
                    <a:pt x="114" y="1"/>
                    <a:pt x="110" y="9"/>
                    <a:pt x="108" y="12"/>
                  </a:cubicBezTo>
                  <a:cubicBezTo>
                    <a:pt x="120" y="12"/>
                    <a:pt x="149" y="12"/>
                    <a:pt x="169" y="12"/>
                  </a:cubicBezTo>
                  <a:cubicBezTo>
                    <a:pt x="172" y="7"/>
                    <a:pt x="174" y="3"/>
                    <a:pt x="174" y="3"/>
                  </a:cubicBezTo>
                  <a:cubicBezTo>
                    <a:pt x="174" y="3"/>
                    <a:pt x="175" y="2"/>
                    <a:pt x="178" y="2"/>
                  </a:cubicBezTo>
                  <a:cubicBezTo>
                    <a:pt x="182" y="2"/>
                    <a:pt x="182" y="3"/>
                    <a:pt x="182" y="3"/>
                  </a:cubicBezTo>
                  <a:cubicBezTo>
                    <a:pt x="182" y="3"/>
                    <a:pt x="179" y="8"/>
                    <a:pt x="177" y="12"/>
                  </a:cubicBezTo>
                  <a:cubicBezTo>
                    <a:pt x="182" y="12"/>
                    <a:pt x="186" y="12"/>
                    <a:pt x="189" y="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5" y="1"/>
                    <a:pt x="198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2"/>
                    <a:pt x="197" y="8"/>
                    <a:pt x="194" y="15"/>
                  </a:cubicBezTo>
                  <a:cubicBezTo>
                    <a:pt x="193" y="17"/>
                    <a:pt x="192" y="18"/>
                    <a:pt x="191" y="20"/>
                  </a:cubicBezTo>
                  <a:cubicBezTo>
                    <a:pt x="192" y="20"/>
                    <a:pt x="194" y="20"/>
                    <a:pt x="195" y="20"/>
                  </a:cubicBezTo>
                  <a:cubicBezTo>
                    <a:pt x="196" y="18"/>
                    <a:pt x="197" y="16"/>
                    <a:pt x="198" y="14"/>
                  </a:cubicBezTo>
                  <a:cubicBezTo>
                    <a:pt x="200" y="8"/>
                    <a:pt x="203" y="4"/>
                    <a:pt x="203" y="4"/>
                  </a:cubicBezTo>
                  <a:cubicBezTo>
                    <a:pt x="203" y="3"/>
                    <a:pt x="206" y="2"/>
                    <a:pt x="209" y="2"/>
                  </a:cubicBezTo>
                  <a:cubicBezTo>
                    <a:pt x="213" y="2"/>
                    <a:pt x="215" y="3"/>
                    <a:pt x="215" y="4"/>
                  </a:cubicBezTo>
                  <a:cubicBezTo>
                    <a:pt x="215" y="4"/>
                    <a:pt x="210" y="14"/>
                    <a:pt x="207" y="20"/>
                  </a:cubicBezTo>
                  <a:cubicBezTo>
                    <a:pt x="211" y="20"/>
                    <a:pt x="215" y="20"/>
                    <a:pt x="219" y="20"/>
                  </a:cubicBezTo>
                  <a:cubicBezTo>
                    <a:pt x="222" y="14"/>
                    <a:pt x="227" y="3"/>
                    <a:pt x="227" y="3"/>
                  </a:cubicBezTo>
                  <a:cubicBezTo>
                    <a:pt x="227" y="3"/>
                    <a:pt x="230" y="2"/>
                    <a:pt x="233" y="2"/>
                  </a:cubicBezTo>
                  <a:cubicBezTo>
                    <a:pt x="237" y="2"/>
                    <a:pt x="239" y="3"/>
                    <a:pt x="239" y="3"/>
                  </a:cubicBezTo>
                  <a:cubicBezTo>
                    <a:pt x="239" y="3"/>
                    <a:pt x="231" y="21"/>
                    <a:pt x="229" y="24"/>
                  </a:cubicBezTo>
                  <a:cubicBezTo>
                    <a:pt x="233" y="24"/>
                    <a:pt x="235" y="24"/>
                    <a:pt x="235" y="24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27"/>
                    <a:pt x="215" y="27"/>
                    <a:pt x="188" y="27"/>
                  </a:cubicBezTo>
                  <a:close/>
                  <a:moveTo>
                    <a:pt x="43" y="21"/>
                  </a:moveTo>
                  <a:cubicBezTo>
                    <a:pt x="43" y="21"/>
                    <a:pt x="29" y="21"/>
                    <a:pt x="21" y="21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4" y="24"/>
                    <a:pt x="29" y="24"/>
                    <a:pt x="33" y="24"/>
                  </a:cubicBezTo>
                  <a:cubicBezTo>
                    <a:pt x="36" y="24"/>
                    <a:pt x="38" y="24"/>
                    <a:pt x="40" y="24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3"/>
                    <a:pt x="43" y="23"/>
                    <a:pt x="43" y="21"/>
                  </a:cubicBezTo>
                  <a:close/>
                  <a:moveTo>
                    <a:pt x="95" y="21"/>
                  </a:moveTo>
                  <a:cubicBezTo>
                    <a:pt x="75" y="21"/>
                    <a:pt x="60" y="21"/>
                    <a:pt x="55" y="21"/>
                  </a:cubicBezTo>
                  <a:cubicBezTo>
                    <a:pt x="55" y="23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5" y="24"/>
                    <a:pt x="79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5" y="23"/>
                    <a:pt x="95" y="22"/>
                    <a:pt x="96" y="21"/>
                  </a:cubicBezTo>
                  <a:lnTo>
                    <a:pt x="95" y="21"/>
                  </a:lnTo>
                  <a:close/>
                  <a:moveTo>
                    <a:pt x="187" y="15"/>
                  </a:moveTo>
                  <a:cubicBezTo>
                    <a:pt x="186" y="15"/>
                    <a:pt x="186" y="15"/>
                    <a:pt x="186" y="15"/>
                  </a:cubicBezTo>
                  <a:cubicBezTo>
                    <a:pt x="180" y="16"/>
                    <a:pt x="174" y="16"/>
                    <a:pt x="173" y="16"/>
                  </a:cubicBezTo>
                  <a:cubicBezTo>
                    <a:pt x="173" y="16"/>
                    <a:pt x="131" y="16"/>
                    <a:pt x="105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29" y="20"/>
                    <a:pt x="160" y="20"/>
                    <a:pt x="185" y="20"/>
                  </a:cubicBezTo>
                  <a:lnTo>
                    <a:pt x="187" y="15"/>
                  </a:lnTo>
                  <a:close/>
                  <a:moveTo>
                    <a:pt x="103" y="21"/>
                  </a:moveTo>
                  <a:cubicBezTo>
                    <a:pt x="102" y="23"/>
                    <a:pt x="102" y="23"/>
                    <a:pt x="102" y="23"/>
                  </a:cubicBezTo>
                  <a:cubicBezTo>
                    <a:pt x="112" y="23"/>
                    <a:pt x="175" y="23"/>
                    <a:pt x="184" y="23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60" y="21"/>
                    <a:pt x="128" y="21"/>
                    <a:pt x="103" y="21"/>
                  </a:cubicBezTo>
                  <a:close/>
                  <a:moveTo>
                    <a:pt x="191" y="21"/>
                  </a:moveTo>
                  <a:cubicBezTo>
                    <a:pt x="190" y="22"/>
                    <a:pt x="190" y="23"/>
                    <a:pt x="189" y="24"/>
                  </a:cubicBezTo>
                  <a:cubicBezTo>
                    <a:pt x="191" y="24"/>
                    <a:pt x="192" y="24"/>
                    <a:pt x="193" y="24"/>
                  </a:cubicBezTo>
                  <a:cubicBezTo>
                    <a:pt x="193" y="23"/>
                    <a:pt x="194" y="23"/>
                    <a:pt x="194" y="21"/>
                  </a:cubicBezTo>
                  <a:cubicBezTo>
                    <a:pt x="193" y="21"/>
                    <a:pt x="192" y="21"/>
                    <a:pt x="191" y="21"/>
                  </a:cubicBezTo>
                  <a:close/>
                  <a:moveTo>
                    <a:pt x="217" y="24"/>
                  </a:moveTo>
                  <a:cubicBezTo>
                    <a:pt x="217" y="23"/>
                    <a:pt x="218" y="23"/>
                    <a:pt x="218" y="21"/>
                  </a:cubicBezTo>
                  <a:cubicBezTo>
                    <a:pt x="215" y="21"/>
                    <a:pt x="211" y="21"/>
                    <a:pt x="206" y="21"/>
                  </a:cubicBezTo>
                  <a:cubicBezTo>
                    <a:pt x="206" y="23"/>
                    <a:pt x="205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9" y="24"/>
                    <a:pt x="213" y="24"/>
                    <a:pt x="217" y="24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A4F43CC-AF18-CD7F-E0D4-28540B24FE05}"/>
                </a:ext>
              </a:extLst>
            </p:cNvPr>
            <p:cNvSpPr/>
            <p:nvPr/>
          </p:nvSpPr>
          <p:spPr bwMode="auto">
            <a:xfrm>
              <a:off x="4933951" y="5600701"/>
              <a:ext cx="7938" cy="60325"/>
            </a:xfrm>
            <a:custGeom>
              <a:avLst/>
              <a:gdLst>
                <a:gd name="T0" fmla="*/ 1 w 1"/>
                <a:gd name="T1" fmla="*/ 0 h 7"/>
                <a:gd name="T2" fmla="*/ 1 w 1"/>
                <a:gd name="T3" fmla="*/ 7 h 7"/>
                <a:gd name="T4" fmla="*/ 0 w 1"/>
                <a:gd name="T5" fmla="*/ 7 h 7"/>
                <a:gd name="T6" fmla="*/ 0 w 1"/>
                <a:gd name="T7" fmla="*/ 0 h 7"/>
                <a:gd name="T8" fmla="*/ 1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7F2586-AF9D-7215-DDBC-179A55D6A64B}"/>
                </a:ext>
              </a:extLst>
            </p:cNvPr>
            <p:cNvSpPr/>
            <p:nvPr/>
          </p:nvSpPr>
          <p:spPr bwMode="auto">
            <a:xfrm>
              <a:off x="5254626" y="5913438"/>
              <a:ext cx="42863" cy="122238"/>
            </a:xfrm>
            <a:custGeom>
              <a:avLst/>
              <a:gdLst>
                <a:gd name="T0" fmla="*/ 5 w 5"/>
                <a:gd name="T1" fmla="*/ 14 h 14"/>
                <a:gd name="T2" fmla="*/ 4 w 5"/>
                <a:gd name="T3" fmla="*/ 14 h 14"/>
                <a:gd name="T4" fmla="*/ 0 w 5"/>
                <a:gd name="T5" fmla="*/ 7 h 14"/>
                <a:gd name="T6" fmla="*/ 5 w 5"/>
                <a:gd name="T7" fmla="*/ 0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88814B0-4270-2F2D-D937-DCD79B4F41E8}"/>
                </a:ext>
              </a:extLst>
            </p:cNvPr>
            <p:cNvSpPr/>
            <p:nvPr/>
          </p:nvSpPr>
          <p:spPr bwMode="auto">
            <a:xfrm>
              <a:off x="5359401" y="5975351"/>
              <a:ext cx="701675" cy="69850"/>
            </a:xfrm>
            <a:custGeom>
              <a:avLst/>
              <a:gdLst>
                <a:gd name="T0" fmla="*/ 69 w 81"/>
                <a:gd name="T1" fmla="*/ 8 h 8"/>
                <a:gd name="T2" fmla="*/ 62 w 81"/>
                <a:gd name="T3" fmla="*/ 8 h 8"/>
                <a:gd name="T4" fmla="*/ 0 w 81"/>
                <a:gd name="T5" fmla="*/ 8 h 8"/>
                <a:gd name="T6" fmla="*/ 0 w 81"/>
                <a:gd name="T7" fmla="*/ 8 h 8"/>
                <a:gd name="T8" fmla="*/ 0 w 81"/>
                <a:gd name="T9" fmla="*/ 0 h 8"/>
                <a:gd name="T10" fmla="*/ 81 w 81"/>
                <a:gd name="T11" fmla="*/ 0 h 8"/>
                <a:gd name="T12" fmla="*/ 81 w 81"/>
                <a:gd name="T13" fmla="*/ 8 h 8"/>
                <a:gd name="T14" fmla="*/ 69 w 8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">
                  <a:moveTo>
                    <a:pt x="69" y="8"/>
                  </a:moveTo>
                  <a:cubicBezTo>
                    <a:pt x="67" y="8"/>
                    <a:pt x="64" y="8"/>
                    <a:pt x="62" y="8"/>
                  </a:cubicBezTo>
                  <a:cubicBezTo>
                    <a:pt x="41" y="8"/>
                    <a:pt x="1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9" y="8"/>
                    <a:pt x="74" y="8"/>
                    <a:pt x="69" y="8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8FCCF8B3-32A6-3110-472F-60487998FD73}"/>
                </a:ext>
              </a:extLst>
            </p:cNvPr>
            <p:cNvSpPr/>
            <p:nvPr/>
          </p:nvSpPr>
          <p:spPr bwMode="auto">
            <a:xfrm>
              <a:off x="5349876" y="5843588"/>
              <a:ext cx="703263" cy="44450"/>
            </a:xfrm>
            <a:custGeom>
              <a:avLst/>
              <a:gdLst>
                <a:gd name="T0" fmla="*/ 81 w 81"/>
                <a:gd name="T1" fmla="*/ 5 h 5"/>
                <a:gd name="T2" fmla="*/ 0 w 81"/>
                <a:gd name="T3" fmla="*/ 5 h 5"/>
                <a:gd name="T4" fmla="*/ 0 w 81"/>
                <a:gd name="T5" fmla="*/ 0 h 5"/>
                <a:gd name="T6" fmla="*/ 68 w 81"/>
                <a:gd name="T7" fmla="*/ 0 h 5"/>
                <a:gd name="T8" fmla="*/ 81 w 8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">
                  <a:moveTo>
                    <a:pt x="8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68" y="0"/>
                    <a:pt x="68" y="0"/>
                  </a:cubicBezTo>
                  <a:cubicBezTo>
                    <a:pt x="69" y="0"/>
                    <a:pt x="75" y="3"/>
                    <a:pt x="81" y="5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08F30245-A648-F08F-25C3-1F57D443D06F}"/>
                </a:ext>
              </a:extLst>
            </p:cNvPr>
            <p:cNvSpPr/>
            <p:nvPr/>
          </p:nvSpPr>
          <p:spPr bwMode="auto">
            <a:xfrm>
              <a:off x="5106988" y="5843588"/>
              <a:ext cx="190500" cy="192088"/>
            </a:xfrm>
            <a:custGeom>
              <a:avLst/>
              <a:gdLst>
                <a:gd name="T0" fmla="*/ 10 w 22"/>
                <a:gd name="T1" fmla="*/ 18 h 22"/>
                <a:gd name="T2" fmla="*/ 8 w 22"/>
                <a:gd name="T3" fmla="*/ 17 h 22"/>
                <a:gd name="T4" fmla="*/ 2 w 22"/>
                <a:gd name="T5" fmla="*/ 13 h 22"/>
                <a:gd name="T6" fmla="*/ 0 w 22"/>
                <a:gd name="T7" fmla="*/ 8 h 22"/>
                <a:gd name="T8" fmla="*/ 8 w 22"/>
                <a:gd name="T9" fmla="*/ 0 h 22"/>
                <a:gd name="T10" fmla="*/ 22 w 22"/>
                <a:gd name="T11" fmla="*/ 0 h 22"/>
                <a:gd name="T12" fmla="*/ 22 w 22"/>
                <a:gd name="T13" fmla="*/ 0 h 22"/>
                <a:gd name="T14" fmla="*/ 22 w 22"/>
                <a:gd name="T15" fmla="*/ 1 h 22"/>
                <a:gd name="T16" fmla="*/ 22 w 22"/>
                <a:gd name="T17" fmla="*/ 8 h 22"/>
                <a:gd name="T18" fmla="*/ 17 w 22"/>
                <a:gd name="T19" fmla="*/ 15 h 22"/>
                <a:gd name="T20" fmla="*/ 21 w 22"/>
                <a:gd name="T21" fmla="*/ 22 h 22"/>
                <a:gd name="T22" fmla="*/ 10 w 22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0" y="18"/>
                  </a:moveTo>
                  <a:cubicBezTo>
                    <a:pt x="9" y="17"/>
                    <a:pt x="8" y="17"/>
                    <a:pt x="8" y="17"/>
                  </a:cubicBezTo>
                  <a:cubicBezTo>
                    <a:pt x="6" y="16"/>
                    <a:pt x="3" y="14"/>
                    <a:pt x="2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1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6"/>
                    <a:pt x="22" y="8"/>
                  </a:cubicBezTo>
                  <a:cubicBezTo>
                    <a:pt x="19" y="9"/>
                    <a:pt x="17" y="12"/>
                    <a:pt x="17" y="15"/>
                  </a:cubicBezTo>
                  <a:cubicBezTo>
                    <a:pt x="17" y="18"/>
                    <a:pt x="19" y="21"/>
                    <a:pt x="21" y="22"/>
                  </a:cubicBezTo>
                  <a:cubicBezTo>
                    <a:pt x="16" y="21"/>
                    <a:pt x="12" y="19"/>
                    <a:pt x="10" y="18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3800EB9A-2B51-D2AF-3850-2B94B7B29B89}"/>
                </a:ext>
              </a:extLst>
            </p:cNvPr>
            <p:cNvSpPr/>
            <p:nvPr/>
          </p:nvSpPr>
          <p:spPr bwMode="auto">
            <a:xfrm>
              <a:off x="5897563" y="6045201"/>
              <a:ext cx="68263" cy="460375"/>
            </a:xfrm>
            <a:custGeom>
              <a:avLst/>
              <a:gdLst>
                <a:gd name="T0" fmla="*/ 8 w 8"/>
                <a:gd name="T1" fmla="*/ 51 h 53"/>
                <a:gd name="T2" fmla="*/ 4 w 8"/>
                <a:gd name="T3" fmla="*/ 53 h 53"/>
                <a:gd name="T4" fmla="*/ 0 w 8"/>
                <a:gd name="T5" fmla="*/ 51 h 53"/>
                <a:gd name="T6" fmla="*/ 0 w 8"/>
                <a:gd name="T7" fmla="*/ 0 h 53"/>
                <a:gd name="T8" fmla="*/ 7 w 8"/>
                <a:gd name="T9" fmla="*/ 0 h 53"/>
                <a:gd name="T10" fmla="*/ 8 w 8"/>
                <a:gd name="T1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3">
                  <a:moveTo>
                    <a:pt x="8" y="51"/>
                  </a:moveTo>
                  <a:cubicBezTo>
                    <a:pt x="8" y="51"/>
                    <a:pt x="8" y="53"/>
                    <a:pt x="4" y="53"/>
                  </a:cubicBezTo>
                  <a:cubicBezTo>
                    <a:pt x="0" y="53"/>
                    <a:pt x="0" y="51"/>
                    <a:pt x="0" y="51"/>
                  </a:cubicBezTo>
                  <a:cubicBezTo>
                    <a:pt x="0" y="50"/>
                    <a:pt x="0" y="28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FC54FD67-40F0-88AE-D6F2-9D6758518BE7}"/>
                </a:ext>
              </a:extLst>
            </p:cNvPr>
            <p:cNvSpPr/>
            <p:nvPr/>
          </p:nvSpPr>
          <p:spPr bwMode="auto">
            <a:xfrm>
              <a:off x="5124451" y="5957888"/>
              <a:ext cx="69850" cy="539750"/>
            </a:xfrm>
            <a:custGeom>
              <a:avLst/>
              <a:gdLst>
                <a:gd name="T0" fmla="*/ 8 w 8"/>
                <a:gd name="T1" fmla="*/ 60 h 62"/>
                <a:gd name="T2" fmla="*/ 5 w 8"/>
                <a:gd name="T3" fmla="*/ 62 h 62"/>
                <a:gd name="T4" fmla="*/ 1 w 8"/>
                <a:gd name="T5" fmla="*/ 60 h 62"/>
                <a:gd name="T6" fmla="*/ 0 w 8"/>
                <a:gd name="T7" fmla="*/ 0 h 62"/>
                <a:gd name="T8" fmla="*/ 6 w 8"/>
                <a:gd name="T9" fmla="*/ 4 h 62"/>
                <a:gd name="T10" fmla="*/ 8 w 8"/>
                <a:gd name="T11" fmla="*/ 5 h 62"/>
                <a:gd name="T12" fmla="*/ 8 w 8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8" y="60"/>
                    <a:pt x="8" y="62"/>
                    <a:pt x="5" y="62"/>
                  </a:cubicBezTo>
                  <a:cubicBezTo>
                    <a:pt x="1" y="62"/>
                    <a:pt x="1" y="60"/>
                    <a:pt x="1" y="60"/>
                  </a:cubicBezTo>
                  <a:cubicBezTo>
                    <a:pt x="1" y="59"/>
                    <a:pt x="0" y="32"/>
                    <a:pt x="0" y="0"/>
                  </a:cubicBezTo>
                  <a:cubicBezTo>
                    <a:pt x="1" y="1"/>
                    <a:pt x="4" y="3"/>
                    <a:pt x="6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26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D972002E-C6F2-A082-A46D-9E887CF23DBA}"/>
                </a:ext>
              </a:extLst>
            </p:cNvPr>
            <p:cNvSpPr/>
            <p:nvPr/>
          </p:nvSpPr>
          <p:spPr bwMode="auto">
            <a:xfrm>
              <a:off x="5341938" y="5068888"/>
              <a:ext cx="719138" cy="374650"/>
            </a:xfrm>
            <a:custGeom>
              <a:avLst/>
              <a:gdLst>
                <a:gd name="T0" fmla="*/ 83 w 83"/>
                <a:gd name="T1" fmla="*/ 32 h 43"/>
                <a:gd name="T2" fmla="*/ 83 w 83"/>
                <a:gd name="T3" fmla="*/ 34 h 43"/>
                <a:gd name="T4" fmla="*/ 72 w 83"/>
                <a:gd name="T5" fmla="*/ 43 h 43"/>
                <a:gd name="T6" fmla="*/ 11 w 83"/>
                <a:gd name="T7" fmla="*/ 43 h 43"/>
                <a:gd name="T8" fmla="*/ 0 w 83"/>
                <a:gd name="T9" fmla="*/ 34 h 43"/>
                <a:gd name="T10" fmla="*/ 0 w 83"/>
                <a:gd name="T11" fmla="*/ 32 h 43"/>
                <a:gd name="T12" fmla="*/ 0 w 83"/>
                <a:gd name="T13" fmla="*/ 9 h 43"/>
                <a:gd name="T14" fmla="*/ 11 w 83"/>
                <a:gd name="T15" fmla="*/ 0 h 43"/>
                <a:gd name="T16" fmla="*/ 72 w 83"/>
                <a:gd name="T17" fmla="*/ 0 h 43"/>
                <a:gd name="T18" fmla="*/ 83 w 83"/>
                <a:gd name="T19" fmla="*/ 9 h 43"/>
                <a:gd name="T20" fmla="*/ 83 w 83"/>
                <a:gd name="T21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43">
                  <a:moveTo>
                    <a:pt x="83" y="32"/>
                  </a:move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78" y="43"/>
                    <a:pt x="7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39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4"/>
                    <a:pt x="83" y="9"/>
                  </a:cubicBezTo>
                  <a:lnTo>
                    <a:pt x="83" y="32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D2FF0147-B7B2-D17C-92A0-9509C30FB897}"/>
                </a:ext>
              </a:extLst>
            </p:cNvPr>
            <p:cNvSpPr/>
            <p:nvPr/>
          </p:nvSpPr>
          <p:spPr bwMode="auto">
            <a:xfrm>
              <a:off x="5289551" y="5000626"/>
              <a:ext cx="823913" cy="347663"/>
            </a:xfrm>
            <a:custGeom>
              <a:avLst/>
              <a:gdLst>
                <a:gd name="T0" fmla="*/ 95 w 95"/>
                <a:gd name="T1" fmla="*/ 40 h 40"/>
                <a:gd name="T2" fmla="*/ 94 w 95"/>
                <a:gd name="T3" fmla="*/ 40 h 40"/>
                <a:gd name="T4" fmla="*/ 89 w 95"/>
                <a:gd name="T5" fmla="*/ 40 h 40"/>
                <a:gd name="T6" fmla="*/ 89 w 95"/>
                <a:gd name="T7" fmla="*/ 17 h 40"/>
                <a:gd name="T8" fmla="*/ 78 w 95"/>
                <a:gd name="T9" fmla="*/ 8 h 40"/>
                <a:gd name="T10" fmla="*/ 17 w 95"/>
                <a:gd name="T11" fmla="*/ 8 h 40"/>
                <a:gd name="T12" fmla="*/ 6 w 95"/>
                <a:gd name="T13" fmla="*/ 17 h 40"/>
                <a:gd name="T14" fmla="*/ 6 w 95"/>
                <a:gd name="T15" fmla="*/ 40 h 40"/>
                <a:gd name="T16" fmla="*/ 2 w 95"/>
                <a:gd name="T17" fmla="*/ 40 h 40"/>
                <a:gd name="T18" fmla="*/ 0 w 95"/>
                <a:gd name="T19" fmla="*/ 40 h 40"/>
                <a:gd name="T20" fmla="*/ 0 w 95"/>
                <a:gd name="T21" fmla="*/ 13 h 40"/>
                <a:gd name="T22" fmla="*/ 13 w 95"/>
                <a:gd name="T23" fmla="*/ 0 h 40"/>
                <a:gd name="T24" fmla="*/ 82 w 95"/>
                <a:gd name="T25" fmla="*/ 0 h 40"/>
                <a:gd name="T26" fmla="*/ 95 w 95"/>
                <a:gd name="T27" fmla="*/ 13 h 40"/>
                <a:gd name="T28" fmla="*/ 95 w 95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0">
                  <a:moveTo>
                    <a:pt x="95" y="40"/>
                  </a:moveTo>
                  <a:cubicBezTo>
                    <a:pt x="95" y="40"/>
                    <a:pt x="94" y="40"/>
                    <a:pt x="94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2"/>
                    <a:pt x="84" y="8"/>
                    <a:pt x="7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8"/>
                    <a:pt x="6" y="12"/>
                    <a:pt x="6" y="17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24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5" y="6"/>
                    <a:pt x="95" y="13"/>
                  </a:cubicBezTo>
                  <a:cubicBezTo>
                    <a:pt x="95" y="13"/>
                    <a:pt x="95" y="24"/>
                    <a:pt x="95" y="40"/>
                  </a:cubicBez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CA3DCB27-8E3C-6ECC-27C1-FCF420C7D061}"/>
                </a:ext>
              </a:extLst>
            </p:cNvPr>
            <p:cNvSpPr/>
            <p:nvPr/>
          </p:nvSpPr>
          <p:spPr bwMode="auto">
            <a:xfrm>
              <a:off x="5297488" y="5600701"/>
              <a:ext cx="825500" cy="1001713"/>
            </a:xfrm>
            <a:custGeom>
              <a:avLst/>
              <a:gdLst>
                <a:gd name="T0" fmla="*/ 88 w 95"/>
                <a:gd name="T1" fmla="*/ 51 h 115"/>
                <a:gd name="T2" fmla="*/ 88 w 95"/>
                <a:gd name="T3" fmla="*/ 43 h 115"/>
                <a:gd name="T4" fmla="*/ 7 w 95"/>
                <a:gd name="T5" fmla="*/ 43 h 115"/>
                <a:gd name="T6" fmla="*/ 7 w 95"/>
                <a:gd name="T7" fmla="*/ 51 h 115"/>
                <a:gd name="T8" fmla="*/ 7 w 95"/>
                <a:gd name="T9" fmla="*/ 51 h 115"/>
                <a:gd name="T10" fmla="*/ 8 w 95"/>
                <a:gd name="T11" fmla="*/ 113 h 115"/>
                <a:gd name="T12" fmla="*/ 5 w 95"/>
                <a:gd name="T13" fmla="*/ 115 h 115"/>
                <a:gd name="T14" fmla="*/ 0 w 95"/>
                <a:gd name="T15" fmla="*/ 113 h 115"/>
                <a:gd name="T16" fmla="*/ 0 w 95"/>
                <a:gd name="T17" fmla="*/ 50 h 115"/>
                <a:gd name="T18" fmla="*/ 0 w 95"/>
                <a:gd name="T19" fmla="*/ 50 h 115"/>
                <a:gd name="T20" fmla="*/ 0 w 95"/>
                <a:gd name="T21" fmla="*/ 50 h 115"/>
                <a:gd name="T22" fmla="*/ 0 w 95"/>
                <a:gd name="T23" fmla="*/ 50 h 115"/>
                <a:gd name="T24" fmla="*/ 0 w 95"/>
                <a:gd name="T25" fmla="*/ 36 h 115"/>
                <a:gd name="T26" fmla="*/ 0 w 95"/>
                <a:gd name="T27" fmla="*/ 29 h 115"/>
                <a:gd name="T28" fmla="*/ 6 w 95"/>
                <a:gd name="T29" fmla="*/ 28 h 115"/>
                <a:gd name="T30" fmla="*/ 6 w 95"/>
                <a:gd name="T31" fmla="*/ 28 h 115"/>
                <a:gd name="T32" fmla="*/ 6 w 95"/>
                <a:gd name="T33" fmla="*/ 33 h 115"/>
                <a:gd name="T34" fmla="*/ 87 w 95"/>
                <a:gd name="T35" fmla="*/ 33 h 115"/>
                <a:gd name="T36" fmla="*/ 88 w 95"/>
                <a:gd name="T37" fmla="*/ 33 h 115"/>
                <a:gd name="T38" fmla="*/ 88 w 95"/>
                <a:gd name="T39" fmla="*/ 7 h 115"/>
                <a:gd name="T40" fmla="*/ 88 w 95"/>
                <a:gd name="T41" fmla="*/ 0 h 115"/>
                <a:gd name="T42" fmla="*/ 89 w 95"/>
                <a:gd name="T43" fmla="*/ 0 h 115"/>
                <a:gd name="T44" fmla="*/ 94 w 95"/>
                <a:gd name="T45" fmla="*/ 0 h 115"/>
                <a:gd name="T46" fmla="*/ 94 w 95"/>
                <a:gd name="T47" fmla="*/ 0 h 115"/>
                <a:gd name="T48" fmla="*/ 94 w 95"/>
                <a:gd name="T49" fmla="*/ 7 h 115"/>
                <a:gd name="T50" fmla="*/ 94 w 95"/>
                <a:gd name="T51" fmla="*/ 37 h 115"/>
                <a:gd name="T52" fmla="*/ 95 w 95"/>
                <a:gd name="T53" fmla="*/ 111 h 115"/>
                <a:gd name="T54" fmla="*/ 92 w 95"/>
                <a:gd name="T55" fmla="*/ 113 h 115"/>
                <a:gd name="T56" fmla="*/ 88 w 95"/>
                <a:gd name="T57" fmla="*/ 112 h 115"/>
                <a:gd name="T58" fmla="*/ 88 w 95"/>
                <a:gd name="T5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115">
                  <a:moveTo>
                    <a:pt x="88" y="51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6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70"/>
                    <a:pt x="8" y="113"/>
                    <a:pt x="8" y="113"/>
                  </a:cubicBezTo>
                  <a:cubicBezTo>
                    <a:pt x="8" y="113"/>
                    <a:pt x="8" y="115"/>
                    <a:pt x="5" y="115"/>
                  </a:cubicBezTo>
                  <a:cubicBezTo>
                    <a:pt x="1" y="115"/>
                    <a:pt x="0" y="113"/>
                    <a:pt x="0" y="113"/>
                  </a:cubicBezTo>
                  <a:cubicBezTo>
                    <a:pt x="0" y="112"/>
                    <a:pt x="0" y="84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1"/>
                    <a:pt x="0" y="36"/>
                  </a:cubicBezTo>
                  <a:cubicBezTo>
                    <a:pt x="0" y="34"/>
                    <a:pt x="0" y="31"/>
                    <a:pt x="0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"/>
                    <a:pt x="94" y="5"/>
                    <a:pt x="94" y="7"/>
                  </a:cubicBezTo>
                  <a:cubicBezTo>
                    <a:pt x="94" y="17"/>
                    <a:pt x="94" y="27"/>
                    <a:pt x="94" y="37"/>
                  </a:cubicBezTo>
                  <a:cubicBezTo>
                    <a:pt x="95" y="74"/>
                    <a:pt x="95" y="108"/>
                    <a:pt x="95" y="111"/>
                  </a:cubicBezTo>
                  <a:cubicBezTo>
                    <a:pt x="95" y="111"/>
                    <a:pt x="95" y="113"/>
                    <a:pt x="92" y="113"/>
                  </a:cubicBezTo>
                  <a:cubicBezTo>
                    <a:pt x="88" y="113"/>
                    <a:pt x="88" y="112"/>
                    <a:pt x="88" y="112"/>
                  </a:cubicBezTo>
                  <a:lnTo>
                    <a:pt x="88" y="51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1C474109-4C63-D402-A84D-FA6182F49B62}"/>
                </a:ext>
              </a:extLst>
            </p:cNvPr>
            <p:cNvSpPr/>
            <p:nvPr/>
          </p:nvSpPr>
          <p:spPr bwMode="auto">
            <a:xfrm>
              <a:off x="6113463" y="5348288"/>
              <a:ext cx="400050" cy="130175"/>
            </a:xfrm>
            <a:custGeom>
              <a:avLst/>
              <a:gdLst>
                <a:gd name="T0" fmla="*/ 40 w 46"/>
                <a:gd name="T1" fmla="*/ 15 h 15"/>
                <a:gd name="T2" fmla="*/ 28 w 46"/>
                <a:gd name="T3" fmla="*/ 15 h 15"/>
                <a:gd name="T4" fmla="*/ 16 w 46"/>
                <a:gd name="T5" fmla="*/ 15 h 15"/>
                <a:gd name="T6" fmla="*/ 4 w 46"/>
                <a:gd name="T7" fmla="*/ 15 h 15"/>
                <a:gd name="T8" fmla="*/ 0 w 46"/>
                <a:gd name="T9" fmla="*/ 15 h 15"/>
                <a:gd name="T10" fmla="*/ 0 w 46"/>
                <a:gd name="T11" fmla="*/ 0 h 15"/>
                <a:gd name="T12" fmla="*/ 46 w 46"/>
                <a:gd name="T13" fmla="*/ 0 h 15"/>
                <a:gd name="T14" fmla="*/ 46 w 46"/>
                <a:gd name="T15" fmla="*/ 15 h 15"/>
                <a:gd name="T16" fmla="*/ 40 w 4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">
                  <a:moveTo>
                    <a:pt x="40" y="15"/>
                  </a:moveTo>
                  <a:cubicBezTo>
                    <a:pt x="37" y="15"/>
                    <a:pt x="33" y="15"/>
                    <a:pt x="28" y="15"/>
                  </a:cubicBezTo>
                  <a:cubicBezTo>
                    <a:pt x="24" y="15"/>
                    <a:pt x="20" y="15"/>
                    <a:pt x="16" y="15"/>
                  </a:cubicBezTo>
                  <a:cubicBezTo>
                    <a:pt x="12" y="15"/>
                    <a:pt x="8" y="15"/>
                    <a:pt x="4" y="15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27" y="0"/>
                    <a:pt x="46" y="0"/>
                    <a:pt x="46" y="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4" y="15"/>
                    <a:pt x="40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21243F0E-8DCB-4CB8-5D8B-5C2289BC8270}"/>
                </a:ext>
              </a:extLst>
            </p:cNvPr>
            <p:cNvSpPr/>
            <p:nvPr/>
          </p:nvSpPr>
          <p:spPr bwMode="auto">
            <a:xfrm>
              <a:off x="6356351" y="5478463"/>
              <a:ext cx="104775" cy="1054100"/>
            </a:xfrm>
            <a:custGeom>
              <a:avLst/>
              <a:gdLst>
                <a:gd name="T0" fmla="*/ 0 w 12"/>
                <a:gd name="T1" fmla="*/ 21 h 121"/>
                <a:gd name="T2" fmla="*/ 0 w 12"/>
                <a:gd name="T3" fmla="*/ 14 h 121"/>
                <a:gd name="T4" fmla="*/ 0 w 12"/>
                <a:gd name="T5" fmla="*/ 0 h 121"/>
                <a:gd name="T6" fmla="*/ 0 w 12"/>
                <a:gd name="T7" fmla="*/ 0 h 121"/>
                <a:gd name="T8" fmla="*/ 12 w 12"/>
                <a:gd name="T9" fmla="*/ 0 h 121"/>
                <a:gd name="T10" fmla="*/ 12 w 12"/>
                <a:gd name="T11" fmla="*/ 114 h 121"/>
                <a:gd name="T12" fmla="*/ 6 w 12"/>
                <a:gd name="T13" fmla="*/ 121 h 121"/>
                <a:gd name="T14" fmla="*/ 0 w 12"/>
                <a:gd name="T15" fmla="*/ 114 h 121"/>
                <a:gd name="T16" fmla="*/ 0 w 12"/>
                <a:gd name="T17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1">
                  <a:moveTo>
                    <a:pt x="0" y="21"/>
                  </a:moveTo>
                  <a:cubicBezTo>
                    <a:pt x="0" y="19"/>
                    <a:pt x="0" y="16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2" y="0"/>
                  </a:cubicBezTo>
                  <a:cubicBezTo>
                    <a:pt x="12" y="19"/>
                    <a:pt x="12" y="114"/>
                    <a:pt x="12" y="114"/>
                  </a:cubicBezTo>
                  <a:cubicBezTo>
                    <a:pt x="12" y="118"/>
                    <a:pt x="9" y="121"/>
                    <a:pt x="6" y="121"/>
                  </a:cubicBezTo>
                  <a:cubicBezTo>
                    <a:pt x="2" y="121"/>
                    <a:pt x="0" y="118"/>
                    <a:pt x="0" y="114"/>
                  </a:cubicBezTo>
                  <a:cubicBezTo>
                    <a:pt x="0" y="114"/>
                    <a:pt x="0" y="5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A580EF86-EE86-6C8B-01B7-AF982836DB4F}"/>
                </a:ext>
              </a:extLst>
            </p:cNvPr>
            <p:cNvSpPr/>
            <p:nvPr/>
          </p:nvSpPr>
          <p:spPr bwMode="auto">
            <a:xfrm>
              <a:off x="6113463" y="5600701"/>
              <a:ext cx="242888" cy="60325"/>
            </a:xfrm>
            <a:custGeom>
              <a:avLst/>
              <a:gdLst>
                <a:gd name="T0" fmla="*/ 16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16 w 28"/>
                <a:gd name="T7" fmla="*/ 7 h 7"/>
                <a:gd name="T8" fmla="*/ 4 w 28"/>
                <a:gd name="T9" fmla="*/ 7 h 7"/>
                <a:gd name="T10" fmla="*/ 0 w 28"/>
                <a:gd name="T11" fmla="*/ 7 h 7"/>
                <a:gd name="T12" fmla="*/ 0 w 28"/>
                <a:gd name="T13" fmla="*/ 0 h 7"/>
                <a:gd name="T14" fmla="*/ 4 w 28"/>
                <a:gd name="T15" fmla="*/ 0 h 7"/>
                <a:gd name="T16" fmla="*/ 16 w 2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16" y="0"/>
                  </a:moveTo>
                  <a:cubicBezTo>
                    <a:pt x="21" y="0"/>
                    <a:pt x="24" y="0"/>
                    <a:pt x="28" y="0"/>
                  </a:cubicBezTo>
                  <a:cubicBezTo>
                    <a:pt x="28" y="2"/>
                    <a:pt x="28" y="5"/>
                    <a:pt x="28" y="7"/>
                  </a:cubicBezTo>
                  <a:cubicBezTo>
                    <a:pt x="24" y="7"/>
                    <a:pt x="21" y="7"/>
                    <a:pt x="16" y="7"/>
                  </a:cubicBezTo>
                  <a:cubicBezTo>
                    <a:pt x="12" y="7"/>
                    <a:pt x="8" y="7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0EAF8093-9A88-E7D3-04CE-97F478D0C9B2}"/>
                </a:ext>
              </a:extLst>
            </p:cNvPr>
            <p:cNvSpPr/>
            <p:nvPr/>
          </p:nvSpPr>
          <p:spPr bwMode="auto">
            <a:xfrm>
              <a:off x="6148388" y="5661026"/>
              <a:ext cx="104775" cy="854075"/>
            </a:xfrm>
            <a:custGeom>
              <a:avLst/>
              <a:gdLst>
                <a:gd name="T0" fmla="*/ 12 w 12"/>
                <a:gd name="T1" fmla="*/ 0 h 98"/>
                <a:gd name="T2" fmla="*/ 12 w 12"/>
                <a:gd name="T3" fmla="*/ 91 h 98"/>
                <a:gd name="T4" fmla="*/ 6 w 12"/>
                <a:gd name="T5" fmla="*/ 98 h 98"/>
                <a:gd name="T6" fmla="*/ 0 w 12"/>
                <a:gd name="T7" fmla="*/ 91 h 98"/>
                <a:gd name="T8" fmla="*/ 0 w 12"/>
                <a:gd name="T9" fmla="*/ 36 h 98"/>
                <a:gd name="T10" fmla="*/ 0 w 12"/>
                <a:gd name="T11" fmla="*/ 0 h 98"/>
                <a:gd name="T12" fmla="*/ 12 w 12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8">
                  <a:moveTo>
                    <a:pt x="12" y="0"/>
                  </a:moveTo>
                  <a:cubicBezTo>
                    <a:pt x="12" y="33"/>
                    <a:pt x="12" y="91"/>
                    <a:pt x="12" y="91"/>
                  </a:cubicBezTo>
                  <a:cubicBezTo>
                    <a:pt x="12" y="95"/>
                    <a:pt x="9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91"/>
                    <a:pt x="0" y="64"/>
                    <a:pt x="0" y="36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19C1FC2D-0B91-D47F-6E1F-68F87BBA8DB4}"/>
                </a:ext>
              </a:extLst>
            </p:cNvPr>
            <p:cNvSpPr/>
            <p:nvPr/>
          </p:nvSpPr>
          <p:spPr bwMode="auto">
            <a:xfrm>
              <a:off x="6148388" y="5478463"/>
              <a:ext cx="104775" cy="122238"/>
            </a:xfrm>
            <a:custGeom>
              <a:avLst/>
              <a:gdLst>
                <a:gd name="T0" fmla="*/ 12 w 12"/>
                <a:gd name="T1" fmla="*/ 1 h 14"/>
                <a:gd name="T2" fmla="*/ 12 w 12"/>
                <a:gd name="T3" fmla="*/ 14 h 14"/>
                <a:gd name="T4" fmla="*/ 0 w 12"/>
                <a:gd name="T5" fmla="*/ 14 h 14"/>
                <a:gd name="T6" fmla="*/ 0 w 12"/>
                <a:gd name="T7" fmla="*/ 0 h 14"/>
                <a:gd name="T8" fmla="*/ 12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2" y="3"/>
                    <a:pt x="12" y="8"/>
                    <a:pt x="12" y="14"/>
                  </a:cubicBezTo>
                  <a:cubicBezTo>
                    <a:pt x="8" y="14"/>
                    <a:pt x="4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23D2EA34-BE22-1112-79ED-48DE73E12F5B}"/>
                </a:ext>
              </a:extLst>
            </p:cNvPr>
            <p:cNvSpPr/>
            <p:nvPr/>
          </p:nvSpPr>
          <p:spPr bwMode="auto">
            <a:xfrm>
              <a:off x="5289551" y="5348288"/>
              <a:ext cx="823913" cy="504825"/>
            </a:xfrm>
            <a:custGeom>
              <a:avLst/>
              <a:gdLst>
                <a:gd name="T0" fmla="*/ 7 w 95"/>
                <a:gd name="T1" fmla="*/ 36 h 58"/>
                <a:gd name="T2" fmla="*/ 7 w 95"/>
                <a:gd name="T3" fmla="*/ 57 h 58"/>
                <a:gd name="T4" fmla="*/ 7 w 95"/>
                <a:gd name="T5" fmla="*/ 57 h 58"/>
                <a:gd name="T6" fmla="*/ 1 w 95"/>
                <a:gd name="T7" fmla="*/ 58 h 58"/>
                <a:gd name="T8" fmla="*/ 1 w 95"/>
                <a:gd name="T9" fmla="*/ 57 h 58"/>
                <a:gd name="T10" fmla="*/ 0 w 95"/>
                <a:gd name="T11" fmla="*/ 36 h 58"/>
                <a:gd name="T12" fmla="*/ 0 w 95"/>
                <a:gd name="T13" fmla="*/ 29 h 58"/>
                <a:gd name="T14" fmla="*/ 0 w 95"/>
                <a:gd name="T15" fmla="*/ 15 h 58"/>
                <a:gd name="T16" fmla="*/ 0 w 95"/>
                <a:gd name="T17" fmla="*/ 0 h 58"/>
                <a:gd name="T18" fmla="*/ 2 w 95"/>
                <a:gd name="T19" fmla="*/ 0 h 58"/>
                <a:gd name="T20" fmla="*/ 6 w 95"/>
                <a:gd name="T21" fmla="*/ 0 h 58"/>
                <a:gd name="T22" fmla="*/ 6 w 95"/>
                <a:gd name="T23" fmla="*/ 2 h 58"/>
                <a:gd name="T24" fmla="*/ 17 w 95"/>
                <a:gd name="T25" fmla="*/ 11 h 58"/>
                <a:gd name="T26" fmla="*/ 78 w 95"/>
                <a:gd name="T27" fmla="*/ 11 h 58"/>
                <a:gd name="T28" fmla="*/ 89 w 95"/>
                <a:gd name="T29" fmla="*/ 2 h 58"/>
                <a:gd name="T30" fmla="*/ 89 w 95"/>
                <a:gd name="T31" fmla="*/ 0 h 58"/>
                <a:gd name="T32" fmla="*/ 94 w 95"/>
                <a:gd name="T33" fmla="*/ 0 h 58"/>
                <a:gd name="T34" fmla="*/ 95 w 95"/>
                <a:gd name="T35" fmla="*/ 0 h 58"/>
                <a:gd name="T36" fmla="*/ 95 w 95"/>
                <a:gd name="T37" fmla="*/ 15 h 58"/>
                <a:gd name="T38" fmla="*/ 95 w 95"/>
                <a:gd name="T39" fmla="*/ 29 h 58"/>
                <a:gd name="T40" fmla="*/ 95 w 95"/>
                <a:gd name="T41" fmla="*/ 29 h 58"/>
                <a:gd name="T42" fmla="*/ 90 w 95"/>
                <a:gd name="T43" fmla="*/ 29 h 58"/>
                <a:gd name="T44" fmla="*/ 89 w 95"/>
                <a:gd name="T45" fmla="*/ 29 h 58"/>
                <a:gd name="T46" fmla="*/ 89 w 95"/>
                <a:gd name="T47" fmla="*/ 21 h 58"/>
                <a:gd name="T48" fmla="*/ 7 w 95"/>
                <a:gd name="T49" fmla="*/ 21 h 58"/>
                <a:gd name="T50" fmla="*/ 7 w 95"/>
                <a:gd name="T51" fmla="*/ 29 h 58"/>
                <a:gd name="T52" fmla="*/ 7 w 95"/>
                <a:gd name="T53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58">
                  <a:moveTo>
                    <a:pt x="7" y="36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7"/>
                  </a:cubicBezTo>
                  <a:cubicBezTo>
                    <a:pt x="1" y="50"/>
                    <a:pt x="1" y="43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4"/>
                    <a:pt x="0" y="20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7"/>
                    <a:pt x="11" y="11"/>
                    <a:pt x="17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4" y="11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95" y="5"/>
                    <a:pt x="95" y="10"/>
                    <a:pt x="95" y="15"/>
                  </a:cubicBezTo>
                  <a:cubicBezTo>
                    <a:pt x="95" y="20"/>
                    <a:pt x="95" y="24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89" y="29"/>
                    <a:pt x="89" y="2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1" y="21"/>
                    <a:pt x="18" y="21"/>
                    <a:pt x="7" y="21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56B86E32-E23A-0C0F-81F9-1FD402568F55}"/>
                </a:ext>
              </a:extLst>
            </p:cNvPr>
            <p:cNvSpPr/>
            <p:nvPr/>
          </p:nvSpPr>
          <p:spPr bwMode="auto">
            <a:xfrm>
              <a:off x="5349876" y="5600701"/>
              <a:ext cx="711200" cy="60325"/>
            </a:xfrm>
            <a:custGeom>
              <a:avLst/>
              <a:gdLst>
                <a:gd name="T0" fmla="*/ 82 w 82"/>
                <a:gd name="T1" fmla="*/ 0 h 7"/>
                <a:gd name="T2" fmla="*/ 82 w 82"/>
                <a:gd name="T3" fmla="*/ 7 h 7"/>
                <a:gd name="T4" fmla="*/ 0 w 82"/>
                <a:gd name="T5" fmla="*/ 7 h 7"/>
                <a:gd name="T6" fmla="*/ 0 w 82"/>
                <a:gd name="T7" fmla="*/ 0 h 7"/>
                <a:gd name="T8" fmla="*/ 82 w 8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">
                  <a:moveTo>
                    <a:pt x="82" y="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57" y="7"/>
                    <a:pt x="26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57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53D156D4-F928-3FA1-7586-8B2EC3E69B5C}"/>
                </a:ext>
              </a:extLst>
            </p:cNvPr>
            <p:cNvSpPr/>
            <p:nvPr/>
          </p:nvSpPr>
          <p:spPr bwMode="auto">
            <a:xfrm>
              <a:off x="4941888" y="5600701"/>
              <a:ext cx="347663" cy="60325"/>
            </a:xfrm>
            <a:custGeom>
              <a:avLst/>
              <a:gdLst>
                <a:gd name="T0" fmla="*/ 40 w 40"/>
                <a:gd name="T1" fmla="*/ 7 h 7"/>
                <a:gd name="T2" fmla="*/ 40 w 40"/>
                <a:gd name="T3" fmla="*/ 7 h 7"/>
                <a:gd name="T4" fmla="*/ 0 w 40"/>
                <a:gd name="T5" fmla="*/ 7 h 7"/>
                <a:gd name="T6" fmla="*/ 0 w 40"/>
                <a:gd name="T7" fmla="*/ 0 h 7"/>
                <a:gd name="T8" fmla="*/ 40 w 40"/>
                <a:gd name="T9" fmla="*/ 0 h 7"/>
                <a:gd name="T10" fmla="*/ 40 w 40"/>
                <a:gd name="T11" fmla="*/ 0 h 7"/>
                <a:gd name="T12" fmla="*/ 40 w 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20" y="7"/>
                    <a:pt x="5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5" y="0"/>
                    <a:pt x="2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40" y="5"/>
                    <a:pt x="4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8F575729-FBD9-BF09-BC7A-361FA82C7CE4}"/>
                </a:ext>
              </a:extLst>
            </p:cNvPr>
            <p:cNvSpPr/>
            <p:nvPr/>
          </p:nvSpPr>
          <p:spPr bwMode="auto">
            <a:xfrm>
              <a:off x="4760913" y="5348288"/>
              <a:ext cx="528638" cy="130175"/>
            </a:xfrm>
            <a:custGeom>
              <a:avLst/>
              <a:gdLst>
                <a:gd name="T0" fmla="*/ 9 w 61"/>
                <a:gd name="T1" fmla="*/ 15 h 15"/>
                <a:gd name="T2" fmla="*/ 7 w 61"/>
                <a:gd name="T3" fmla="*/ 15 h 15"/>
                <a:gd name="T4" fmla="*/ 0 w 61"/>
                <a:gd name="T5" fmla="*/ 15 h 15"/>
                <a:gd name="T6" fmla="*/ 0 w 61"/>
                <a:gd name="T7" fmla="*/ 0 h 15"/>
                <a:gd name="T8" fmla="*/ 8 w 61"/>
                <a:gd name="T9" fmla="*/ 0 h 15"/>
                <a:gd name="T10" fmla="*/ 61 w 61"/>
                <a:gd name="T11" fmla="*/ 0 h 15"/>
                <a:gd name="T12" fmla="*/ 61 w 61"/>
                <a:gd name="T13" fmla="*/ 15 h 15"/>
                <a:gd name="T14" fmla="*/ 61 w 61"/>
                <a:gd name="T15" fmla="*/ 15 h 15"/>
                <a:gd name="T16" fmla="*/ 21 w 61"/>
                <a:gd name="T17" fmla="*/ 15 h 15"/>
                <a:gd name="T18" fmla="*/ 9 w 61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5">
                  <a:moveTo>
                    <a:pt x="9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5" y="15"/>
                    <a:pt x="2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" y="0"/>
                    <a:pt x="38" y="0"/>
                    <a:pt x="61" y="0"/>
                  </a:cubicBezTo>
                  <a:cubicBezTo>
                    <a:pt x="61" y="5"/>
                    <a:pt x="61" y="1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46" y="15"/>
                    <a:pt x="32" y="15"/>
                    <a:pt x="21" y="15"/>
                  </a:cubicBezTo>
                  <a:cubicBezTo>
                    <a:pt x="16" y="15"/>
                    <a:pt x="12" y="15"/>
                    <a:pt x="9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0A344D2F-44CE-D71C-67BB-04C56E99F4D8}"/>
                </a:ext>
              </a:extLst>
            </p:cNvPr>
            <p:cNvSpPr/>
            <p:nvPr/>
          </p:nvSpPr>
          <p:spPr bwMode="auto">
            <a:xfrm>
              <a:off x="4838701" y="5478463"/>
              <a:ext cx="103188" cy="1062038"/>
            </a:xfrm>
            <a:custGeom>
              <a:avLst/>
              <a:gdLst>
                <a:gd name="T0" fmla="*/ 12 w 12"/>
                <a:gd name="T1" fmla="*/ 21 h 122"/>
                <a:gd name="T2" fmla="*/ 12 w 12"/>
                <a:gd name="T3" fmla="*/ 115 h 122"/>
                <a:gd name="T4" fmla="*/ 6 w 12"/>
                <a:gd name="T5" fmla="*/ 122 h 122"/>
                <a:gd name="T6" fmla="*/ 0 w 12"/>
                <a:gd name="T7" fmla="*/ 115 h 122"/>
                <a:gd name="T8" fmla="*/ 0 w 12"/>
                <a:gd name="T9" fmla="*/ 21 h 122"/>
                <a:gd name="T10" fmla="*/ 0 w 12"/>
                <a:gd name="T11" fmla="*/ 14 h 122"/>
                <a:gd name="T12" fmla="*/ 0 w 12"/>
                <a:gd name="T13" fmla="*/ 0 h 122"/>
                <a:gd name="T14" fmla="*/ 12 w 12"/>
                <a:gd name="T15" fmla="*/ 0 h 122"/>
                <a:gd name="T16" fmla="*/ 12 w 12"/>
                <a:gd name="T17" fmla="*/ 0 h 122"/>
                <a:gd name="T18" fmla="*/ 12 w 12"/>
                <a:gd name="T19" fmla="*/ 14 h 122"/>
                <a:gd name="T20" fmla="*/ 11 w 12"/>
                <a:gd name="T21" fmla="*/ 14 h 122"/>
                <a:gd name="T22" fmla="*/ 11 w 12"/>
                <a:gd name="T23" fmla="*/ 21 h 122"/>
                <a:gd name="T24" fmla="*/ 12 w 12"/>
                <a:gd name="T25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22">
                  <a:moveTo>
                    <a:pt x="12" y="21"/>
                  </a:moveTo>
                  <a:cubicBezTo>
                    <a:pt x="12" y="55"/>
                    <a:pt x="12" y="115"/>
                    <a:pt x="12" y="115"/>
                  </a:cubicBezTo>
                  <a:cubicBezTo>
                    <a:pt x="12" y="119"/>
                    <a:pt x="9" y="122"/>
                    <a:pt x="6" y="122"/>
                  </a:cubicBezTo>
                  <a:cubicBezTo>
                    <a:pt x="3" y="122"/>
                    <a:pt x="0" y="119"/>
                    <a:pt x="0" y="115"/>
                  </a:cubicBezTo>
                  <a:cubicBezTo>
                    <a:pt x="0" y="115"/>
                    <a:pt x="0" y="56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3" y="0"/>
                    <a:pt x="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8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84F70C0E-3856-8BC1-6287-B5FC5D4F7D35}"/>
                </a:ext>
              </a:extLst>
            </p:cNvPr>
            <p:cNvSpPr/>
            <p:nvPr/>
          </p:nvSpPr>
          <p:spPr bwMode="auto">
            <a:xfrm>
              <a:off x="4646613" y="5600701"/>
              <a:ext cx="192088" cy="60325"/>
            </a:xfrm>
            <a:custGeom>
              <a:avLst/>
              <a:gdLst>
                <a:gd name="T0" fmla="*/ 22 w 22"/>
                <a:gd name="T1" fmla="*/ 0 h 7"/>
                <a:gd name="T2" fmla="*/ 22 w 22"/>
                <a:gd name="T3" fmla="*/ 7 h 7"/>
                <a:gd name="T4" fmla="*/ 0 w 22"/>
                <a:gd name="T5" fmla="*/ 7 h 7"/>
                <a:gd name="T6" fmla="*/ 0 w 22"/>
                <a:gd name="T7" fmla="*/ 0 h 7"/>
                <a:gd name="T8" fmla="*/ 22 w 2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8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8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FA1B257-97E5-224A-28F2-D1CEF8B42E49}"/>
                </a:ext>
              </a:extLst>
            </p:cNvPr>
            <p:cNvSpPr/>
            <p:nvPr/>
          </p:nvSpPr>
          <p:spPr bwMode="auto">
            <a:xfrm>
              <a:off x="4483101" y="5348288"/>
              <a:ext cx="277813" cy="130175"/>
            </a:xfrm>
            <a:custGeom>
              <a:avLst/>
              <a:gdLst>
                <a:gd name="T0" fmla="*/ 19 w 32"/>
                <a:gd name="T1" fmla="*/ 15 h 15"/>
                <a:gd name="T2" fmla="*/ 6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  <a:gd name="T10" fmla="*/ 32 w 32"/>
                <a:gd name="T11" fmla="*/ 15 h 15"/>
                <a:gd name="T12" fmla="*/ 19 w 3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19" y="15"/>
                  </a:moveTo>
                  <a:cubicBezTo>
                    <a:pt x="14" y="15"/>
                    <a:pt x="10" y="15"/>
                    <a:pt x="6" y="15"/>
                  </a:cubicBezTo>
                  <a:cubicBezTo>
                    <a:pt x="3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32" y="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5"/>
                    <a:pt x="23" y="15"/>
                    <a:pt x="19" y="15"/>
                  </a:cubicBezTo>
                  <a:close/>
                </a:path>
              </a:pathLst>
            </a:custGeom>
            <a:solidFill>
              <a:srgbClr val="F4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AF4538B5-CF64-4999-7282-8BB62B64F0A2}"/>
                </a:ext>
              </a:extLst>
            </p:cNvPr>
            <p:cNvSpPr/>
            <p:nvPr/>
          </p:nvSpPr>
          <p:spPr bwMode="auto">
            <a:xfrm>
              <a:off x="4533901" y="5478463"/>
              <a:ext cx="112713" cy="1054100"/>
            </a:xfrm>
            <a:custGeom>
              <a:avLst/>
              <a:gdLst>
                <a:gd name="T0" fmla="*/ 13 w 13"/>
                <a:gd name="T1" fmla="*/ 21 h 121"/>
                <a:gd name="T2" fmla="*/ 13 w 13"/>
                <a:gd name="T3" fmla="*/ 114 h 121"/>
                <a:gd name="T4" fmla="*/ 7 w 13"/>
                <a:gd name="T5" fmla="*/ 121 h 121"/>
                <a:gd name="T6" fmla="*/ 0 w 13"/>
                <a:gd name="T7" fmla="*/ 114 h 121"/>
                <a:gd name="T8" fmla="*/ 0 w 13"/>
                <a:gd name="T9" fmla="*/ 0 h 121"/>
                <a:gd name="T10" fmla="*/ 13 w 13"/>
                <a:gd name="T11" fmla="*/ 0 h 121"/>
                <a:gd name="T12" fmla="*/ 13 w 13"/>
                <a:gd name="T13" fmla="*/ 14 h 121"/>
                <a:gd name="T14" fmla="*/ 13 w 13"/>
                <a:gd name="T15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1">
                  <a:moveTo>
                    <a:pt x="13" y="21"/>
                  </a:moveTo>
                  <a:cubicBezTo>
                    <a:pt x="13" y="55"/>
                    <a:pt x="13" y="114"/>
                    <a:pt x="13" y="114"/>
                  </a:cubicBezTo>
                  <a:cubicBezTo>
                    <a:pt x="13" y="118"/>
                    <a:pt x="10" y="121"/>
                    <a:pt x="7" y="121"/>
                  </a:cubicBez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24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3" y="3"/>
                    <a:pt x="13" y="8"/>
                    <a:pt x="13" y="14"/>
                  </a:cubicBezTo>
                  <a:cubicBezTo>
                    <a:pt x="13" y="16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7FA626A-1F4E-77B1-0DB7-E36B5795089C}"/>
              </a:ext>
            </a:extLst>
          </p:cNvPr>
          <p:cNvGrpSpPr/>
          <p:nvPr/>
        </p:nvGrpSpPr>
        <p:grpSpPr>
          <a:xfrm>
            <a:off x="7075375" y="3750470"/>
            <a:ext cx="1594247" cy="1298972"/>
            <a:chOff x="4387851" y="5000626"/>
            <a:chExt cx="2125662" cy="1731963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BBBACC7-1605-8B46-B78D-EFDDB3FAE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7851" y="6435726"/>
              <a:ext cx="2073275" cy="296863"/>
            </a:xfrm>
            <a:custGeom>
              <a:avLst/>
              <a:gdLst>
                <a:gd name="T0" fmla="*/ 185 w 239"/>
                <a:gd name="T1" fmla="*/ 32 h 34"/>
                <a:gd name="T2" fmla="*/ 102 w 239"/>
                <a:gd name="T3" fmla="*/ 34 h 34"/>
                <a:gd name="T4" fmla="*/ 93 w 239"/>
                <a:gd name="T5" fmla="*/ 27 h 34"/>
                <a:gd name="T6" fmla="*/ 32 w 239"/>
                <a:gd name="T7" fmla="*/ 27 h 34"/>
                <a:gd name="T8" fmla="*/ 1 w 239"/>
                <a:gd name="T9" fmla="*/ 24 h 34"/>
                <a:gd name="T10" fmla="*/ 17 w 239"/>
                <a:gd name="T11" fmla="*/ 3 h 34"/>
                <a:gd name="T12" fmla="*/ 30 w 239"/>
                <a:gd name="T13" fmla="*/ 3 h 34"/>
                <a:gd name="T14" fmla="*/ 44 w 239"/>
                <a:gd name="T15" fmla="*/ 20 h 34"/>
                <a:gd name="T16" fmla="*/ 59 w 239"/>
                <a:gd name="T17" fmla="*/ 2 h 34"/>
                <a:gd name="T18" fmla="*/ 56 w 239"/>
                <a:gd name="T19" fmla="*/ 20 h 34"/>
                <a:gd name="T20" fmla="*/ 96 w 239"/>
                <a:gd name="T21" fmla="*/ 20 h 34"/>
                <a:gd name="T22" fmla="*/ 98 w 239"/>
                <a:gd name="T23" fmla="*/ 16 h 34"/>
                <a:gd name="T24" fmla="*/ 78 w 239"/>
                <a:gd name="T25" fmla="*/ 15 h 34"/>
                <a:gd name="T26" fmla="*/ 86 w 239"/>
                <a:gd name="T27" fmla="*/ 3 h 34"/>
                <a:gd name="T28" fmla="*/ 93 w 239"/>
                <a:gd name="T29" fmla="*/ 3 h 34"/>
                <a:gd name="T30" fmla="*/ 100 w 239"/>
                <a:gd name="T31" fmla="*/ 12 h 34"/>
                <a:gd name="T32" fmla="*/ 101 w 239"/>
                <a:gd name="T33" fmla="*/ 12 h 34"/>
                <a:gd name="T34" fmla="*/ 101 w 239"/>
                <a:gd name="T35" fmla="*/ 12 h 34"/>
                <a:gd name="T36" fmla="*/ 111 w 239"/>
                <a:gd name="T37" fmla="*/ 0 h 34"/>
                <a:gd name="T38" fmla="*/ 108 w 239"/>
                <a:gd name="T39" fmla="*/ 12 h 34"/>
                <a:gd name="T40" fmla="*/ 174 w 239"/>
                <a:gd name="T41" fmla="*/ 3 h 34"/>
                <a:gd name="T42" fmla="*/ 182 w 239"/>
                <a:gd name="T43" fmla="*/ 3 h 34"/>
                <a:gd name="T44" fmla="*/ 189 w 239"/>
                <a:gd name="T45" fmla="*/ 12 h 34"/>
                <a:gd name="T46" fmla="*/ 198 w 239"/>
                <a:gd name="T47" fmla="*/ 1 h 34"/>
                <a:gd name="T48" fmla="*/ 194 w 239"/>
                <a:gd name="T49" fmla="*/ 15 h 34"/>
                <a:gd name="T50" fmla="*/ 195 w 239"/>
                <a:gd name="T51" fmla="*/ 20 h 34"/>
                <a:gd name="T52" fmla="*/ 203 w 239"/>
                <a:gd name="T53" fmla="*/ 4 h 34"/>
                <a:gd name="T54" fmla="*/ 215 w 239"/>
                <a:gd name="T55" fmla="*/ 4 h 34"/>
                <a:gd name="T56" fmla="*/ 219 w 239"/>
                <a:gd name="T57" fmla="*/ 20 h 34"/>
                <a:gd name="T58" fmla="*/ 233 w 239"/>
                <a:gd name="T59" fmla="*/ 2 h 34"/>
                <a:gd name="T60" fmla="*/ 229 w 239"/>
                <a:gd name="T61" fmla="*/ 24 h 34"/>
                <a:gd name="T62" fmla="*/ 234 w 239"/>
                <a:gd name="T63" fmla="*/ 27 h 34"/>
                <a:gd name="T64" fmla="*/ 43 w 239"/>
                <a:gd name="T65" fmla="*/ 21 h 34"/>
                <a:gd name="T66" fmla="*/ 20 w 239"/>
                <a:gd name="T67" fmla="*/ 24 h 34"/>
                <a:gd name="T68" fmla="*/ 40 w 239"/>
                <a:gd name="T69" fmla="*/ 24 h 34"/>
                <a:gd name="T70" fmla="*/ 43 w 239"/>
                <a:gd name="T71" fmla="*/ 21 h 34"/>
                <a:gd name="T72" fmla="*/ 55 w 239"/>
                <a:gd name="T73" fmla="*/ 21 h 34"/>
                <a:gd name="T74" fmla="*/ 54 w 239"/>
                <a:gd name="T75" fmla="*/ 24 h 34"/>
                <a:gd name="T76" fmla="*/ 94 w 239"/>
                <a:gd name="T77" fmla="*/ 24 h 34"/>
                <a:gd name="T78" fmla="*/ 95 w 239"/>
                <a:gd name="T79" fmla="*/ 21 h 34"/>
                <a:gd name="T80" fmla="*/ 186 w 239"/>
                <a:gd name="T81" fmla="*/ 15 h 34"/>
                <a:gd name="T82" fmla="*/ 105 w 239"/>
                <a:gd name="T83" fmla="*/ 16 h 34"/>
                <a:gd name="T84" fmla="*/ 185 w 239"/>
                <a:gd name="T85" fmla="*/ 20 h 34"/>
                <a:gd name="T86" fmla="*/ 103 w 239"/>
                <a:gd name="T87" fmla="*/ 21 h 34"/>
                <a:gd name="T88" fmla="*/ 184 w 239"/>
                <a:gd name="T89" fmla="*/ 23 h 34"/>
                <a:gd name="T90" fmla="*/ 103 w 239"/>
                <a:gd name="T91" fmla="*/ 21 h 34"/>
                <a:gd name="T92" fmla="*/ 189 w 239"/>
                <a:gd name="T93" fmla="*/ 24 h 34"/>
                <a:gd name="T94" fmla="*/ 194 w 239"/>
                <a:gd name="T95" fmla="*/ 21 h 34"/>
                <a:gd name="T96" fmla="*/ 217 w 239"/>
                <a:gd name="T97" fmla="*/ 24 h 34"/>
                <a:gd name="T98" fmla="*/ 206 w 239"/>
                <a:gd name="T99" fmla="*/ 21 h 34"/>
                <a:gd name="T100" fmla="*/ 205 w 239"/>
                <a:gd name="T10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9" h="34">
                  <a:moveTo>
                    <a:pt x="188" y="27"/>
                  </a:moveTo>
                  <a:cubicBezTo>
                    <a:pt x="186" y="30"/>
                    <a:pt x="185" y="32"/>
                    <a:pt x="185" y="32"/>
                  </a:cubicBezTo>
                  <a:cubicBezTo>
                    <a:pt x="185" y="33"/>
                    <a:pt x="179" y="34"/>
                    <a:pt x="17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5" y="34"/>
                    <a:pt x="90" y="33"/>
                    <a:pt x="90" y="32"/>
                  </a:cubicBezTo>
                  <a:cubicBezTo>
                    <a:pt x="90" y="32"/>
                    <a:pt x="91" y="30"/>
                    <a:pt x="93" y="27"/>
                  </a:cubicBezTo>
                  <a:cubicBezTo>
                    <a:pt x="70" y="27"/>
                    <a:pt x="50" y="27"/>
                    <a:pt x="39" y="27"/>
                  </a:cubicBezTo>
                  <a:cubicBezTo>
                    <a:pt x="37" y="27"/>
                    <a:pt x="35" y="27"/>
                    <a:pt x="32" y="27"/>
                  </a:cubicBezTo>
                  <a:cubicBezTo>
                    <a:pt x="18" y="27"/>
                    <a:pt x="0" y="27"/>
                    <a:pt x="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4" y="24"/>
                    <a:pt x="8" y="24"/>
                  </a:cubicBezTo>
                  <a:cubicBezTo>
                    <a:pt x="10" y="20"/>
                    <a:pt x="17" y="3"/>
                    <a:pt x="17" y="3"/>
                  </a:cubicBezTo>
                  <a:cubicBezTo>
                    <a:pt x="18" y="2"/>
                    <a:pt x="21" y="2"/>
                    <a:pt x="24" y="2"/>
                  </a:cubicBezTo>
                  <a:cubicBezTo>
                    <a:pt x="28" y="2"/>
                    <a:pt x="30" y="2"/>
                    <a:pt x="30" y="3"/>
                  </a:cubicBezTo>
                  <a:cubicBezTo>
                    <a:pt x="30" y="3"/>
                    <a:pt x="25" y="14"/>
                    <a:pt x="22" y="20"/>
                  </a:cubicBezTo>
                  <a:cubicBezTo>
                    <a:pt x="30" y="20"/>
                    <a:pt x="44" y="20"/>
                    <a:pt x="44" y="20"/>
                  </a:cubicBezTo>
                  <a:cubicBezTo>
                    <a:pt x="47" y="14"/>
                    <a:pt x="52" y="3"/>
                    <a:pt x="52" y="3"/>
                  </a:cubicBezTo>
                  <a:cubicBezTo>
                    <a:pt x="52" y="2"/>
                    <a:pt x="55" y="2"/>
                    <a:pt x="59" y="2"/>
                  </a:cubicBezTo>
                  <a:cubicBezTo>
                    <a:pt x="62" y="2"/>
                    <a:pt x="65" y="2"/>
                    <a:pt x="64" y="3"/>
                  </a:cubicBezTo>
                  <a:cubicBezTo>
                    <a:pt x="64" y="3"/>
                    <a:pt x="59" y="14"/>
                    <a:pt x="56" y="20"/>
                  </a:cubicBezTo>
                  <a:cubicBezTo>
                    <a:pt x="61" y="20"/>
                    <a:pt x="7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19"/>
                    <a:pt x="98" y="18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0" y="16"/>
                    <a:pt x="84" y="16"/>
                    <a:pt x="84" y="16"/>
                  </a:cubicBezTo>
                  <a:cubicBezTo>
                    <a:pt x="80" y="16"/>
                    <a:pt x="77" y="16"/>
                    <a:pt x="78" y="15"/>
                  </a:cubicBezTo>
                  <a:cubicBezTo>
                    <a:pt x="78" y="15"/>
                    <a:pt x="79" y="14"/>
                    <a:pt x="80" y="14"/>
                  </a:cubicBezTo>
                  <a:cubicBezTo>
                    <a:pt x="83" y="8"/>
                    <a:pt x="86" y="3"/>
                    <a:pt x="86" y="3"/>
                  </a:cubicBezTo>
                  <a:cubicBezTo>
                    <a:pt x="86" y="3"/>
                    <a:pt x="86" y="3"/>
                    <a:pt x="90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0" y="9"/>
                    <a:pt x="88" y="13"/>
                  </a:cubicBezTo>
                  <a:cubicBezTo>
                    <a:pt x="90" y="13"/>
                    <a:pt x="95" y="13"/>
                    <a:pt x="100" y="12"/>
                  </a:cubicBezTo>
                  <a:cubicBezTo>
                    <a:pt x="100" y="12"/>
                    <a:pt x="100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4" y="6"/>
                    <a:pt x="107" y="1"/>
                    <a:pt x="107" y="1"/>
                  </a:cubicBezTo>
                  <a:cubicBezTo>
                    <a:pt x="107" y="1"/>
                    <a:pt x="107" y="0"/>
                    <a:pt x="111" y="0"/>
                  </a:cubicBezTo>
                  <a:cubicBezTo>
                    <a:pt x="115" y="0"/>
                    <a:pt x="114" y="1"/>
                    <a:pt x="114" y="1"/>
                  </a:cubicBezTo>
                  <a:cubicBezTo>
                    <a:pt x="114" y="1"/>
                    <a:pt x="110" y="9"/>
                    <a:pt x="108" y="12"/>
                  </a:cubicBezTo>
                  <a:cubicBezTo>
                    <a:pt x="120" y="12"/>
                    <a:pt x="149" y="12"/>
                    <a:pt x="169" y="12"/>
                  </a:cubicBezTo>
                  <a:cubicBezTo>
                    <a:pt x="172" y="7"/>
                    <a:pt x="174" y="3"/>
                    <a:pt x="174" y="3"/>
                  </a:cubicBezTo>
                  <a:cubicBezTo>
                    <a:pt x="174" y="3"/>
                    <a:pt x="175" y="2"/>
                    <a:pt x="178" y="2"/>
                  </a:cubicBezTo>
                  <a:cubicBezTo>
                    <a:pt x="182" y="2"/>
                    <a:pt x="182" y="3"/>
                    <a:pt x="182" y="3"/>
                  </a:cubicBezTo>
                  <a:cubicBezTo>
                    <a:pt x="182" y="3"/>
                    <a:pt x="179" y="8"/>
                    <a:pt x="177" y="12"/>
                  </a:cubicBezTo>
                  <a:cubicBezTo>
                    <a:pt x="182" y="12"/>
                    <a:pt x="186" y="12"/>
                    <a:pt x="189" y="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5" y="1"/>
                    <a:pt x="198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2"/>
                    <a:pt x="197" y="8"/>
                    <a:pt x="194" y="15"/>
                  </a:cubicBezTo>
                  <a:cubicBezTo>
                    <a:pt x="193" y="17"/>
                    <a:pt x="192" y="18"/>
                    <a:pt x="191" y="20"/>
                  </a:cubicBezTo>
                  <a:cubicBezTo>
                    <a:pt x="192" y="20"/>
                    <a:pt x="194" y="20"/>
                    <a:pt x="195" y="20"/>
                  </a:cubicBezTo>
                  <a:cubicBezTo>
                    <a:pt x="196" y="18"/>
                    <a:pt x="197" y="16"/>
                    <a:pt x="198" y="14"/>
                  </a:cubicBezTo>
                  <a:cubicBezTo>
                    <a:pt x="200" y="8"/>
                    <a:pt x="203" y="4"/>
                    <a:pt x="203" y="4"/>
                  </a:cubicBezTo>
                  <a:cubicBezTo>
                    <a:pt x="203" y="3"/>
                    <a:pt x="206" y="2"/>
                    <a:pt x="209" y="2"/>
                  </a:cubicBezTo>
                  <a:cubicBezTo>
                    <a:pt x="213" y="2"/>
                    <a:pt x="215" y="3"/>
                    <a:pt x="215" y="4"/>
                  </a:cubicBezTo>
                  <a:cubicBezTo>
                    <a:pt x="215" y="4"/>
                    <a:pt x="210" y="14"/>
                    <a:pt x="207" y="20"/>
                  </a:cubicBezTo>
                  <a:cubicBezTo>
                    <a:pt x="211" y="20"/>
                    <a:pt x="215" y="20"/>
                    <a:pt x="219" y="20"/>
                  </a:cubicBezTo>
                  <a:cubicBezTo>
                    <a:pt x="222" y="14"/>
                    <a:pt x="227" y="3"/>
                    <a:pt x="227" y="3"/>
                  </a:cubicBezTo>
                  <a:cubicBezTo>
                    <a:pt x="227" y="3"/>
                    <a:pt x="230" y="2"/>
                    <a:pt x="233" y="2"/>
                  </a:cubicBezTo>
                  <a:cubicBezTo>
                    <a:pt x="237" y="2"/>
                    <a:pt x="239" y="3"/>
                    <a:pt x="239" y="3"/>
                  </a:cubicBezTo>
                  <a:cubicBezTo>
                    <a:pt x="239" y="3"/>
                    <a:pt x="231" y="21"/>
                    <a:pt x="229" y="24"/>
                  </a:cubicBezTo>
                  <a:cubicBezTo>
                    <a:pt x="233" y="24"/>
                    <a:pt x="235" y="24"/>
                    <a:pt x="235" y="24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27"/>
                    <a:pt x="215" y="27"/>
                    <a:pt x="188" y="27"/>
                  </a:cubicBezTo>
                  <a:close/>
                  <a:moveTo>
                    <a:pt x="43" y="21"/>
                  </a:moveTo>
                  <a:cubicBezTo>
                    <a:pt x="43" y="21"/>
                    <a:pt x="29" y="21"/>
                    <a:pt x="21" y="21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4" y="24"/>
                    <a:pt x="29" y="24"/>
                    <a:pt x="33" y="24"/>
                  </a:cubicBezTo>
                  <a:cubicBezTo>
                    <a:pt x="36" y="24"/>
                    <a:pt x="38" y="24"/>
                    <a:pt x="40" y="24"/>
                  </a:cubicBezTo>
                  <a:cubicBezTo>
                    <a:pt x="41" y="24"/>
                    <a:pt x="41" y="24"/>
                    <a:pt x="42" y="24"/>
                  </a:cubicBezTo>
                  <a:cubicBezTo>
                    <a:pt x="42" y="23"/>
                    <a:pt x="43" y="23"/>
                    <a:pt x="43" y="21"/>
                  </a:cubicBezTo>
                  <a:close/>
                  <a:moveTo>
                    <a:pt x="95" y="21"/>
                  </a:moveTo>
                  <a:cubicBezTo>
                    <a:pt x="75" y="21"/>
                    <a:pt x="60" y="21"/>
                    <a:pt x="55" y="21"/>
                  </a:cubicBezTo>
                  <a:cubicBezTo>
                    <a:pt x="55" y="23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65" y="24"/>
                    <a:pt x="79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5" y="23"/>
                    <a:pt x="95" y="22"/>
                    <a:pt x="96" y="21"/>
                  </a:cubicBezTo>
                  <a:lnTo>
                    <a:pt x="95" y="21"/>
                  </a:lnTo>
                  <a:close/>
                  <a:moveTo>
                    <a:pt x="187" y="15"/>
                  </a:moveTo>
                  <a:cubicBezTo>
                    <a:pt x="186" y="15"/>
                    <a:pt x="186" y="15"/>
                    <a:pt x="186" y="15"/>
                  </a:cubicBezTo>
                  <a:cubicBezTo>
                    <a:pt x="180" y="16"/>
                    <a:pt x="174" y="16"/>
                    <a:pt x="173" y="16"/>
                  </a:cubicBezTo>
                  <a:cubicBezTo>
                    <a:pt x="173" y="16"/>
                    <a:pt x="131" y="16"/>
                    <a:pt x="105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29" y="20"/>
                    <a:pt x="160" y="20"/>
                    <a:pt x="185" y="20"/>
                  </a:cubicBezTo>
                  <a:lnTo>
                    <a:pt x="187" y="15"/>
                  </a:lnTo>
                  <a:close/>
                  <a:moveTo>
                    <a:pt x="103" y="21"/>
                  </a:moveTo>
                  <a:cubicBezTo>
                    <a:pt x="102" y="23"/>
                    <a:pt x="102" y="23"/>
                    <a:pt x="102" y="23"/>
                  </a:cubicBezTo>
                  <a:cubicBezTo>
                    <a:pt x="112" y="23"/>
                    <a:pt x="175" y="23"/>
                    <a:pt x="184" y="23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60" y="21"/>
                    <a:pt x="128" y="21"/>
                    <a:pt x="103" y="21"/>
                  </a:cubicBezTo>
                  <a:close/>
                  <a:moveTo>
                    <a:pt x="191" y="21"/>
                  </a:moveTo>
                  <a:cubicBezTo>
                    <a:pt x="190" y="22"/>
                    <a:pt x="190" y="23"/>
                    <a:pt x="189" y="24"/>
                  </a:cubicBezTo>
                  <a:cubicBezTo>
                    <a:pt x="191" y="24"/>
                    <a:pt x="192" y="24"/>
                    <a:pt x="193" y="24"/>
                  </a:cubicBezTo>
                  <a:cubicBezTo>
                    <a:pt x="193" y="23"/>
                    <a:pt x="194" y="23"/>
                    <a:pt x="194" y="21"/>
                  </a:cubicBezTo>
                  <a:cubicBezTo>
                    <a:pt x="193" y="21"/>
                    <a:pt x="192" y="21"/>
                    <a:pt x="191" y="21"/>
                  </a:cubicBezTo>
                  <a:close/>
                  <a:moveTo>
                    <a:pt x="217" y="24"/>
                  </a:moveTo>
                  <a:cubicBezTo>
                    <a:pt x="217" y="23"/>
                    <a:pt x="218" y="23"/>
                    <a:pt x="218" y="21"/>
                  </a:cubicBezTo>
                  <a:cubicBezTo>
                    <a:pt x="215" y="21"/>
                    <a:pt x="211" y="21"/>
                    <a:pt x="206" y="21"/>
                  </a:cubicBezTo>
                  <a:cubicBezTo>
                    <a:pt x="206" y="23"/>
                    <a:pt x="205" y="23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9" y="24"/>
                    <a:pt x="213" y="24"/>
                    <a:pt x="217" y="24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361B7665-0E1E-991A-9138-9CE15994B2D7}"/>
                </a:ext>
              </a:extLst>
            </p:cNvPr>
            <p:cNvSpPr/>
            <p:nvPr/>
          </p:nvSpPr>
          <p:spPr bwMode="auto">
            <a:xfrm>
              <a:off x="4933951" y="5600701"/>
              <a:ext cx="7938" cy="60325"/>
            </a:xfrm>
            <a:custGeom>
              <a:avLst/>
              <a:gdLst>
                <a:gd name="T0" fmla="*/ 1 w 1"/>
                <a:gd name="T1" fmla="*/ 0 h 7"/>
                <a:gd name="T2" fmla="*/ 1 w 1"/>
                <a:gd name="T3" fmla="*/ 7 h 7"/>
                <a:gd name="T4" fmla="*/ 0 w 1"/>
                <a:gd name="T5" fmla="*/ 7 h 7"/>
                <a:gd name="T6" fmla="*/ 0 w 1"/>
                <a:gd name="T7" fmla="*/ 0 h 7"/>
                <a:gd name="T8" fmla="*/ 1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3E28941C-F18A-2C16-EF5B-B49D3E8C0D52}"/>
                </a:ext>
              </a:extLst>
            </p:cNvPr>
            <p:cNvSpPr/>
            <p:nvPr/>
          </p:nvSpPr>
          <p:spPr bwMode="auto">
            <a:xfrm>
              <a:off x="5254626" y="5913438"/>
              <a:ext cx="42863" cy="122238"/>
            </a:xfrm>
            <a:custGeom>
              <a:avLst/>
              <a:gdLst>
                <a:gd name="T0" fmla="*/ 5 w 5"/>
                <a:gd name="T1" fmla="*/ 14 h 14"/>
                <a:gd name="T2" fmla="*/ 4 w 5"/>
                <a:gd name="T3" fmla="*/ 14 h 14"/>
                <a:gd name="T4" fmla="*/ 0 w 5"/>
                <a:gd name="T5" fmla="*/ 7 h 14"/>
                <a:gd name="T6" fmla="*/ 5 w 5"/>
                <a:gd name="T7" fmla="*/ 0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4"/>
                    <a:pt x="2" y="1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AD63215E-9EC5-4A96-6C26-CFE3A8467388}"/>
                </a:ext>
              </a:extLst>
            </p:cNvPr>
            <p:cNvSpPr/>
            <p:nvPr/>
          </p:nvSpPr>
          <p:spPr bwMode="auto">
            <a:xfrm>
              <a:off x="5359401" y="5975351"/>
              <a:ext cx="701675" cy="69850"/>
            </a:xfrm>
            <a:custGeom>
              <a:avLst/>
              <a:gdLst>
                <a:gd name="T0" fmla="*/ 69 w 81"/>
                <a:gd name="T1" fmla="*/ 8 h 8"/>
                <a:gd name="T2" fmla="*/ 62 w 81"/>
                <a:gd name="T3" fmla="*/ 8 h 8"/>
                <a:gd name="T4" fmla="*/ 0 w 81"/>
                <a:gd name="T5" fmla="*/ 8 h 8"/>
                <a:gd name="T6" fmla="*/ 0 w 81"/>
                <a:gd name="T7" fmla="*/ 8 h 8"/>
                <a:gd name="T8" fmla="*/ 0 w 81"/>
                <a:gd name="T9" fmla="*/ 0 h 8"/>
                <a:gd name="T10" fmla="*/ 81 w 81"/>
                <a:gd name="T11" fmla="*/ 0 h 8"/>
                <a:gd name="T12" fmla="*/ 81 w 81"/>
                <a:gd name="T13" fmla="*/ 8 h 8"/>
                <a:gd name="T14" fmla="*/ 69 w 8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">
                  <a:moveTo>
                    <a:pt x="69" y="8"/>
                  </a:moveTo>
                  <a:cubicBezTo>
                    <a:pt x="67" y="8"/>
                    <a:pt x="64" y="8"/>
                    <a:pt x="62" y="8"/>
                  </a:cubicBezTo>
                  <a:cubicBezTo>
                    <a:pt x="41" y="8"/>
                    <a:pt x="1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9" y="8"/>
                    <a:pt x="74" y="8"/>
                    <a:pt x="69" y="8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A00A9EA-BA9D-E841-18EE-E444A4DE8D1A}"/>
                </a:ext>
              </a:extLst>
            </p:cNvPr>
            <p:cNvSpPr/>
            <p:nvPr/>
          </p:nvSpPr>
          <p:spPr bwMode="auto">
            <a:xfrm>
              <a:off x="5349876" y="5843588"/>
              <a:ext cx="703263" cy="44450"/>
            </a:xfrm>
            <a:custGeom>
              <a:avLst/>
              <a:gdLst>
                <a:gd name="T0" fmla="*/ 81 w 81"/>
                <a:gd name="T1" fmla="*/ 5 h 5"/>
                <a:gd name="T2" fmla="*/ 0 w 81"/>
                <a:gd name="T3" fmla="*/ 5 h 5"/>
                <a:gd name="T4" fmla="*/ 0 w 81"/>
                <a:gd name="T5" fmla="*/ 0 h 5"/>
                <a:gd name="T6" fmla="*/ 68 w 81"/>
                <a:gd name="T7" fmla="*/ 0 h 5"/>
                <a:gd name="T8" fmla="*/ 81 w 8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">
                  <a:moveTo>
                    <a:pt x="8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68" y="0"/>
                    <a:pt x="68" y="0"/>
                  </a:cubicBezTo>
                  <a:cubicBezTo>
                    <a:pt x="69" y="0"/>
                    <a:pt x="75" y="3"/>
                    <a:pt x="81" y="5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16F2F5D4-E814-D509-40E9-F46131C3F958}"/>
                </a:ext>
              </a:extLst>
            </p:cNvPr>
            <p:cNvSpPr/>
            <p:nvPr/>
          </p:nvSpPr>
          <p:spPr bwMode="auto">
            <a:xfrm>
              <a:off x="5106988" y="5843588"/>
              <a:ext cx="190500" cy="192088"/>
            </a:xfrm>
            <a:custGeom>
              <a:avLst/>
              <a:gdLst>
                <a:gd name="T0" fmla="*/ 10 w 22"/>
                <a:gd name="T1" fmla="*/ 18 h 22"/>
                <a:gd name="T2" fmla="*/ 8 w 22"/>
                <a:gd name="T3" fmla="*/ 17 h 22"/>
                <a:gd name="T4" fmla="*/ 2 w 22"/>
                <a:gd name="T5" fmla="*/ 13 h 22"/>
                <a:gd name="T6" fmla="*/ 0 w 22"/>
                <a:gd name="T7" fmla="*/ 8 h 22"/>
                <a:gd name="T8" fmla="*/ 8 w 22"/>
                <a:gd name="T9" fmla="*/ 0 h 22"/>
                <a:gd name="T10" fmla="*/ 22 w 22"/>
                <a:gd name="T11" fmla="*/ 0 h 22"/>
                <a:gd name="T12" fmla="*/ 22 w 22"/>
                <a:gd name="T13" fmla="*/ 0 h 22"/>
                <a:gd name="T14" fmla="*/ 22 w 22"/>
                <a:gd name="T15" fmla="*/ 1 h 22"/>
                <a:gd name="T16" fmla="*/ 22 w 22"/>
                <a:gd name="T17" fmla="*/ 8 h 22"/>
                <a:gd name="T18" fmla="*/ 17 w 22"/>
                <a:gd name="T19" fmla="*/ 15 h 22"/>
                <a:gd name="T20" fmla="*/ 21 w 22"/>
                <a:gd name="T21" fmla="*/ 22 h 22"/>
                <a:gd name="T22" fmla="*/ 10 w 22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0" y="18"/>
                  </a:moveTo>
                  <a:cubicBezTo>
                    <a:pt x="9" y="17"/>
                    <a:pt x="8" y="17"/>
                    <a:pt x="8" y="17"/>
                  </a:cubicBezTo>
                  <a:cubicBezTo>
                    <a:pt x="6" y="16"/>
                    <a:pt x="3" y="14"/>
                    <a:pt x="2" y="13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1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6"/>
                    <a:pt x="22" y="8"/>
                  </a:cubicBezTo>
                  <a:cubicBezTo>
                    <a:pt x="19" y="9"/>
                    <a:pt x="17" y="12"/>
                    <a:pt x="17" y="15"/>
                  </a:cubicBezTo>
                  <a:cubicBezTo>
                    <a:pt x="17" y="18"/>
                    <a:pt x="19" y="21"/>
                    <a:pt x="21" y="22"/>
                  </a:cubicBezTo>
                  <a:cubicBezTo>
                    <a:pt x="16" y="21"/>
                    <a:pt x="12" y="19"/>
                    <a:pt x="10" y="18"/>
                  </a:cubicBezTo>
                  <a:close/>
                </a:path>
              </a:pathLst>
            </a:custGeom>
            <a:solidFill>
              <a:srgbClr val="B46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A9350006-375E-2C1A-81C8-41DC864C848B}"/>
                </a:ext>
              </a:extLst>
            </p:cNvPr>
            <p:cNvSpPr/>
            <p:nvPr/>
          </p:nvSpPr>
          <p:spPr bwMode="auto">
            <a:xfrm>
              <a:off x="5897563" y="6045201"/>
              <a:ext cx="68263" cy="460375"/>
            </a:xfrm>
            <a:custGeom>
              <a:avLst/>
              <a:gdLst>
                <a:gd name="T0" fmla="*/ 8 w 8"/>
                <a:gd name="T1" fmla="*/ 51 h 53"/>
                <a:gd name="T2" fmla="*/ 4 w 8"/>
                <a:gd name="T3" fmla="*/ 53 h 53"/>
                <a:gd name="T4" fmla="*/ 0 w 8"/>
                <a:gd name="T5" fmla="*/ 51 h 53"/>
                <a:gd name="T6" fmla="*/ 0 w 8"/>
                <a:gd name="T7" fmla="*/ 0 h 53"/>
                <a:gd name="T8" fmla="*/ 7 w 8"/>
                <a:gd name="T9" fmla="*/ 0 h 53"/>
                <a:gd name="T10" fmla="*/ 8 w 8"/>
                <a:gd name="T1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3">
                  <a:moveTo>
                    <a:pt x="8" y="51"/>
                  </a:moveTo>
                  <a:cubicBezTo>
                    <a:pt x="8" y="51"/>
                    <a:pt x="8" y="53"/>
                    <a:pt x="4" y="53"/>
                  </a:cubicBezTo>
                  <a:cubicBezTo>
                    <a:pt x="0" y="53"/>
                    <a:pt x="0" y="51"/>
                    <a:pt x="0" y="51"/>
                  </a:cubicBezTo>
                  <a:cubicBezTo>
                    <a:pt x="0" y="50"/>
                    <a:pt x="0" y="28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2B27750F-C3B4-F795-9178-8308A4E283C3}"/>
                </a:ext>
              </a:extLst>
            </p:cNvPr>
            <p:cNvSpPr/>
            <p:nvPr/>
          </p:nvSpPr>
          <p:spPr bwMode="auto">
            <a:xfrm>
              <a:off x="5124451" y="5957888"/>
              <a:ext cx="69850" cy="539750"/>
            </a:xfrm>
            <a:custGeom>
              <a:avLst/>
              <a:gdLst>
                <a:gd name="T0" fmla="*/ 8 w 8"/>
                <a:gd name="T1" fmla="*/ 60 h 62"/>
                <a:gd name="T2" fmla="*/ 5 w 8"/>
                <a:gd name="T3" fmla="*/ 62 h 62"/>
                <a:gd name="T4" fmla="*/ 1 w 8"/>
                <a:gd name="T5" fmla="*/ 60 h 62"/>
                <a:gd name="T6" fmla="*/ 0 w 8"/>
                <a:gd name="T7" fmla="*/ 0 h 62"/>
                <a:gd name="T8" fmla="*/ 6 w 8"/>
                <a:gd name="T9" fmla="*/ 4 h 62"/>
                <a:gd name="T10" fmla="*/ 8 w 8"/>
                <a:gd name="T11" fmla="*/ 5 h 62"/>
                <a:gd name="T12" fmla="*/ 8 w 8"/>
                <a:gd name="T1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8" y="60"/>
                    <a:pt x="8" y="62"/>
                    <a:pt x="5" y="62"/>
                  </a:cubicBezTo>
                  <a:cubicBezTo>
                    <a:pt x="1" y="62"/>
                    <a:pt x="1" y="60"/>
                    <a:pt x="1" y="60"/>
                  </a:cubicBezTo>
                  <a:cubicBezTo>
                    <a:pt x="1" y="59"/>
                    <a:pt x="0" y="32"/>
                    <a:pt x="0" y="0"/>
                  </a:cubicBezTo>
                  <a:cubicBezTo>
                    <a:pt x="1" y="1"/>
                    <a:pt x="4" y="3"/>
                    <a:pt x="6" y="4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26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96963534-8968-0053-D8CF-52F8E30834EC}"/>
                </a:ext>
              </a:extLst>
            </p:cNvPr>
            <p:cNvSpPr/>
            <p:nvPr/>
          </p:nvSpPr>
          <p:spPr bwMode="auto">
            <a:xfrm>
              <a:off x="5341938" y="5068888"/>
              <a:ext cx="719138" cy="374650"/>
            </a:xfrm>
            <a:custGeom>
              <a:avLst/>
              <a:gdLst>
                <a:gd name="T0" fmla="*/ 83 w 83"/>
                <a:gd name="T1" fmla="*/ 32 h 43"/>
                <a:gd name="T2" fmla="*/ 83 w 83"/>
                <a:gd name="T3" fmla="*/ 34 h 43"/>
                <a:gd name="T4" fmla="*/ 72 w 83"/>
                <a:gd name="T5" fmla="*/ 43 h 43"/>
                <a:gd name="T6" fmla="*/ 11 w 83"/>
                <a:gd name="T7" fmla="*/ 43 h 43"/>
                <a:gd name="T8" fmla="*/ 0 w 83"/>
                <a:gd name="T9" fmla="*/ 34 h 43"/>
                <a:gd name="T10" fmla="*/ 0 w 83"/>
                <a:gd name="T11" fmla="*/ 32 h 43"/>
                <a:gd name="T12" fmla="*/ 0 w 83"/>
                <a:gd name="T13" fmla="*/ 9 h 43"/>
                <a:gd name="T14" fmla="*/ 11 w 83"/>
                <a:gd name="T15" fmla="*/ 0 h 43"/>
                <a:gd name="T16" fmla="*/ 72 w 83"/>
                <a:gd name="T17" fmla="*/ 0 h 43"/>
                <a:gd name="T18" fmla="*/ 83 w 83"/>
                <a:gd name="T19" fmla="*/ 9 h 43"/>
                <a:gd name="T20" fmla="*/ 83 w 83"/>
                <a:gd name="T21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43">
                  <a:moveTo>
                    <a:pt x="83" y="32"/>
                  </a:move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78" y="43"/>
                    <a:pt x="7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39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4"/>
                    <a:pt x="83" y="9"/>
                  </a:cubicBezTo>
                  <a:lnTo>
                    <a:pt x="83" y="32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7724E99E-3166-3459-06AF-AFA08EB88E10}"/>
                </a:ext>
              </a:extLst>
            </p:cNvPr>
            <p:cNvSpPr/>
            <p:nvPr/>
          </p:nvSpPr>
          <p:spPr bwMode="auto">
            <a:xfrm>
              <a:off x="5289551" y="5000626"/>
              <a:ext cx="823913" cy="347663"/>
            </a:xfrm>
            <a:custGeom>
              <a:avLst/>
              <a:gdLst>
                <a:gd name="T0" fmla="*/ 95 w 95"/>
                <a:gd name="T1" fmla="*/ 40 h 40"/>
                <a:gd name="T2" fmla="*/ 94 w 95"/>
                <a:gd name="T3" fmla="*/ 40 h 40"/>
                <a:gd name="T4" fmla="*/ 89 w 95"/>
                <a:gd name="T5" fmla="*/ 40 h 40"/>
                <a:gd name="T6" fmla="*/ 89 w 95"/>
                <a:gd name="T7" fmla="*/ 17 h 40"/>
                <a:gd name="T8" fmla="*/ 78 w 95"/>
                <a:gd name="T9" fmla="*/ 8 h 40"/>
                <a:gd name="T10" fmla="*/ 17 w 95"/>
                <a:gd name="T11" fmla="*/ 8 h 40"/>
                <a:gd name="T12" fmla="*/ 6 w 95"/>
                <a:gd name="T13" fmla="*/ 17 h 40"/>
                <a:gd name="T14" fmla="*/ 6 w 95"/>
                <a:gd name="T15" fmla="*/ 40 h 40"/>
                <a:gd name="T16" fmla="*/ 2 w 95"/>
                <a:gd name="T17" fmla="*/ 40 h 40"/>
                <a:gd name="T18" fmla="*/ 0 w 95"/>
                <a:gd name="T19" fmla="*/ 40 h 40"/>
                <a:gd name="T20" fmla="*/ 0 w 95"/>
                <a:gd name="T21" fmla="*/ 13 h 40"/>
                <a:gd name="T22" fmla="*/ 13 w 95"/>
                <a:gd name="T23" fmla="*/ 0 h 40"/>
                <a:gd name="T24" fmla="*/ 82 w 95"/>
                <a:gd name="T25" fmla="*/ 0 h 40"/>
                <a:gd name="T26" fmla="*/ 95 w 95"/>
                <a:gd name="T27" fmla="*/ 13 h 40"/>
                <a:gd name="T28" fmla="*/ 95 w 95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0">
                  <a:moveTo>
                    <a:pt x="95" y="40"/>
                  </a:moveTo>
                  <a:cubicBezTo>
                    <a:pt x="95" y="40"/>
                    <a:pt x="94" y="40"/>
                    <a:pt x="94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2"/>
                    <a:pt x="84" y="8"/>
                    <a:pt x="7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8"/>
                    <a:pt x="6" y="12"/>
                    <a:pt x="6" y="17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24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5" y="6"/>
                    <a:pt x="95" y="13"/>
                  </a:cubicBezTo>
                  <a:cubicBezTo>
                    <a:pt x="95" y="13"/>
                    <a:pt x="95" y="24"/>
                    <a:pt x="95" y="40"/>
                  </a:cubicBez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82D9E952-5A51-7645-0F48-DD10F38A5F0B}"/>
                </a:ext>
              </a:extLst>
            </p:cNvPr>
            <p:cNvSpPr/>
            <p:nvPr/>
          </p:nvSpPr>
          <p:spPr bwMode="auto">
            <a:xfrm>
              <a:off x="5297488" y="5600701"/>
              <a:ext cx="825500" cy="1001713"/>
            </a:xfrm>
            <a:custGeom>
              <a:avLst/>
              <a:gdLst>
                <a:gd name="T0" fmla="*/ 88 w 95"/>
                <a:gd name="T1" fmla="*/ 51 h 115"/>
                <a:gd name="T2" fmla="*/ 88 w 95"/>
                <a:gd name="T3" fmla="*/ 43 h 115"/>
                <a:gd name="T4" fmla="*/ 7 w 95"/>
                <a:gd name="T5" fmla="*/ 43 h 115"/>
                <a:gd name="T6" fmla="*/ 7 w 95"/>
                <a:gd name="T7" fmla="*/ 51 h 115"/>
                <a:gd name="T8" fmla="*/ 7 w 95"/>
                <a:gd name="T9" fmla="*/ 51 h 115"/>
                <a:gd name="T10" fmla="*/ 8 w 95"/>
                <a:gd name="T11" fmla="*/ 113 h 115"/>
                <a:gd name="T12" fmla="*/ 5 w 95"/>
                <a:gd name="T13" fmla="*/ 115 h 115"/>
                <a:gd name="T14" fmla="*/ 0 w 95"/>
                <a:gd name="T15" fmla="*/ 113 h 115"/>
                <a:gd name="T16" fmla="*/ 0 w 95"/>
                <a:gd name="T17" fmla="*/ 50 h 115"/>
                <a:gd name="T18" fmla="*/ 0 w 95"/>
                <a:gd name="T19" fmla="*/ 50 h 115"/>
                <a:gd name="T20" fmla="*/ 0 w 95"/>
                <a:gd name="T21" fmla="*/ 50 h 115"/>
                <a:gd name="T22" fmla="*/ 0 w 95"/>
                <a:gd name="T23" fmla="*/ 50 h 115"/>
                <a:gd name="T24" fmla="*/ 0 w 95"/>
                <a:gd name="T25" fmla="*/ 36 h 115"/>
                <a:gd name="T26" fmla="*/ 0 w 95"/>
                <a:gd name="T27" fmla="*/ 29 h 115"/>
                <a:gd name="T28" fmla="*/ 6 w 95"/>
                <a:gd name="T29" fmla="*/ 28 h 115"/>
                <a:gd name="T30" fmla="*/ 6 w 95"/>
                <a:gd name="T31" fmla="*/ 28 h 115"/>
                <a:gd name="T32" fmla="*/ 6 w 95"/>
                <a:gd name="T33" fmla="*/ 33 h 115"/>
                <a:gd name="T34" fmla="*/ 87 w 95"/>
                <a:gd name="T35" fmla="*/ 33 h 115"/>
                <a:gd name="T36" fmla="*/ 88 w 95"/>
                <a:gd name="T37" fmla="*/ 33 h 115"/>
                <a:gd name="T38" fmla="*/ 88 w 95"/>
                <a:gd name="T39" fmla="*/ 7 h 115"/>
                <a:gd name="T40" fmla="*/ 88 w 95"/>
                <a:gd name="T41" fmla="*/ 0 h 115"/>
                <a:gd name="T42" fmla="*/ 89 w 95"/>
                <a:gd name="T43" fmla="*/ 0 h 115"/>
                <a:gd name="T44" fmla="*/ 94 w 95"/>
                <a:gd name="T45" fmla="*/ 0 h 115"/>
                <a:gd name="T46" fmla="*/ 94 w 95"/>
                <a:gd name="T47" fmla="*/ 0 h 115"/>
                <a:gd name="T48" fmla="*/ 94 w 95"/>
                <a:gd name="T49" fmla="*/ 7 h 115"/>
                <a:gd name="T50" fmla="*/ 94 w 95"/>
                <a:gd name="T51" fmla="*/ 37 h 115"/>
                <a:gd name="T52" fmla="*/ 95 w 95"/>
                <a:gd name="T53" fmla="*/ 111 h 115"/>
                <a:gd name="T54" fmla="*/ 92 w 95"/>
                <a:gd name="T55" fmla="*/ 113 h 115"/>
                <a:gd name="T56" fmla="*/ 88 w 95"/>
                <a:gd name="T57" fmla="*/ 112 h 115"/>
                <a:gd name="T58" fmla="*/ 88 w 95"/>
                <a:gd name="T5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115">
                  <a:moveTo>
                    <a:pt x="88" y="51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6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70"/>
                    <a:pt x="8" y="113"/>
                    <a:pt x="8" y="113"/>
                  </a:cubicBezTo>
                  <a:cubicBezTo>
                    <a:pt x="8" y="113"/>
                    <a:pt x="8" y="115"/>
                    <a:pt x="5" y="115"/>
                  </a:cubicBezTo>
                  <a:cubicBezTo>
                    <a:pt x="1" y="115"/>
                    <a:pt x="0" y="113"/>
                    <a:pt x="0" y="113"/>
                  </a:cubicBezTo>
                  <a:cubicBezTo>
                    <a:pt x="0" y="112"/>
                    <a:pt x="0" y="84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1"/>
                    <a:pt x="0" y="36"/>
                  </a:cubicBezTo>
                  <a:cubicBezTo>
                    <a:pt x="0" y="34"/>
                    <a:pt x="0" y="31"/>
                    <a:pt x="0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"/>
                    <a:pt x="94" y="5"/>
                    <a:pt x="94" y="7"/>
                  </a:cubicBezTo>
                  <a:cubicBezTo>
                    <a:pt x="94" y="17"/>
                    <a:pt x="94" y="27"/>
                    <a:pt x="94" y="37"/>
                  </a:cubicBezTo>
                  <a:cubicBezTo>
                    <a:pt x="95" y="74"/>
                    <a:pt x="95" y="108"/>
                    <a:pt x="95" y="111"/>
                  </a:cubicBezTo>
                  <a:cubicBezTo>
                    <a:pt x="95" y="111"/>
                    <a:pt x="95" y="113"/>
                    <a:pt x="92" y="113"/>
                  </a:cubicBezTo>
                  <a:cubicBezTo>
                    <a:pt x="88" y="113"/>
                    <a:pt x="88" y="112"/>
                    <a:pt x="88" y="112"/>
                  </a:cubicBezTo>
                  <a:lnTo>
                    <a:pt x="88" y="51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CBAEF300-2990-2D3E-24D6-B0788F588A2A}"/>
                </a:ext>
              </a:extLst>
            </p:cNvPr>
            <p:cNvSpPr/>
            <p:nvPr/>
          </p:nvSpPr>
          <p:spPr bwMode="auto">
            <a:xfrm>
              <a:off x="6113463" y="5348288"/>
              <a:ext cx="400050" cy="130175"/>
            </a:xfrm>
            <a:custGeom>
              <a:avLst/>
              <a:gdLst>
                <a:gd name="T0" fmla="*/ 40 w 46"/>
                <a:gd name="T1" fmla="*/ 15 h 15"/>
                <a:gd name="T2" fmla="*/ 28 w 46"/>
                <a:gd name="T3" fmla="*/ 15 h 15"/>
                <a:gd name="T4" fmla="*/ 16 w 46"/>
                <a:gd name="T5" fmla="*/ 15 h 15"/>
                <a:gd name="T6" fmla="*/ 4 w 46"/>
                <a:gd name="T7" fmla="*/ 15 h 15"/>
                <a:gd name="T8" fmla="*/ 0 w 46"/>
                <a:gd name="T9" fmla="*/ 15 h 15"/>
                <a:gd name="T10" fmla="*/ 0 w 46"/>
                <a:gd name="T11" fmla="*/ 0 h 15"/>
                <a:gd name="T12" fmla="*/ 46 w 46"/>
                <a:gd name="T13" fmla="*/ 0 h 15"/>
                <a:gd name="T14" fmla="*/ 46 w 46"/>
                <a:gd name="T15" fmla="*/ 15 h 15"/>
                <a:gd name="T16" fmla="*/ 40 w 4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">
                  <a:moveTo>
                    <a:pt x="40" y="15"/>
                  </a:moveTo>
                  <a:cubicBezTo>
                    <a:pt x="37" y="15"/>
                    <a:pt x="33" y="15"/>
                    <a:pt x="28" y="15"/>
                  </a:cubicBezTo>
                  <a:cubicBezTo>
                    <a:pt x="24" y="15"/>
                    <a:pt x="20" y="15"/>
                    <a:pt x="16" y="15"/>
                  </a:cubicBezTo>
                  <a:cubicBezTo>
                    <a:pt x="12" y="15"/>
                    <a:pt x="8" y="15"/>
                    <a:pt x="4" y="15"/>
                  </a:cubicBezTo>
                  <a:cubicBezTo>
                    <a:pt x="3" y="15"/>
                    <a:pt x="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27" y="0"/>
                    <a:pt x="46" y="0"/>
                    <a:pt x="46" y="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4" y="15"/>
                    <a:pt x="40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2479339F-CF07-CC7A-6BED-D9E86E07D70F}"/>
                </a:ext>
              </a:extLst>
            </p:cNvPr>
            <p:cNvSpPr/>
            <p:nvPr/>
          </p:nvSpPr>
          <p:spPr bwMode="auto">
            <a:xfrm>
              <a:off x="6356351" y="5478463"/>
              <a:ext cx="104775" cy="1054100"/>
            </a:xfrm>
            <a:custGeom>
              <a:avLst/>
              <a:gdLst>
                <a:gd name="T0" fmla="*/ 0 w 12"/>
                <a:gd name="T1" fmla="*/ 21 h 121"/>
                <a:gd name="T2" fmla="*/ 0 w 12"/>
                <a:gd name="T3" fmla="*/ 14 h 121"/>
                <a:gd name="T4" fmla="*/ 0 w 12"/>
                <a:gd name="T5" fmla="*/ 0 h 121"/>
                <a:gd name="T6" fmla="*/ 0 w 12"/>
                <a:gd name="T7" fmla="*/ 0 h 121"/>
                <a:gd name="T8" fmla="*/ 12 w 12"/>
                <a:gd name="T9" fmla="*/ 0 h 121"/>
                <a:gd name="T10" fmla="*/ 12 w 12"/>
                <a:gd name="T11" fmla="*/ 114 h 121"/>
                <a:gd name="T12" fmla="*/ 6 w 12"/>
                <a:gd name="T13" fmla="*/ 121 h 121"/>
                <a:gd name="T14" fmla="*/ 0 w 12"/>
                <a:gd name="T15" fmla="*/ 114 h 121"/>
                <a:gd name="T16" fmla="*/ 0 w 12"/>
                <a:gd name="T17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1">
                  <a:moveTo>
                    <a:pt x="0" y="21"/>
                  </a:moveTo>
                  <a:cubicBezTo>
                    <a:pt x="0" y="19"/>
                    <a:pt x="0" y="16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2" y="0"/>
                  </a:cubicBezTo>
                  <a:cubicBezTo>
                    <a:pt x="12" y="19"/>
                    <a:pt x="12" y="114"/>
                    <a:pt x="12" y="114"/>
                  </a:cubicBezTo>
                  <a:cubicBezTo>
                    <a:pt x="12" y="118"/>
                    <a:pt x="9" y="121"/>
                    <a:pt x="6" y="121"/>
                  </a:cubicBezTo>
                  <a:cubicBezTo>
                    <a:pt x="2" y="121"/>
                    <a:pt x="0" y="118"/>
                    <a:pt x="0" y="114"/>
                  </a:cubicBezTo>
                  <a:cubicBezTo>
                    <a:pt x="0" y="114"/>
                    <a:pt x="0" y="5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7ED64A36-ABE1-19AF-F273-8E790E794EB5}"/>
                </a:ext>
              </a:extLst>
            </p:cNvPr>
            <p:cNvSpPr/>
            <p:nvPr/>
          </p:nvSpPr>
          <p:spPr bwMode="auto">
            <a:xfrm>
              <a:off x="6113463" y="5600701"/>
              <a:ext cx="242888" cy="60325"/>
            </a:xfrm>
            <a:custGeom>
              <a:avLst/>
              <a:gdLst>
                <a:gd name="T0" fmla="*/ 16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16 w 28"/>
                <a:gd name="T7" fmla="*/ 7 h 7"/>
                <a:gd name="T8" fmla="*/ 4 w 28"/>
                <a:gd name="T9" fmla="*/ 7 h 7"/>
                <a:gd name="T10" fmla="*/ 0 w 28"/>
                <a:gd name="T11" fmla="*/ 7 h 7"/>
                <a:gd name="T12" fmla="*/ 0 w 28"/>
                <a:gd name="T13" fmla="*/ 0 h 7"/>
                <a:gd name="T14" fmla="*/ 4 w 28"/>
                <a:gd name="T15" fmla="*/ 0 h 7"/>
                <a:gd name="T16" fmla="*/ 16 w 2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16" y="0"/>
                  </a:moveTo>
                  <a:cubicBezTo>
                    <a:pt x="21" y="0"/>
                    <a:pt x="24" y="0"/>
                    <a:pt x="28" y="0"/>
                  </a:cubicBezTo>
                  <a:cubicBezTo>
                    <a:pt x="28" y="2"/>
                    <a:pt x="28" y="5"/>
                    <a:pt x="28" y="7"/>
                  </a:cubicBezTo>
                  <a:cubicBezTo>
                    <a:pt x="24" y="7"/>
                    <a:pt x="21" y="7"/>
                    <a:pt x="16" y="7"/>
                  </a:cubicBezTo>
                  <a:cubicBezTo>
                    <a:pt x="12" y="7"/>
                    <a:pt x="8" y="7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F9B27385-9B7F-D1FB-EFEC-83E4B5F8C74B}"/>
                </a:ext>
              </a:extLst>
            </p:cNvPr>
            <p:cNvSpPr/>
            <p:nvPr/>
          </p:nvSpPr>
          <p:spPr bwMode="auto">
            <a:xfrm>
              <a:off x="6148388" y="5661026"/>
              <a:ext cx="104775" cy="854075"/>
            </a:xfrm>
            <a:custGeom>
              <a:avLst/>
              <a:gdLst>
                <a:gd name="T0" fmla="*/ 12 w 12"/>
                <a:gd name="T1" fmla="*/ 0 h 98"/>
                <a:gd name="T2" fmla="*/ 12 w 12"/>
                <a:gd name="T3" fmla="*/ 91 h 98"/>
                <a:gd name="T4" fmla="*/ 6 w 12"/>
                <a:gd name="T5" fmla="*/ 98 h 98"/>
                <a:gd name="T6" fmla="*/ 0 w 12"/>
                <a:gd name="T7" fmla="*/ 91 h 98"/>
                <a:gd name="T8" fmla="*/ 0 w 12"/>
                <a:gd name="T9" fmla="*/ 36 h 98"/>
                <a:gd name="T10" fmla="*/ 0 w 12"/>
                <a:gd name="T11" fmla="*/ 0 h 98"/>
                <a:gd name="T12" fmla="*/ 12 w 12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8">
                  <a:moveTo>
                    <a:pt x="12" y="0"/>
                  </a:moveTo>
                  <a:cubicBezTo>
                    <a:pt x="12" y="33"/>
                    <a:pt x="12" y="91"/>
                    <a:pt x="12" y="91"/>
                  </a:cubicBezTo>
                  <a:cubicBezTo>
                    <a:pt x="12" y="95"/>
                    <a:pt x="9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91"/>
                    <a:pt x="0" y="64"/>
                    <a:pt x="0" y="36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E685C7AE-6737-A55E-BEF0-FB3235FF0448}"/>
                </a:ext>
              </a:extLst>
            </p:cNvPr>
            <p:cNvSpPr/>
            <p:nvPr/>
          </p:nvSpPr>
          <p:spPr bwMode="auto">
            <a:xfrm>
              <a:off x="6148388" y="5478463"/>
              <a:ext cx="104775" cy="122238"/>
            </a:xfrm>
            <a:custGeom>
              <a:avLst/>
              <a:gdLst>
                <a:gd name="T0" fmla="*/ 12 w 12"/>
                <a:gd name="T1" fmla="*/ 1 h 14"/>
                <a:gd name="T2" fmla="*/ 12 w 12"/>
                <a:gd name="T3" fmla="*/ 14 h 14"/>
                <a:gd name="T4" fmla="*/ 0 w 12"/>
                <a:gd name="T5" fmla="*/ 14 h 14"/>
                <a:gd name="T6" fmla="*/ 0 w 12"/>
                <a:gd name="T7" fmla="*/ 0 h 14"/>
                <a:gd name="T8" fmla="*/ 12 w 12"/>
                <a:gd name="T9" fmla="*/ 0 h 14"/>
                <a:gd name="T10" fmla="*/ 12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1"/>
                  </a:moveTo>
                  <a:cubicBezTo>
                    <a:pt x="12" y="3"/>
                    <a:pt x="12" y="8"/>
                    <a:pt x="12" y="14"/>
                  </a:cubicBezTo>
                  <a:cubicBezTo>
                    <a:pt x="8" y="14"/>
                    <a:pt x="4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4000D9CC-140F-8EBF-7D18-2118A0B8E919}"/>
                </a:ext>
              </a:extLst>
            </p:cNvPr>
            <p:cNvSpPr/>
            <p:nvPr/>
          </p:nvSpPr>
          <p:spPr bwMode="auto">
            <a:xfrm>
              <a:off x="5289551" y="5348288"/>
              <a:ext cx="823913" cy="504825"/>
            </a:xfrm>
            <a:custGeom>
              <a:avLst/>
              <a:gdLst>
                <a:gd name="T0" fmla="*/ 7 w 95"/>
                <a:gd name="T1" fmla="*/ 36 h 58"/>
                <a:gd name="T2" fmla="*/ 7 w 95"/>
                <a:gd name="T3" fmla="*/ 57 h 58"/>
                <a:gd name="T4" fmla="*/ 7 w 95"/>
                <a:gd name="T5" fmla="*/ 57 h 58"/>
                <a:gd name="T6" fmla="*/ 1 w 95"/>
                <a:gd name="T7" fmla="*/ 58 h 58"/>
                <a:gd name="T8" fmla="*/ 1 w 95"/>
                <a:gd name="T9" fmla="*/ 57 h 58"/>
                <a:gd name="T10" fmla="*/ 0 w 95"/>
                <a:gd name="T11" fmla="*/ 36 h 58"/>
                <a:gd name="T12" fmla="*/ 0 w 95"/>
                <a:gd name="T13" fmla="*/ 29 h 58"/>
                <a:gd name="T14" fmla="*/ 0 w 95"/>
                <a:gd name="T15" fmla="*/ 15 h 58"/>
                <a:gd name="T16" fmla="*/ 0 w 95"/>
                <a:gd name="T17" fmla="*/ 0 h 58"/>
                <a:gd name="T18" fmla="*/ 2 w 95"/>
                <a:gd name="T19" fmla="*/ 0 h 58"/>
                <a:gd name="T20" fmla="*/ 6 w 95"/>
                <a:gd name="T21" fmla="*/ 0 h 58"/>
                <a:gd name="T22" fmla="*/ 6 w 95"/>
                <a:gd name="T23" fmla="*/ 2 h 58"/>
                <a:gd name="T24" fmla="*/ 17 w 95"/>
                <a:gd name="T25" fmla="*/ 11 h 58"/>
                <a:gd name="T26" fmla="*/ 78 w 95"/>
                <a:gd name="T27" fmla="*/ 11 h 58"/>
                <a:gd name="T28" fmla="*/ 89 w 95"/>
                <a:gd name="T29" fmla="*/ 2 h 58"/>
                <a:gd name="T30" fmla="*/ 89 w 95"/>
                <a:gd name="T31" fmla="*/ 0 h 58"/>
                <a:gd name="T32" fmla="*/ 94 w 95"/>
                <a:gd name="T33" fmla="*/ 0 h 58"/>
                <a:gd name="T34" fmla="*/ 95 w 95"/>
                <a:gd name="T35" fmla="*/ 0 h 58"/>
                <a:gd name="T36" fmla="*/ 95 w 95"/>
                <a:gd name="T37" fmla="*/ 15 h 58"/>
                <a:gd name="T38" fmla="*/ 95 w 95"/>
                <a:gd name="T39" fmla="*/ 29 h 58"/>
                <a:gd name="T40" fmla="*/ 95 w 95"/>
                <a:gd name="T41" fmla="*/ 29 h 58"/>
                <a:gd name="T42" fmla="*/ 90 w 95"/>
                <a:gd name="T43" fmla="*/ 29 h 58"/>
                <a:gd name="T44" fmla="*/ 89 w 95"/>
                <a:gd name="T45" fmla="*/ 29 h 58"/>
                <a:gd name="T46" fmla="*/ 89 w 95"/>
                <a:gd name="T47" fmla="*/ 21 h 58"/>
                <a:gd name="T48" fmla="*/ 7 w 95"/>
                <a:gd name="T49" fmla="*/ 21 h 58"/>
                <a:gd name="T50" fmla="*/ 7 w 95"/>
                <a:gd name="T51" fmla="*/ 29 h 58"/>
                <a:gd name="T52" fmla="*/ 7 w 95"/>
                <a:gd name="T53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58">
                  <a:moveTo>
                    <a:pt x="7" y="36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7"/>
                  </a:cubicBezTo>
                  <a:cubicBezTo>
                    <a:pt x="1" y="50"/>
                    <a:pt x="1" y="43"/>
                    <a:pt x="0" y="36"/>
                  </a:cubicBezTo>
                  <a:cubicBezTo>
                    <a:pt x="0" y="34"/>
                    <a:pt x="0" y="32"/>
                    <a:pt x="0" y="29"/>
                  </a:cubicBezTo>
                  <a:cubicBezTo>
                    <a:pt x="0" y="24"/>
                    <a:pt x="0" y="20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7"/>
                    <a:pt x="11" y="11"/>
                    <a:pt x="17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4" y="11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95" y="5"/>
                    <a:pt x="95" y="10"/>
                    <a:pt x="95" y="15"/>
                  </a:cubicBezTo>
                  <a:cubicBezTo>
                    <a:pt x="95" y="20"/>
                    <a:pt x="95" y="24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89" y="29"/>
                    <a:pt x="89" y="2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1" y="21"/>
                    <a:pt x="18" y="21"/>
                    <a:pt x="7" y="21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7" y="3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8C1DA6FF-A757-125F-3A84-9A8B4F51F855}"/>
                </a:ext>
              </a:extLst>
            </p:cNvPr>
            <p:cNvSpPr/>
            <p:nvPr/>
          </p:nvSpPr>
          <p:spPr bwMode="auto">
            <a:xfrm>
              <a:off x="5349876" y="5600701"/>
              <a:ext cx="711200" cy="60325"/>
            </a:xfrm>
            <a:custGeom>
              <a:avLst/>
              <a:gdLst>
                <a:gd name="T0" fmla="*/ 82 w 82"/>
                <a:gd name="T1" fmla="*/ 0 h 7"/>
                <a:gd name="T2" fmla="*/ 82 w 82"/>
                <a:gd name="T3" fmla="*/ 7 h 7"/>
                <a:gd name="T4" fmla="*/ 0 w 82"/>
                <a:gd name="T5" fmla="*/ 7 h 7"/>
                <a:gd name="T6" fmla="*/ 0 w 82"/>
                <a:gd name="T7" fmla="*/ 0 h 7"/>
                <a:gd name="T8" fmla="*/ 82 w 8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">
                  <a:moveTo>
                    <a:pt x="82" y="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57" y="7"/>
                    <a:pt x="26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57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1CEFFBFC-4795-FAEC-412E-E90EEBA239A7}"/>
                </a:ext>
              </a:extLst>
            </p:cNvPr>
            <p:cNvSpPr/>
            <p:nvPr/>
          </p:nvSpPr>
          <p:spPr bwMode="auto">
            <a:xfrm>
              <a:off x="4941888" y="5600701"/>
              <a:ext cx="347663" cy="60325"/>
            </a:xfrm>
            <a:custGeom>
              <a:avLst/>
              <a:gdLst>
                <a:gd name="T0" fmla="*/ 40 w 40"/>
                <a:gd name="T1" fmla="*/ 7 h 7"/>
                <a:gd name="T2" fmla="*/ 40 w 40"/>
                <a:gd name="T3" fmla="*/ 7 h 7"/>
                <a:gd name="T4" fmla="*/ 0 w 40"/>
                <a:gd name="T5" fmla="*/ 7 h 7"/>
                <a:gd name="T6" fmla="*/ 0 w 40"/>
                <a:gd name="T7" fmla="*/ 0 h 7"/>
                <a:gd name="T8" fmla="*/ 40 w 40"/>
                <a:gd name="T9" fmla="*/ 0 h 7"/>
                <a:gd name="T10" fmla="*/ 40 w 40"/>
                <a:gd name="T11" fmla="*/ 0 h 7"/>
                <a:gd name="T12" fmla="*/ 40 w 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20" y="7"/>
                    <a:pt x="5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5" y="0"/>
                    <a:pt x="2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40" y="5"/>
                    <a:pt x="4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2039010-602C-7E37-F35C-0E1F66FFC633}"/>
                </a:ext>
              </a:extLst>
            </p:cNvPr>
            <p:cNvSpPr/>
            <p:nvPr/>
          </p:nvSpPr>
          <p:spPr bwMode="auto">
            <a:xfrm>
              <a:off x="4760913" y="5348288"/>
              <a:ext cx="528638" cy="130175"/>
            </a:xfrm>
            <a:custGeom>
              <a:avLst/>
              <a:gdLst>
                <a:gd name="T0" fmla="*/ 9 w 61"/>
                <a:gd name="T1" fmla="*/ 15 h 15"/>
                <a:gd name="T2" fmla="*/ 7 w 61"/>
                <a:gd name="T3" fmla="*/ 15 h 15"/>
                <a:gd name="T4" fmla="*/ 0 w 61"/>
                <a:gd name="T5" fmla="*/ 15 h 15"/>
                <a:gd name="T6" fmla="*/ 0 w 61"/>
                <a:gd name="T7" fmla="*/ 0 h 15"/>
                <a:gd name="T8" fmla="*/ 8 w 61"/>
                <a:gd name="T9" fmla="*/ 0 h 15"/>
                <a:gd name="T10" fmla="*/ 61 w 61"/>
                <a:gd name="T11" fmla="*/ 0 h 15"/>
                <a:gd name="T12" fmla="*/ 61 w 61"/>
                <a:gd name="T13" fmla="*/ 15 h 15"/>
                <a:gd name="T14" fmla="*/ 61 w 61"/>
                <a:gd name="T15" fmla="*/ 15 h 15"/>
                <a:gd name="T16" fmla="*/ 21 w 61"/>
                <a:gd name="T17" fmla="*/ 15 h 15"/>
                <a:gd name="T18" fmla="*/ 9 w 61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5">
                  <a:moveTo>
                    <a:pt x="9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5" y="15"/>
                    <a:pt x="2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" y="0"/>
                    <a:pt x="38" y="0"/>
                    <a:pt x="61" y="0"/>
                  </a:cubicBezTo>
                  <a:cubicBezTo>
                    <a:pt x="61" y="5"/>
                    <a:pt x="61" y="10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46" y="15"/>
                    <a:pt x="32" y="15"/>
                    <a:pt x="21" y="15"/>
                  </a:cubicBezTo>
                  <a:cubicBezTo>
                    <a:pt x="16" y="15"/>
                    <a:pt x="12" y="15"/>
                    <a:pt x="9" y="15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32EF73A-4A91-E7E1-DB71-08B8A10AC585}"/>
                </a:ext>
              </a:extLst>
            </p:cNvPr>
            <p:cNvSpPr/>
            <p:nvPr/>
          </p:nvSpPr>
          <p:spPr bwMode="auto">
            <a:xfrm>
              <a:off x="4838701" y="5478463"/>
              <a:ext cx="103188" cy="1062038"/>
            </a:xfrm>
            <a:custGeom>
              <a:avLst/>
              <a:gdLst>
                <a:gd name="T0" fmla="*/ 12 w 12"/>
                <a:gd name="T1" fmla="*/ 21 h 122"/>
                <a:gd name="T2" fmla="*/ 12 w 12"/>
                <a:gd name="T3" fmla="*/ 115 h 122"/>
                <a:gd name="T4" fmla="*/ 6 w 12"/>
                <a:gd name="T5" fmla="*/ 122 h 122"/>
                <a:gd name="T6" fmla="*/ 0 w 12"/>
                <a:gd name="T7" fmla="*/ 115 h 122"/>
                <a:gd name="T8" fmla="*/ 0 w 12"/>
                <a:gd name="T9" fmla="*/ 21 h 122"/>
                <a:gd name="T10" fmla="*/ 0 w 12"/>
                <a:gd name="T11" fmla="*/ 14 h 122"/>
                <a:gd name="T12" fmla="*/ 0 w 12"/>
                <a:gd name="T13" fmla="*/ 0 h 122"/>
                <a:gd name="T14" fmla="*/ 12 w 12"/>
                <a:gd name="T15" fmla="*/ 0 h 122"/>
                <a:gd name="T16" fmla="*/ 12 w 12"/>
                <a:gd name="T17" fmla="*/ 0 h 122"/>
                <a:gd name="T18" fmla="*/ 12 w 12"/>
                <a:gd name="T19" fmla="*/ 14 h 122"/>
                <a:gd name="T20" fmla="*/ 11 w 12"/>
                <a:gd name="T21" fmla="*/ 14 h 122"/>
                <a:gd name="T22" fmla="*/ 11 w 12"/>
                <a:gd name="T23" fmla="*/ 21 h 122"/>
                <a:gd name="T24" fmla="*/ 12 w 12"/>
                <a:gd name="T25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22">
                  <a:moveTo>
                    <a:pt x="12" y="21"/>
                  </a:moveTo>
                  <a:cubicBezTo>
                    <a:pt x="12" y="55"/>
                    <a:pt x="12" y="115"/>
                    <a:pt x="12" y="115"/>
                  </a:cubicBezTo>
                  <a:cubicBezTo>
                    <a:pt x="12" y="119"/>
                    <a:pt x="9" y="122"/>
                    <a:pt x="6" y="122"/>
                  </a:cubicBezTo>
                  <a:cubicBezTo>
                    <a:pt x="3" y="122"/>
                    <a:pt x="0" y="119"/>
                    <a:pt x="0" y="115"/>
                  </a:cubicBezTo>
                  <a:cubicBezTo>
                    <a:pt x="0" y="115"/>
                    <a:pt x="0" y="56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3" y="0"/>
                    <a:pt x="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8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C0B4C94A-983A-56E9-4E0D-B72C10B3DB9B}"/>
                </a:ext>
              </a:extLst>
            </p:cNvPr>
            <p:cNvSpPr/>
            <p:nvPr/>
          </p:nvSpPr>
          <p:spPr bwMode="auto">
            <a:xfrm>
              <a:off x="4646613" y="5600701"/>
              <a:ext cx="192088" cy="60325"/>
            </a:xfrm>
            <a:custGeom>
              <a:avLst/>
              <a:gdLst>
                <a:gd name="T0" fmla="*/ 22 w 22"/>
                <a:gd name="T1" fmla="*/ 0 h 7"/>
                <a:gd name="T2" fmla="*/ 22 w 22"/>
                <a:gd name="T3" fmla="*/ 7 h 7"/>
                <a:gd name="T4" fmla="*/ 0 w 22"/>
                <a:gd name="T5" fmla="*/ 7 h 7"/>
                <a:gd name="T6" fmla="*/ 0 w 22"/>
                <a:gd name="T7" fmla="*/ 0 h 7"/>
                <a:gd name="T8" fmla="*/ 22 w 2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8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8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E8256FF3-0F4F-C260-6214-0505127CB0ED}"/>
                </a:ext>
              </a:extLst>
            </p:cNvPr>
            <p:cNvSpPr/>
            <p:nvPr/>
          </p:nvSpPr>
          <p:spPr bwMode="auto">
            <a:xfrm>
              <a:off x="4483101" y="5348288"/>
              <a:ext cx="277813" cy="130175"/>
            </a:xfrm>
            <a:custGeom>
              <a:avLst/>
              <a:gdLst>
                <a:gd name="T0" fmla="*/ 19 w 32"/>
                <a:gd name="T1" fmla="*/ 15 h 15"/>
                <a:gd name="T2" fmla="*/ 6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  <a:gd name="T10" fmla="*/ 32 w 32"/>
                <a:gd name="T11" fmla="*/ 15 h 15"/>
                <a:gd name="T12" fmla="*/ 19 w 3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19" y="15"/>
                  </a:moveTo>
                  <a:cubicBezTo>
                    <a:pt x="14" y="15"/>
                    <a:pt x="10" y="15"/>
                    <a:pt x="6" y="15"/>
                  </a:cubicBezTo>
                  <a:cubicBezTo>
                    <a:pt x="3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32" y="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5"/>
                    <a:pt x="23" y="15"/>
                    <a:pt x="19" y="15"/>
                  </a:cubicBezTo>
                  <a:close/>
                </a:path>
              </a:pathLst>
            </a:custGeom>
            <a:solidFill>
              <a:srgbClr val="F4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6DED1CFF-3F9C-EEF5-65B3-C13975CFEEB3}"/>
                </a:ext>
              </a:extLst>
            </p:cNvPr>
            <p:cNvSpPr/>
            <p:nvPr/>
          </p:nvSpPr>
          <p:spPr bwMode="auto">
            <a:xfrm>
              <a:off x="4533901" y="5478463"/>
              <a:ext cx="112713" cy="1054100"/>
            </a:xfrm>
            <a:custGeom>
              <a:avLst/>
              <a:gdLst>
                <a:gd name="T0" fmla="*/ 13 w 13"/>
                <a:gd name="T1" fmla="*/ 21 h 121"/>
                <a:gd name="T2" fmla="*/ 13 w 13"/>
                <a:gd name="T3" fmla="*/ 114 h 121"/>
                <a:gd name="T4" fmla="*/ 7 w 13"/>
                <a:gd name="T5" fmla="*/ 121 h 121"/>
                <a:gd name="T6" fmla="*/ 0 w 13"/>
                <a:gd name="T7" fmla="*/ 114 h 121"/>
                <a:gd name="T8" fmla="*/ 0 w 13"/>
                <a:gd name="T9" fmla="*/ 0 h 121"/>
                <a:gd name="T10" fmla="*/ 13 w 13"/>
                <a:gd name="T11" fmla="*/ 0 h 121"/>
                <a:gd name="T12" fmla="*/ 13 w 13"/>
                <a:gd name="T13" fmla="*/ 14 h 121"/>
                <a:gd name="T14" fmla="*/ 13 w 13"/>
                <a:gd name="T15" fmla="*/ 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1">
                  <a:moveTo>
                    <a:pt x="13" y="21"/>
                  </a:moveTo>
                  <a:cubicBezTo>
                    <a:pt x="13" y="55"/>
                    <a:pt x="13" y="114"/>
                    <a:pt x="13" y="114"/>
                  </a:cubicBezTo>
                  <a:cubicBezTo>
                    <a:pt x="13" y="118"/>
                    <a:pt x="10" y="121"/>
                    <a:pt x="7" y="121"/>
                  </a:cubicBez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24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3" y="3"/>
                    <a:pt x="13" y="8"/>
                    <a:pt x="13" y="14"/>
                  </a:cubicBezTo>
                  <a:cubicBezTo>
                    <a:pt x="13" y="16"/>
                    <a:pt x="13" y="19"/>
                    <a:pt x="13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18E7E7D-AD61-024C-9B21-65FD7C45F12A}"/>
              </a:ext>
            </a:extLst>
          </p:cNvPr>
          <p:cNvGrpSpPr/>
          <p:nvPr/>
        </p:nvGrpSpPr>
        <p:grpSpPr>
          <a:xfrm>
            <a:off x="397669" y="3239690"/>
            <a:ext cx="2144316" cy="1932386"/>
            <a:chOff x="530225" y="4319587"/>
            <a:chExt cx="2859088" cy="2576514"/>
          </a:xfrm>
        </p:grpSpPr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8E15B98F-1F4F-8B38-6A0C-A60998F9D4B0}"/>
                </a:ext>
              </a:extLst>
            </p:cNvPr>
            <p:cNvSpPr/>
            <p:nvPr/>
          </p:nvSpPr>
          <p:spPr bwMode="auto">
            <a:xfrm>
              <a:off x="565150" y="6176963"/>
              <a:ext cx="2824163" cy="719138"/>
            </a:xfrm>
            <a:custGeom>
              <a:avLst/>
              <a:gdLst>
                <a:gd name="T0" fmla="*/ 321 w 323"/>
                <a:gd name="T1" fmla="*/ 49 h 82"/>
                <a:gd name="T2" fmla="*/ 314 w 323"/>
                <a:gd name="T3" fmla="*/ 49 h 82"/>
                <a:gd name="T4" fmla="*/ 312 w 323"/>
                <a:gd name="T5" fmla="*/ 40 h 82"/>
                <a:gd name="T6" fmla="*/ 302 w 323"/>
                <a:gd name="T7" fmla="*/ 3 h 82"/>
                <a:gd name="T8" fmla="*/ 289 w 323"/>
                <a:gd name="T9" fmla="*/ 3 h 82"/>
                <a:gd name="T10" fmla="*/ 297 w 323"/>
                <a:gd name="T11" fmla="*/ 40 h 82"/>
                <a:gd name="T12" fmla="*/ 275 w 323"/>
                <a:gd name="T13" fmla="*/ 40 h 82"/>
                <a:gd name="T14" fmla="*/ 275 w 323"/>
                <a:gd name="T15" fmla="*/ 40 h 82"/>
                <a:gd name="T16" fmla="*/ 258 w 323"/>
                <a:gd name="T17" fmla="*/ 40 h 82"/>
                <a:gd name="T18" fmla="*/ 62 w 323"/>
                <a:gd name="T19" fmla="*/ 38 h 82"/>
                <a:gd name="T20" fmla="*/ 51 w 323"/>
                <a:gd name="T21" fmla="*/ 1 h 82"/>
                <a:gd name="T22" fmla="*/ 36 w 323"/>
                <a:gd name="T23" fmla="*/ 1 h 82"/>
                <a:gd name="T24" fmla="*/ 46 w 323"/>
                <a:gd name="T25" fmla="*/ 38 h 82"/>
                <a:gd name="T26" fmla="*/ 26 w 323"/>
                <a:gd name="T27" fmla="*/ 38 h 82"/>
                <a:gd name="T28" fmla="*/ 15 w 323"/>
                <a:gd name="T29" fmla="*/ 0 h 82"/>
                <a:gd name="T30" fmla="*/ 0 w 323"/>
                <a:gd name="T31" fmla="*/ 0 h 82"/>
                <a:gd name="T32" fmla="*/ 10 w 323"/>
                <a:gd name="T33" fmla="*/ 37 h 82"/>
                <a:gd name="T34" fmla="*/ 10 w 323"/>
                <a:gd name="T35" fmla="*/ 37 h 82"/>
                <a:gd name="T36" fmla="*/ 12 w 323"/>
                <a:gd name="T37" fmla="*/ 46 h 82"/>
                <a:gd name="T38" fmla="*/ 7 w 323"/>
                <a:gd name="T39" fmla="*/ 46 h 82"/>
                <a:gd name="T40" fmla="*/ 8 w 323"/>
                <a:gd name="T41" fmla="*/ 51 h 82"/>
                <a:gd name="T42" fmla="*/ 39 w 323"/>
                <a:gd name="T43" fmla="*/ 51 h 82"/>
                <a:gd name="T44" fmla="*/ 39 w 323"/>
                <a:gd name="T45" fmla="*/ 51 h 82"/>
                <a:gd name="T46" fmla="*/ 92 w 323"/>
                <a:gd name="T47" fmla="*/ 52 h 82"/>
                <a:gd name="T48" fmla="*/ 92 w 323"/>
                <a:gd name="T49" fmla="*/ 52 h 82"/>
                <a:gd name="T50" fmla="*/ 49 w 323"/>
                <a:gd name="T51" fmla="*/ 51 h 82"/>
                <a:gd name="T52" fmla="*/ 51 w 323"/>
                <a:gd name="T53" fmla="*/ 57 h 82"/>
                <a:gd name="T54" fmla="*/ 68 w 323"/>
                <a:gd name="T55" fmla="*/ 58 h 82"/>
                <a:gd name="T56" fmla="*/ 68 w 323"/>
                <a:gd name="T57" fmla="*/ 61 h 82"/>
                <a:gd name="T58" fmla="*/ 51 w 323"/>
                <a:gd name="T59" fmla="*/ 61 h 82"/>
                <a:gd name="T60" fmla="*/ 53 w 323"/>
                <a:gd name="T61" fmla="*/ 66 h 82"/>
                <a:gd name="T62" fmla="*/ 86 w 323"/>
                <a:gd name="T63" fmla="*/ 66 h 82"/>
                <a:gd name="T64" fmla="*/ 103 w 323"/>
                <a:gd name="T65" fmla="*/ 77 h 82"/>
                <a:gd name="T66" fmla="*/ 115 w 323"/>
                <a:gd name="T67" fmla="*/ 79 h 82"/>
                <a:gd name="T68" fmla="*/ 169 w 323"/>
                <a:gd name="T69" fmla="*/ 77 h 82"/>
                <a:gd name="T70" fmla="*/ 184 w 323"/>
                <a:gd name="T71" fmla="*/ 53 h 82"/>
                <a:gd name="T72" fmla="*/ 323 w 323"/>
                <a:gd name="T73" fmla="*/ 54 h 82"/>
                <a:gd name="T74" fmla="*/ 321 w 323"/>
                <a:gd name="T75" fmla="*/ 4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3" h="82">
                  <a:moveTo>
                    <a:pt x="321" y="49"/>
                  </a:moveTo>
                  <a:cubicBezTo>
                    <a:pt x="314" y="49"/>
                    <a:pt x="314" y="49"/>
                    <a:pt x="314" y="4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02" y="3"/>
                    <a:pt x="302" y="3"/>
                    <a:pt x="302" y="3"/>
                  </a:cubicBezTo>
                  <a:cubicBezTo>
                    <a:pt x="289" y="3"/>
                    <a:pt x="289" y="3"/>
                    <a:pt x="289" y="3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7" y="40"/>
                    <a:pt x="288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58" y="40"/>
                    <a:pt x="258" y="40"/>
                    <a:pt x="258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42" y="24"/>
                    <a:pt x="4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24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71"/>
                    <a:pt x="91" y="75"/>
                    <a:pt x="103" y="77"/>
                  </a:cubicBezTo>
                  <a:cubicBezTo>
                    <a:pt x="107" y="78"/>
                    <a:pt x="110" y="78"/>
                    <a:pt x="115" y="79"/>
                  </a:cubicBezTo>
                  <a:cubicBezTo>
                    <a:pt x="128" y="80"/>
                    <a:pt x="164" y="82"/>
                    <a:pt x="169" y="77"/>
                  </a:cubicBezTo>
                  <a:cubicBezTo>
                    <a:pt x="176" y="73"/>
                    <a:pt x="181" y="60"/>
                    <a:pt x="184" y="53"/>
                  </a:cubicBezTo>
                  <a:cubicBezTo>
                    <a:pt x="323" y="54"/>
                    <a:pt x="323" y="54"/>
                    <a:pt x="323" y="54"/>
                  </a:cubicBezTo>
                  <a:lnTo>
                    <a:pt x="321" y="49"/>
                  </a:ln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EE9CB223-1E42-C93C-E6EF-1FCFD0343A06}"/>
                </a:ext>
              </a:extLst>
            </p:cNvPr>
            <p:cNvSpPr/>
            <p:nvPr/>
          </p:nvSpPr>
          <p:spPr bwMode="auto">
            <a:xfrm>
              <a:off x="2741613" y="6203950"/>
              <a:ext cx="228600" cy="323850"/>
            </a:xfrm>
            <a:custGeom>
              <a:avLst/>
              <a:gdLst>
                <a:gd name="T0" fmla="*/ 0 w 26"/>
                <a:gd name="T1" fmla="*/ 0 h 37"/>
                <a:gd name="T2" fmla="*/ 9 w 26"/>
                <a:gd name="T3" fmla="*/ 37 h 37"/>
                <a:gd name="T4" fmla="*/ 26 w 26"/>
                <a:gd name="T5" fmla="*/ 37 h 37"/>
                <a:gd name="T6" fmla="*/ 15 w 26"/>
                <a:gd name="T7" fmla="*/ 0 h 37"/>
                <a:gd name="T8" fmla="*/ 0 w 2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7">
                  <a:moveTo>
                    <a:pt x="0" y="0"/>
                  </a:moveTo>
                  <a:cubicBezTo>
                    <a:pt x="0" y="0"/>
                    <a:pt x="6" y="23"/>
                    <a:pt x="9" y="37"/>
                  </a:cubicBezTo>
                  <a:cubicBezTo>
                    <a:pt x="15" y="37"/>
                    <a:pt x="21" y="37"/>
                    <a:pt x="26" y="3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4BA99AA4-6791-A63D-18C0-3CE49A4EE7BC}"/>
                </a:ext>
              </a:extLst>
            </p:cNvPr>
            <p:cNvSpPr/>
            <p:nvPr/>
          </p:nvSpPr>
          <p:spPr bwMode="auto">
            <a:xfrm>
              <a:off x="1492250" y="6097588"/>
              <a:ext cx="1049338" cy="420688"/>
            </a:xfrm>
            <a:custGeom>
              <a:avLst/>
              <a:gdLst>
                <a:gd name="T0" fmla="*/ 117 w 120"/>
                <a:gd name="T1" fmla="*/ 48 h 48"/>
                <a:gd name="T2" fmla="*/ 117 w 120"/>
                <a:gd name="T3" fmla="*/ 48 h 48"/>
                <a:gd name="T4" fmla="*/ 86 w 120"/>
                <a:gd name="T5" fmla="*/ 40 h 48"/>
                <a:gd name="T6" fmla="*/ 79 w 120"/>
                <a:gd name="T7" fmla="*/ 40 h 48"/>
                <a:gd name="T8" fmla="*/ 78 w 120"/>
                <a:gd name="T9" fmla="*/ 34 h 48"/>
                <a:gd name="T10" fmla="*/ 66 w 120"/>
                <a:gd name="T11" fmla="*/ 34 h 48"/>
                <a:gd name="T12" fmla="*/ 64 w 120"/>
                <a:gd name="T13" fmla="*/ 13 h 48"/>
                <a:gd name="T14" fmla="*/ 111 w 120"/>
                <a:gd name="T15" fmla="*/ 5 h 48"/>
                <a:gd name="T16" fmla="*/ 108 w 120"/>
                <a:gd name="T17" fmla="*/ 5 h 48"/>
                <a:gd name="T18" fmla="*/ 108 w 120"/>
                <a:gd name="T19" fmla="*/ 5 h 48"/>
                <a:gd name="T20" fmla="*/ 93 w 120"/>
                <a:gd name="T21" fmla="*/ 7 h 48"/>
                <a:gd name="T22" fmla="*/ 93 w 120"/>
                <a:gd name="T23" fmla="*/ 7 h 48"/>
                <a:gd name="T24" fmla="*/ 73 w 120"/>
                <a:gd name="T25" fmla="*/ 9 h 48"/>
                <a:gd name="T26" fmla="*/ 74 w 120"/>
                <a:gd name="T27" fmla="*/ 5 h 48"/>
                <a:gd name="T28" fmla="*/ 67 w 120"/>
                <a:gd name="T29" fmla="*/ 6 h 48"/>
                <a:gd name="T30" fmla="*/ 55 w 120"/>
                <a:gd name="T31" fmla="*/ 10 h 48"/>
                <a:gd name="T32" fmla="*/ 36 w 120"/>
                <a:gd name="T33" fmla="*/ 9 h 48"/>
                <a:gd name="T34" fmla="*/ 36 w 120"/>
                <a:gd name="T35" fmla="*/ 9 h 48"/>
                <a:gd name="T36" fmla="*/ 27 w 120"/>
                <a:gd name="T37" fmla="*/ 8 h 48"/>
                <a:gd name="T38" fmla="*/ 27 w 120"/>
                <a:gd name="T39" fmla="*/ 8 h 48"/>
                <a:gd name="T40" fmla="*/ 26 w 120"/>
                <a:gd name="T41" fmla="*/ 8 h 48"/>
                <a:gd name="T42" fmla="*/ 34 w 120"/>
                <a:gd name="T43" fmla="*/ 11 h 48"/>
                <a:gd name="T44" fmla="*/ 32 w 120"/>
                <a:gd name="T45" fmla="*/ 13 h 48"/>
                <a:gd name="T46" fmla="*/ 32 w 120"/>
                <a:gd name="T47" fmla="*/ 13 h 48"/>
                <a:gd name="T48" fmla="*/ 32 w 120"/>
                <a:gd name="T49" fmla="*/ 13 h 48"/>
                <a:gd name="T50" fmla="*/ 32 w 120"/>
                <a:gd name="T51" fmla="*/ 13 h 48"/>
                <a:gd name="T52" fmla="*/ 54 w 120"/>
                <a:gd name="T53" fmla="*/ 14 h 48"/>
                <a:gd name="T54" fmla="*/ 52 w 120"/>
                <a:gd name="T55" fmla="*/ 34 h 48"/>
                <a:gd name="T56" fmla="*/ 37 w 120"/>
                <a:gd name="T57" fmla="*/ 34 h 48"/>
                <a:gd name="T58" fmla="*/ 32 w 120"/>
                <a:gd name="T59" fmla="*/ 39 h 48"/>
                <a:gd name="T60" fmla="*/ 25 w 120"/>
                <a:gd name="T61" fmla="*/ 39 h 48"/>
                <a:gd name="T62" fmla="*/ 25 w 120"/>
                <a:gd name="T63" fmla="*/ 39 h 48"/>
                <a:gd name="T64" fmla="*/ 0 w 120"/>
                <a:gd name="T65" fmla="*/ 47 h 48"/>
                <a:gd name="T66" fmla="*/ 0 w 120"/>
                <a:gd name="T67" fmla="*/ 47 h 48"/>
                <a:gd name="T68" fmla="*/ 117 w 120"/>
                <a:gd name="T6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48"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20" y="40"/>
                    <a:pt x="95" y="40"/>
                    <a:pt x="86" y="40"/>
                  </a:cubicBezTo>
                  <a:cubicBezTo>
                    <a:pt x="84" y="40"/>
                    <a:pt x="81" y="40"/>
                    <a:pt x="79" y="40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4"/>
                    <a:pt x="64" y="17"/>
                    <a:pt x="64" y="13"/>
                  </a:cubicBezTo>
                  <a:cubicBezTo>
                    <a:pt x="78" y="13"/>
                    <a:pt x="98" y="9"/>
                    <a:pt x="111" y="5"/>
                  </a:cubicBezTo>
                  <a:cubicBezTo>
                    <a:pt x="110" y="5"/>
                    <a:pt x="109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5" y="2"/>
                    <a:pt x="89" y="4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86" y="8"/>
                    <a:pt x="80" y="9"/>
                    <a:pt x="73" y="9"/>
                  </a:cubicBezTo>
                  <a:cubicBezTo>
                    <a:pt x="73" y="7"/>
                    <a:pt x="74" y="6"/>
                    <a:pt x="74" y="5"/>
                  </a:cubicBezTo>
                  <a:cubicBezTo>
                    <a:pt x="80" y="0"/>
                    <a:pt x="65" y="2"/>
                    <a:pt x="67" y="6"/>
                  </a:cubicBezTo>
                  <a:cubicBezTo>
                    <a:pt x="64" y="8"/>
                    <a:pt x="60" y="9"/>
                    <a:pt x="55" y="10"/>
                  </a:cubicBezTo>
                  <a:cubicBezTo>
                    <a:pt x="52" y="10"/>
                    <a:pt x="43" y="10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1" y="5"/>
                    <a:pt x="25" y="6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9"/>
                    <a:pt x="32" y="10"/>
                    <a:pt x="34" y="11"/>
                  </a:cubicBezTo>
                  <a:cubicBezTo>
                    <a:pt x="33" y="11"/>
                    <a:pt x="32" y="12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7" y="14"/>
                    <a:pt x="48" y="14"/>
                    <a:pt x="54" y="14"/>
                  </a:cubicBezTo>
                  <a:cubicBezTo>
                    <a:pt x="54" y="17"/>
                    <a:pt x="52" y="34"/>
                    <a:pt x="52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27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4" y="39"/>
                    <a:pt x="3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3" y="48"/>
                    <a:pt x="78" y="48"/>
                    <a:pt x="117" y="48"/>
                  </a:cubicBezTo>
                  <a:close/>
                </a:path>
              </a:pathLst>
            </a:custGeom>
            <a:solidFill>
              <a:srgbClr val="D8A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794E4118-61B8-16F9-40AF-644962441CF7}"/>
                </a:ext>
              </a:extLst>
            </p:cNvPr>
            <p:cNvSpPr/>
            <p:nvPr/>
          </p:nvSpPr>
          <p:spPr bwMode="auto">
            <a:xfrm>
              <a:off x="2706688" y="5230813"/>
              <a:ext cx="149225" cy="569913"/>
            </a:xfrm>
            <a:custGeom>
              <a:avLst/>
              <a:gdLst>
                <a:gd name="T0" fmla="*/ 0 w 17"/>
                <a:gd name="T1" fmla="*/ 65 h 65"/>
                <a:gd name="T2" fmla="*/ 17 w 17"/>
                <a:gd name="T3" fmla="*/ 62 h 65"/>
                <a:gd name="T4" fmla="*/ 17 w 17"/>
                <a:gd name="T5" fmla="*/ 0 h 65"/>
                <a:gd name="T6" fmla="*/ 1 w 17"/>
                <a:gd name="T7" fmla="*/ 0 h 65"/>
                <a:gd name="T8" fmla="*/ 0 w 1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0" y="65"/>
                  </a:moveTo>
                  <a:cubicBezTo>
                    <a:pt x="17" y="62"/>
                    <a:pt x="17" y="62"/>
                    <a:pt x="17" y="6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7" y="0"/>
                    <a:pt x="1" y="0"/>
                  </a:cubicBezTo>
                  <a:cubicBezTo>
                    <a:pt x="1" y="40"/>
                    <a:pt x="0" y="65"/>
                    <a:pt x="0" y="65"/>
                  </a:cubicBezTo>
                  <a:close/>
                </a:path>
              </a:pathLst>
            </a:custGeom>
            <a:solidFill>
              <a:srgbClr val="4D3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54E9AF1E-B983-54A5-3072-2A87113A5A3F}"/>
                </a:ext>
              </a:extLst>
            </p:cNvPr>
            <p:cNvSpPr/>
            <p:nvPr/>
          </p:nvSpPr>
          <p:spPr bwMode="auto">
            <a:xfrm>
              <a:off x="1360488" y="5222875"/>
              <a:ext cx="1084263" cy="227013"/>
            </a:xfrm>
            <a:custGeom>
              <a:avLst/>
              <a:gdLst>
                <a:gd name="T0" fmla="*/ 119 w 124"/>
                <a:gd name="T1" fmla="*/ 1 h 26"/>
                <a:gd name="T2" fmla="*/ 0 w 124"/>
                <a:gd name="T3" fmla="*/ 0 h 26"/>
                <a:gd name="T4" fmla="*/ 0 w 124"/>
                <a:gd name="T5" fmla="*/ 0 h 26"/>
                <a:gd name="T6" fmla="*/ 27 w 124"/>
                <a:gd name="T7" fmla="*/ 25 h 26"/>
                <a:gd name="T8" fmla="*/ 27 w 124"/>
                <a:gd name="T9" fmla="*/ 25 h 26"/>
                <a:gd name="T10" fmla="*/ 90 w 124"/>
                <a:gd name="T11" fmla="*/ 25 h 26"/>
                <a:gd name="T12" fmla="*/ 119 w 124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119" y="1"/>
                  </a:moveTo>
                  <a:cubicBezTo>
                    <a:pt x="80" y="1"/>
                    <a:pt x="3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8"/>
                    <a:pt x="16" y="26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46" y="25"/>
                    <a:pt x="71" y="25"/>
                    <a:pt x="90" y="25"/>
                  </a:cubicBezTo>
                  <a:cubicBezTo>
                    <a:pt x="98" y="25"/>
                    <a:pt x="124" y="26"/>
                    <a:pt x="119" y="1"/>
                  </a:cubicBezTo>
                  <a:close/>
                </a:path>
              </a:pathLst>
            </a:custGeom>
            <a:solidFill>
              <a:srgbClr val="4D3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0E963C8D-B7F9-7DFB-680D-B475D53E7AD3}"/>
                </a:ext>
              </a:extLst>
            </p:cNvPr>
            <p:cNvSpPr/>
            <p:nvPr/>
          </p:nvSpPr>
          <p:spPr bwMode="auto">
            <a:xfrm>
              <a:off x="1614488" y="5441950"/>
              <a:ext cx="760413" cy="550863"/>
            </a:xfrm>
            <a:custGeom>
              <a:avLst/>
              <a:gdLst>
                <a:gd name="T0" fmla="*/ 56 w 87"/>
                <a:gd name="T1" fmla="*/ 0 h 63"/>
                <a:gd name="T2" fmla="*/ 20 w 87"/>
                <a:gd name="T3" fmla="*/ 0 h 63"/>
                <a:gd name="T4" fmla="*/ 20 w 87"/>
                <a:gd name="T5" fmla="*/ 10 h 63"/>
                <a:gd name="T6" fmla="*/ 33 w 87"/>
                <a:gd name="T7" fmla="*/ 10 h 63"/>
                <a:gd name="T8" fmla="*/ 33 w 87"/>
                <a:gd name="T9" fmla="*/ 37 h 63"/>
                <a:gd name="T10" fmla="*/ 28 w 87"/>
                <a:gd name="T11" fmla="*/ 37 h 63"/>
                <a:gd name="T12" fmla="*/ 8 w 87"/>
                <a:gd name="T13" fmla="*/ 41 h 63"/>
                <a:gd name="T14" fmla="*/ 8 w 87"/>
                <a:gd name="T15" fmla="*/ 41 h 63"/>
                <a:gd name="T16" fmla="*/ 8 w 87"/>
                <a:gd name="T17" fmla="*/ 41 h 63"/>
                <a:gd name="T18" fmla="*/ 8 w 87"/>
                <a:gd name="T19" fmla="*/ 42 h 63"/>
                <a:gd name="T20" fmla="*/ 11 w 87"/>
                <a:gd name="T21" fmla="*/ 47 h 63"/>
                <a:gd name="T22" fmla="*/ 1 w 87"/>
                <a:gd name="T23" fmla="*/ 55 h 63"/>
                <a:gd name="T24" fmla="*/ 2 w 87"/>
                <a:gd name="T25" fmla="*/ 54 h 63"/>
                <a:gd name="T26" fmla="*/ 2 w 87"/>
                <a:gd name="T27" fmla="*/ 55 h 63"/>
                <a:gd name="T28" fmla="*/ 7 w 87"/>
                <a:gd name="T29" fmla="*/ 59 h 63"/>
                <a:gd name="T30" fmla="*/ 13 w 87"/>
                <a:gd name="T31" fmla="*/ 51 h 63"/>
                <a:gd name="T32" fmla="*/ 13 w 87"/>
                <a:gd name="T33" fmla="*/ 51 h 63"/>
                <a:gd name="T34" fmla="*/ 35 w 87"/>
                <a:gd name="T35" fmla="*/ 47 h 63"/>
                <a:gd name="T36" fmla="*/ 35 w 87"/>
                <a:gd name="T37" fmla="*/ 47 h 63"/>
                <a:gd name="T38" fmla="*/ 48 w 87"/>
                <a:gd name="T39" fmla="*/ 54 h 63"/>
                <a:gd name="T40" fmla="*/ 53 w 87"/>
                <a:gd name="T41" fmla="*/ 63 h 63"/>
                <a:gd name="T42" fmla="*/ 55 w 87"/>
                <a:gd name="T43" fmla="*/ 56 h 63"/>
                <a:gd name="T44" fmla="*/ 53 w 87"/>
                <a:gd name="T45" fmla="*/ 47 h 63"/>
                <a:gd name="T46" fmla="*/ 59 w 87"/>
                <a:gd name="T47" fmla="*/ 47 h 63"/>
                <a:gd name="T48" fmla="*/ 72 w 87"/>
                <a:gd name="T49" fmla="*/ 48 h 63"/>
                <a:gd name="T50" fmla="*/ 72 w 87"/>
                <a:gd name="T51" fmla="*/ 49 h 63"/>
                <a:gd name="T52" fmla="*/ 78 w 87"/>
                <a:gd name="T53" fmla="*/ 55 h 63"/>
                <a:gd name="T54" fmla="*/ 84 w 87"/>
                <a:gd name="T55" fmla="*/ 51 h 63"/>
                <a:gd name="T56" fmla="*/ 84 w 87"/>
                <a:gd name="T57" fmla="*/ 51 h 63"/>
                <a:gd name="T58" fmla="*/ 87 w 87"/>
                <a:gd name="T59" fmla="*/ 52 h 63"/>
                <a:gd name="T60" fmla="*/ 45 w 87"/>
                <a:gd name="T61" fmla="*/ 37 h 63"/>
                <a:gd name="T62" fmla="*/ 44 w 87"/>
                <a:gd name="T63" fmla="*/ 37 h 63"/>
                <a:gd name="T64" fmla="*/ 44 w 87"/>
                <a:gd name="T65" fmla="*/ 10 h 63"/>
                <a:gd name="T66" fmla="*/ 56 w 87"/>
                <a:gd name="T67" fmla="*/ 10 h 63"/>
                <a:gd name="T68" fmla="*/ 56 w 87"/>
                <a:gd name="T6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63">
                  <a:moveTo>
                    <a:pt x="5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28"/>
                    <a:pt x="33" y="37"/>
                  </a:cubicBezTo>
                  <a:cubicBezTo>
                    <a:pt x="32" y="37"/>
                    <a:pt x="30" y="37"/>
                    <a:pt x="28" y="37"/>
                  </a:cubicBezTo>
                  <a:cubicBezTo>
                    <a:pt x="21" y="37"/>
                    <a:pt x="12" y="38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10" y="46"/>
                    <a:pt x="11" y="47"/>
                  </a:cubicBezTo>
                  <a:cubicBezTo>
                    <a:pt x="8" y="49"/>
                    <a:pt x="4" y="52"/>
                    <a:pt x="1" y="55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8"/>
                    <a:pt x="3" y="59"/>
                    <a:pt x="7" y="59"/>
                  </a:cubicBezTo>
                  <a:cubicBezTo>
                    <a:pt x="12" y="59"/>
                    <a:pt x="17" y="57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21" y="49"/>
                    <a:pt x="30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0" y="48"/>
                    <a:pt x="44" y="51"/>
                    <a:pt x="48" y="54"/>
                  </a:cubicBezTo>
                  <a:cubicBezTo>
                    <a:pt x="47" y="60"/>
                    <a:pt x="51" y="63"/>
                    <a:pt x="53" y="63"/>
                  </a:cubicBezTo>
                  <a:cubicBezTo>
                    <a:pt x="56" y="63"/>
                    <a:pt x="58" y="61"/>
                    <a:pt x="55" y="56"/>
                  </a:cubicBezTo>
                  <a:cubicBezTo>
                    <a:pt x="55" y="53"/>
                    <a:pt x="54" y="50"/>
                    <a:pt x="53" y="47"/>
                  </a:cubicBezTo>
                  <a:cubicBezTo>
                    <a:pt x="55" y="47"/>
                    <a:pt x="57" y="47"/>
                    <a:pt x="59" y="47"/>
                  </a:cubicBezTo>
                  <a:cubicBezTo>
                    <a:pt x="64" y="47"/>
                    <a:pt x="68" y="48"/>
                    <a:pt x="72" y="48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3"/>
                    <a:pt x="74" y="55"/>
                    <a:pt x="78" y="55"/>
                  </a:cubicBezTo>
                  <a:cubicBezTo>
                    <a:pt x="81" y="55"/>
                    <a:pt x="83" y="54"/>
                    <a:pt x="84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5" y="51"/>
                    <a:pt x="86" y="51"/>
                    <a:pt x="87" y="52"/>
                  </a:cubicBezTo>
                  <a:cubicBezTo>
                    <a:pt x="76" y="44"/>
                    <a:pt x="59" y="37"/>
                    <a:pt x="45" y="37"/>
                  </a:cubicBezTo>
                  <a:cubicBezTo>
                    <a:pt x="45" y="37"/>
                    <a:pt x="44" y="37"/>
                    <a:pt x="44" y="37"/>
                  </a:cubicBezTo>
                  <a:cubicBezTo>
                    <a:pt x="44" y="28"/>
                    <a:pt x="44" y="10"/>
                    <a:pt x="44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DBD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8C5F7400-AA3F-1D75-B897-3FC69B9F7BE2}"/>
                </a:ext>
              </a:extLst>
            </p:cNvPr>
            <p:cNvSpPr/>
            <p:nvPr/>
          </p:nvSpPr>
          <p:spPr bwMode="auto">
            <a:xfrm>
              <a:off x="809625" y="5081588"/>
              <a:ext cx="2509838" cy="123825"/>
            </a:xfrm>
            <a:custGeom>
              <a:avLst/>
              <a:gdLst>
                <a:gd name="T0" fmla="*/ 485 w 1581"/>
                <a:gd name="T1" fmla="*/ 0 h 78"/>
                <a:gd name="T2" fmla="*/ 804 w 1581"/>
                <a:gd name="T3" fmla="*/ 0 h 78"/>
                <a:gd name="T4" fmla="*/ 1581 w 1581"/>
                <a:gd name="T5" fmla="*/ 0 h 78"/>
                <a:gd name="T6" fmla="*/ 1581 w 1581"/>
                <a:gd name="T7" fmla="*/ 78 h 78"/>
                <a:gd name="T8" fmla="*/ 1542 w 1581"/>
                <a:gd name="T9" fmla="*/ 78 h 78"/>
                <a:gd name="T10" fmla="*/ 821 w 1581"/>
                <a:gd name="T11" fmla="*/ 78 h 78"/>
                <a:gd name="T12" fmla="*/ 314 w 1581"/>
                <a:gd name="T13" fmla="*/ 78 h 78"/>
                <a:gd name="T14" fmla="*/ 55 w 1581"/>
                <a:gd name="T15" fmla="*/ 78 h 78"/>
                <a:gd name="T16" fmla="*/ 0 w 1581"/>
                <a:gd name="T17" fmla="*/ 78 h 78"/>
                <a:gd name="T18" fmla="*/ 0 w 1581"/>
                <a:gd name="T19" fmla="*/ 0 h 78"/>
                <a:gd name="T20" fmla="*/ 0 w 1581"/>
                <a:gd name="T21" fmla="*/ 0 h 78"/>
                <a:gd name="T22" fmla="*/ 292 w 1581"/>
                <a:gd name="T23" fmla="*/ 0 h 78"/>
                <a:gd name="T24" fmla="*/ 485 w 1581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1" h="78">
                  <a:moveTo>
                    <a:pt x="485" y="0"/>
                  </a:moveTo>
                  <a:lnTo>
                    <a:pt x="804" y="0"/>
                  </a:lnTo>
                  <a:lnTo>
                    <a:pt x="1581" y="0"/>
                  </a:lnTo>
                  <a:lnTo>
                    <a:pt x="1581" y="78"/>
                  </a:lnTo>
                  <a:lnTo>
                    <a:pt x="1542" y="78"/>
                  </a:lnTo>
                  <a:lnTo>
                    <a:pt x="821" y="78"/>
                  </a:lnTo>
                  <a:lnTo>
                    <a:pt x="314" y="78"/>
                  </a:lnTo>
                  <a:lnTo>
                    <a:pt x="55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E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25A80336-68F5-5F5B-52B8-0F9B531F45F9}"/>
                </a:ext>
              </a:extLst>
            </p:cNvPr>
            <p:cNvSpPr/>
            <p:nvPr/>
          </p:nvSpPr>
          <p:spPr bwMode="auto">
            <a:xfrm>
              <a:off x="896938" y="5205413"/>
              <a:ext cx="2360613" cy="1190625"/>
            </a:xfrm>
            <a:custGeom>
              <a:avLst/>
              <a:gdLst>
                <a:gd name="T0" fmla="*/ 270 w 270"/>
                <a:gd name="T1" fmla="*/ 26 h 136"/>
                <a:gd name="T2" fmla="*/ 270 w 270"/>
                <a:gd name="T3" fmla="*/ 136 h 136"/>
                <a:gd name="T4" fmla="*/ 256 w 270"/>
                <a:gd name="T5" fmla="*/ 136 h 136"/>
                <a:gd name="T6" fmla="*/ 255 w 270"/>
                <a:gd name="T7" fmla="*/ 27 h 136"/>
                <a:gd name="T8" fmla="*/ 232 w 270"/>
                <a:gd name="T9" fmla="*/ 27 h 136"/>
                <a:gd name="T10" fmla="*/ 232 w 270"/>
                <a:gd name="T11" fmla="*/ 26 h 136"/>
                <a:gd name="T12" fmla="*/ 216 w 270"/>
                <a:gd name="T13" fmla="*/ 26 h 136"/>
                <a:gd name="T14" fmla="*/ 16 w 270"/>
                <a:gd name="T15" fmla="*/ 26 h 136"/>
                <a:gd name="T16" fmla="*/ 14 w 270"/>
                <a:gd name="T17" fmla="*/ 136 h 136"/>
                <a:gd name="T18" fmla="*/ 0 w 270"/>
                <a:gd name="T19" fmla="*/ 136 h 136"/>
                <a:gd name="T20" fmla="*/ 0 w 270"/>
                <a:gd name="T21" fmla="*/ 26 h 136"/>
                <a:gd name="T22" fmla="*/ 0 w 270"/>
                <a:gd name="T23" fmla="*/ 24 h 136"/>
                <a:gd name="T24" fmla="*/ 0 w 270"/>
                <a:gd name="T25" fmla="*/ 0 h 136"/>
                <a:gd name="T26" fmla="*/ 47 w 270"/>
                <a:gd name="T27" fmla="*/ 0 h 136"/>
                <a:gd name="T28" fmla="*/ 139 w 270"/>
                <a:gd name="T29" fmla="*/ 0 h 136"/>
                <a:gd name="T30" fmla="*/ 270 w 270"/>
                <a:gd name="T31" fmla="*/ 0 h 136"/>
                <a:gd name="T32" fmla="*/ 270 w 270"/>
                <a:gd name="T33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0" h="136">
                  <a:moveTo>
                    <a:pt x="270" y="26"/>
                  </a:moveTo>
                  <a:cubicBezTo>
                    <a:pt x="270" y="136"/>
                    <a:pt x="270" y="136"/>
                    <a:pt x="270" y="13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5" y="27"/>
                    <a:pt x="255" y="27"/>
                    <a:pt x="255" y="27"/>
                  </a:cubicBezTo>
                  <a:cubicBezTo>
                    <a:pt x="255" y="27"/>
                    <a:pt x="246" y="27"/>
                    <a:pt x="232" y="27"/>
                  </a:cubicBezTo>
                  <a:cubicBezTo>
                    <a:pt x="232" y="26"/>
                    <a:pt x="232" y="26"/>
                    <a:pt x="232" y="26"/>
                  </a:cubicBezTo>
                  <a:cubicBezTo>
                    <a:pt x="216" y="26"/>
                    <a:pt x="216" y="26"/>
                    <a:pt x="2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65"/>
                    <a:pt x="0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26"/>
                  </a:lnTo>
                  <a:close/>
                </a:path>
              </a:pathLst>
            </a:custGeom>
            <a:solidFill>
              <a:srgbClr val="FDC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5D7512D4-0963-3F9F-EB18-63085AF30182}"/>
                </a:ext>
              </a:extLst>
            </p:cNvPr>
            <p:cNvSpPr/>
            <p:nvPr/>
          </p:nvSpPr>
          <p:spPr bwMode="auto">
            <a:xfrm>
              <a:off x="2786063" y="5432425"/>
              <a:ext cx="139700" cy="963613"/>
            </a:xfrm>
            <a:custGeom>
              <a:avLst/>
              <a:gdLst>
                <a:gd name="T0" fmla="*/ 16 w 16"/>
                <a:gd name="T1" fmla="*/ 1 h 110"/>
                <a:gd name="T2" fmla="*/ 15 w 16"/>
                <a:gd name="T3" fmla="*/ 110 h 110"/>
                <a:gd name="T4" fmla="*/ 0 w 16"/>
                <a:gd name="T5" fmla="*/ 110 h 110"/>
                <a:gd name="T6" fmla="*/ 0 w 16"/>
                <a:gd name="T7" fmla="*/ 0 h 110"/>
                <a:gd name="T8" fmla="*/ 16 w 16"/>
                <a:gd name="T9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0">
                  <a:moveTo>
                    <a:pt x="16" y="1"/>
                  </a:moveTo>
                  <a:cubicBezTo>
                    <a:pt x="15" y="110"/>
                    <a:pt x="15" y="110"/>
                    <a:pt x="15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40"/>
                    <a:pt x="0" y="0"/>
                  </a:cubicBezTo>
                  <a:cubicBezTo>
                    <a:pt x="6" y="0"/>
                    <a:pt x="11" y="1"/>
                    <a:pt x="16" y="1"/>
                  </a:cubicBezTo>
                  <a:close/>
                </a:path>
              </a:pathLst>
            </a:custGeom>
            <a:solidFill>
              <a:srgbClr val="FC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AE200B64-FA0B-13EC-B8BB-2329DC4A06E4}"/>
                </a:ext>
              </a:extLst>
            </p:cNvPr>
            <p:cNvSpPr/>
            <p:nvPr/>
          </p:nvSpPr>
          <p:spPr bwMode="auto">
            <a:xfrm>
              <a:off x="1422400" y="5432425"/>
              <a:ext cx="1092200" cy="228600"/>
            </a:xfrm>
            <a:custGeom>
              <a:avLst/>
              <a:gdLst>
                <a:gd name="T0" fmla="*/ 120 w 125"/>
                <a:gd name="T1" fmla="*/ 1 h 26"/>
                <a:gd name="T2" fmla="*/ 90 w 125"/>
                <a:gd name="T3" fmla="*/ 25 h 26"/>
                <a:gd name="T4" fmla="*/ 28 w 125"/>
                <a:gd name="T5" fmla="*/ 25 h 26"/>
                <a:gd name="T6" fmla="*/ 28 w 125"/>
                <a:gd name="T7" fmla="*/ 25 h 26"/>
                <a:gd name="T8" fmla="*/ 0 w 125"/>
                <a:gd name="T9" fmla="*/ 0 h 26"/>
                <a:gd name="T10" fmla="*/ 0 w 125"/>
                <a:gd name="T11" fmla="*/ 0 h 26"/>
                <a:gd name="T12" fmla="*/ 120 w 125"/>
                <a:gd name="T13" fmla="*/ 0 h 26"/>
                <a:gd name="T14" fmla="*/ 120 w 125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26">
                  <a:moveTo>
                    <a:pt x="120" y="1"/>
                  </a:moveTo>
                  <a:cubicBezTo>
                    <a:pt x="125" y="25"/>
                    <a:pt x="99" y="25"/>
                    <a:pt x="90" y="25"/>
                  </a:cubicBezTo>
                  <a:cubicBezTo>
                    <a:pt x="72" y="25"/>
                    <a:pt x="47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7" y="26"/>
                    <a:pt x="5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80" y="0"/>
                    <a:pt x="120" y="0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C37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1F9B59D6-A86F-71B5-83FE-54B64CD39B74}"/>
                </a:ext>
              </a:extLst>
            </p:cNvPr>
            <p:cNvSpPr/>
            <p:nvPr/>
          </p:nvSpPr>
          <p:spPr bwMode="auto">
            <a:xfrm>
              <a:off x="1692275" y="5967413"/>
              <a:ext cx="752475" cy="219075"/>
            </a:xfrm>
            <a:custGeom>
              <a:avLst/>
              <a:gdLst>
                <a:gd name="T0" fmla="*/ 86 w 86"/>
                <a:gd name="T1" fmla="*/ 15 h 25"/>
                <a:gd name="T2" fmla="*/ 83 w 86"/>
                <a:gd name="T3" fmla="*/ 14 h 25"/>
                <a:gd name="T4" fmla="*/ 71 w 86"/>
                <a:gd name="T5" fmla="*/ 12 h 25"/>
                <a:gd name="T6" fmla="*/ 52 w 86"/>
                <a:gd name="T7" fmla="*/ 11 h 25"/>
                <a:gd name="T8" fmla="*/ 54 w 86"/>
                <a:gd name="T9" fmla="*/ 20 h 25"/>
                <a:gd name="T10" fmla="*/ 54 w 86"/>
                <a:gd name="T11" fmla="*/ 25 h 25"/>
                <a:gd name="T12" fmla="*/ 46 w 86"/>
                <a:gd name="T13" fmla="*/ 18 h 25"/>
                <a:gd name="T14" fmla="*/ 34 w 86"/>
                <a:gd name="T15" fmla="*/ 11 h 25"/>
                <a:gd name="T16" fmla="*/ 12 w 86"/>
                <a:gd name="T17" fmla="*/ 14 h 25"/>
                <a:gd name="T18" fmla="*/ 0 w 86"/>
                <a:gd name="T19" fmla="*/ 18 h 25"/>
                <a:gd name="T20" fmla="*/ 0 w 86"/>
                <a:gd name="T21" fmla="*/ 18 h 25"/>
                <a:gd name="T22" fmla="*/ 10 w 86"/>
                <a:gd name="T23" fmla="*/ 11 h 25"/>
                <a:gd name="T24" fmla="*/ 10 w 86"/>
                <a:gd name="T25" fmla="*/ 11 h 25"/>
                <a:gd name="T26" fmla="*/ 18 w 86"/>
                <a:gd name="T27" fmla="*/ 6 h 25"/>
                <a:gd name="T28" fmla="*/ 7 w 86"/>
                <a:gd name="T29" fmla="*/ 6 h 25"/>
                <a:gd name="T30" fmla="*/ 7 w 86"/>
                <a:gd name="T31" fmla="*/ 5 h 25"/>
                <a:gd name="T32" fmla="*/ 7 w 86"/>
                <a:gd name="T33" fmla="*/ 4 h 25"/>
                <a:gd name="T34" fmla="*/ 7 w 86"/>
                <a:gd name="T35" fmla="*/ 4 h 25"/>
                <a:gd name="T36" fmla="*/ 32 w 86"/>
                <a:gd name="T37" fmla="*/ 1 h 25"/>
                <a:gd name="T38" fmla="*/ 32 w 86"/>
                <a:gd name="T39" fmla="*/ 2 h 25"/>
                <a:gd name="T40" fmla="*/ 43 w 86"/>
                <a:gd name="T41" fmla="*/ 3 h 25"/>
                <a:gd name="T42" fmla="*/ 43 w 86"/>
                <a:gd name="T43" fmla="*/ 3 h 25"/>
                <a:gd name="T44" fmla="*/ 43 w 86"/>
                <a:gd name="T45" fmla="*/ 1 h 25"/>
                <a:gd name="T46" fmla="*/ 86 w 86"/>
                <a:gd name="T4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5">
                  <a:moveTo>
                    <a:pt x="86" y="15"/>
                  </a:moveTo>
                  <a:cubicBezTo>
                    <a:pt x="85" y="15"/>
                    <a:pt x="84" y="15"/>
                    <a:pt x="83" y="14"/>
                  </a:cubicBezTo>
                  <a:cubicBezTo>
                    <a:pt x="79" y="13"/>
                    <a:pt x="75" y="12"/>
                    <a:pt x="71" y="12"/>
                  </a:cubicBezTo>
                  <a:cubicBezTo>
                    <a:pt x="65" y="11"/>
                    <a:pt x="59" y="10"/>
                    <a:pt x="52" y="11"/>
                  </a:cubicBezTo>
                  <a:cubicBezTo>
                    <a:pt x="52" y="14"/>
                    <a:pt x="53" y="17"/>
                    <a:pt x="54" y="20"/>
                  </a:cubicBezTo>
                  <a:cubicBezTo>
                    <a:pt x="54" y="22"/>
                    <a:pt x="54" y="23"/>
                    <a:pt x="54" y="25"/>
                  </a:cubicBezTo>
                  <a:cubicBezTo>
                    <a:pt x="52" y="23"/>
                    <a:pt x="49" y="20"/>
                    <a:pt x="46" y="18"/>
                  </a:cubicBezTo>
                  <a:cubicBezTo>
                    <a:pt x="43" y="15"/>
                    <a:pt x="39" y="11"/>
                    <a:pt x="34" y="11"/>
                  </a:cubicBezTo>
                  <a:cubicBezTo>
                    <a:pt x="30" y="11"/>
                    <a:pt x="20" y="12"/>
                    <a:pt x="12" y="14"/>
                  </a:cubicBezTo>
                  <a:cubicBezTo>
                    <a:pt x="7" y="15"/>
                    <a:pt x="3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5"/>
                    <a:pt x="6" y="13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3" y="9"/>
                    <a:pt x="15" y="7"/>
                    <a:pt x="18" y="6"/>
                  </a:cubicBezTo>
                  <a:cubicBezTo>
                    <a:pt x="15" y="6"/>
                    <a:pt x="10" y="5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2" y="0"/>
                    <a:pt x="25" y="1"/>
                    <a:pt x="32" y="1"/>
                  </a:cubicBezTo>
                  <a:cubicBezTo>
                    <a:pt x="32" y="1"/>
                    <a:pt x="32" y="2"/>
                    <a:pt x="32" y="2"/>
                  </a:cubicBezTo>
                  <a:cubicBezTo>
                    <a:pt x="34" y="5"/>
                    <a:pt x="41" y="6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3" y="2"/>
                    <a:pt x="43" y="1"/>
                  </a:cubicBezTo>
                  <a:cubicBezTo>
                    <a:pt x="57" y="1"/>
                    <a:pt x="75" y="8"/>
                    <a:pt x="86" y="15"/>
                  </a:cubicBezTo>
                  <a:close/>
                </a:path>
              </a:pathLst>
            </a:custGeom>
            <a:solidFill>
              <a:srgbClr val="6A8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6D2F9756-CB81-0EF9-4330-1B519A644151}"/>
                </a:ext>
              </a:extLst>
            </p:cNvPr>
            <p:cNvSpPr/>
            <p:nvPr/>
          </p:nvSpPr>
          <p:spPr bwMode="auto">
            <a:xfrm>
              <a:off x="2278063" y="6072188"/>
              <a:ext cx="141288" cy="87313"/>
            </a:xfrm>
            <a:custGeom>
              <a:avLst/>
              <a:gdLst>
                <a:gd name="T0" fmla="*/ 16 w 16"/>
                <a:gd name="T1" fmla="*/ 2 h 10"/>
                <a:gd name="T2" fmla="*/ 16 w 16"/>
                <a:gd name="T3" fmla="*/ 3 h 10"/>
                <a:gd name="T4" fmla="*/ 4 w 16"/>
                <a:gd name="T5" fmla="*/ 0 h 10"/>
                <a:gd name="T6" fmla="*/ 4 w 16"/>
                <a:gd name="T7" fmla="*/ 0 h 10"/>
                <a:gd name="T8" fmla="*/ 16 w 1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6" y="2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0"/>
                    <a:pt x="0" y="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1"/>
                    <a:pt x="16" y="2"/>
                  </a:cubicBez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E2626106-0839-6E7D-CD01-1C41C6D68CE3}"/>
                </a:ext>
              </a:extLst>
            </p:cNvPr>
            <p:cNvSpPr/>
            <p:nvPr/>
          </p:nvSpPr>
          <p:spPr bwMode="auto">
            <a:xfrm>
              <a:off x="2085975" y="6124575"/>
              <a:ext cx="122238" cy="104775"/>
            </a:xfrm>
            <a:custGeom>
              <a:avLst/>
              <a:gdLst>
                <a:gd name="T0" fmla="*/ 9 w 14"/>
                <a:gd name="T1" fmla="*/ 2 h 12"/>
                <a:gd name="T2" fmla="*/ 1 w 14"/>
                <a:gd name="T3" fmla="*/ 0 h 12"/>
                <a:gd name="T4" fmla="*/ 9 w 14"/>
                <a:gd name="T5" fmla="*/ 7 h 12"/>
                <a:gd name="T6" fmla="*/ 9 w 14"/>
                <a:gd name="T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9" y="2"/>
                  </a:moveTo>
                  <a:cubicBezTo>
                    <a:pt x="14" y="12"/>
                    <a:pt x="0" y="11"/>
                    <a:pt x="1" y="0"/>
                  </a:cubicBezTo>
                  <a:cubicBezTo>
                    <a:pt x="4" y="2"/>
                    <a:pt x="7" y="5"/>
                    <a:pt x="9" y="7"/>
                  </a:cubicBezTo>
                  <a:cubicBezTo>
                    <a:pt x="9" y="5"/>
                    <a:pt x="9" y="4"/>
                    <a:pt x="9" y="2"/>
                  </a:cubicBez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2B669DF3-1F1E-85B1-422C-AFA2A601A962}"/>
                </a:ext>
              </a:extLst>
            </p:cNvPr>
            <p:cNvSpPr/>
            <p:nvPr/>
          </p:nvSpPr>
          <p:spPr bwMode="auto">
            <a:xfrm>
              <a:off x="1858963" y="5651500"/>
              <a:ext cx="306388" cy="79375"/>
            </a:xfrm>
            <a:custGeom>
              <a:avLst/>
              <a:gdLst>
                <a:gd name="T0" fmla="*/ 193 w 193"/>
                <a:gd name="T1" fmla="*/ 0 h 50"/>
                <a:gd name="T2" fmla="*/ 193 w 193"/>
                <a:gd name="T3" fmla="*/ 50 h 50"/>
                <a:gd name="T4" fmla="*/ 132 w 193"/>
                <a:gd name="T5" fmla="*/ 50 h 50"/>
                <a:gd name="T6" fmla="*/ 72 w 193"/>
                <a:gd name="T7" fmla="*/ 50 h 50"/>
                <a:gd name="T8" fmla="*/ 0 w 193"/>
                <a:gd name="T9" fmla="*/ 50 h 50"/>
                <a:gd name="T10" fmla="*/ 0 w 193"/>
                <a:gd name="T11" fmla="*/ 0 h 50"/>
                <a:gd name="T12" fmla="*/ 193 w 193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50">
                  <a:moveTo>
                    <a:pt x="193" y="0"/>
                  </a:moveTo>
                  <a:lnTo>
                    <a:pt x="193" y="50"/>
                  </a:lnTo>
                  <a:lnTo>
                    <a:pt x="132" y="50"/>
                  </a:lnTo>
                  <a:lnTo>
                    <a:pt x="72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6A8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6387D766-0F41-2112-3176-C421EB327008}"/>
                </a:ext>
              </a:extLst>
            </p:cNvPr>
            <p:cNvSpPr/>
            <p:nvPr/>
          </p:nvSpPr>
          <p:spPr bwMode="auto">
            <a:xfrm>
              <a:off x="1474788" y="4443413"/>
              <a:ext cx="611188" cy="638175"/>
            </a:xfrm>
            <a:custGeom>
              <a:avLst/>
              <a:gdLst>
                <a:gd name="T0" fmla="*/ 12 w 70"/>
                <a:gd name="T1" fmla="*/ 45 h 73"/>
                <a:gd name="T2" fmla="*/ 7 w 70"/>
                <a:gd name="T3" fmla="*/ 45 h 73"/>
                <a:gd name="T4" fmla="*/ 3 w 70"/>
                <a:gd name="T5" fmla="*/ 45 h 73"/>
                <a:gd name="T6" fmla="*/ 2 w 70"/>
                <a:gd name="T7" fmla="*/ 16 h 73"/>
                <a:gd name="T8" fmla="*/ 25 w 70"/>
                <a:gd name="T9" fmla="*/ 2 h 73"/>
                <a:gd name="T10" fmla="*/ 53 w 70"/>
                <a:gd name="T11" fmla="*/ 9 h 73"/>
                <a:gd name="T12" fmla="*/ 53 w 70"/>
                <a:gd name="T13" fmla="*/ 9 h 73"/>
                <a:gd name="T14" fmla="*/ 70 w 70"/>
                <a:gd name="T15" fmla="*/ 73 h 73"/>
                <a:gd name="T16" fmla="*/ 12 w 70"/>
                <a:gd name="T17" fmla="*/ 73 h 73"/>
                <a:gd name="T18" fmla="*/ 12 w 70"/>
                <a:gd name="T19" fmla="*/ 73 h 73"/>
                <a:gd name="T20" fmla="*/ 15 w 70"/>
                <a:gd name="T21" fmla="*/ 73 h 73"/>
                <a:gd name="T22" fmla="*/ 15 w 70"/>
                <a:gd name="T23" fmla="*/ 55 h 73"/>
                <a:gd name="T24" fmla="*/ 22 w 70"/>
                <a:gd name="T25" fmla="*/ 55 h 73"/>
                <a:gd name="T26" fmla="*/ 22 w 70"/>
                <a:gd name="T27" fmla="*/ 45 h 73"/>
                <a:gd name="T28" fmla="*/ 12 w 70"/>
                <a:gd name="T29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73">
                  <a:moveTo>
                    <a:pt x="12" y="45"/>
                  </a:moveTo>
                  <a:cubicBezTo>
                    <a:pt x="7" y="45"/>
                    <a:pt x="7" y="45"/>
                    <a:pt x="7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34"/>
                    <a:pt x="0" y="24"/>
                    <a:pt x="2" y="16"/>
                  </a:cubicBezTo>
                  <a:cubicBezTo>
                    <a:pt x="7" y="4"/>
                    <a:pt x="14" y="3"/>
                    <a:pt x="25" y="2"/>
                  </a:cubicBezTo>
                  <a:cubicBezTo>
                    <a:pt x="35" y="1"/>
                    <a:pt x="47" y="0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0" y="26"/>
                    <a:pt x="66" y="55"/>
                    <a:pt x="70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C798CB9D-7E6B-B55C-04ED-DFA94C2D1DF2}"/>
                </a:ext>
              </a:extLst>
            </p:cNvPr>
            <p:cNvSpPr/>
            <p:nvPr/>
          </p:nvSpPr>
          <p:spPr bwMode="auto">
            <a:xfrm>
              <a:off x="1973263" y="5730875"/>
              <a:ext cx="95250" cy="288925"/>
            </a:xfrm>
            <a:custGeom>
              <a:avLst/>
              <a:gdLst>
                <a:gd name="T0" fmla="*/ 11 w 11"/>
                <a:gd name="T1" fmla="*/ 30 h 33"/>
                <a:gd name="T2" fmla="*/ 11 w 11"/>
                <a:gd name="T3" fmla="*/ 30 h 33"/>
                <a:gd name="T4" fmla="*/ 0 w 11"/>
                <a:gd name="T5" fmla="*/ 29 h 33"/>
                <a:gd name="T6" fmla="*/ 0 w 11"/>
                <a:gd name="T7" fmla="*/ 28 h 33"/>
                <a:gd name="T8" fmla="*/ 0 w 11"/>
                <a:gd name="T9" fmla="*/ 0 h 33"/>
                <a:gd name="T10" fmla="*/ 11 w 11"/>
                <a:gd name="T11" fmla="*/ 0 h 33"/>
                <a:gd name="T12" fmla="*/ 11 w 11"/>
                <a:gd name="T13" fmla="*/ 28 h 33"/>
                <a:gd name="T14" fmla="*/ 11 w 11"/>
                <a:gd name="T15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3">
                  <a:moveTo>
                    <a:pt x="11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9" y="33"/>
                    <a:pt x="2" y="32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19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9"/>
                    <a:pt x="11" y="28"/>
                  </a:cubicBezTo>
                  <a:cubicBezTo>
                    <a:pt x="11" y="29"/>
                    <a:pt x="11" y="29"/>
                    <a:pt x="11" y="30"/>
                  </a:cubicBezTo>
                  <a:close/>
                </a:path>
              </a:pathLst>
            </a:custGeom>
            <a:solidFill>
              <a:srgbClr val="5D7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" name="Freeform 48">
              <a:extLst>
                <a:ext uri="{FF2B5EF4-FFF2-40B4-BE49-F238E27FC236}">
                  <a16:creationId xmlns:a16="http://schemas.microsoft.com/office/drawing/2014/main" id="{3C24D4CB-462D-C6F8-582D-7577EB91F363}"/>
                </a:ext>
              </a:extLst>
            </p:cNvPr>
            <p:cNvSpPr/>
            <p:nvPr/>
          </p:nvSpPr>
          <p:spPr bwMode="auto">
            <a:xfrm>
              <a:off x="1317625" y="4319587"/>
              <a:ext cx="620713" cy="517525"/>
            </a:xfrm>
            <a:custGeom>
              <a:avLst/>
              <a:gdLst>
                <a:gd name="T0" fmla="*/ 5 w 71"/>
                <a:gd name="T1" fmla="*/ 45 h 59"/>
                <a:gd name="T2" fmla="*/ 4 w 71"/>
                <a:gd name="T3" fmla="*/ 45 h 59"/>
                <a:gd name="T4" fmla="*/ 0 w 71"/>
                <a:gd name="T5" fmla="*/ 12 h 59"/>
                <a:gd name="T6" fmla="*/ 11 w 71"/>
                <a:gd name="T7" fmla="*/ 7 h 59"/>
                <a:gd name="T8" fmla="*/ 67 w 71"/>
                <a:gd name="T9" fmla="*/ 13 h 59"/>
                <a:gd name="T10" fmla="*/ 71 w 71"/>
                <a:gd name="T11" fmla="*/ 23 h 59"/>
                <a:gd name="T12" fmla="*/ 71 w 71"/>
                <a:gd name="T13" fmla="*/ 23 h 59"/>
                <a:gd name="T14" fmla="*/ 43 w 71"/>
                <a:gd name="T15" fmla="*/ 16 h 59"/>
                <a:gd name="T16" fmla="*/ 20 w 71"/>
                <a:gd name="T17" fmla="*/ 30 h 59"/>
                <a:gd name="T18" fmla="*/ 21 w 71"/>
                <a:gd name="T19" fmla="*/ 59 h 59"/>
                <a:gd name="T20" fmla="*/ 12 w 71"/>
                <a:gd name="T21" fmla="*/ 59 h 59"/>
                <a:gd name="T22" fmla="*/ 12 w 71"/>
                <a:gd name="T23" fmla="*/ 45 h 59"/>
                <a:gd name="T24" fmla="*/ 5 w 71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59">
                  <a:moveTo>
                    <a:pt x="5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1" y="34"/>
                    <a:pt x="0" y="22"/>
                    <a:pt x="0" y="12"/>
                  </a:cubicBezTo>
                  <a:cubicBezTo>
                    <a:pt x="3" y="10"/>
                    <a:pt x="7" y="8"/>
                    <a:pt x="11" y="7"/>
                  </a:cubicBezTo>
                  <a:cubicBezTo>
                    <a:pt x="25" y="4"/>
                    <a:pt x="60" y="0"/>
                    <a:pt x="67" y="13"/>
                  </a:cubicBezTo>
                  <a:cubicBezTo>
                    <a:pt x="69" y="16"/>
                    <a:pt x="70" y="19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65" y="14"/>
                    <a:pt x="53" y="15"/>
                    <a:pt x="43" y="16"/>
                  </a:cubicBezTo>
                  <a:cubicBezTo>
                    <a:pt x="32" y="17"/>
                    <a:pt x="25" y="18"/>
                    <a:pt x="20" y="30"/>
                  </a:cubicBezTo>
                  <a:cubicBezTo>
                    <a:pt x="18" y="38"/>
                    <a:pt x="18" y="48"/>
                    <a:pt x="21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45"/>
                    <a:pt x="12" y="45"/>
                    <a:pt x="12" y="45"/>
                  </a:cubicBezTo>
                  <a:lnTo>
                    <a:pt x="5" y="45"/>
                  </a:lnTo>
                  <a:close/>
                </a:path>
              </a:pathLst>
            </a:custGeom>
            <a:solidFill>
              <a:srgbClr val="EF8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" name="Freeform 49">
              <a:extLst>
                <a:ext uri="{FF2B5EF4-FFF2-40B4-BE49-F238E27FC236}">
                  <a16:creationId xmlns:a16="http://schemas.microsoft.com/office/drawing/2014/main" id="{6F0B6651-ACE4-0667-57A8-7BD7DB78B7A8}"/>
                </a:ext>
              </a:extLst>
            </p:cNvPr>
            <p:cNvSpPr/>
            <p:nvPr/>
          </p:nvSpPr>
          <p:spPr bwMode="auto">
            <a:xfrm>
              <a:off x="1666875" y="6089650"/>
              <a:ext cx="184150" cy="96838"/>
            </a:xfrm>
            <a:custGeom>
              <a:avLst/>
              <a:gdLst>
                <a:gd name="T0" fmla="*/ 15 w 21"/>
                <a:gd name="T1" fmla="*/ 1 h 11"/>
                <a:gd name="T2" fmla="*/ 4 w 21"/>
                <a:gd name="T3" fmla="*/ 4 h 11"/>
                <a:gd name="T4" fmla="*/ 3 w 21"/>
                <a:gd name="T5" fmla="*/ 4 h 11"/>
                <a:gd name="T6" fmla="*/ 15 w 21"/>
                <a:gd name="T7" fmla="*/ 0 h 11"/>
                <a:gd name="T8" fmla="*/ 15 w 2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1">
                  <a:moveTo>
                    <a:pt x="15" y="1"/>
                  </a:moveTo>
                  <a:cubicBezTo>
                    <a:pt x="21" y="10"/>
                    <a:pt x="0" y="11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10" y="1"/>
                    <a:pt x="15" y="0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" name="Freeform 50">
              <a:extLst>
                <a:ext uri="{FF2B5EF4-FFF2-40B4-BE49-F238E27FC236}">
                  <a16:creationId xmlns:a16="http://schemas.microsoft.com/office/drawing/2014/main" id="{C8E5B60B-81AD-416D-518C-D9E875EB25ED}"/>
                </a:ext>
              </a:extLst>
            </p:cNvPr>
            <p:cNvSpPr/>
            <p:nvPr/>
          </p:nvSpPr>
          <p:spPr bwMode="auto">
            <a:xfrm>
              <a:off x="1754188" y="6010275"/>
              <a:ext cx="96838" cy="52388"/>
            </a:xfrm>
            <a:custGeom>
              <a:avLst/>
              <a:gdLst>
                <a:gd name="T0" fmla="*/ 11 w 11"/>
                <a:gd name="T1" fmla="*/ 1 h 6"/>
                <a:gd name="T2" fmla="*/ 3 w 11"/>
                <a:gd name="T3" fmla="*/ 6 h 6"/>
                <a:gd name="T4" fmla="*/ 3 w 11"/>
                <a:gd name="T5" fmla="*/ 6 h 6"/>
                <a:gd name="T6" fmla="*/ 0 w 11"/>
                <a:gd name="T7" fmla="*/ 1 h 6"/>
                <a:gd name="T8" fmla="*/ 11 w 11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8" y="2"/>
                    <a:pt x="6" y="4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0" y="2"/>
                    <a:pt x="0" y="1"/>
                  </a:cubicBezTo>
                  <a:cubicBezTo>
                    <a:pt x="3" y="0"/>
                    <a:pt x="8" y="1"/>
                    <a:pt x="11" y="1"/>
                  </a:cubicBezTo>
                  <a:close/>
                </a:path>
              </a:pathLst>
            </a:custGeom>
            <a:solidFill>
              <a:srgbClr val="4C5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CCEE6A01-7B57-959C-F3B2-6BB76CBEA30B}"/>
                </a:ext>
              </a:extLst>
            </p:cNvPr>
            <p:cNvSpPr/>
            <p:nvPr/>
          </p:nvSpPr>
          <p:spPr bwMode="auto">
            <a:xfrm>
              <a:off x="1579563" y="4837113"/>
              <a:ext cx="87313" cy="87313"/>
            </a:xfrm>
            <a:custGeom>
              <a:avLst/>
              <a:gdLst>
                <a:gd name="T0" fmla="*/ 10 w 10"/>
                <a:gd name="T1" fmla="*/ 0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10 h 10"/>
                <a:gd name="T8" fmla="*/ 0 w 10"/>
                <a:gd name="T9" fmla="*/ 9 h 10"/>
                <a:gd name="T10" fmla="*/ 0 w 10"/>
                <a:gd name="T11" fmla="*/ 0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182ADFB8-09CF-7F59-FB33-0C24BA16F933}"/>
                </a:ext>
              </a:extLst>
            </p:cNvPr>
            <p:cNvSpPr/>
            <p:nvPr/>
          </p:nvSpPr>
          <p:spPr bwMode="auto">
            <a:xfrm>
              <a:off x="1517650" y="4924425"/>
              <a:ext cx="87313" cy="157163"/>
            </a:xfrm>
            <a:custGeom>
              <a:avLst/>
              <a:gdLst>
                <a:gd name="T0" fmla="*/ 2 w 10"/>
                <a:gd name="T1" fmla="*/ 0 h 18"/>
                <a:gd name="T2" fmla="*/ 7 w 10"/>
                <a:gd name="T3" fmla="*/ 0 h 18"/>
                <a:gd name="T4" fmla="*/ 10 w 10"/>
                <a:gd name="T5" fmla="*/ 0 h 18"/>
                <a:gd name="T6" fmla="*/ 10 w 10"/>
                <a:gd name="T7" fmla="*/ 18 h 18"/>
                <a:gd name="T8" fmla="*/ 7 w 10"/>
                <a:gd name="T9" fmla="*/ 18 h 18"/>
                <a:gd name="T10" fmla="*/ 0 w 10"/>
                <a:gd name="T11" fmla="*/ 0 h 18"/>
                <a:gd name="T12" fmla="*/ 2 w 1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8">
                  <a:moveTo>
                    <a:pt x="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3"/>
                    <a:pt x="2" y="6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E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25A998DD-5F36-B6B1-2D22-58D269538105}"/>
                </a:ext>
              </a:extLst>
            </p:cNvPr>
            <p:cNvSpPr/>
            <p:nvPr/>
          </p:nvSpPr>
          <p:spPr bwMode="auto">
            <a:xfrm>
              <a:off x="1535113" y="4837113"/>
              <a:ext cx="44450" cy="87313"/>
            </a:xfrm>
            <a:custGeom>
              <a:avLst/>
              <a:gdLst>
                <a:gd name="T0" fmla="*/ 5 w 5"/>
                <a:gd name="T1" fmla="*/ 9 h 10"/>
                <a:gd name="T2" fmla="*/ 5 w 5"/>
                <a:gd name="T3" fmla="*/ 10 h 10"/>
                <a:gd name="T4" fmla="*/ 0 w 5"/>
                <a:gd name="T5" fmla="*/ 10 h 10"/>
                <a:gd name="T6" fmla="*/ 0 w 5"/>
                <a:gd name="T7" fmla="*/ 0 h 10"/>
                <a:gd name="T8" fmla="*/ 5 w 5"/>
                <a:gd name="T9" fmla="*/ 0 h 10"/>
                <a:gd name="T10" fmla="*/ 5 w 5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5" y="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3"/>
                    <a:pt x="5" y="6"/>
                    <a:pt x="5" y="9"/>
                  </a:cubicBezTo>
                  <a:close/>
                </a:path>
              </a:pathLst>
            </a:custGeom>
            <a:solidFill>
              <a:srgbClr val="5AC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64467E7F-E579-9E8D-3A3F-4271AAC034EA}"/>
                </a:ext>
              </a:extLst>
            </p:cNvPr>
            <p:cNvSpPr/>
            <p:nvPr/>
          </p:nvSpPr>
          <p:spPr bwMode="auto">
            <a:xfrm>
              <a:off x="1273175" y="5081588"/>
              <a:ext cx="306388" cy="0"/>
            </a:xfrm>
            <a:custGeom>
              <a:avLst/>
              <a:gdLst>
                <a:gd name="T0" fmla="*/ 193 w 193"/>
                <a:gd name="T1" fmla="*/ 0 w 193"/>
                <a:gd name="T2" fmla="*/ 0 w 193"/>
                <a:gd name="T3" fmla="*/ 116 w 193"/>
                <a:gd name="T4" fmla="*/ 193 w 193"/>
                <a:gd name="T5" fmla="*/ 193 w 19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93">
                  <a:moveTo>
                    <a:pt x="19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93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214BD707-B883-2D0D-5F63-0131BD540E07}"/>
                </a:ext>
              </a:extLst>
            </p:cNvPr>
            <p:cNvSpPr/>
            <p:nvPr/>
          </p:nvSpPr>
          <p:spPr bwMode="auto">
            <a:xfrm>
              <a:off x="896938" y="4924425"/>
              <a:ext cx="682625" cy="157163"/>
            </a:xfrm>
            <a:custGeom>
              <a:avLst/>
              <a:gdLst>
                <a:gd name="T0" fmla="*/ 28 w 78"/>
                <a:gd name="T1" fmla="*/ 0 h 18"/>
                <a:gd name="T2" fmla="*/ 35 w 78"/>
                <a:gd name="T3" fmla="*/ 0 h 18"/>
                <a:gd name="T4" fmla="*/ 38 w 78"/>
                <a:gd name="T5" fmla="*/ 0 h 18"/>
                <a:gd name="T6" fmla="*/ 58 w 78"/>
                <a:gd name="T7" fmla="*/ 0 h 18"/>
                <a:gd name="T8" fmla="*/ 71 w 78"/>
                <a:gd name="T9" fmla="*/ 0 h 18"/>
                <a:gd name="T10" fmla="*/ 78 w 78"/>
                <a:gd name="T11" fmla="*/ 18 h 18"/>
                <a:gd name="T12" fmla="*/ 64 w 78"/>
                <a:gd name="T13" fmla="*/ 18 h 18"/>
                <a:gd name="T14" fmla="*/ 43 w 78"/>
                <a:gd name="T15" fmla="*/ 18 h 18"/>
                <a:gd name="T16" fmla="*/ 0 w 78"/>
                <a:gd name="T17" fmla="*/ 18 h 18"/>
                <a:gd name="T18" fmla="*/ 0 w 78"/>
                <a:gd name="T19" fmla="*/ 0 h 18"/>
                <a:gd name="T20" fmla="*/ 17 w 78"/>
                <a:gd name="T21" fmla="*/ 0 h 18"/>
                <a:gd name="T22" fmla="*/ 28 w 7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8">
                  <a:moveTo>
                    <a:pt x="28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6"/>
                    <a:pt x="75" y="13"/>
                    <a:pt x="7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5" name="Freeform 56">
              <a:extLst>
                <a:ext uri="{FF2B5EF4-FFF2-40B4-BE49-F238E27FC236}">
                  <a16:creationId xmlns:a16="http://schemas.microsoft.com/office/drawing/2014/main" id="{84C0D13E-BD4F-AA66-0637-10EAAE56744E}"/>
                </a:ext>
              </a:extLst>
            </p:cNvPr>
            <p:cNvSpPr/>
            <p:nvPr/>
          </p:nvSpPr>
          <p:spPr bwMode="auto">
            <a:xfrm>
              <a:off x="1500188" y="4837113"/>
              <a:ext cx="34925" cy="87313"/>
            </a:xfrm>
            <a:custGeom>
              <a:avLst/>
              <a:gdLst>
                <a:gd name="T0" fmla="*/ 4 w 4"/>
                <a:gd name="T1" fmla="*/ 0 h 10"/>
                <a:gd name="T2" fmla="*/ 4 w 4"/>
                <a:gd name="T3" fmla="*/ 10 h 10"/>
                <a:gd name="T4" fmla="*/ 2 w 4"/>
                <a:gd name="T5" fmla="*/ 10 h 10"/>
                <a:gd name="T6" fmla="*/ 0 w 4"/>
                <a:gd name="T7" fmla="*/ 0 h 10"/>
                <a:gd name="T8" fmla="*/ 4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cubicBezTo>
                    <a:pt x="4" y="3"/>
                    <a:pt x="4" y="6"/>
                    <a:pt x="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6"/>
                    <a:pt x="0" y="3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179F88F7-888A-8752-FEDD-AA3C546EBA89}"/>
                </a:ext>
              </a:extLst>
            </p:cNvPr>
            <p:cNvSpPr/>
            <p:nvPr/>
          </p:nvSpPr>
          <p:spPr bwMode="auto">
            <a:xfrm>
              <a:off x="1203325" y="4837113"/>
              <a:ext cx="314325" cy="87313"/>
            </a:xfrm>
            <a:custGeom>
              <a:avLst/>
              <a:gdLst>
                <a:gd name="T0" fmla="*/ 18 w 36"/>
                <a:gd name="T1" fmla="*/ 0 h 10"/>
                <a:gd name="T2" fmla="*/ 20 w 36"/>
                <a:gd name="T3" fmla="*/ 0 h 10"/>
                <a:gd name="T4" fmla="*/ 25 w 36"/>
                <a:gd name="T5" fmla="*/ 0 h 10"/>
                <a:gd name="T6" fmla="*/ 34 w 36"/>
                <a:gd name="T7" fmla="*/ 0 h 10"/>
                <a:gd name="T8" fmla="*/ 36 w 36"/>
                <a:gd name="T9" fmla="*/ 10 h 10"/>
                <a:gd name="T10" fmla="*/ 23 w 36"/>
                <a:gd name="T11" fmla="*/ 10 h 10"/>
                <a:gd name="T12" fmla="*/ 3 w 36"/>
                <a:gd name="T13" fmla="*/ 10 h 10"/>
                <a:gd name="T14" fmla="*/ 0 w 36"/>
                <a:gd name="T15" fmla="*/ 10 h 10"/>
                <a:gd name="T16" fmla="*/ 0 w 36"/>
                <a:gd name="T17" fmla="*/ 9 h 10"/>
                <a:gd name="T18" fmla="*/ 0 w 36"/>
                <a:gd name="T19" fmla="*/ 0 h 10"/>
                <a:gd name="T20" fmla="*/ 1 w 36"/>
                <a:gd name="T21" fmla="*/ 0 h 10"/>
                <a:gd name="T22" fmla="*/ 12 w 36"/>
                <a:gd name="T23" fmla="*/ 0 h 10"/>
                <a:gd name="T24" fmla="*/ 18 w 36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0">
                  <a:moveTo>
                    <a:pt x="1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3"/>
                    <a:pt x="35" y="6"/>
                    <a:pt x="36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7" name="Freeform 58">
              <a:extLst>
                <a:ext uri="{FF2B5EF4-FFF2-40B4-BE49-F238E27FC236}">
                  <a16:creationId xmlns:a16="http://schemas.microsoft.com/office/drawing/2014/main" id="{8F46F7D8-3243-4950-C811-910B6A13D5CB}"/>
                </a:ext>
              </a:extLst>
            </p:cNvPr>
            <p:cNvSpPr/>
            <p:nvPr/>
          </p:nvSpPr>
          <p:spPr bwMode="auto">
            <a:xfrm>
              <a:off x="1352550" y="4714875"/>
              <a:ext cx="69850" cy="122238"/>
            </a:xfrm>
            <a:custGeom>
              <a:avLst/>
              <a:gdLst>
                <a:gd name="T0" fmla="*/ 8 w 8"/>
                <a:gd name="T1" fmla="*/ 0 h 14"/>
                <a:gd name="T2" fmla="*/ 8 w 8"/>
                <a:gd name="T3" fmla="*/ 14 h 14"/>
                <a:gd name="T4" fmla="*/ 3 w 8"/>
                <a:gd name="T5" fmla="*/ 14 h 14"/>
                <a:gd name="T6" fmla="*/ 1 w 8"/>
                <a:gd name="T7" fmla="*/ 14 h 14"/>
                <a:gd name="T8" fmla="*/ 1 w 8"/>
                <a:gd name="T9" fmla="*/ 0 h 14"/>
                <a:gd name="T10" fmla="*/ 8 w 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8" y="0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0" y="4"/>
                    <a:pt x="1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8" name="Freeform 59">
              <a:extLst>
                <a:ext uri="{FF2B5EF4-FFF2-40B4-BE49-F238E27FC236}">
                  <a16:creationId xmlns:a16="http://schemas.microsoft.com/office/drawing/2014/main" id="{88C2790A-FDF0-564C-C0E6-88A9EA7CD89F}"/>
                </a:ext>
              </a:extLst>
            </p:cNvPr>
            <p:cNvSpPr/>
            <p:nvPr/>
          </p:nvSpPr>
          <p:spPr bwMode="auto">
            <a:xfrm>
              <a:off x="1300163" y="4714875"/>
              <a:ext cx="60325" cy="122238"/>
            </a:xfrm>
            <a:custGeom>
              <a:avLst/>
              <a:gdLst>
                <a:gd name="T0" fmla="*/ 6 w 7"/>
                <a:gd name="T1" fmla="*/ 0 h 14"/>
                <a:gd name="T2" fmla="*/ 7 w 7"/>
                <a:gd name="T3" fmla="*/ 0 h 14"/>
                <a:gd name="T4" fmla="*/ 7 w 7"/>
                <a:gd name="T5" fmla="*/ 14 h 14"/>
                <a:gd name="T6" fmla="*/ 1 w 7"/>
                <a:gd name="T7" fmla="*/ 14 h 14"/>
                <a:gd name="T8" fmla="*/ 1 w 7"/>
                <a:gd name="T9" fmla="*/ 0 h 14"/>
                <a:gd name="T10" fmla="*/ 6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4"/>
                    <a:pt x="7" y="9"/>
                    <a:pt x="7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0" y="4"/>
                    <a:pt x="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97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9" name="Freeform 60">
              <a:extLst>
                <a:ext uri="{FF2B5EF4-FFF2-40B4-BE49-F238E27FC236}">
                  <a16:creationId xmlns:a16="http://schemas.microsoft.com/office/drawing/2014/main" id="{2A5F3326-748D-FEA1-E30F-0CF677E4C73B}"/>
                </a:ext>
              </a:extLst>
            </p:cNvPr>
            <p:cNvSpPr/>
            <p:nvPr/>
          </p:nvSpPr>
          <p:spPr bwMode="auto">
            <a:xfrm>
              <a:off x="1176338" y="4425950"/>
              <a:ext cx="176213" cy="288925"/>
            </a:xfrm>
            <a:custGeom>
              <a:avLst/>
              <a:gdLst>
                <a:gd name="T0" fmla="*/ 15 w 20"/>
                <a:gd name="T1" fmla="*/ 33 h 33"/>
                <a:gd name="T2" fmla="*/ 1 w 20"/>
                <a:gd name="T3" fmla="*/ 33 h 33"/>
                <a:gd name="T4" fmla="*/ 16 w 20"/>
                <a:gd name="T5" fmla="*/ 0 h 33"/>
                <a:gd name="T6" fmla="*/ 20 w 20"/>
                <a:gd name="T7" fmla="*/ 33 h 33"/>
                <a:gd name="T8" fmla="*/ 15 w 2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15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0" y="19"/>
                    <a:pt x="5" y="6"/>
                    <a:pt x="16" y="0"/>
                  </a:cubicBezTo>
                  <a:cubicBezTo>
                    <a:pt x="16" y="10"/>
                    <a:pt x="17" y="22"/>
                    <a:pt x="20" y="33"/>
                  </a:cubicBezTo>
                  <a:lnTo>
                    <a:pt x="15" y="33"/>
                  </a:lnTo>
                  <a:close/>
                </a:path>
              </a:pathLst>
            </a:custGeom>
            <a:solidFill>
              <a:srgbClr val="C37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0" name="Freeform 61">
              <a:extLst>
                <a:ext uri="{FF2B5EF4-FFF2-40B4-BE49-F238E27FC236}">
                  <a16:creationId xmlns:a16="http://schemas.microsoft.com/office/drawing/2014/main" id="{63DFFB8D-2537-883B-A329-B4854A02A369}"/>
                </a:ext>
              </a:extLst>
            </p:cNvPr>
            <p:cNvSpPr/>
            <p:nvPr/>
          </p:nvSpPr>
          <p:spPr bwMode="auto">
            <a:xfrm>
              <a:off x="1001713" y="4714875"/>
              <a:ext cx="306388" cy="122238"/>
            </a:xfrm>
            <a:custGeom>
              <a:avLst/>
              <a:gdLst>
                <a:gd name="T0" fmla="*/ 23 w 35"/>
                <a:gd name="T1" fmla="*/ 14 h 14"/>
                <a:gd name="T2" fmla="*/ 17 w 35"/>
                <a:gd name="T3" fmla="*/ 14 h 14"/>
                <a:gd name="T4" fmla="*/ 5 w 35"/>
                <a:gd name="T5" fmla="*/ 14 h 14"/>
                <a:gd name="T6" fmla="*/ 0 w 35"/>
                <a:gd name="T7" fmla="*/ 14 h 14"/>
                <a:gd name="T8" fmla="*/ 0 w 35"/>
                <a:gd name="T9" fmla="*/ 0 h 14"/>
                <a:gd name="T10" fmla="*/ 21 w 35"/>
                <a:gd name="T11" fmla="*/ 0 h 14"/>
                <a:gd name="T12" fmla="*/ 35 w 35"/>
                <a:gd name="T13" fmla="*/ 0 h 14"/>
                <a:gd name="T14" fmla="*/ 35 w 35"/>
                <a:gd name="T15" fmla="*/ 14 h 14"/>
                <a:gd name="T16" fmla="*/ 24 w 35"/>
                <a:gd name="T17" fmla="*/ 14 h 14"/>
                <a:gd name="T18" fmla="*/ 23 w 35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4">
                  <a:moveTo>
                    <a:pt x="2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4"/>
                    <a:pt x="35" y="9"/>
                    <a:pt x="35" y="14"/>
                  </a:cubicBezTo>
                  <a:cubicBezTo>
                    <a:pt x="24" y="14"/>
                    <a:pt x="24" y="14"/>
                    <a:pt x="24" y="14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52050C39-0358-D594-A868-28DA05891FCD}"/>
                </a:ext>
              </a:extLst>
            </p:cNvPr>
            <p:cNvSpPr/>
            <p:nvPr/>
          </p:nvSpPr>
          <p:spPr bwMode="auto">
            <a:xfrm>
              <a:off x="1141413" y="4837113"/>
              <a:ext cx="61913" cy="87313"/>
            </a:xfrm>
            <a:custGeom>
              <a:avLst/>
              <a:gdLst>
                <a:gd name="T0" fmla="*/ 7 w 7"/>
                <a:gd name="T1" fmla="*/ 9 h 10"/>
                <a:gd name="T2" fmla="*/ 7 w 7"/>
                <a:gd name="T3" fmla="*/ 10 h 10"/>
                <a:gd name="T4" fmla="*/ 0 w 7"/>
                <a:gd name="T5" fmla="*/ 10 h 10"/>
                <a:gd name="T6" fmla="*/ 1 w 7"/>
                <a:gd name="T7" fmla="*/ 0 h 10"/>
                <a:gd name="T8" fmla="*/ 7 w 7"/>
                <a:gd name="T9" fmla="*/ 0 h 10"/>
                <a:gd name="T10" fmla="*/ 7 w 7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9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6"/>
                    <a:pt x="7" y="9"/>
                  </a:cubicBezTo>
                  <a:close/>
                </a:path>
              </a:pathLst>
            </a:custGeom>
            <a:solidFill>
              <a:srgbClr val="5AC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92CA1FF4-327B-A037-6CF4-D57BEF46D6A9}"/>
                </a:ext>
              </a:extLst>
            </p:cNvPr>
            <p:cNvSpPr/>
            <p:nvPr/>
          </p:nvSpPr>
          <p:spPr bwMode="auto">
            <a:xfrm>
              <a:off x="1046163" y="4837113"/>
              <a:ext cx="104775" cy="87313"/>
            </a:xfrm>
            <a:custGeom>
              <a:avLst/>
              <a:gdLst>
                <a:gd name="T0" fmla="*/ 0 w 12"/>
                <a:gd name="T1" fmla="*/ 0 h 10"/>
                <a:gd name="T2" fmla="*/ 12 w 12"/>
                <a:gd name="T3" fmla="*/ 0 h 10"/>
                <a:gd name="T4" fmla="*/ 11 w 12"/>
                <a:gd name="T5" fmla="*/ 10 h 10"/>
                <a:gd name="T6" fmla="*/ 0 w 12"/>
                <a:gd name="T7" fmla="*/ 10 h 10"/>
                <a:gd name="T8" fmla="*/ 0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3"/>
                    <a:pt x="11" y="7"/>
                    <a:pt x="11" y="1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38E96CAD-2906-0318-993A-21BC8ED4E1D9}"/>
                </a:ext>
              </a:extLst>
            </p:cNvPr>
            <p:cNvSpPr/>
            <p:nvPr/>
          </p:nvSpPr>
          <p:spPr bwMode="auto">
            <a:xfrm>
              <a:off x="949325" y="4714875"/>
              <a:ext cx="52388" cy="122238"/>
            </a:xfrm>
            <a:custGeom>
              <a:avLst/>
              <a:gdLst>
                <a:gd name="T0" fmla="*/ 6 w 6"/>
                <a:gd name="T1" fmla="*/ 0 h 14"/>
                <a:gd name="T2" fmla="*/ 6 w 6"/>
                <a:gd name="T3" fmla="*/ 14 h 14"/>
                <a:gd name="T4" fmla="*/ 0 w 6"/>
                <a:gd name="T5" fmla="*/ 14 h 14"/>
                <a:gd name="T6" fmla="*/ 0 w 6"/>
                <a:gd name="T7" fmla="*/ 0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5"/>
                    <a:pt x="6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4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97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8629A2D7-CB6E-8207-A1C3-8D2D3BBA3AFB}"/>
                </a:ext>
              </a:extLst>
            </p:cNvPr>
            <p:cNvSpPr/>
            <p:nvPr/>
          </p:nvSpPr>
          <p:spPr bwMode="auto">
            <a:xfrm>
              <a:off x="896938" y="4714875"/>
              <a:ext cx="52388" cy="122238"/>
            </a:xfrm>
            <a:custGeom>
              <a:avLst/>
              <a:gdLst>
                <a:gd name="T0" fmla="*/ 6 w 6"/>
                <a:gd name="T1" fmla="*/ 0 h 14"/>
                <a:gd name="T2" fmla="*/ 6 w 6"/>
                <a:gd name="T3" fmla="*/ 14 h 14"/>
                <a:gd name="T4" fmla="*/ 0 w 6"/>
                <a:gd name="T5" fmla="*/ 14 h 14"/>
                <a:gd name="T6" fmla="*/ 0 w 6"/>
                <a:gd name="T7" fmla="*/ 0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4"/>
                    <a:pt x="6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03DF9C75-EA32-AE13-0732-CF1B664930D5}"/>
                </a:ext>
              </a:extLst>
            </p:cNvPr>
            <p:cNvSpPr/>
            <p:nvPr/>
          </p:nvSpPr>
          <p:spPr bwMode="auto">
            <a:xfrm>
              <a:off x="573088" y="5205413"/>
              <a:ext cx="323850" cy="1190625"/>
            </a:xfrm>
            <a:custGeom>
              <a:avLst/>
              <a:gdLst>
                <a:gd name="T0" fmla="*/ 37 w 37"/>
                <a:gd name="T1" fmla="*/ 24 h 136"/>
                <a:gd name="T2" fmla="*/ 37 w 37"/>
                <a:gd name="T3" fmla="*/ 26 h 136"/>
                <a:gd name="T4" fmla="*/ 17 w 37"/>
                <a:gd name="T5" fmla="*/ 26 h 136"/>
                <a:gd name="T6" fmla="*/ 15 w 37"/>
                <a:gd name="T7" fmla="*/ 136 h 136"/>
                <a:gd name="T8" fmla="*/ 0 w 37"/>
                <a:gd name="T9" fmla="*/ 136 h 136"/>
                <a:gd name="T10" fmla="*/ 0 w 37"/>
                <a:gd name="T11" fmla="*/ 26 h 136"/>
                <a:gd name="T12" fmla="*/ 0 w 37"/>
                <a:gd name="T13" fmla="*/ 26 h 136"/>
                <a:gd name="T14" fmla="*/ 0 w 37"/>
                <a:gd name="T15" fmla="*/ 0 h 136"/>
                <a:gd name="T16" fmla="*/ 27 w 37"/>
                <a:gd name="T17" fmla="*/ 0 h 136"/>
                <a:gd name="T18" fmla="*/ 37 w 37"/>
                <a:gd name="T19" fmla="*/ 0 h 136"/>
                <a:gd name="T20" fmla="*/ 37 w 37"/>
                <a:gd name="T21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36">
                  <a:moveTo>
                    <a:pt x="37" y="24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65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FC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6" name="Freeform 67">
              <a:extLst>
                <a:ext uri="{FF2B5EF4-FFF2-40B4-BE49-F238E27FC236}">
                  <a16:creationId xmlns:a16="http://schemas.microsoft.com/office/drawing/2014/main" id="{849BEFC5-3C8D-1093-7AD0-A346810AFAA4}"/>
                </a:ext>
              </a:extLst>
            </p:cNvPr>
            <p:cNvSpPr/>
            <p:nvPr/>
          </p:nvSpPr>
          <p:spPr bwMode="auto">
            <a:xfrm>
              <a:off x="530225" y="5081588"/>
              <a:ext cx="279400" cy="123825"/>
            </a:xfrm>
            <a:custGeom>
              <a:avLst/>
              <a:gdLst>
                <a:gd name="T0" fmla="*/ 176 w 176"/>
                <a:gd name="T1" fmla="*/ 0 h 78"/>
                <a:gd name="T2" fmla="*/ 176 w 176"/>
                <a:gd name="T3" fmla="*/ 78 h 78"/>
                <a:gd name="T4" fmla="*/ 27 w 176"/>
                <a:gd name="T5" fmla="*/ 78 h 78"/>
                <a:gd name="T6" fmla="*/ 0 w 176"/>
                <a:gd name="T7" fmla="*/ 78 h 78"/>
                <a:gd name="T8" fmla="*/ 0 w 176"/>
                <a:gd name="T9" fmla="*/ 0 h 78"/>
                <a:gd name="T10" fmla="*/ 176 w 17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78">
                  <a:moveTo>
                    <a:pt x="176" y="0"/>
                  </a:moveTo>
                  <a:lnTo>
                    <a:pt x="176" y="78"/>
                  </a:lnTo>
                  <a:lnTo>
                    <a:pt x="27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DC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2042" y="231152"/>
            <a:ext cx="9144000" cy="97288"/>
          </a:xfrm>
          <a:prstGeom prst="rect">
            <a:avLst/>
          </a:prstGeom>
          <a:solidFill>
            <a:srgbClr val="696A4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278" name="组合 277"/>
          <p:cNvGrpSpPr/>
          <p:nvPr/>
        </p:nvGrpSpPr>
        <p:grpSpPr>
          <a:xfrm>
            <a:off x="182283" y="528137"/>
            <a:ext cx="904843" cy="788528"/>
            <a:chOff x="480829" y="1212900"/>
            <a:chExt cx="1556168" cy="1356127"/>
          </a:xfrm>
        </p:grpSpPr>
        <p:sp>
          <p:nvSpPr>
            <p:cNvPr id="277" name="矩形: 圆角 276"/>
            <p:cNvSpPr/>
            <p:nvPr/>
          </p:nvSpPr>
          <p:spPr>
            <a:xfrm>
              <a:off x="566056" y="1251856"/>
              <a:ext cx="1197429" cy="1273627"/>
            </a:xfrm>
            <a:prstGeom prst="roundRect">
              <a:avLst>
                <a:gd name="adj" fmla="val 2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829" y="1212900"/>
              <a:ext cx="1556168" cy="1356127"/>
            </a:xfrm>
            <a:prstGeom prst="rect">
              <a:avLst/>
            </a:prstGeom>
          </p:spPr>
        </p:pic>
      </p:grpSp>
      <p:grpSp>
        <p:nvGrpSpPr>
          <p:cNvPr id="420" name="组合 419"/>
          <p:cNvGrpSpPr/>
          <p:nvPr/>
        </p:nvGrpSpPr>
        <p:grpSpPr>
          <a:xfrm>
            <a:off x="1122192" y="1310879"/>
            <a:ext cx="482204" cy="1135856"/>
            <a:chOff x="2901950" y="1747838"/>
            <a:chExt cx="642938" cy="1514475"/>
          </a:xfrm>
        </p:grpSpPr>
        <p:sp>
          <p:nvSpPr>
            <p:cNvPr id="314" name="Freeform 306"/>
            <p:cNvSpPr/>
            <p:nvPr/>
          </p:nvSpPr>
          <p:spPr bwMode="auto">
            <a:xfrm>
              <a:off x="3343275" y="2128838"/>
              <a:ext cx="144463" cy="285750"/>
            </a:xfrm>
            <a:custGeom>
              <a:avLst/>
              <a:gdLst>
                <a:gd name="T0" fmla="*/ 4 w 15"/>
                <a:gd name="T1" fmla="*/ 30 h 30"/>
                <a:gd name="T2" fmla="*/ 4 w 15"/>
                <a:gd name="T3" fmla="*/ 30 h 30"/>
                <a:gd name="T4" fmla="*/ 8 w 15"/>
                <a:gd name="T5" fmla="*/ 24 h 30"/>
                <a:gd name="T6" fmla="*/ 14 w 15"/>
                <a:gd name="T7" fmla="*/ 9 h 30"/>
                <a:gd name="T8" fmla="*/ 3 w 15"/>
                <a:gd name="T9" fmla="*/ 7 h 30"/>
                <a:gd name="T10" fmla="*/ 0 w 15"/>
                <a:gd name="T11" fmla="*/ 10 h 30"/>
                <a:gd name="T12" fmla="*/ 4 w 15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0">
                  <a:moveTo>
                    <a:pt x="4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6" y="29"/>
                    <a:pt x="7" y="27"/>
                    <a:pt x="8" y="24"/>
                  </a:cubicBezTo>
                  <a:cubicBezTo>
                    <a:pt x="11" y="20"/>
                    <a:pt x="13" y="14"/>
                    <a:pt x="14" y="9"/>
                  </a:cubicBezTo>
                  <a:cubicBezTo>
                    <a:pt x="15" y="0"/>
                    <a:pt x="7" y="3"/>
                    <a:pt x="3" y="7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4" y="12"/>
                    <a:pt x="4" y="29"/>
                    <a:pt x="4" y="30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6" name="Freeform 308"/>
            <p:cNvSpPr/>
            <p:nvPr/>
          </p:nvSpPr>
          <p:spPr bwMode="auto">
            <a:xfrm>
              <a:off x="3333750" y="2547938"/>
              <a:ext cx="163513" cy="190500"/>
            </a:xfrm>
            <a:custGeom>
              <a:avLst/>
              <a:gdLst>
                <a:gd name="T0" fmla="*/ 5 w 17"/>
                <a:gd name="T1" fmla="*/ 20 h 20"/>
                <a:gd name="T2" fmla="*/ 16 w 17"/>
                <a:gd name="T3" fmla="*/ 10 h 20"/>
                <a:gd name="T4" fmla="*/ 16 w 17"/>
                <a:gd name="T5" fmla="*/ 3 h 20"/>
                <a:gd name="T6" fmla="*/ 9 w 17"/>
                <a:gd name="T7" fmla="*/ 1 h 20"/>
                <a:gd name="T8" fmla="*/ 0 w 17"/>
                <a:gd name="T9" fmla="*/ 3 h 20"/>
                <a:gd name="T10" fmla="*/ 5 w 17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0">
                  <a:moveTo>
                    <a:pt x="5" y="20"/>
                  </a:moveTo>
                  <a:cubicBezTo>
                    <a:pt x="9" y="18"/>
                    <a:pt x="14" y="14"/>
                    <a:pt x="16" y="10"/>
                  </a:cubicBezTo>
                  <a:cubicBezTo>
                    <a:pt x="17" y="8"/>
                    <a:pt x="17" y="5"/>
                    <a:pt x="16" y="3"/>
                  </a:cubicBezTo>
                  <a:cubicBezTo>
                    <a:pt x="15" y="0"/>
                    <a:pt x="12" y="0"/>
                    <a:pt x="9" y="1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6" y="6"/>
                    <a:pt x="7" y="14"/>
                    <a:pt x="5" y="20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7" name="Freeform 309"/>
            <p:cNvSpPr/>
            <p:nvPr/>
          </p:nvSpPr>
          <p:spPr bwMode="auto">
            <a:xfrm>
              <a:off x="3151188" y="2576513"/>
              <a:ext cx="249238" cy="209550"/>
            </a:xfrm>
            <a:custGeom>
              <a:avLst/>
              <a:gdLst>
                <a:gd name="T0" fmla="*/ 1 w 26"/>
                <a:gd name="T1" fmla="*/ 22 h 22"/>
                <a:gd name="T2" fmla="*/ 20 w 26"/>
                <a:gd name="T3" fmla="*/ 19 h 22"/>
                <a:gd name="T4" fmla="*/ 24 w 26"/>
                <a:gd name="T5" fmla="*/ 17 h 22"/>
                <a:gd name="T6" fmla="*/ 19 w 26"/>
                <a:gd name="T7" fmla="*/ 0 h 22"/>
                <a:gd name="T8" fmla="*/ 13 w 26"/>
                <a:gd name="T9" fmla="*/ 3 h 22"/>
                <a:gd name="T10" fmla="*/ 3 w 26"/>
                <a:gd name="T11" fmla="*/ 13 h 22"/>
                <a:gd name="T12" fmla="*/ 3 w 26"/>
                <a:gd name="T13" fmla="*/ 13 h 22"/>
                <a:gd name="T14" fmla="*/ 0 w 26"/>
                <a:gd name="T15" fmla="*/ 22 h 22"/>
                <a:gd name="T16" fmla="*/ 1 w 26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1" y="22"/>
                  </a:moveTo>
                  <a:cubicBezTo>
                    <a:pt x="7" y="22"/>
                    <a:pt x="14" y="22"/>
                    <a:pt x="20" y="19"/>
                  </a:cubicBezTo>
                  <a:cubicBezTo>
                    <a:pt x="22" y="18"/>
                    <a:pt x="23" y="18"/>
                    <a:pt x="24" y="17"/>
                  </a:cubicBezTo>
                  <a:cubicBezTo>
                    <a:pt x="26" y="11"/>
                    <a:pt x="25" y="3"/>
                    <a:pt x="19" y="0"/>
                  </a:cubicBezTo>
                  <a:cubicBezTo>
                    <a:pt x="17" y="1"/>
                    <a:pt x="15" y="2"/>
                    <a:pt x="13" y="3"/>
                  </a:cubicBezTo>
                  <a:cubicBezTo>
                    <a:pt x="10" y="5"/>
                    <a:pt x="5" y="9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6"/>
                    <a:pt x="1" y="19"/>
                    <a:pt x="0" y="22"/>
                  </a:cubicBezTo>
                  <a:lnTo>
                    <a:pt x="1" y="22"/>
                  </a:ln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8" name="Freeform 310"/>
            <p:cNvSpPr/>
            <p:nvPr/>
          </p:nvSpPr>
          <p:spPr bwMode="auto">
            <a:xfrm>
              <a:off x="3295650" y="1747838"/>
              <a:ext cx="201613" cy="466725"/>
            </a:xfrm>
            <a:custGeom>
              <a:avLst/>
              <a:gdLst>
                <a:gd name="T0" fmla="*/ 19 w 21"/>
                <a:gd name="T1" fmla="*/ 37 h 49"/>
                <a:gd name="T2" fmla="*/ 5 w 21"/>
                <a:gd name="T3" fmla="*/ 41 h 49"/>
                <a:gd name="T4" fmla="*/ 13 w 21"/>
                <a:gd name="T5" fmla="*/ 15 h 49"/>
                <a:gd name="T6" fmla="*/ 9 w 21"/>
                <a:gd name="T7" fmla="*/ 1 h 49"/>
                <a:gd name="T8" fmla="*/ 1 w 21"/>
                <a:gd name="T9" fmla="*/ 3 h 49"/>
                <a:gd name="T10" fmla="*/ 5 w 21"/>
                <a:gd name="T11" fmla="*/ 11 h 49"/>
                <a:gd name="T12" fmla="*/ 6 w 21"/>
                <a:gd name="T13" fmla="*/ 18 h 49"/>
                <a:gd name="T14" fmla="*/ 0 w 21"/>
                <a:gd name="T15" fmla="*/ 39 h 49"/>
                <a:gd name="T16" fmla="*/ 0 w 21"/>
                <a:gd name="T17" fmla="*/ 49 h 49"/>
                <a:gd name="T18" fmla="*/ 2 w 21"/>
                <a:gd name="T19" fmla="*/ 48 h 49"/>
                <a:gd name="T20" fmla="*/ 21 w 21"/>
                <a:gd name="T21" fmla="*/ 39 h 49"/>
                <a:gd name="T22" fmla="*/ 19 w 21"/>
                <a:gd name="T23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9">
                  <a:moveTo>
                    <a:pt x="19" y="37"/>
                  </a:moveTo>
                  <a:cubicBezTo>
                    <a:pt x="14" y="35"/>
                    <a:pt x="7" y="37"/>
                    <a:pt x="5" y="41"/>
                  </a:cubicBezTo>
                  <a:cubicBezTo>
                    <a:pt x="9" y="32"/>
                    <a:pt x="12" y="24"/>
                    <a:pt x="13" y="15"/>
                  </a:cubicBezTo>
                  <a:cubicBezTo>
                    <a:pt x="14" y="10"/>
                    <a:pt x="15" y="2"/>
                    <a:pt x="9" y="1"/>
                  </a:cubicBezTo>
                  <a:cubicBezTo>
                    <a:pt x="6" y="0"/>
                    <a:pt x="4" y="1"/>
                    <a:pt x="1" y="3"/>
                  </a:cubicBezTo>
                  <a:cubicBezTo>
                    <a:pt x="3" y="5"/>
                    <a:pt x="4" y="9"/>
                    <a:pt x="5" y="11"/>
                  </a:cubicBezTo>
                  <a:cubicBezTo>
                    <a:pt x="6" y="14"/>
                    <a:pt x="6" y="16"/>
                    <a:pt x="6" y="18"/>
                  </a:cubicBezTo>
                  <a:cubicBezTo>
                    <a:pt x="7" y="25"/>
                    <a:pt x="3" y="32"/>
                    <a:pt x="0" y="39"/>
                  </a:cubicBezTo>
                  <a:cubicBezTo>
                    <a:pt x="0" y="42"/>
                    <a:pt x="0" y="46"/>
                    <a:pt x="0" y="49"/>
                  </a:cubicBezTo>
                  <a:cubicBezTo>
                    <a:pt x="0" y="48"/>
                    <a:pt x="1" y="48"/>
                    <a:pt x="2" y="48"/>
                  </a:cubicBezTo>
                  <a:cubicBezTo>
                    <a:pt x="8" y="45"/>
                    <a:pt x="15" y="42"/>
                    <a:pt x="21" y="39"/>
                  </a:cubicBezTo>
                  <a:cubicBezTo>
                    <a:pt x="20" y="38"/>
                    <a:pt x="20" y="37"/>
                    <a:pt x="19" y="37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3" name="Freeform 315"/>
            <p:cNvSpPr/>
            <p:nvPr/>
          </p:nvSpPr>
          <p:spPr bwMode="auto">
            <a:xfrm>
              <a:off x="3246438" y="2224088"/>
              <a:ext cx="134938" cy="266700"/>
            </a:xfrm>
            <a:custGeom>
              <a:avLst/>
              <a:gdLst>
                <a:gd name="T0" fmla="*/ 0 w 14"/>
                <a:gd name="T1" fmla="*/ 28 h 28"/>
                <a:gd name="T2" fmla="*/ 0 w 14"/>
                <a:gd name="T3" fmla="*/ 28 h 28"/>
                <a:gd name="T4" fmla="*/ 3 w 14"/>
                <a:gd name="T5" fmla="*/ 27 h 28"/>
                <a:gd name="T6" fmla="*/ 14 w 14"/>
                <a:gd name="T7" fmla="*/ 20 h 28"/>
                <a:gd name="T8" fmla="*/ 14 w 14"/>
                <a:gd name="T9" fmla="*/ 20 h 28"/>
                <a:gd name="T10" fmla="*/ 10 w 14"/>
                <a:gd name="T11" fmla="*/ 0 h 28"/>
                <a:gd name="T12" fmla="*/ 3 w 14"/>
                <a:gd name="T13" fmla="*/ 13 h 28"/>
                <a:gd name="T14" fmla="*/ 3 w 14"/>
                <a:gd name="T15" fmla="*/ 13 h 28"/>
                <a:gd name="T16" fmla="*/ 0 w 1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8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7"/>
                    <a:pt x="3" y="27"/>
                  </a:cubicBezTo>
                  <a:cubicBezTo>
                    <a:pt x="8" y="25"/>
                    <a:pt x="11" y="23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2"/>
                    <a:pt x="10" y="0"/>
                  </a:cubicBezTo>
                  <a:cubicBezTo>
                    <a:pt x="7" y="4"/>
                    <a:pt x="4" y="9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8"/>
                    <a:pt x="1" y="23"/>
                    <a:pt x="0" y="28"/>
                  </a:cubicBez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5" name="Freeform 317"/>
            <p:cNvSpPr/>
            <p:nvPr/>
          </p:nvSpPr>
          <p:spPr bwMode="auto">
            <a:xfrm>
              <a:off x="3227388" y="2805113"/>
              <a:ext cx="125413" cy="114300"/>
            </a:xfrm>
            <a:custGeom>
              <a:avLst/>
              <a:gdLst>
                <a:gd name="T0" fmla="*/ 2 w 13"/>
                <a:gd name="T1" fmla="*/ 12 h 12"/>
                <a:gd name="T2" fmla="*/ 12 w 13"/>
                <a:gd name="T3" fmla="*/ 6 h 12"/>
                <a:gd name="T4" fmla="*/ 12 w 13"/>
                <a:gd name="T5" fmla="*/ 2 h 12"/>
                <a:gd name="T6" fmla="*/ 0 w 13"/>
                <a:gd name="T7" fmla="*/ 3 h 12"/>
                <a:gd name="T8" fmla="*/ 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2" y="12"/>
                  </a:moveTo>
                  <a:cubicBezTo>
                    <a:pt x="6" y="11"/>
                    <a:pt x="11" y="8"/>
                    <a:pt x="12" y="6"/>
                  </a:cubicBezTo>
                  <a:cubicBezTo>
                    <a:pt x="13" y="5"/>
                    <a:pt x="13" y="3"/>
                    <a:pt x="12" y="2"/>
                  </a:cubicBezTo>
                  <a:cubicBezTo>
                    <a:pt x="11" y="0"/>
                    <a:pt x="5" y="1"/>
                    <a:pt x="0" y="3"/>
                  </a:cubicBezTo>
                  <a:cubicBezTo>
                    <a:pt x="2" y="5"/>
                    <a:pt x="2" y="9"/>
                    <a:pt x="2" y="12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6" name="Freeform 318"/>
            <p:cNvSpPr/>
            <p:nvPr/>
          </p:nvSpPr>
          <p:spPr bwMode="auto">
            <a:xfrm>
              <a:off x="3189288" y="2233613"/>
              <a:ext cx="57150" cy="66675"/>
            </a:xfrm>
            <a:custGeom>
              <a:avLst/>
              <a:gdLst>
                <a:gd name="T0" fmla="*/ 6 w 6"/>
                <a:gd name="T1" fmla="*/ 7 h 7"/>
                <a:gd name="T2" fmla="*/ 6 w 6"/>
                <a:gd name="T3" fmla="*/ 0 h 7"/>
                <a:gd name="T4" fmla="*/ 0 w 6"/>
                <a:gd name="T5" fmla="*/ 3 h 7"/>
                <a:gd name="T6" fmla="*/ 6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6" y="5"/>
                    <a:pt x="6" y="2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2" y="4"/>
                    <a:pt x="4" y="6"/>
                    <a:pt x="6" y="7"/>
                  </a:cubicBez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7" name="Freeform 319"/>
            <p:cNvSpPr/>
            <p:nvPr/>
          </p:nvSpPr>
          <p:spPr bwMode="auto">
            <a:xfrm>
              <a:off x="3141663" y="2833688"/>
              <a:ext cx="104775" cy="104775"/>
            </a:xfrm>
            <a:custGeom>
              <a:avLst/>
              <a:gdLst>
                <a:gd name="T0" fmla="*/ 1 w 11"/>
                <a:gd name="T1" fmla="*/ 9 h 11"/>
                <a:gd name="T2" fmla="*/ 11 w 11"/>
                <a:gd name="T3" fmla="*/ 9 h 11"/>
                <a:gd name="T4" fmla="*/ 9 w 11"/>
                <a:gd name="T5" fmla="*/ 0 h 11"/>
                <a:gd name="T6" fmla="*/ 1 w 11"/>
                <a:gd name="T7" fmla="*/ 6 h 11"/>
                <a:gd name="T8" fmla="*/ 0 w 11"/>
                <a:gd name="T9" fmla="*/ 6 h 11"/>
                <a:gd name="T10" fmla="*/ 0 w 11"/>
                <a:gd name="T11" fmla="*/ 9 h 11"/>
                <a:gd name="T12" fmla="*/ 1 w 11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" y="9"/>
                  </a:moveTo>
                  <a:cubicBezTo>
                    <a:pt x="3" y="11"/>
                    <a:pt x="7" y="11"/>
                    <a:pt x="11" y="9"/>
                  </a:cubicBezTo>
                  <a:cubicBezTo>
                    <a:pt x="11" y="6"/>
                    <a:pt x="11" y="2"/>
                    <a:pt x="9" y="0"/>
                  </a:cubicBezTo>
                  <a:cubicBezTo>
                    <a:pt x="5" y="1"/>
                    <a:pt x="1" y="4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9" name="Freeform 321"/>
            <p:cNvSpPr/>
            <p:nvPr/>
          </p:nvSpPr>
          <p:spPr bwMode="auto">
            <a:xfrm>
              <a:off x="3198813" y="1757363"/>
              <a:ext cx="153988" cy="209550"/>
            </a:xfrm>
            <a:custGeom>
              <a:avLst/>
              <a:gdLst>
                <a:gd name="T0" fmla="*/ 16 w 16"/>
                <a:gd name="T1" fmla="*/ 17 h 22"/>
                <a:gd name="T2" fmla="*/ 15 w 16"/>
                <a:gd name="T3" fmla="*/ 10 h 22"/>
                <a:gd name="T4" fmla="*/ 11 w 16"/>
                <a:gd name="T5" fmla="*/ 2 h 22"/>
                <a:gd name="T6" fmla="*/ 6 w 16"/>
                <a:gd name="T7" fmla="*/ 2 h 22"/>
                <a:gd name="T8" fmla="*/ 0 w 16"/>
                <a:gd name="T9" fmla="*/ 18 h 22"/>
                <a:gd name="T10" fmla="*/ 1 w 16"/>
                <a:gd name="T11" fmla="*/ 22 h 22"/>
                <a:gd name="T12" fmla="*/ 16 w 16"/>
                <a:gd name="T13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">
                  <a:moveTo>
                    <a:pt x="16" y="17"/>
                  </a:moveTo>
                  <a:cubicBezTo>
                    <a:pt x="16" y="15"/>
                    <a:pt x="16" y="13"/>
                    <a:pt x="15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10" y="0"/>
                    <a:pt x="8" y="0"/>
                    <a:pt x="6" y="2"/>
                  </a:cubicBezTo>
                  <a:cubicBezTo>
                    <a:pt x="3" y="6"/>
                    <a:pt x="0" y="13"/>
                    <a:pt x="0" y="18"/>
                  </a:cubicBezTo>
                  <a:cubicBezTo>
                    <a:pt x="0" y="20"/>
                    <a:pt x="1" y="21"/>
                    <a:pt x="1" y="22"/>
                  </a:cubicBezTo>
                  <a:cubicBezTo>
                    <a:pt x="3" y="16"/>
                    <a:pt x="13" y="12"/>
                    <a:pt x="16" y="17"/>
                  </a:cubicBezTo>
                  <a:close/>
                </a:path>
              </a:pathLst>
            </a:custGeom>
            <a:solidFill>
              <a:srgbClr val="51A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0" name="Freeform 322"/>
            <p:cNvSpPr/>
            <p:nvPr/>
          </p:nvSpPr>
          <p:spPr bwMode="auto">
            <a:xfrm>
              <a:off x="3179763" y="2262188"/>
              <a:ext cx="66675" cy="142875"/>
            </a:xfrm>
            <a:custGeom>
              <a:avLst/>
              <a:gdLst>
                <a:gd name="T0" fmla="*/ 1 w 7"/>
                <a:gd name="T1" fmla="*/ 2 h 15"/>
                <a:gd name="T2" fmla="*/ 5 w 7"/>
                <a:gd name="T3" fmla="*/ 15 h 15"/>
                <a:gd name="T4" fmla="*/ 5 w 7"/>
                <a:gd name="T5" fmla="*/ 15 h 15"/>
                <a:gd name="T6" fmla="*/ 7 w 7"/>
                <a:gd name="T7" fmla="*/ 4 h 15"/>
                <a:gd name="T8" fmla="*/ 1 w 7"/>
                <a:gd name="T9" fmla="*/ 0 h 15"/>
                <a:gd name="T10" fmla="*/ 0 w 7"/>
                <a:gd name="T11" fmla="*/ 0 h 15"/>
                <a:gd name="T12" fmla="*/ 1 w 7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1" y="2"/>
                  </a:moveTo>
                  <a:cubicBezTo>
                    <a:pt x="3" y="6"/>
                    <a:pt x="5" y="1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2"/>
                    <a:pt x="6" y="8"/>
                    <a:pt x="7" y="4"/>
                  </a:cubicBezTo>
                  <a:cubicBezTo>
                    <a:pt x="5" y="3"/>
                    <a:pt x="3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2" name="Freeform 324"/>
            <p:cNvSpPr/>
            <p:nvPr/>
          </p:nvSpPr>
          <p:spPr bwMode="auto">
            <a:xfrm>
              <a:off x="3179763" y="2262188"/>
              <a:ext cx="952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4" name="Freeform 326"/>
            <p:cNvSpPr/>
            <p:nvPr/>
          </p:nvSpPr>
          <p:spPr bwMode="auto">
            <a:xfrm>
              <a:off x="2968625" y="2995613"/>
              <a:ext cx="384175" cy="266700"/>
            </a:xfrm>
            <a:custGeom>
              <a:avLst/>
              <a:gdLst>
                <a:gd name="T0" fmla="*/ 121 w 242"/>
                <a:gd name="T1" fmla="*/ 0 h 168"/>
                <a:gd name="T2" fmla="*/ 97 w 242"/>
                <a:gd name="T3" fmla="*/ 0 h 168"/>
                <a:gd name="T4" fmla="*/ 0 w 242"/>
                <a:gd name="T5" fmla="*/ 0 h 168"/>
                <a:gd name="T6" fmla="*/ 30 w 242"/>
                <a:gd name="T7" fmla="*/ 168 h 168"/>
                <a:gd name="T8" fmla="*/ 212 w 242"/>
                <a:gd name="T9" fmla="*/ 168 h 168"/>
                <a:gd name="T10" fmla="*/ 242 w 242"/>
                <a:gd name="T11" fmla="*/ 0 h 168"/>
                <a:gd name="T12" fmla="*/ 121 w 242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168">
                  <a:moveTo>
                    <a:pt x="121" y="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30" y="168"/>
                  </a:lnTo>
                  <a:lnTo>
                    <a:pt x="212" y="168"/>
                  </a:lnTo>
                  <a:lnTo>
                    <a:pt x="242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A255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6" name="Freeform 328"/>
            <p:cNvSpPr/>
            <p:nvPr/>
          </p:nvSpPr>
          <p:spPr bwMode="auto">
            <a:xfrm>
              <a:off x="3054350" y="2195513"/>
              <a:ext cx="173038" cy="304800"/>
            </a:xfrm>
            <a:custGeom>
              <a:avLst/>
              <a:gdLst>
                <a:gd name="T0" fmla="*/ 1 w 18"/>
                <a:gd name="T1" fmla="*/ 9 h 32"/>
                <a:gd name="T2" fmla="*/ 0 w 18"/>
                <a:gd name="T3" fmla="*/ 14 h 32"/>
                <a:gd name="T4" fmla="*/ 0 w 18"/>
                <a:gd name="T5" fmla="*/ 21 h 32"/>
                <a:gd name="T6" fmla="*/ 9 w 18"/>
                <a:gd name="T7" fmla="*/ 29 h 32"/>
                <a:gd name="T8" fmla="*/ 15 w 18"/>
                <a:gd name="T9" fmla="*/ 32 h 32"/>
                <a:gd name="T10" fmla="*/ 18 w 18"/>
                <a:gd name="T11" fmla="*/ 22 h 32"/>
                <a:gd name="T12" fmla="*/ 18 w 18"/>
                <a:gd name="T13" fmla="*/ 22 h 32"/>
                <a:gd name="T14" fmla="*/ 14 w 18"/>
                <a:gd name="T15" fmla="*/ 9 h 32"/>
                <a:gd name="T16" fmla="*/ 13 w 18"/>
                <a:gd name="T17" fmla="*/ 7 h 32"/>
                <a:gd name="T18" fmla="*/ 13 w 18"/>
                <a:gd name="T19" fmla="*/ 7 h 32"/>
                <a:gd name="T20" fmla="*/ 10 w 18"/>
                <a:gd name="T21" fmla="*/ 0 h 32"/>
                <a:gd name="T22" fmla="*/ 1 w 18"/>
                <a:gd name="T23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32">
                  <a:moveTo>
                    <a:pt x="1" y="9"/>
                  </a:moveTo>
                  <a:cubicBezTo>
                    <a:pt x="1" y="11"/>
                    <a:pt x="0" y="12"/>
                    <a:pt x="0" y="14"/>
                  </a:cubicBezTo>
                  <a:cubicBezTo>
                    <a:pt x="0" y="16"/>
                    <a:pt x="0" y="19"/>
                    <a:pt x="0" y="21"/>
                  </a:cubicBezTo>
                  <a:cubicBezTo>
                    <a:pt x="3" y="24"/>
                    <a:pt x="6" y="27"/>
                    <a:pt x="9" y="29"/>
                  </a:cubicBezTo>
                  <a:cubicBezTo>
                    <a:pt x="11" y="30"/>
                    <a:pt x="13" y="31"/>
                    <a:pt x="15" y="32"/>
                  </a:cubicBezTo>
                  <a:cubicBezTo>
                    <a:pt x="16" y="29"/>
                    <a:pt x="17" y="26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8"/>
                    <a:pt x="16" y="13"/>
                    <a:pt x="14" y="9"/>
                  </a:cubicBezTo>
                  <a:cubicBezTo>
                    <a:pt x="14" y="9"/>
                    <a:pt x="14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5"/>
                    <a:pt x="11" y="2"/>
                    <a:pt x="10" y="0"/>
                  </a:cubicBezTo>
                  <a:cubicBezTo>
                    <a:pt x="6" y="1"/>
                    <a:pt x="4" y="3"/>
                    <a:pt x="1" y="9"/>
                  </a:cubicBez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7" name="Freeform 329"/>
            <p:cNvSpPr/>
            <p:nvPr/>
          </p:nvSpPr>
          <p:spPr bwMode="auto">
            <a:xfrm>
              <a:off x="3141663" y="2119313"/>
              <a:ext cx="403225" cy="1143000"/>
            </a:xfrm>
            <a:custGeom>
              <a:avLst/>
              <a:gdLst>
                <a:gd name="T0" fmla="*/ 16 w 42"/>
                <a:gd name="T1" fmla="*/ 10 h 120"/>
                <a:gd name="T2" fmla="*/ 14 w 42"/>
                <a:gd name="T3" fmla="*/ 24 h 120"/>
                <a:gd name="T4" fmla="*/ 21 w 42"/>
                <a:gd name="T5" fmla="*/ 11 h 120"/>
                <a:gd name="T6" fmla="*/ 24 w 42"/>
                <a:gd name="T7" fmla="*/ 8 h 120"/>
                <a:gd name="T8" fmla="*/ 35 w 42"/>
                <a:gd name="T9" fmla="*/ 10 h 120"/>
                <a:gd name="T10" fmla="*/ 29 w 42"/>
                <a:gd name="T11" fmla="*/ 25 h 120"/>
                <a:gd name="T12" fmla="*/ 25 w 42"/>
                <a:gd name="T13" fmla="*/ 31 h 120"/>
                <a:gd name="T14" fmla="*/ 14 w 42"/>
                <a:gd name="T15" fmla="*/ 38 h 120"/>
                <a:gd name="T16" fmla="*/ 11 w 42"/>
                <a:gd name="T17" fmla="*/ 39 h 120"/>
                <a:gd name="T18" fmla="*/ 11 w 42"/>
                <a:gd name="T19" fmla="*/ 39 h 120"/>
                <a:gd name="T20" fmla="*/ 6 w 42"/>
                <a:gd name="T21" fmla="*/ 55 h 120"/>
                <a:gd name="T22" fmla="*/ 4 w 42"/>
                <a:gd name="T23" fmla="*/ 61 h 120"/>
                <a:gd name="T24" fmla="*/ 4 w 42"/>
                <a:gd name="T25" fmla="*/ 61 h 120"/>
                <a:gd name="T26" fmla="*/ 14 w 42"/>
                <a:gd name="T27" fmla="*/ 51 h 120"/>
                <a:gd name="T28" fmla="*/ 20 w 42"/>
                <a:gd name="T29" fmla="*/ 48 h 120"/>
                <a:gd name="T30" fmla="*/ 29 w 42"/>
                <a:gd name="T31" fmla="*/ 46 h 120"/>
                <a:gd name="T32" fmla="*/ 36 w 42"/>
                <a:gd name="T33" fmla="*/ 48 h 120"/>
                <a:gd name="T34" fmla="*/ 36 w 42"/>
                <a:gd name="T35" fmla="*/ 55 h 120"/>
                <a:gd name="T36" fmla="*/ 25 w 42"/>
                <a:gd name="T37" fmla="*/ 65 h 120"/>
                <a:gd name="T38" fmla="*/ 21 w 42"/>
                <a:gd name="T39" fmla="*/ 67 h 120"/>
                <a:gd name="T40" fmla="*/ 2 w 42"/>
                <a:gd name="T41" fmla="*/ 70 h 120"/>
                <a:gd name="T42" fmla="*/ 1 w 42"/>
                <a:gd name="T43" fmla="*/ 70 h 120"/>
                <a:gd name="T44" fmla="*/ 0 w 42"/>
                <a:gd name="T45" fmla="*/ 81 h 120"/>
                <a:gd name="T46" fmla="*/ 1 w 42"/>
                <a:gd name="T47" fmla="*/ 81 h 120"/>
                <a:gd name="T48" fmla="*/ 9 w 42"/>
                <a:gd name="T49" fmla="*/ 75 h 120"/>
                <a:gd name="T50" fmla="*/ 21 w 42"/>
                <a:gd name="T51" fmla="*/ 74 h 120"/>
                <a:gd name="T52" fmla="*/ 21 w 42"/>
                <a:gd name="T53" fmla="*/ 78 h 120"/>
                <a:gd name="T54" fmla="*/ 11 w 42"/>
                <a:gd name="T55" fmla="*/ 84 h 120"/>
                <a:gd name="T56" fmla="*/ 1 w 42"/>
                <a:gd name="T57" fmla="*/ 84 h 120"/>
                <a:gd name="T58" fmla="*/ 0 w 42"/>
                <a:gd name="T59" fmla="*/ 84 h 120"/>
                <a:gd name="T60" fmla="*/ 2 w 42"/>
                <a:gd name="T61" fmla="*/ 92 h 120"/>
                <a:gd name="T62" fmla="*/ 22 w 42"/>
                <a:gd name="T63" fmla="*/ 92 h 120"/>
                <a:gd name="T64" fmla="*/ 17 w 42"/>
                <a:gd name="T65" fmla="*/ 120 h 120"/>
                <a:gd name="T66" fmla="*/ 22 w 42"/>
                <a:gd name="T67" fmla="*/ 120 h 120"/>
                <a:gd name="T68" fmla="*/ 19 w 42"/>
                <a:gd name="T69" fmla="*/ 85 h 120"/>
                <a:gd name="T70" fmla="*/ 21 w 42"/>
                <a:gd name="T71" fmla="*/ 78 h 120"/>
                <a:gd name="T72" fmla="*/ 34 w 42"/>
                <a:gd name="T73" fmla="*/ 61 h 120"/>
                <a:gd name="T74" fmla="*/ 40 w 42"/>
                <a:gd name="T75" fmla="*/ 44 h 120"/>
                <a:gd name="T76" fmla="*/ 25 w 42"/>
                <a:gd name="T77" fmla="*/ 39 h 120"/>
                <a:gd name="T78" fmla="*/ 40 w 42"/>
                <a:gd name="T79" fmla="*/ 12 h 120"/>
                <a:gd name="T80" fmla="*/ 37 w 42"/>
                <a:gd name="T81" fmla="*/ 0 h 120"/>
                <a:gd name="T82" fmla="*/ 18 w 42"/>
                <a:gd name="T83" fmla="*/ 9 h 120"/>
                <a:gd name="T84" fmla="*/ 16 w 42"/>
                <a:gd name="T85" fmla="*/ 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120">
                  <a:moveTo>
                    <a:pt x="16" y="10"/>
                  </a:moveTo>
                  <a:cubicBezTo>
                    <a:pt x="15" y="15"/>
                    <a:pt x="15" y="19"/>
                    <a:pt x="14" y="24"/>
                  </a:cubicBezTo>
                  <a:cubicBezTo>
                    <a:pt x="15" y="20"/>
                    <a:pt x="18" y="15"/>
                    <a:pt x="21" y="11"/>
                  </a:cubicBezTo>
                  <a:cubicBezTo>
                    <a:pt x="22" y="10"/>
                    <a:pt x="23" y="9"/>
                    <a:pt x="24" y="8"/>
                  </a:cubicBezTo>
                  <a:cubicBezTo>
                    <a:pt x="28" y="4"/>
                    <a:pt x="36" y="1"/>
                    <a:pt x="35" y="10"/>
                  </a:cubicBezTo>
                  <a:cubicBezTo>
                    <a:pt x="34" y="15"/>
                    <a:pt x="32" y="21"/>
                    <a:pt x="29" y="25"/>
                  </a:cubicBezTo>
                  <a:cubicBezTo>
                    <a:pt x="28" y="28"/>
                    <a:pt x="27" y="30"/>
                    <a:pt x="25" y="31"/>
                  </a:cubicBezTo>
                  <a:cubicBezTo>
                    <a:pt x="22" y="34"/>
                    <a:pt x="19" y="36"/>
                    <a:pt x="14" y="38"/>
                  </a:cubicBezTo>
                  <a:cubicBezTo>
                    <a:pt x="13" y="38"/>
                    <a:pt x="12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9" y="44"/>
                    <a:pt x="8" y="49"/>
                    <a:pt x="6" y="55"/>
                  </a:cubicBezTo>
                  <a:cubicBezTo>
                    <a:pt x="5" y="57"/>
                    <a:pt x="4" y="59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6" y="57"/>
                    <a:pt x="11" y="53"/>
                    <a:pt x="14" y="51"/>
                  </a:cubicBezTo>
                  <a:cubicBezTo>
                    <a:pt x="16" y="50"/>
                    <a:pt x="18" y="49"/>
                    <a:pt x="20" y="48"/>
                  </a:cubicBezTo>
                  <a:cubicBezTo>
                    <a:pt x="23" y="47"/>
                    <a:pt x="26" y="46"/>
                    <a:pt x="29" y="46"/>
                  </a:cubicBezTo>
                  <a:cubicBezTo>
                    <a:pt x="32" y="45"/>
                    <a:pt x="35" y="45"/>
                    <a:pt x="36" y="48"/>
                  </a:cubicBezTo>
                  <a:cubicBezTo>
                    <a:pt x="37" y="50"/>
                    <a:pt x="37" y="53"/>
                    <a:pt x="36" y="55"/>
                  </a:cubicBezTo>
                  <a:cubicBezTo>
                    <a:pt x="34" y="59"/>
                    <a:pt x="29" y="63"/>
                    <a:pt x="25" y="65"/>
                  </a:cubicBezTo>
                  <a:cubicBezTo>
                    <a:pt x="24" y="66"/>
                    <a:pt x="23" y="66"/>
                    <a:pt x="21" y="67"/>
                  </a:cubicBezTo>
                  <a:cubicBezTo>
                    <a:pt x="15" y="70"/>
                    <a:pt x="8" y="70"/>
                    <a:pt x="2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3"/>
                    <a:pt x="0" y="77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79"/>
                    <a:pt x="5" y="76"/>
                    <a:pt x="9" y="75"/>
                  </a:cubicBezTo>
                  <a:cubicBezTo>
                    <a:pt x="14" y="73"/>
                    <a:pt x="20" y="72"/>
                    <a:pt x="21" y="74"/>
                  </a:cubicBezTo>
                  <a:cubicBezTo>
                    <a:pt x="22" y="75"/>
                    <a:pt x="22" y="77"/>
                    <a:pt x="21" y="78"/>
                  </a:cubicBezTo>
                  <a:cubicBezTo>
                    <a:pt x="20" y="80"/>
                    <a:pt x="15" y="83"/>
                    <a:pt x="11" y="84"/>
                  </a:cubicBezTo>
                  <a:cubicBezTo>
                    <a:pt x="7" y="86"/>
                    <a:pt x="3" y="86"/>
                    <a:pt x="1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" y="87"/>
                    <a:pt x="1" y="90"/>
                    <a:pt x="2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6" y="110"/>
                    <a:pt x="34" y="85"/>
                    <a:pt x="19" y="85"/>
                  </a:cubicBezTo>
                  <a:cubicBezTo>
                    <a:pt x="19" y="83"/>
                    <a:pt x="20" y="80"/>
                    <a:pt x="21" y="78"/>
                  </a:cubicBezTo>
                  <a:cubicBezTo>
                    <a:pt x="25" y="72"/>
                    <a:pt x="31" y="66"/>
                    <a:pt x="34" y="61"/>
                  </a:cubicBezTo>
                  <a:cubicBezTo>
                    <a:pt x="38" y="57"/>
                    <a:pt x="42" y="51"/>
                    <a:pt x="40" y="44"/>
                  </a:cubicBezTo>
                  <a:cubicBezTo>
                    <a:pt x="39" y="38"/>
                    <a:pt x="30" y="33"/>
                    <a:pt x="25" y="39"/>
                  </a:cubicBezTo>
                  <a:cubicBezTo>
                    <a:pt x="31" y="32"/>
                    <a:pt x="40" y="21"/>
                    <a:pt x="40" y="12"/>
                  </a:cubicBezTo>
                  <a:cubicBezTo>
                    <a:pt x="39" y="8"/>
                    <a:pt x="39" y="4"/>
                    <a:pt x="37" y="0"/>
                  </a:cubicBezTo>
                  <a:cubicBezTo>
                    <a:pt x="31" y="3"/>
                    <a:pt x="24" y="6"/>
                    <a:pt x="18" y="9"/>
                  </a:cubicBezTo>
                  <a:cubicBezTo>
                    <a:pt x="17" y="9"/>
                    <a:pt x="16" y="9"/>
                    <a:pt x="16" y="10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8" name="Freeform 330"/>
            <p:cNvSpPr/>
            <p:nvPr/>
          </p:nvSpPr>
          <p:spPr bwMode="auto">
            <a:xfrm>
              <a:off x="3103563" y="1871663"/>
              <a:ext cx="258763" cy="1123950"/>
            </a:xfrm>
            <a:custGeom>
              <a:avLst/>
              <a:gdLst>
                <a:gd name="T0" fmla="*/ 13 w 27"/>
                <a:gd name="T1" fmla="*/ 56 h 118"/>
                <a:gd name="T2" fmla="*/ 10 w 27"/>
                <a:gd name="T3" fmla="*/ 66 h 118"/>
                <a:gd name="T4" fmla="*/ 8 w 27"/>
                <a:gd name="T5" fmla="*/ 73 h 118"/>
                <a:gd name="T6" fmla="*/ 6 w 27"/>
                <a:gd name="T7" fmla="*/ 81 h 118"/>
                <a:gd name="T8" fmla="*/ 5 w 27"/>
                <a:gd name="T9" fmla="*/ 84 h 118"/>
                <a:gd name="T10" fmla="*/ 2 w 27"/>
                <a:gd name="T11" fmla="*/ 92 h 118"/>
                <a:gd name="T12" fmla="*/ 1 w 27"/>
                <a:gd name="T13" fmla="*/ 100 h 118"/>
                <a:gd name="T14" fmla="*/ 0 w 27"/>
                <a:gd name="T15" fmla="*/ 104 h 118"/>
                <a:gd name="T16" fmla="*/ 1 w 27"/>
                <a:gd name="T17" fmla="*/ 112 h 118"/>
                <a:gd name="T18" fmla="*/ 1 w 27"/>
                <a:gd name="T19" fmla="*/ 112 h 118"/>
                <a:gd name="T20" fmla="*/ 2 w 27"/>
                <a:gd name="T21" fmla="*/ 118 h 118"/>
                <a:gd name="T22" fmla="*/ 6 w 27"/>
                <a:gd name="T23" fmla="*/ 118 h 118"/>
                <a:gd name="T24" fmla="*/ 4 w 27"/>
                <a:gd name="T25" fmla="*/ 110 h 118"/>
                <a:gd name="T26" fmla="*/ 4 w 27"/>
                <a:gd name="T27" fmla="*/ 107 h 118"/>
                <a:gd name="T28" fmla="*/ 5 w 27"/>
                <a:gd name="T29" fmla="*/ 96 h 118"/>
                <a:gd name="T30" fmla="*/ 8 w 27"/>
                <a:gd name="T31" fmla="*/ 87 h 118"/>
                <a:gd name="T32" fmla="*/ 10 w 27"/>
                <a:gd name="T33" fmla="*/ 81 h 118"/>
                <a:gd name="T34" fmla="*/ 15 w 27"/>
                <a:gd name="T35" fmla="*/ 65 h 118"/>
                <a:gd name="T36" fmla="*/ 18 w 27"/>
                <a:gd name="T37" fmla="*/ 50 h 118"/>
                <a:gd name="T38" fmla="*/ 18 w 27"/>
                <a:gd name="T39" fmla="*/ 50 h 118"/>
                <a:gd name="T40" fmla="*/ 20 w 27"/>
                <a:gd name="T41" fmla="*/ 36 h 118"/>
                <a:gd name="T42" fmla="*/ 20 w 27"/>
                <a:gd name="T43" fmla="*/ 26 h 118"/>
                <a:gd name="T44" fmla="*/ 26 w 27"/>
                <a:gd name="T45" fmla="*/ 5 h 118"/>
                <a:gd name="T46" fmla="*/ 11 w 27"/>
                <a:gd name="T47" fmla="*/ 10 h 118"/>
                <a:gd name="T48" fmla="*/ 16 w 27"/>
                <a:gd name="T49" fmla="*/ 25 h 118"/>
                <a:gd name="T50" fmla="*/ 16 w 27"/>
                <a:gd name="T51" fmla="*/ 25 h 118"/>
                <a:gd name="T52" fmla="*/ 16 w 27"/>
                <a:gd name="T53" fmla="*/ 28 h 118"/>
                <a:gd name="T54" fmla="*/ 16 w 27"/>
                <a:gd name="T55" fmla="*/ 28 h 118"/>
                <a:gd name="T56" fmla="*/ 15 w 27"/>
                <a:gd name="T57" fmla="*/ 38 h 118"/>
                <a:gd name="T58" fmla="*/ 15 w 27"/>
                <a:gd name="T59" fmla="*/ 45 h 118"/>
                <a:gd name="T60" fmla="*/ 13 w 27"/>
                <a:gd name="T61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" h="118">
                  <a:moveTo>
                    <a:pt x="13" y="56"/>
                  </a:moveTo>
                  <a:cubicBezTo>
                    <a:pt x="12" y="60"/>
                    <a:pt x="11" y="63"/>
                    <a:pt x="10" y="66"/>
                  </a:cubicBezTo>
                  <a:cubicBezTo>
                    <a:pt x="10" y="69"/>
                    <a:pt x="9" y="71"/>
                    <a:pt x="8" y="73"/>
                  </a:cubicBezTo>
                  <a:cubicBezTo>
                    <a:pt x="8" y="76"/>
                    <a:pt x="7" y="78"/>
                    <a:pt x="6" y="81"/>
                  </a:cubicBezTo>
                  <a:cubicBezTo>
                    <a:pt x="5" y="82"/>
                    <a:pt x="5" y="83"/>
                    <a:pt x="5" y="84"/>
                  </a:cubicBezTo>
                  <a:cubicBezTo>
                    <a:pt x="4" y="87"/>
                    <a:pt x="3" y="89"/>
                    <a:pt x="2" y="92"/>
                  </a:cubicBezTo>
                  <a:cubicBezTo>
                    <a:pt x="1" y="95"/>
                    <a:pt x="1" y="97"/>
                    <a:pt x="1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0" y="107"/>
                    <a:pt x="0" y="109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4"/>
                    <a:pt x="1" y="116"/>
                    <a:pt x="2" y="11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5" y="116"/>
                    <a:pt x="5" y="113"/>
                    <a:pt x="4" y="110"/>
                  </a:cubicBezTo>
                  <a:cubicBezTo>
                    <a:pt x="4" y="109"/>
                    <a:pt x="4" y="108"/>
                    <a:pt x="4" y="107"/>
                  </a:cubicBezTo>
                  <a:cubicBezTo>
                    <a:pt x="4" y="103"/>
                    <a:pt x="5" y="99"/>
                    <a:pt x="5" y="96"/>
                  </a:cubicBezTo>
                  <a:cubicBezTo>
                    <a:pt x="6" y="93"/>
                    <a:pt x="7" y="90"/>
                    <a:pt x="8" y="87"/>
                  </a:cubicBezTo>
                  <a:cubicBezTo>
                    <a:pt x="8" y="85"/>
                    <a:pt x="9" y="83"/>
                    <a:pt x="10" y="81"/>
                  </a:cubicBezTo>
                  <a:cubicBezTo>
                    <a:pt x="12" y="75"/>
                    <a:pt x="13" y="70"/>
                    <a:pt x="15" y="65"/>
                  </a:cubicBezTo>
                  <a:cubicBezTo>
                    <a:pt x="16" y="60"/>
                    <a:pt x="17" y="55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9" y="45"/>
                    <a:pt x="19" y="41"/>
                    <a:pt x="20" y="36"/>
                  </a:cubicBezTo>
                  <a:cubicBezTo>
                    <a:pt x="20" y="33"/>
                    <a:pt x="20" y="29"/>
                    <a:pt x="20" y="26"/>
                  </a:cubicBezTo>
                  <a:cubicBezTo>
                    <a:pt x="23" y="19"/>
                    <a:pt x="27" y="12"/>
                    <a:pt x="26" y="5"/>
                  </a:cubicBezTo>
                  <a:cubicBezTo>
                    <a:pt x="23" y="0"/>
                    <a:pt x="13" y="4"/>
                    <a:pt x="11" y="10"/>
                  </a:cubicBezTo>
                  <a:cubicBezTo>
                    <a:pt x="12" y="15"/>
                    <a:pt x="15" y="20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1"/>
                    <a:pt x="16" y="35"/>
                    <a:pt x="15" y="38"/>
                  </a:cubicBezTo>
                  <a:cubicBezTo>
                    <a:pt x="15" y="40"/>
                    <a:pt x="15" y="43"/>
                    <a:pt x="15" y="45"/>
                  </a:cubicBezTo>
                  <a:cubicBezTo>
                    <a:pt x="14" y="49"/>
                    <a:pt x="14" y="53"/>
                    <a:pt x="13" y="56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9" name="Freeform 331"/>
            <p:cNvSpPr/>
            <p:nvPr/>
          </p:nvSpPr>
          <p:spPr bwMode="auto">
            <a:xfrm>
              <a:off x="3044825" y="2814638"/>
              <a:ext cx="68263" cy="47625"/>
            </a:xfrm>
            <a:custGeom>
              <a:avLst/>
              <a:gdLst>
                <a:gd name="T0" fmla="*/ 6 w 7"/>
                <a:gd name="T1" fmla="*/ 5 h 5"/>
                <a:gd name="T2" fmla="*/ 6 w 7"/>
                <a:gd name="T3" fmla="*/ 5 h 5"/>
                <a:gd name="T4" fmla="*/ 7 w 7"/>
                <a:gd name="T5" fmla="*/ 1 h 5"/>
                <a:gd name="T6" fmla="*/ 0 w 7"/>
                <a:gd name="T7" fmla="*/ 2 h 5"/>
                <a:gd name="T8" fmla="*/ 6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2"/>
                    <a:pt x="7" y="1"/>
                  </a:cubicBezTo>
                  <a:cubicBezTo>
                    <a:pt x="4" y="0"/>
                    <a:pt x="1" y="1"/>
                    <a:pt x="0" y="2"/>
                  </a:cubicBezTo>
                  <a:cubicBezTo>
                    <a:pt x="3" y="3"/>
                    <a:pt x="5" y="4"/>
                    <a:pt x="6" y="5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0" name="Freeform 332"/>
            <p:cNvSpPr/>
            <p:nvPr/>
          </p:nvSpPr>
          <p:spPr bwMode="auto">
            <a:xfrm>
              <a:off x="2949575" y="2509838"/>
              <a:ext cx="201613" cy="247650"/>
            </a:xfrm>
            <a:custGeom>
              <a:avLst/>
              <a:gdLst>
                <a:gd name="T0" fmla="*/ 21 w 21"/>
                <a:gd name="T1" fmla="*/ 17 h 26"/>
                <a:gd name="T2" fmla="*/ 17 w 21"/>
                <a:gd name="T3" fmla="*/ 5 h 26"/>
                <a:gd name="T4" fmla="*/ 14 w 21"/>
                <a:gd name="T5" fmla="*/ 0 h 26"/>
                <a:gd name="T6" fmla="*/ 4 w 21"/>
                <a:gd name="T7" fmla="*/ 18 h 26"/>
                <a:gd name="T8" fmla="*/ 18 w 21"/>
                <a:gd name="T9" fmla="*/ 25 h 26"/>
                <a:gd name="T10" fmla="*/ 21 w 2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21" y="17"/>
                  </a:moveTo>
                  <a:cubicBezTo>
                    <a:pt x="21" y="12"/>
                    <a:pt x="20" y="9"/>
                    <a:pt x="17" y="5"/>
                  </a:cubicBezTo>
                  <a:cubicBezTo>
                    <a:pt x="16" y="3"/>
                    <a:pt x="15" y="2"/>
                    <a:pt x="14" y="0"/>
                  </a:cubicBezTo>
                  <a:cubicBezTo>
                    <a:pt x="7" y="0"/>
                    <a:pt x="0" y="10"/>
                    <a:pt x="4" y="18"/>
                  </a:cubicBezTo>
                  <a:cubicBezTo>
                    <a:pt x="8" y="22"/>
                    <a:pt x="13" y="26"/>
                    <a:pt x="18" y="25"/>
                  </a:cubicBezTo>
                  <a:cubicBezTo>
                    <a:pt x="19" y="22"/>
                    <a:pt x="20" y="20"/>
                    <a:pt x="21" y="17"/>
                  </a:cubicBez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1" name="Freeform 333"/>
            <p:cNvSpPr/>
            <p:nvPr/>
          </p:nvSpPr>
          <p:spPr bwMode="auto">
            <a:xfrm>
              <a:off x="3065463" y="2490788"/>
              <a:ext cx="114300" cy="180975"/>
            </a:xfrm>
            <a:custGeom>
              <a:avLst/>
              <a:gdLst>
                <a:gd name="T0" fmla="*/ 5 w 12"/>
                <a:gd name="T1" fmla="*/ 7 h 19"/>
                <a:gd name="T2" fmla="*/ 9 w 12"/>
                <a:gd name="T3" fmla="*/ 19 h 19"/>
                <a:gd name="T4" fmla="*/ 9 w 12"/>
                <a:gd name="T5" fmla="*/ 19 h 19"/>
                <a:gd name="T6" fmla="*/ 10 w 12"/>
                <a:gd name="T7" fmla="*/ 16 h 19"/>
                <a:gd name="T8" fmla="*/ 12 w 12"/>
                <a:gd name="T9" fmla="*/ 8 h 19"/>
                <a:gd name="T10" fmla="*/ 0 w 12"/>
                <a:gd name="T11" fmla="*/ 0 h 19"/>
                <a:gd name="T12" fmla="*/ 2 w 12"/>
                <a:gd name="T13" fmla="*/ 2 h 19"/>
                <a:gd name="T14" fmla="*/ 5 w 12"/>
                <a:gd name="T15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9">
                  <a:moveTo>
                    <a:pt x="5" y="7"/>
                  </a:moveTo>
                  <a:cubicBezTo>
                    <a:pt x="8" y="11"/>
                    <a:pt x="9" y="14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0" y="3"/>
                    <a:pt x="5" y="2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4"/>
                    <a:pt x="4" y="5"/>
                    <a:pt x="5" y="7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2" name="Freeform 334"/>
            <p:cNvSpPr/>
            <p:nvPr/>
          </p:nvSpPr>
          <p:spPr bwMode="auto">
            <a:xfrm>
              <a:off x="2987675" y="2090738"/>
              <a:ext cx="163513" cy="304800"/>
            </a:xfrm>
            <a:custGeom>
              <a:avLst/>
              <a:gdLst>
                <a:gd name="T0" fmla="*/ 7 w 17"/>
                <a:gd name="T1" fmla="*/ 32 h 32"/>
                <a:gd name="T2" fmla="*/ 7 w 17"/>
                <a:gd name="T3" fmla="*/ 25 h 32"/>
                <a:gd name="T4" fmla="*/ 8 w 17"/>
                <a:gd name="T5" fmla="*/ 20 h 32"/>
                <a:gd name="T6" fmla="*/ 17 w 17"/>
                <a:gd name="T7" fmla="*/ 11 h 32"/>
                <a:gd name="T8" fmla="*/ 10 w 17"/>
                <a:gd name="T9" fmla="*/ 4 h 32"/>
                <a:gd name="T10" fmla="*/ 0 w 17"/>
                <a:gd name="T11" fmla="*/ 12 h 32"/>
                <a:gd name="T12" fmla="*/ 4 w 17"/>
                <a:gd name="T13" fmla="*/ 27 h 32"/>
                <a:gd name="T14" fmla="*/ 7 w 17"/>
                <a:gd name="T15" fmla="*/ 31 h 32"/>
                <a:gd name="T16" fmla="*/ 7 w 17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2">
                  <a:moveTo>
                    <a:pt x="7" y="32"/>
                  </a:moveTo>
                  <a:cubicBezTo>
                    <a:pt x="7" y="30"/>
                    <a:pt x="7" y="27"/>
                    <a:pt x="7" y="25"/>
                  </a:cubicBezTo>
                  <a:cubicBezTo>
                    <a:pt x="7" y="23"/>
                    <a:pt x="8" y="22"/>
                    <a:pt x="8" y="20"/>
                  </a:cubicBezTo>
                  <a:cubicBezTo>
                    <a:pt x="11" y="14"/>
                    <a:pt x="13" y="12"/>
                    <a:pt x="17" y="11"/>
                  </a:cubicBezTo>
                  <a:cubicBezTo>
                    <a:pt x="15" y="8"/>
                    <a:pt x="13" y="5"/>
                    <a:pt x="10" y="4"/>
                  </a:cubicBezTo>
                  <a:cubicBezTo>
                    <a:pt x="4" y="0"/>
                    <a:pt x="1" y="5"/>
                    <a:pt x="0" y="12"/>
                  </a:cubicBezTo>
                  <a:cubicBezTo>
                    <a:pt x="0" y="17"/>
                    <a:pt x="1" y="22"/>
                    <a:pt x="4" y="27"/>
                  </a:cubicBezTo>
                  <a:cubicBezTo>
                    <a:pt x="5" y="28"/>
                    <a:pt x="6" y="30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3" name="Freeform 335"/>
            <p:cNvSpPr/>
            <p:nvPr/>
          </p:nvSpPr>
          <p:spPr bwMode="auto">
            <a:xfrm>
              <a:off x="2987675" y="2814638"/>
              <a:ext cx="125413" cy="133350"/>
            </a:xfrm>
            <a:custGeom>
              <a:avLst/>
              <a:gdLst>
                <a:gd name="T0" fmla="*/ 12 w 13"/>
                <a:gd name="T1" fmla="*/ 5 h 14"/>
                <a:gd name="T2" fmla="*/ 12 w 13"/>
                <a:gd name="T3" fmla="*/ 5 h 14"/>
                <a:gd name="T4" fmla="*/ 6 w 13"/>
                <a:gd name="T5" fmla="*/ 2 h 14"/>
                <a:gd name="T6" fmla="*/ 3 w 13"/>
                <a:gd name="T7" fmla="*/ 0 h 14"/>
                <a:gd name="T8" fmla="*/ 2 w 13"/>
                <a:gd name="T9" fmla="*/ 11 h 14"/>
                <a:gd name="T10" fmla="*/ 2 w 13"/>
                <a:gd name="T11" fmla="*/ 12 h 14"/>
                <a:gd name="T12" fmla="*/ 12 w 13"/>
                <a:gd name="T13" fmla="*/ 13 h 14"/>
                <a:gd name="T14" fmla="*/ 13 w 13"/>
                <a:gd name="T15" fmla="*/ 13 h 14"/>
                <a:gd name="T16" fmla="*/ 12 w 13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9" y="3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0" y="3"/>
                    <a:pt x="0" y="8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5" y="13"/>
                    <a:pt x="9" y="14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0"/>
                    <a:pt x="12" y="8"/>
                    <a:pt x="12" y="5"/>
                  </a:cubicBezTo>
                  <a:close/>
                </a:path>
              </a:pathLst>
            </a:custGeom>
            <a:solidFill>
              <a:srgbClr val="76C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5" name="Freeform 337"/>
            <p:cNvSpPr/>
            <p:nvPr/>
          </p:nvSpPr>
          <p:spPr bwMode="auto">
            <a:xfrm>
              <a:off x="2901950" y="2424113"/>
              <a:ext cx="182563" cy="257175"/>
            </a:xfrm>
            <a:custGeom>
              <a:avLst/>
              <a:gdLst>
                <a:gd name="T0" fmla="*/ 19 w 19"/>
                <a:gd name="T1" fmla="*/ 9 h 27"/>
                <a:gd name="T2" fmla="*/ 17 w 19"/>
                <a:gd name="T3" fmla="*/ 7 h 27"/>
                <a:gd name="T4" fmla="*/ 9 w 19"/>
                <a:gd name="T5" fmla="*/ 2 h 27"/>
                <a:gd name="T6" fmla="*/ 1 w 19"/>
                <a:gd name="T7" fmla="*/ 6 h 27"/>
                <a:gd name="T8" fmla="*/ 6 w 19"/>
                <a:gd name="T9" fmla="*/ 23 h 27"/>
                <a:gd name="T10" fmla="*/ 9 w 19"/>
                <a:gd name="T11" fmla="*/ 27 h 27"/>
                <a:gd name="T12" fmla="*/ 19 w 19"/>
                <a:gd name="T13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7">
                  <a:moveTo>
                    <a:pt x="19" y="9"/>
                  </a:moveTo>
                  <a:cubicBezTo>
                    <a:pt x="18" y="9"/>
                    <a:pt x="18" y="8"/>
                    <a:pt x="17" y="7"/>
                  </a:cubicBezTo>
                  <a:cubicBezTo>
                    <a:pt x="15" y="5"/>
                    <a:pt x="12" y="3"/>
                    <a:pt x="9" y="2"/>
                  </a:cubicBezTo>
                  <a:cubicBezTo>
                    <a:pt x="4" y="0"/>
                    <a:pt x="1" y="0"/>
                    <a:pt x="1" y="6"/>
                  </a:cubicBezTo>
                  <a:cubicBezTo>
                    <a:pt x="0" y="12"/>
                    <a:pt x="2" y="18"/>
                    <a:pt x="6" y="23"/>
                  </a:cubicBezTo>
                  <a:cubicBezTo>
                    <a:pt x="6" y="24"/>
                    <a:pt x="8" y="25"/>
                    <a:pt x="9" y="27"/>
                  </a:cubicBezTo>
                  <a:cubicBezTo>
                    <a:pt x="5" y="19"/>
                    <a:pt x="12" y="9"/>
                    <a:pt x="19" y="9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6" name="Freeform 338"/>
            <p:cNvSpPr/>
            <p:nvPr/>
          </p:nvSpPr>
          <p:spPr bwMode="auto">
            <a:xfrm>
              <a:off x="2911475" y="2805113"/>
              <a:ext cx="104775" cy="114300"/>
            </a:xfrm>
            <a:custGeom>
              <a:avLst/>
              <a:gdLst>
                <a:gd name="T0" fmla="*/ 11 w 11"/>
                <a:gd name="T1" fmla="*/ 1 h 12"/>
                <a:gd name="T2" fmla="*/ 3 w 11"/>
                <a:gd name="T3" fmla="*/ 1 h 12"/>
                <a:gd name="T4" fmla="*/ 10 w 11"/>
                <a:gd name="T5" fmla="*/ 12 h 12"/>
                <a:gd name="T6" fmla="*/ 11 w 11"/>
                <a:gd name="T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11" y="1"/>
                  </a:moveTo>
                  <a:cubicBezTo>
                    <a:pt x="7" y="0"/>
                    <a:pt x="4" y="0"/>
                    <a:pt x="3" y="1"/>
                  </a:cubicBezTo>
                  <a:cubicBezTo>
                    <a:pt x="0" y="4"/>
                    <a:pt x="7" y="11"/>
                    <a:pt x="10" y="12"/>
                  </a:cubicBezTo>
                  <a:cubicBezTo>
                    <a:pt x="8" y="9"/>
                    <a:pt x="8" y="4"/>
                    <a:pt x="11" y="1"/>
                  </a:cubicBezTo>
                  <a:close/>
                </a:path>
              </a:pathLst>
            </a:custGeom>
            <a:solidFill>
              <a:srgbClr val="5FB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22" name="组合 421"/>
          <p:cNvGrpSpPr/>
          <p:nvPr/>
        </p:nvGrpSpPr>
        <p:grpSpPr>
          <a:xfrm>
            <a:off x="193505" y="2446735"/>
            <a:ext cx="1316831" cy="2200275"/>
            <a:chOff x="1663700" y="3262313"/>
            <a:chExt cx="1755775" cy="2933700"/>
          </a:xfrm>
        </p:grpSpPr>
        <p:sp>
          <p:nvSpPr>
            <p:cNvPr id="315" name="Freeform 307"/>
            <p:cNvSpPr>
              <a:spLocks noEditPoints="1"/>
            </p:cNvSpPr>
            <p:nvPr/>
          </p:nvSpPr>
          <p:spPr bwMode="auto">
            <a:xfrm>
              <a:off x="1663700" y="3262313"/>
              <a:ext cx="1755775" cy="2933700"/>
            </a:xfrm>
            <a:custGeom>
              <a:avLst/>
              <a:gdLst>
                <a:gd name="T0" fmla="*/ 1106 w 1106"/>
                <a:gd name="T1" fmla="*/ 834 h 1848"/>
                <a:gd name="T2" fmla="*/ 1106 w 1106"/>
                <a:gd name="T3" fmla="*/ 258 h 1848"/>
                <a:gd name="T4" fmla="*/ 1106 w 1106"/>
                <a:gd name="T5" fmla="*/ 0 h 1848"/>
                <a:gd name="T6" fmla="*/ 1064 w 1106"/>
                <a:gd name="T7" fmla="*/ 0 h 1848"/>
                <a:gd name="T8" fmla="*/ 1034 w 1106"/>
                <a:gd name="T9" fmla="*/ 0 h 1848"/>
                <a:gd name="T10" fmla="*/ 852 w 1106"/>
                <a:gd name="T11" fmla="*/ 0 h 1848"/>
                <a:gd name="T12" fmla="*/ 514 w 1106"/>
                <a:gd name="T13" fmla="*/ 0 h 1848"/>
                <a:gd name="T14" fmla="*/ 483 w 1106"/>
                <a:gd name="T15" fmla="*/ 0 h 1848"/>
                <a:gd name="T16" fmla="*/ 260 w 1106"/>
                <a:gd name="T17" fmla="*/ 0 h 1848"/>
                <a:gd name="T18" fmla="*/ 66 w 1106"/>
                <a:gd name="T19" fmla="*/ 0 h 1848"/>
                <a:gd name="T20" fmla="*/ 36 w 1106"/>
                <a:gd name="T21" fmla="*/ 0 h 1848"/>
                <a:gd name="T22" fmla="*/ 0 w 1106"/>
                <a:gd name="T23" fmla="*/ 0 h 1848"/>
                <a:gd name="T24" fmla="*/ 0 w 1106"/>
                <a:gd name="T25" fmla="*/ 42 h 1848"/>
                <a:gd name="T26" fmla="*/ 0 w 1106"/>
                <a:gd name="T27" fmla="*/ 72 h 1848"/>
                <a:gd name="T28" fmla="*/ 0 w 1106"/>
                <a:gd name="T29" fmla="*/ 978 h 1848"/>
                <a:gd name="T30" fmla="*/ 0 w 1106"/>
                <a:gd name="T31" fmla="*/ 1458 h 1848"/>
                <a:gd name="T32" fmla="*/ 0 w 1106"/>
                <a:gd name="T33" fmla="*/ 1788 h 1848"/>
                <a:gd name="T34" fmla="*/ 0 w 1106"/>
                <a:gd name="T35" fmla="*/ 1848 h 1848"/>
                <a:gd name="T36" fmla="*/ 1106 w 1106"/>
                <a:gd name="T37" fmla="*/ 1848 h 1848"/>
                <a:gd name="T38" fmla="*/ 1106 w 1106"/>
                <a:gd name="T39" fmla="*/ 1788 h 1848"/>
                <a:gd name="T40" fmla="*/ 1106 w 1106"/>
                <a:gd name="T41" fmla="*/ 1458 h 1848"/>
                <a:gd name="T42" fmla="*/ 1106 w 1106"/>
                <a:gd name="T43" fmla="*/ 834 h 1848"/>
                <a:gd name="T44" fmla="*/ 54 w 1106"/>
                <a:gd name="T45" fmla="*/ 690 h 1848"/>
                <a:gd name="T46" fmla="*/ 54 w 1106"/>
                <a:gd name="T47" fmla="*/ 444 h 1848"/>
                <a:gd name="T48" fmla="*/ 121 w 1106"/>
                <a:gd name="T49" fmla="*/ 444 h 1848"/>
                <a:gd name="T50" fmla="*/ 211 w 1106"/>
                <a:gd name="T51" fmla="*/ 444 h 1848"/>
                <a:gd name="T52" fmla="*/ 217 w 1106"/>
                <a:gd name="T53" fmla="*/ 444 h 1848"/>
                <a:gd name="T54" fmla="*/ 302 w 1106"/>
                <a:gd name="T55" fmla="*/ 444 h 1848"/>
                <a:gd name="T56" fmla="*/ 1052 w 1106"/>
                <a:gd name="T57" fmla="*/ 444 h 1848"/>
                <a:gd name="T58" fmla="*/ 1052 w 1106"/>
                <a:gd name="T59" fmla="*/ 612 h 1848"/>
                <a:gd name="T60" fmla="*/ 1052 w 1106"/>
                <a:gd name="T61" fmla="*/ 774 h 1848"/>
                <a:gd name="T62" fmla="*/ 1028 w 1106"/>
                <a:gd name="T63" fmla="*/ 774 h 1848"/>
                <a:gd name="T64" fmla="*/ 562 w 1106"/>
                <a:gd name="T65" fmla="*/ 774 h 1848"/>
                <a:gd name="T66" fmla="*/ 302 w 1106"/>
                <a:gd name="T67" fmla="*/ 774 h 1848"/>
                <a:gd name="T68" fmla="*/ 217 w 1106"/>
                <a:gd name="T69" fmla="*/ 774 h 1848"/>
                <a:gd name="T70" fmla="*/ 211 w 1106"/>
                <a:gd name="T71" fmla="*/ 774 h 1848"/>
                <a:gd name="T72" fmla="*/ 121 w 1106"/>
                <a:gd name="T73" fmla="*/ 774 h 1848"/>
                <a:gd name="T74" fmla="*/ 54 w 1106"/>
                <a:gd name="T75" fmla="*/ 774 h 1848"/>
                <a:gd name="T76" fmla="*/ 54 w 1106"/>
                <a:gd name="T77" fmla="*/ 690 h 1848"/>
                <a:gd name="T78" fmla="*/ 1052 w 1106"/>
                <a:gd name="T79" fmla="*/ 72 h 1848"/>
                <a:gd name="T80" fmla="*/ 1052 w 1106"/>
                <a:gd name="T81" fmla="*/ 102 h 1848"/>
                <a:gd name="T82" fmla="*/ 1052 w 1106"/>
                <a:gd name="T83" fmla="*/ 246 h 1848"/>
                <a:gd name="T84" fmla="*/ 1052 w 1106"/>
                <a:gd name="T85" fmla="*/ 378 h 1848"/>
                <a:gd name="T86" fmla="*/ 973 w 1106"/>
                <a:gd name="T87" fmla="*/ 378 h 1848"/>
                <a:gd name="T88" fmla="*/ 889 w 1106"/>
                <a:gd name="T89" fmla="*/ 378 h 1848"/>
                <a:gd name="T90" fmla="*/ 284 w 1106"/>
                <a:gd name="T91" fmla="*/ 378 h 1848"/>
                <a:gd name="T92" fmla="*/ 187 w 1106"/>
                <a:gd name="T93" fmla="*/ 378 h 1848"/>
                <a:gd name="T94" fmla="*/ 54 w 1106"/>
                <a:gd name="T95" fmla="*/ 378 h 1848"/>
                <a:gd name="T96" fmla="*/ 54 w 1106"/>
                <a:gd name="T97" fmla="*/ 258 h 1848"/>
                <a:gd name="T98" fmla="*/ 54 w 1106"/>
                <a:gd name="T99" fmla="*/ 120 h 1848"/>
                <a:gd name="T100" fmla="*/ 54 w 1106"/>
                <a:gd name="T101" fmla="*/ 72 h 1848"/>
                <a:gd name="T102" fmla="*/ 1052 w 1106"/>
                <a:gd name="T103" fmla="*/ 72 h 1848"/>
                <a:gd name="T104" fmla="*/ 1052 w 1106"/>
                <a:gd name="T105" fmla="*/ 1752 h 1848"/>
                <a:gd name="T106" fmla="*/ 816 w 1106"/>
                <a:gd name="T107" fmla="*/ 1752 h 1848"/>
                <a:gd name="T108" fmla="*/ 54 w 1106"/>
                <a:gd name="T109" fmla="*/ 1752 h 1848"/>
                <a:gd name="T110" fmla="*/ 54 w 1106"/>
                <a:gd name="T111" fmla="*/ 1458 h 1848"/>
                <a:gd name="T112" fmla="*/ 54 w 1106"/>
                <a:gd name="T113" fmla="*/ 978 h 1848"/>
                <a:gd name="T114" fmla="*/ 54 w 1106"/>
                <a:gd name="T115" fmla="*/ 834 h 1848"/>
                <a:gd name="T116" fmla="*/ 1052 w 1106"/>
                <a:gd name="T117" fmla="*/ 834 h 1848"/>
                <a:gd name="T118" fmla="*/ 1052 w 1106"/>
                <a:gd name="T119" fmla="*/ 1458 h 1848"/>
                <a:gd name="T120" fmla="*/ 1052 w 1106"/>
                <a:gd name="T121" fmla="*/ 1752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6" h="1848">
                  <a:moveTo>
                    <a:pt x="1106" y="834"/>
                  </a:moveTo>
                  <a:lnTo>
                    <a:pt x="1106" y="258"/>
                  </a:lnTo>
                  <a:lnTo>
                    <a:pt x="1106" y="0"/>
                  </a:lnTo>
                  <a:lnTo>
                    <a:pt x="1064" y="0"/>
                  </a:lnTo>
                  <a:lnTo>
                    <a:pt x="1034" y="0"/>
                  </a:lnTo>
                  <a:lnTo>
                    <a:pt x="852" y="0"/>
                  </a:lnTo>
                  <a:lnTo>
                    <a:pt x="514" y="0"/>
                  </a:lnTo>
                  <a:lnTo>
                    <a:pt x="483" y="0"/>
                  </a:lnTo>
                  <a:lnTo>
                    <a:pt x="260" y="0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72"/>
                  </a:lnTo>
                  <a:lnTo>
                    <a:pt x="0" y="978"/>
                  </a:lnTo>
                  <a:lnTo>
                    <a:pt x="0" y="1458"/>
                  </a:lnTo>
                  <a:lnTo>
                    <a:pt x="0" y="1788"/>
                  </a:lnTo>
                  <a:lnTo>
                    <a:pt x="0" y="1848"/>
                  </a:lnTo>
                  <a:lnTo>
                    <a:pt x="1106" y="1848"/>
                  </a:lnTo>
                  <a:lnTo>
                    <a:pt x="1106" y="1788"/>
                  </a:lnTo>
                  <a:lnTo>
                    <a:pt x="1106" y="1458"/>
                  </a:lnTo>
                  <a:lnTo>
                    <a:pt x="1106" y="834"/>
                  </a:lnTo>
                  <a:close/>
                  <a:moveTo>
                    <a:pt x="54" y="690"/>
                  </a:moveTo>
                  <a:lnTo>
                    <a:pt x="54" y="444"/>
                  </a:lnTo>
                  <a:lnTo>
                    <a:pt x="121" y="444"/>
                  </a:lnTo>
                  <a:lnTo>
                    <a:pt x="211" y="444"/>
                  </a:lnTo>
                  <a:lnTo>
                    <a:pt x="217" y="444"/>
                  </a:lnTo>
                  <a:lnTo>
                    <a:pt x="302" y="444"/>
                  </a:lnTo>
                  <a:lnTo>
                    <a:pt x="1052" y="444"/>
                  </a:lnTo>
                  <a:lnTo>
                    <a:pt x="1052" y="612"/>
                  </a:lnTo>
                  <a:lnTo>
                    <a:pt x="1052" y="774"/>
                  </a:lnTo>
                  <a:lnTo>
                    <a:pt x="1028" y="774"/>
                  </a:lnTo>
                  <a:lnTo>
                    <a:pt x="562" y="774"/>
                  </a:lnTo>
                  <a:lnTo>
                    <a:pt x="302" y="774"/>
                  </a:lnTo>
                  <a:lnTo>
                    <a:pt x="217" y="774"/>
                  </a:lnTo>
                  <a:lnTo>
                    <a:pt x="211" y="774"/>
                  </a:lnTo>
                  <a:lnTo>
                    <a:pt x="121" y="774"/>
                  </a:lnTo>
                  <a:lnTo>
                    <a:pt x="54" y="774"/>
                  </a:lnTo>
                  <a:lnTo>
                    <a:pt x="54" y="690"/>
                  </a:lnTo>
                  <a:close/>
                  <a:moveTo>
                    <a:pt x="1052" y="72"/>
                  </a:moveTo>
                  <a:lnTo>
                    <a:pt x="1052" y="102"/>
                  </a:lnTo>
                  <a:lnTo>
                    <a:pt x="1052" y="246"/>
                  </a:lnTo>
                  <a:lnTo>
                    <a:pt x="1052" y="378"/>
                  </a:lnTo>
                  <a:lnTo>
                    <a:pt x="973" y="378"/>
                  </a:lnTo>
                  <a:lnTo>
                    <a:pt x="889" y="378"/>
                  </a:lnTo>
                  <a:lnTo>
                    <a:pt x="284" y="378"/>
                  </a:lnTo>
                  <a:lnTo>
                    <a:pt x="187" y="378"/>
                  </a:lnTo>
                  <a:lnTo>
                    <a:pt x="54" y="378"/>
                  </a:lnTo>
                  <a:lnTo>
                    <a:pt x="54" y="258"/>
                  </a:lnTo>
                  <a:lnTo>
                    <a:pt x="54" y="120"/>
                  </a:lnTo>
                  <a:lnTo>
                    <a:pt x="54" y="72"/>
                  </a:lnTo>
                  <a:lnTo>
                    <a:pt x="1052" y="72"/>
                  </a:lnTo>
                  <a:close/>
                  <a:moveTo>
                    <a:pt x="1052" y="1752"/>
                  </a:moveTo>
                  <a:lnTo>
                    <a:pt x="816" y="1752"/>
                  </a:lnTo>
                  <a:lnTo>
                    <a:pt x="54" y="1752"/>
                  </a:lnTo>
                  <a:lnTo>
                    <a:pt x="54" y="1458"/>
                  </a:lnTo>
                  <a:lnTo>
                    <a:pt x="54" y="978"/>
                  </a:lnTo>
                  <a:lnTo>
                    <a:pt x="54" y="834"/>
                  </a:lnTo>
                  <a:lnTo>
                    <a:pt x="1052" y="834"/>
                  </a:lnTo>
                  <a:lnTo>
                    <a:pt x="1052" y="1458"/>
                  </a:lnTo>
                  <a:lnTo>
                    <a:pt x="1052" y="1752"/>
                  </a:ln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9" name="Freeform 311"/>
            <p:cNvSpPr/>
            <p:nvPr/>
          </p:nvSpPr>
          <p:spPr bwMode="auto">
            <a:xfrm>
              <a:off x="1749425" y="4586287"/>
              <a:ext cx="1584325" cy="1457325"/>
            </a:xfrm>
            <a:custGeom>
              <a:avLst/>
              <a:gdLst>
                <a:gd name="T0" fmla="*/ 0 w 165"/>
                <a:gd name="T1" fmla="*/ 0 h 104"/>
                <a:gd name="T2" fmla="*/ 0 w 165"/>
                <a:gd name="T3" fmla="*/ 24 h 104"/>
                <a:gd name="T4" fmla="*/ 99 w 165"/>
                <a:gd name="T5" fmla="*/ 61 h 104"/>
                <a:gd name="T6" fmla="*/ 121 w 165"/>
                <a:gd name="T7" fmla="*/ 104 h 104"/>
                <a:gd name="T8" fmla="*/ 165 w 165"/>
                <a:gd name="T9" fmla="*/ 104 h 104"/>
                <a:gd name="T10" fmla="*/ 165 w 165"/>
                <a:gd name="T11" fmla="*/ 0 h 104"/>
                <a:gd name="T12" fmla="*/ 0 w 165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0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3" y="27"/>
                    <a:pt x="75" y="36"/>
                    <a:pt x="99" y="61"/>
                  </a:cubicBezTo>
                  <a:cubicBezTo>
                    <a:pt x="108" y="71"/>
                    <a:pt x="116" y="87"/>
                    <a:pt x="121" y="104"/>
                  </a:cubicBezTo>
                  <a:cubicBezTo>
                    <a:pt x="135" y="104"/>
                    <a:pt x="150" y="104"/>
                    <a:pt x="165" y="104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3B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0" name="Freeform 312"/>
            <p:cNvSpPr/>
            <p:nvPr/>
          </p:nvSpPr>
          <p:spPr bwMode="auto">
            <a:xfrm>
              <a:off x="3189288" y="4176713"/>
              <a:ext cx="144463" cy="314325"/>
            </a:xfrm>
            <a:custGeom>
              <a:avLst/>
              <a:gdLst>
                <a:gd name="T0" fmla="*/ 0 w 15"/>
                <a:gd name="T1" fmla="*/ 12 h 33"/>
                <a:gd name="T2" fmla="*/ 11 w 15"/>
                <a:gd name="T3" fmla="*/ 12 h 33"/>
                <a:gd name="T4" fmla="*/ 11 w 15"/>
                <a:gd name="T5" fmla="*/ 33 h 33"/>
                <a:gd name="T6" fmla="*/ 15 w 15"/>
                <a:gd name="T7" fmla="*/ 33 h 33"/>
                <a:gd name="T8" fmla="*/ 15 w 15"/>
                <a:gd name="T9" fmla="*/ 6 h 33"/>
                <a:gd name="T10" fmla="*/ 0 w 15"/>
                <a:gd name="T11" fmla="*/ 0 h 33"/>
                <a:gd name="T12" fmla="*/ 0 w 15"/>
                <a:gd name="T13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3">
                  <a:moveTo>
                    <a:pt x="0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3"/>
                    <a:pt x="5" y="2"/>
                    <a:pt x="0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1" name="Freeform 313"/>
            <p:cNvSpPr/>
            <p:nvPr/>
          </p:nvSpPr>
          <p:spPr bwMode="auto">
            <a:xfrm>
              <a:off x="2555875" y="4291013"/>
              <a:ext cx="739775" cy="200025"/>
            </a:xfrm>
            <a:custGeom>
              <a:avLst/>
              <a:gdLst>
                <a:gd name="T0" fmla="*/ 399 w 466"/>
                <a:gd name="T1" fmla="*/ 0 h 126"/>
                <a:gd name="T2" fmla="*/ 0 w 466"/>
                <a:gd name="T3" fmla="*/ 0 h 126"/>
                <a:gd name="T4" fmla="*/ 0 w 466"/>
                <a:gd name="T5" fmla="*/ 126 h 126"/>
                <a:gd name="T6" fmla="*/ 466 w 466"/>
                <a:gd name="T7" fmla="*/ 126 h 126"/>
                <a:gd name="T8" fmla="*/ 466 w 466"/>
                <a:gd name="T9" fmla="*/ 0 h 126"/>
                <a:gd name="T10" fmla="*/ 399 w 466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26">
                  <a:moveTo>
                    <a:pt x="399" y="0"/>
                  </a:moveTo>
                  <a:lnTo>
                    <a:pt x="0" y="0"/>
                  </a:lnTo>
                  <a:lnTo>
                    <a:pt x="0" y="126"/>
                  </a:lnTo>
                  <a:lnTo>
                    <a:pt x="466" y="126"/>
                  </a:lnTo>
                  <a:lnTo>
                    <a:pt x="466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A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2" name="Freeform 314"/>
            <p:cNvSpPr/>
            <p:nvPr/>
          </p:nvSpPr>
          <p:spPr bwMode="auto">
            <a:xfrm>
              <a:off x="3208338" y="3614738"/>
              <a:ext cx="125413" cy="247650"/>
            </a:xfrm>
            <a:custGeom>
              <a:avLst/>
              <a:gdLst>
                <a:gd name="T0" fmla="*/ 0 w 13"/>
                <a:gd name="T1" fmla="*/ 26 h 26"/>
                <a:gd name="T2" fmla="*/ 13 w 13"/>
                <a:gd name="T3" fmla="*/ 26 h 26"/>
                <a:gd name="T4" fmla="*/ 13 w 13"/>
                <a:gd name="T5" fmla="*/ 4 h 26"/>
                <a:gd name="T6" fmla="*/ 7 w 13"/>
                <a:gd name="T7" fmla="*/ 0 h 26"/>
                <a:gd name="T8" fmla="*/ 0 w 13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0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3"/>
                    <a:pt x="9" y="1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4" name="Freeform 316"/>
            <p:cNvSpPr/>
            <p:nvPr/>
          </p:nvSpPr>
          <p:spPr bwMode="auto">
            <a:xfrm>
              <a:off x="3084513" y="3395663"/>
              <a:ext cx="230188" cy="466725"/>
            </a:xfrm>
            <a:custGeom>
              <a:avLst/>
              <a:gdLst>
                <a:gd name="T0" fmla="*/ 145 w 145"/>
                <a:gd name="T1" fmla="*/ 18 h 294"/>
                <a:gd name="T2" fmla="*/ 72 w 145"/>
                <a:gd name="T3" fmla="*/ 0 h 294"/>
                <a:gd name="T4" fmla="*/ 42 w 145"/>
                <a:gd name="T5" fmla="*/ 108 h 294"/>
                <a:gd name="T6" fmla="*/ 0 w 145"/>
                <a:gd name="T7" fmla="*/ 276 h 294"/>
                <a:gd name="T8" fmla="*/ 78 w 145"/>
                <a:gd name="T9" fmla="*/ 294 h 294"/>
                <a:gd name="T10" fmla="*/ 121 w 145"/>
                <a:gd name="T11" fmla="*/ 138 h 294"/>
                <a:gd name="T12" fmla="*/ 145 w 145"/>
                <a:gd name="T13" fmla="*/ 1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145" y="18"/>
                  </a:moveTo>
                  <a:lnTo>
                    <a:pt x="72" y="0"/>
                  </a:lnTo>
                  <a:lnTo>
                    <a:pt x="42" y="108"/>
                  </a:lnTo>
                  <a:lnTo>
                    <a:pt x="0" y="276"/>
                  </a:lnTo>
                  <a:lnTo>
                    <a:pt x="78" y="294"/>
                  </a:lnTo>
                  <a:lnTo>
                    <a:pt x="121" y="138"/>
                  </a:lnTo>
                  <a:lnTo>
                    <a:pt x="145" y="18"/>
                  </a:lnTo>
                  <a:close/>
                </a:path>
              </a:pathLst>
            </a:custGeom>
            <a:solidFill>
              <a:srgbClr val="BE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8" name="Freeform 320"/>
            <p:cNvSpPr/>
            <p:nvPr/>
          </p:nvSpPr>
          <p:spPr bwMode="auto">
            <a:xfrm>
              <a:off x="2671763" y="4024313"/>
              <a:ext cx="555625" cy="114300"/>
            </a:xfrm>
            <a:custGeom>
              <a:avLst/>
              <a:gdLst>
                <a:gd name="T0" fmla="*/ 350 w 350"/>
                <a:gd name="T1" fmla="*/ 72 h 72"/>
                <a:gd name="T2" fmla="*/ 350 w 350"/>
                <a:gd name="T3" fmla="*/ 0 h 72"/>
                <a:gd name="T4" fmla="*/ 0 w 350"/>
                <a:gd name="T5" fmla="*/ 0 h 72"/>
                <a:gd name="T6" fmla="*/ 0 w 350"/>
                <a:gd name="T7" fmla="*/ 72 h 72"/>
                <a:gd name="T8" fmla="*/ 326 w 350"/>
                <a:gd name="T9" fmla="*/ 72 h 72"/>
                <a:gd name="T10" fmla="*/ 350 w 350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72">
                  <a:moveTo>
                    <a:pt x="350" y="72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326" y="72"/>
                  </a:lnTo>
                  <a:lnTo>
                    <a:pt x="350" y="72"/>
                  </a:lnTo>
                  <a:close/>
                </a:path>
              </a:pathLst>
            </a:custGeom>
            <a:solidFill>
              <a:srgbClr val="D5A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1" name="Freeform 323"/>
            <p:cNvSpPr/>
            <p:nvPr/>
          </p:nvSpPr>
          <p:spPr bwMode="auto">
            <a:xfrm>
              <a:off x="2489200" y="4138613"/>
              <a:ext cx="700088" cy="152400"/>
            </a:xfrm>
            <a:custGeom>
              <a:avLst/>
              <a:gdLst>
                <a:gd name="T0" fmla="*/ 42 w 441"/>
                <a:gd name="T1" fmla="*/ 96 h 96"/>
                <a:gd name="T2" fmla="*/ 441 w 441"/>
                <a:gd name="T3" fmla="*/ 96 h 96"/>
                <a:gd name="T4" fmla="*/ 441 w 441"/>
                <a:gd name="T5" fmla="*/ 24 h 96"/>
                <a:gd name="T6" fmla="*/ 441 w 441"/>
                <a:gd name="T7" fmla="*/ 0 h 96"/>
                <a:gd name="T8" fmla="*/ 115 w 441"/>
                <a:gd name="T9" fmla="*/ 0 h 96"/>
                <a:gd name="T10" fmla="*/ 0 w 441"/>
                <a:gd name="T11" fmla="*/ 0 h 96"/>
                <a:gd name="T12" fmla="*/ 0 w 441"/>
                <a:gd name="T13" fmla="*/ 30 h 96"/>
                <a:gd name="T14" fmla="*/ 0 w 441"/>
                <a:gd name="T15" fmla="*/ 96 h 96"/>
                <a:gd name="T16" fmla="*/ 42 w 441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96">
                  <a:moveTo>
                    <a:pt x="42" y="96"/>
                  </a:moveTo>
                  <a:lnTo>
                    <a:pt x="441" y="96"/>
                  </a:lnTo>
                  <a:lnTo>
                    <a:pt x="441" y="24"/>
                  </a:lnTo>
                  <a:lnTo>
                    <a:pt x="441" y="0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96"/>
                  </a:lnTo>
                  <a:lnTo>
                    <a:pt x="42" y="96"/>
                  </a:lnTo>
                  <a:close/>
                </a:path>
              </a:pathLst>
            </a:custGeom>
            <a:solidFill>
              <a:srgbClr val="D04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3" name="Freeform 325"/>
            <p:cNvSpPr/>
            <p:nvPr/>
          </p:nvSpPr>
          <p:spPr bwMode="auto">
            <a:xfrm>
              <a:off x="2949575" y="3395663"/>
              <a:ext cx="230188" cy="466725"/>
            </a:xfrm>
            <a:custGeom>
              <a:avLst/>
              <a:gdLst>
                <a:gd name="T0" fmla="*/ 145 w 145"/>
                <a:gd name="T1" fmla="*/ 18 h 294"/>
                <a:gd name="T2" fmla="*/ 66 w 145"/>
                <a:gd name="T3" fmla="*/ 0 h 294"/>
                <a:gd name="T4" fmla="*/ 48 w 145"/>
                <a:gd name="T5" fmla="*/ 90 h 294"/>
                <a:gd name="T6" fmla="*/ 0 w 145"/>
                <a:gd name="T7" fmla="*/ 276 h 294"/>
                <a:gd name="T8" fmla="*/ 79 w 145"/>
                <a:gd name="T9" fmla="*/ 294 h 294"/>
                <a:gd name="T10" fmla="*/ 127 w 145"/>
                <a:gd name="T11" fmla="*/ 102 h 294"/>
                <a:gd name="T12" fmla="*/ 145 w 145"/>
                <a:gd name="T13" fmla="*/ 1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145" y="18"/>
                  </a:moveTo>
                  <a:lnTo>
                    <a:pt x="66" y="0"/>
                  </a:lnTo>
                  <a:lnTo>
                    <a:pt x="48" y="90"/>
                  </a:lnTo>
                  <a:lnTo>
                    <a:pt x="0" y="276"/>
                  </a:lnTo>
                  <a:lnTo>
                    <a:pt x="79" y="294"/>
                  </a:lnTo>
                  <a:lnTo>
                    <a:pt x="127" y="102"/>
                  </a:lnTo>
                  <a:lnTo>
                    <a:pt x="145" y="18"/>
                  </a:lnTo>
                  <a:close/>
                </a:path>
              </a:pathLst>
            </a:custGeom>
            <a:solidFill>
              <a:srgbClr val="F27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5" name="Freeform 327"/>
            <p:cNvSpPr/>
            <p:nvPr/>
          </p:nvSpPr>
          <p:spPr bwMode="auto">
            <a:xfrm>
              <a:off x="3074988" y="3557588"/>
              <a:ext cx="133350" cy="304800"/>
            </a:xfrm>
            <a:custGeom>
              <a:avLst/>
              <a:gdLst>
                <a:gd name="T0" fmla="*/ 8 w 14"/>
                <a:gd name="T1" fmla="*/ 1 h 32"/>
                <a:gd name="T2" fmla="*/ 8 w 14"/>
                <a:gd name="T3" fmla="*/ 0 h 32"/>
                <a:gd name="T4" fmla="*/ 0 w 14"/>
                <a:gd name="T5" fmla="*/ 32 h 32"/>
                <a:gd name="T6" fmla="*/ 14 w 14"/>
                <a:gd name="T7" fmla="*/ 32 h 32"/>
                <a:gd name="T8" fmla="*/ 1 w 14"/>
                <a:gd name="T9" fmla="*/ 29 h 32"/>
                <a:gd name="T10" fmla="*/ 8 w 14"/>
                <a:gd name="T1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2">
                  <a:moveTo>
                    <a:pt x="8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" y="29"/>
                    <a:pt x="1" y="29"/>
                    <a:pt x="1" y="2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4" name="Freeform 336"/>
            <p:cNvSpPr/>
            <p:nvPr/>
          </p:nvSpPr>
          <p:spPr bwMode="auto">
            <a:xfrm>
              <a:off x="2814638" y="3386138"/>
              <a:ext cx="230188" cy="466725"/>
            </a:xfrm>
            <a:custGeom>
              <a:avLst/>
              <a:gdLst>
                <a:gd name="T0" fmla="*/ 73 w 145"/>
                <a:gd name="T1" fmla="*/ 294 h 294"/>
                <a:gd name="T2" fmla="*/ 127 w 145"/>
                <a:gd name="T3" fmla="*/ 90 h 294"/>
                <a:gd name="T4" fmla="*/ 145 w 145"/>
                <a:gd name="T5" fmla="*/ 18 h 294"/>
                <a:gd name="T6" fmla="*/ 67 w 145"/>
                <a:gd name="T7" fmla="*/ 0 h 294"/>
                <a:gd name="T8" fmla="*/ 43 w 145"/>
                <a:gd name="T9" fmla="*/ 84 h 294"/>
                <a:gd name="T10" fmla="*/ 0 w 145"/>
                <a:gd name="T11" fmla="*/ 270 h 294"/>
                <a:gd name="T12" fmla="*/ 73 w 145"/>
                <a:gd name="T1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73" y="294"/>
                  </a:moveTo>
                  <a:lnTo>
                    <a:pt x="127" y="90"/>
                  </a:lnTo>
                  <a:lnTo>
                    <a:pt x="145" y="18"/>
                  </a:lnTo>
                  <a:lnTo>
                    <a:pt x="67" y="0"/>
                  </a:lnTo>
                  <a:lnTo>
                    <a:pt x="43" y="84"/>
                  </a:lnTo>
                  <a:lnTo>
                    <a:pt x="0" y="270"/>
                  </a:lnTo>
                  <a:lnTo>
                    <a:pt x="73" y="294"/>
                  </a:ln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7" name="Freeform 339"/>
            <p:cNvSpPr/>
            <p:nvPr/>
          </p:nvSpPr>
          <p:spPr bwMode="auto">
            <a:xfrm>
              <a:off x="1749425" y="4814888"/>
              <a:ext cx="1228725" cy="1228725"/>
            </a:xfrm>
            <a:custGeom>
              <a:avLst/>
              <a:gdLst>
                <a:gd name="T0" fmla="*/ 121 w 128"/>
                <a:gd name="T1" fmla="*/ 80 h 129"/>
                <a:gd name="T2" fmla="*/ 99 w 128"/>
                <a:gd name="T3" fmla="*/ 37 h 129"/>
                <a:gd name="T4" fmla="*/ 0 w 128"/>
                <a:gd name="T5" fmla="*/ 0 h 129"/>
                <a:gd name="T6" fmla="*/ 0 w 128"/>
                <a:gd name="T7" fmla="*/ 80 h 129"/>
                <a:gd name="T8" fmla="*/ 0 w 128"/>
                <a:gd name="T9" fmla="*/ 129 h 129"/>
                <a:gd name="T10" fmla="*/ 126 w 128"/>
                <a:gd name="T11" fmla="*/ 129 h 129"/>
                <a:gd name="T12" fmla="*/ 121 w 128"/>
                <a:gd name="T13" fmla="*/ 8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29">
                  <a:moveTo>
                    <a:pt x="121" y="80"/>
                  </a:moveTo>
                  <a:cubicBezTo>
                    <a:pt x="116" y="63"/>
                    <a:pt x="108" y="47"/>
                    <a:pt x="99" y="37"/>
                  </a:cubicBezTo>
                  <a:cubicBezTo>
                    <a:pt x="75" y="12"/>
                    <a:pt x="33" y="3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8" y="114"/>
                    <a:pt x="126" y="96"/>
                    <a:pt x="121" y="80"/>
                  </a:cubicBezTo>
                  <a:close/>
                </a:path>
              </a:pathLst>
            </a:custGeom>
            <a:solidFill>
              <a:srgbClr val="D2C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8" name="Freeform 340"/>
            <p:cNvSpPr/>
            <p:nvPr/>
          </p:nvSpPr>
          <p:spPr bwMode="auto">
            <a:xfrm>
              <a:off x="2671763" y="3386138"/>
              <a:ext cx="230188" cy="466725"/>
            </a:xfrm>
            <a:custGeom>
              <a:avLst/>
              <a:gdLst>
                <a:gd name="T0" fmla="*/ 78 w 145"/>
                <a:gd name="T1" fmla="*/ 294 h 294"/>
                <a:gd name="T2" fmla="*/ 133 w 145"/>
                <a:gd name="T3" fmla="*/ 84 h 294"/>
                <a:gd name="T4" fmla="*/ 145 w 145"/>
                <a:gd name="T5" fmla="*/ 18 h 294"/>
                <a:gd name="T6" fmla="*/ 72 w 145"/>
                <a:gd name="T7" fmla="*/ 0 h 294"/>
                <a:gd name="T8" fmla="*/ 48 w 145"/>
                <a:gd name="T9" fmla="*/ 84 h 294"/>
                <a:gd name="T10" fmla="*/ 0 w 145"/>
                <a:gd name="T11" fmla="*/ 270 h 294"/>
                <a:gd name="T12" fmla="*/ 78 w 145"/>
                <a:gd name="T1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78" y="294"/>
                  </a:moveTo>
                  <a:lnTo>
                    <a:pt x="133" y="84"/>
                  </a:lnTo>
                  <a:lnTo>
                    <a:pt x="145" y="18"/>
                  </a:lnTo>
                  <a:lnTo>
                    <a:pt x="72" y="0"/>
                  </a:lnTo>
                  <a:lnTo>
                    <a:pt x="48" y="84"/>
                  </a:lnTo>
                  <a:lnTo>
                    <a:pt x="0" y="270"/>
                  </a:lnTo>
                  <a:lnTo>
                    <a:pt x="78" y="294"/>
                  </a:lnTo>
                  <a:close/>
                </a:path>
              </a:pathLst>
            </a:custGeom>
            <a:solidFill>
              <a:srgbClr val="F5C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9" name="Freeform 341"/>
            <p:cNvSpPr/>
            <p:nvPr/>
          </p:nvSpPr>
          <p:spPr bwMode="auto">
            <a:xfrm>
              <a:off x="2536825" y="3386138"/>
              <a:ext cx="230188" cy="466725"/>
            </a:xfrm>
            <a:custGeom>
              <a:avLst/>
              <a:gdLst>
                <a:gd name="T0" fmla="*/ 79 w 145"/>
                <a:gd name="T1" fmla="*/ 294 h 294"/>
                <a:gd name="T2" fmla="*/ 127 w 145"/>
                <a:gd name="T3" fmla="*/ 84 h 294"/>
                <a:gd name="T4" fmla="*/ 145 w 145"/>
                <a:gd name="T5" fmla="*/ 18 h 294"/>
                <a:gd name="T6" fmla="*/ 66 w 145"/>
                <a:gd name="T7" fmla="*/ 0 h 294"/>
                <a:gd name="T8" fmla="*/ 48 w 145"/>
                <a:gd name="T9" fmla="*/ 84 h 294"/>
                <a:gd name="T10" fmla="*/ 0 w 145"/>
                <a:gd name="T11" fmla="*/ 270 h 294"/>
                <a:gd name="T12" fmla="*/ 79 w 145"/>
                <a:gd name="T1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79" y="294"/>
                  </a:moveTo>
                  <a:lnTo>
                    <a:pt x="127" y="84"/>
                  </a:lnTo>
                  <a:lnTo>
                    <a:pt x="145" y="18"/>
                  </a:lnTo>
                  <a:lnTo>
                    <a:pt x="66" y="0"/>
                  </a:lnTo>
                  <a:lnTo>
                    <a:pt x="48" y="84"/>
                  </a:lnTo>
                  <a:lnTo>
                    <a:pt x="0" y="270"/>
                  </a:lnTo>
                  <a:lnTo>
                    <a:pt x="79" y="294"/>
                  </a:lnTo>
                  <a:close/>
                </a:path>
              </a:pathLst>
            </a:custGeom>
            <a:solidFill>
              <a:srgbClr val="F27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0" name="Freeform 342"/>
            <p:cNvSpPr/>
            <p:nvPr/>
          </p:nvSpPr>
          <p:spPr bwMode="auto">
            <a:xfrm>
              <a:off x="2401888" y="3386138"/>
              <a:ext cx="230188" cy="466725"/>
            </a:xfrm>
            <a:custGeom>
              <a:avLst/>
              <a:gdLst>
                <a:gd name="T0" fmla="*/ 73 w 145"/>
                <a:gd name="T1" fmla="*/ 294 h 294"/>
                <a:gd name="T2" fmla="*/ 127 w 145"/>
                <a:gd name="T3" fmla="*/ 84 h 294"/>
                <a:gd name="T4" fmla="*/ 145 w 145"/>
                <a:gd name="T5" fmla="*/ 18 h 294"/>
                <a:gd name="T6" fmla="*/ 67 w 145"/>
                <a:gd name="T7" fmla="*/ 0 h 294"/>
                <a:gd name="T8" fmla="*/ 43 w 145"/>
                <a:gd name="T9" fmla="*/ 84 h 294"/>
                <a:gd name="T10" fmla="*/ 0 w 145"/>
                <a:gd name="T11" fmla="*/ 270 h 294"/>
                <a:gd name="T12" fmla="*/ 73 w 145"/>
                <a:gd name="T1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94">
                  <a:moveTo>
                    <a:pt x="73" y="294"/>
                  </a:moveTo>
                  <a:lnTo>
                    <a:pt x="127" y="84"/>
                  </a:lnTo>
                  <a:lnTo>
                    <a:pt x="145" y="18"/>
                  </a:lnTo>
                  <a:lnTo>
                    <a:pt x="67" y="0"/>
                  </a:lnTo>
                  <a:lnTo>
                    <a:pt x="43" y="84"/>
                  </a:lnTo>
                  <a:lnTo>
                    <a:pt x="0" y="270"/>
                  </a:lnTo>
                  <a:lnTo>
                    <a:pt x="73" y="294"/>
                  </a:ln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1" name="Freeform 343"/>
            <p:cNvSpPr/>
            <p:nvPr/>
          </p:nvSpPr>
          <p:spPr bwMode="auto">
            <a:xfrm>
              <a:off x="2143125" y="4186238"/>
              <a:ext cx="412750" cy="304800"/>
            </a:xfrm>
            <a:custGeom>
              <a:avLst/>
              <a:gdLst>
                <a:gd name="T0" fmla="*/ 36 w 43"/>
                <a:gd name="T1" fmla="*/ 11 h 32"/>
                <a:gd name="T2" fmla="*/ 36 w 43"/>
                <a:gd name="T3" fmla="*/ 0 h 32"/>
                <a:gd name="T4" fmla="*/ 0 w 43"/>
                <a:gd name="T5" fmla="*/ 6 h 32"/>
                <a:gd name="T6" fmla="*/ 0 w 43"/>
                <a:gd name="T7" fmla="*/ 32 h 32"/>
                <a:gd name="T8" fmla="*/ 43 w 43"/>
                <a:gd name="T9" fmla="*/ 32 h 32"/>
                <a:gd name="T10" fmla="*/ 43 w 43"/>
                <a:gd name="T11" fmla="*/ 11 h 32"/>
                <a:gd name="T12" fmla="*/ 36 w 43"/>
                <a:gd name="T1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2">
                  <a:moveTo>
                    <a:pt x="36" y="1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4" y="1"/>
                    <a:pt x="12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11"/>
                    <a:pt x="43" y="11"/>
                    <a:pt x="43" y="11"/>
                  </a:cubicBezTo>
                  <a:lnTo>
                    <a:pt x="36" y="11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2" name="Freeform 344"/>
            <p:cNvSpPr/>
            <p:nvPr/>
          </p:nvSpPr>
          <p:spPr bwMode="auto">
            <a:xfrm>
              <a:off x="2143125" y="3967163"/>
              <a:ext cx="1190625" cy="276225"/>
            </a:xfrm>
            <a:custGeom>
              <a:avLst/>
              <a:gdLst>
                <a:gd name="T0" fmla="*/ 36 w 124"/>
                <a:gd name="T1" fmla="*/ 23 h 29"/>
                <a:gd name="T2" fmla="*/ 36 w 124"/>
                <a:gd name="T3" fmla="*/ 18 h 29"/>
                <a:gd name="T4" fmla="*/ 55 w 124"/>
                <a:gd name="T5" fmla="*/ 18 h 29"/>
                <a:gd name="T6" fmla="*/ 55 w 124"/>
                <a:gd name="T7" fmla="*/ 6 h 29"/>
                <a:gd name="T8" fmla="*/ 113 w 124"/>
                <a:gd name="T9" fmla="*/ 6 h 29"/>
                <a:gd name="T10" fmla="*/ 113 w 124"/>
                <a:gd name="T11" fmla="*/ 18 h 29"/>
                <a:gd name="T12" fmla="*/ 109 w 124"/>
                <a:gd name="T13" fmla="*/ 18 h 29"/>
                <a:gd name="T14" fmla="*/ 109 w 124"/>
                <a:gd name="T15" fmla="*/ 22 h 29"/>
                <a:gd name="T16" fmla="*/ 124 w 124"/>
                <a:gd name="T17" fmla="*/ 28 h 29"/>
                <a:gd name="T18" fmla="*/ 124 w 124"/>
                <a:gd name="T19" fmla="*/ 0 h 29"/>
                <a:gd name="T20" fmla="*/ 0 w 124"/>
                <a:gd name="T21" fmla="*/ 0 h 29"/>
                <a:gd name="T22" fmla="*/ 0 w 124"/>
                <a:gd name="T23" fmla="*/ 29 h 29"/>
                <a:gd name="T24" fmla="*/ 36 w 124"/>
                <a:gd name="T25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29">
                  <a:moveTo>
                    <a:pt x="36" y="23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14" y="24"/>
                    <a:pt x="119" y="25"/>
                    <a:pt x="124" y="2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6"/>
                    <a:pt x="24" y="24"/>
                    <a:pt x="36" y="23"/>
                  </a:cubicBezTo>
                  <a:close/>
                </a:path>
              </a:pathLst>
            </a:custGeom>
            <a:solidFill>
              <a:srgbClr val="A57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3" name="Freeform 345"/>
            <p:cNvSpPr/>
            <p:nvPr/>
          </p:nvSpPr>
          <p:spPr bwMode="auto">
            <a:xfrm>
              <a:off x="2105025" y="3519488"/>
              <a:ext cx="969963" cy="342900"/>
            </a:xfrm>
            <a:custGeom>
              <a:avLst/>
              <a:gdLst>
                <a:gd name="T0" fmla="*/ 96 w 101"/>
                <a:gd name="T1" fmla="*/ 2 h 36"/>
                <a:gd name="T2" fmla="*/ 95 w 101"/>
                <a:gd name="T3" fmla="*/ 1 h 36"/>
                <a:gd name="T4" fmla="*/ 86 w 101"/>
                <a:gd name="T5" fmla="*/ 35 h 36"/>
                <a:gd name="T6" fmla="*/ 74 w 101"/>
                <a:gd name="T7" fmla="*/ 31 h 36"/>
                <a:gd name="T8" fmla="*/ 81 w 101"/>
                <a:gd name="T9" fmla="*/ 0 h 36"/>
                <a:gd name="T10" fmla="*/ 81 w 101"/>
                <a:gd name="T11" fmla="*/ 0 h 36"/>
                <a:gd name="T12" fmla="*/ 72 w 101"/>
                <a:gd name="T13" fmla="*/ 35 h 36"/>
                <a:gd name="T14" fmla="*/ 59 w 101"/>
                <a:gd name="T15" fmla="*/ 31 h 36"/>
                <a:gd name="T16" fmla="*/ 67 w 101"/>
                <a:gd name="T17" fmla="*/ 0 h 36"/>
                <a:gd name="T18" fmla="*/ 66 w 101"/>
                <a:gd name="T19" fmla="*/ 0 h 36"/>
                <a:gd name="T20" fmla="*/ 58 w 101"/>
                <a:gd name="T21" fmla="*/ 35 h 36"/>
                <a:gd name="T22" fmla="*/ 45 w 101"/>
                <a:gd name="T23" fmla="*/ 31 h 36"/>
                <a:gd name="T24" fmla="*/ 53 w 101"/>
                <a:gd name="T25" fmla="*/ 0 h 36"/>
                <a:gd name="T26" fmla="*/ 52 w 101"/>
                <a:gd name="T27" fmla="*/ 0 h 36"/>
                <a:gd name="T28" fmla="*/ 43 w 101"/>
                <a:gd name="T29" fmla="*/ 35 h 36"/>
                <a:gd name="T30" fmla="*/ 31 w 101"/>
                <a:gd name="T31" fmla="*/ 31 h 36"/>
                <a:gd name="T32" fmla="*/ 38 w 101"/>
                <a:gd name="T33" fmla="*/ 0 h 36"/>
                <a:gd name="T34" fmla="*/ 0 w 101"/>
                <a:gd name="T35" fmla="*/ 4 h 36"/>
                <a:gd name="T36" fmla="*/ 13 w 101"/>
                <a:gd name="T37" fmla="*/ 30 h 36"/>
                <a:gd name="T38" fmla="*/ 1 w 101"/>
                <a:gd name="T39" fmla="*/ 36 h 36"/>
                <a:gd name="T40" fmla="*/ 101 w 101"/>
                <a:gd name="T41" fmla="*/ 36 h 36"/>
                <a:gd name="T42" fmla="*/ 88 w 101"/>
                <a:gd name="T43" fmla="*/ 33 h 36"/>
                <a:gd name="T44" fmla="*/ 96 w 101"/>
                <a:gd name="T4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36">
                  <a:moveTo>
                    <a:pt x="96" y="2"/>
                  </a:moveTo>
                  <a:cubicBezTo>
                    <a:pt x="95" y="2"/>
                    <a:pt x="95" y="1"/>
                    <a:pt x="95" y="1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6" y="0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5" y="1"/>
                    <a:pt x="12" y="2"/>
                    <a:pt x="0" y="4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8" y="33"/>
                    <a:pt x="88" y="33"/>
                    <a:pt x="88" y="33"/>
                  </a:cubicBezTo>
                  <a:lnTo>
                    <a:pt x="96" y="2"/>
                  </a:ln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9" name="Freeform 361"/>
            <p:cNvSpPr/>
            <p:nvPr/>
          </p:nvSpPr>
          <p:spPr bwMode="auto">
            <a:xfrm>
              <a:off x="1922463" y="3405188"/>
              <a:ext cx="306388" cy="457200"/>
            </a:xfrm>
            <a:custGeom>
              <a:avLst/>
              <a:gdLst>
                <a:gd name="T0" fmla="*/ 115 w 193"/>
                <a:gd name="T1" fmla="*/ 96 h 288"/>
                <a:gd name="T2" fmla="*/ 66 w 193"/>
                <a:gd name="T3" fmla="*/ 0 h 288"/>
                <a:gd name="T4" fmla="*/ 0 w 193"/>
                <a:gd name="T5" fmla="*/ 36 h 288"/>
                <a:gd name="T6" fmla="*/ 36 w 193"/>
                <a:gd name="T7" fmla="*/ 108 h 288"/>
                <a:gd name="T8" fmla="*/ 121 w 193"/>
                <a:gd name="T9" fmla="*/ 288 h 288"/>
                <a:gd name="T10" fmla="*/ 193 w 193"/>
                <a:gd name="T11" fmla="*/ 252 h 288"/>
                <a:gd name="T12" fmla="*/ 115 w 193"/>
                <a:gd name="T13" fmla="*/ 9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288">
                  <a:moveTo>
                    <a:pt x="115" y="96"/>
                  </a:moveTo>
                  <a:lnTo>
                    <a:pt x="66" y="0"/>
                  </a:lnTo>
                  <a:lnTo>
                    <a:pt x="0" y="36"/>
                  </a:lnTo>
                  <a:lnTo>
                    <a:pt x="36" y="108"/>
                  </a:lnTo>
                  <a:lnTo>
                    <a:pt x="121" y="288"/>
                  </a:lnTo>
                  <a:lnTo>
                    <a:pt x="193" y="252"/>
                  </a:lnTo>
                  <a:lnTo>
                    <a:pt x="115" y="96"/>
                  </a:lnTo>
                  <a:close/>
                </a:path>
              </a:pathLst>
            </a:custGeom>
            <a:solidFill>
              <a:srgbClr val="BE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5" name="Freeform 367"/>
            <p:cNvSpPr/>
            <p:nvPr/>
          </p:nvSpPr>
          <p:spPr bwMode="auto">
            <a:xfrm>
              <a:off x="2008188" y="3967163"/>
              <a:ext cx="134938" cy="523875"/>
            </a:xfrm>
            <a:custGeom>
              <a:avLst/>
              <a:gdLst>
                <a:gd name="T0" fmla="*/ 0 w 85"/>
                <a:gd name="T1" fmla="*/ 330 h 330"/>
                <a:gd name="T2" fmla="*/ 85 w 85"/>
                <a:gd name="T3" fmla="*/ 330 h 330"/>
                <a:gd name="T4" fmla="*/ 85 w 85"/>
                <a:gd name="T5" fmla="*/ 174 h 330"/>
                <a:gd name="T6" fmla="*/ 85 w 85"/>
                <a:gd name="T7" fmla="*/ 0 h 330"/>
                <a:gd name="T8" fmla="*/ 0 w 85"/>
                <a:gd name="T9" fmla="*/ 0 h 330"/>
                <a:gd name="T10" fmla="*/ 0 w 85"/>
                <a:gd name="T11" fmla="*/ 192 h 330"/>
                <a:gd name="T12" fmla="*/ 0 w 85"/>
                <a:gd name="T1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330">
                  <a:moveTo>
                    <a:pt x="0" y="330"/>
                  </a:moveTo>
                  <a:lnTo>
                    <a:pt x="85" y="330"/>
                  </a:lnTo>
                  <a:lnTo>
                    <a:pt x="85" y="174"/>
                  </a:lnTo>
                  <a:lnTo>
                    <a:pt x="85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F5C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7" name="Freeform 369"/>
            <p:cNvSpPr/>
            <p:nvPr/>
          </p:nvSpPr>
          <p:spPr bwMode="auto">
            <a:xfrm>
              <a:off x="1758950" y="3405188"/>
              <a:ext cx="317500" cy="447675"/>
            </a:xfrm>
            <a:custGeom>
              <a:avLst/>
              <a:gdLst>
                <a:gd name="T0" fmla="*/ 200 w 200"/>
                <a:gd name="T1" fmla="*/ 252 h 282"/>
                <a:gd name="T2" fmla="*/ 127 w 200"/>
                <a:gd name="T3" fmla="*/ 114 h 282"/>
                <a:gd name="T4" fmla="*/ 73 w 200"/>
                <a:gd name="T5" fmla="*/ 0 h 282"/>
                <a:gd name="T6" fmla="*/ 0 w 200"/>
                <a:gd name="T7" fmla="*/ 30 h 282"/>
                <a:gd name="T8" fmla="*/ 55 w 200"/>
                <a:gd name="T9" fmla="*/ 132 h 282"/>
                <a:gd name="T10" fmla="*/ 127 w 200"/>
                <a:gd name="T11" fmla="*/ 282 h 282"/>
                <a:gd name="T12" fmla="*/ 200 w 200"/>
                <a:gd name="T13" fmla="*/ 25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82">
                  <a:moveTo>
                    <a:pt x="200" y="252"/>
                  </a:moveTo>
                  <a:lnTo>
                    <a:pt x="127" y="114"/>
                  </a:lnTo>
                  <a:lnTo>
                    <a:pt x="73" y="0"/>
                  </a:lnTo>
                  <a:lnTo>
                    <a:pt x="0" y="30"/>
                  </a:lnTo>
                  <a:lnTo>
                    <a:pt x="55" y="132"/>
                  </a:lnTo>
                  <a:lnTo>
                    <a:pt x="127" y="282"/>
                  </a:lnTo>
                  <a:lnTo>
                    <a:pt x="200" y="252"/>
                  </a:lnTo>
                  <a:close/>
                </a:path>
              </a:pathLst>
            </a:custGeom>
            <a:solidFill>
              <a:srgbClr val="EE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1" name="Freeform 373"/>
            <p:cNvSpPr/>
            <p:nvPr/>
          </p:nvSpPr>
          <p:spPr bwMode="auto">
            <a:xfrm>
              <a:off x="1855788" y="3967163"/>
              <a:ext cx="142875" cy="523875"/>
            </a:xfrm>
            <a:custGeom>
              <a:avLst/>
              <a:gdLst>
                <a:gd name="T0" fmla="*/ 0 w 90"/>
                <a:gd name="T1" fmla="*/ 330 h 330"/>
                <a:gd name="T2" fmla="*/ 90 w 90"/>
                <a:gd name="T3" fmla="*/ 330 h 330"/>
                <a:gd name="T4" fmla="*/ 90 w 90"/>
                <a:gd name="T5" fmla="*/ 192 h 330"/>
                <a:gd name="T6" fmla="*/ 90 w 90"/>
                <a:gd name="T7" fmla="*/ 0 h 330"/>
                <a:gd name="T8" fmla="*/ 0 w 90"/>
                <a:gd name="T9" fmla="*/ 0 h 330"/>
                <a:gd name="T10" fmla="*/ 0 w 90"/>
                <a:gd name="T11" fmla="*/ 210 h 330"/>
                <a:gd name="T12" fmla="*/ 0 w 90"/>
                <a:gd name="T1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30">
                  <a:moveTo>
                    <a:pt x="0" y="330"/>
                  </a:moveTo>
                  <a:lnTo>
                    <a:pt x="90" y="330"/>
                  </a:lnTo>
                  <a:lnTo>
                    <a:pt x="90" y="192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4EB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4" name="Freeform 376"/>
            <p:cNvSpPr/>
            <p:nvPr/>
          </p:nvSpPr>
          <p:spPr bwMode="auto">
            <a:xfrm>
              <a:off x="1749425" y="3576638"/>
              <a:ext cx="365125" cy="285750"/>
            </a:xfrm>
            <a:custGeom>
              <a:avLst/>
              <a:gdLst>
                <a:gd name="T0" fmla="*/ 22 w 38"/>
                <a:gd name="T1" fmla="*/ 1 h 30"/>
                <a:gd name="T2" fmla="*/ 34 w 38"/>
                <a:gd name="T3" fmla="*/ 24 h 30"/>
                <a:gd name="T4" fmla="*/ 22 w 38"/>
                <a:gd name="T5" fmla="*/ 29 h 30"/>
                <a:gd name="T6" fmla="*/ 10 w 38"/>
                <a:gd name="T7" fmla="*/ 4 h 30"/>
                <a:gd name="T8" fmla="*/ 0 w 38"/>
                <a:gd name="T9" fmla="*/ 10 h 30"/>
                <a:gd name="T10" fmla="*/ 0 w 38"/>
                <a:gd name="T11" fmla="*/ 30 h 30"/>
                <a:gd name="T12" fmla="*/ 22 w 38"/>
                <a:gd name="T13" fmla="*/ 30 h 30"/>
                <a:gd name="T14" fmla="*/ 38 w 38"/>
                <a:gd name="T15" fmla="*/ 30 h 30"/>
                <a:gd name="T16" fmla="*/ 24 w 38"/>
                <a:gd name="T17" fmla="*/ 0 h 30"/>
                <a:gd name="T18" fmla="*/ 22 w 38"/>
                <a:gd name="T1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">
                  <a:moveTo>
                    <a:pt x="22" y="1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8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2" y="1"/>
                  </a:cubicBezTo>
                  <a:close/>
                </a:path>
              </a:pathLst>
            </a:custGeom>
            <a:solidFill>
              <a:srgbClr val="BE8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4" name="Freeform 396"/>
            <p:cNvSpPr/>
            <p:nvPr/>
          </p:nvSpPr>
          <p:spPr bwMode="auto">
            <a:xfrm>
              <a:off x="1749425" y="3376613"/>
              <a:ext cx="1584325" cy="295275"/>
            </a:xfrm>
            <a:custGeom>
              <a:avLst/>
              <a:gdLst>
                <a:gd name="T0" fmla="*/ 0 w 165"/>
                <a:gd name="T1" fmla="*/ 8 h 31"/>
                <a:gd name="T2" fmla="*/ 0 w 165"/>
                <a:gd name="T3" fmla="*/ 31 h 31"/>
                <a:gd name="T4" fmla="*/ 10 w 165"/>
                <a:gd name="T5" fmla="*/ 25 h 31"/>
                <a:gd name="T6" fmla="*/ 1 w 165"/>
                <a:gd name="T7" fmla="*/ 8 h 31"/>
                <a:gd name="T8" fmla="*/ 13 w 165"/>
                <a:gd name="T9" fmla="*/ 3 h 31"/>
                <a:gd name="T10" fmla="*/ 22 w 165"/>
                <a:gd name="T11" fmla="*/ 22 h 31"/>
                <a:gd name="T12" fmla="*/ 24 w 165"/>
                <a:gd name="T13" fmla="*/ 21 h 31"/>
                <a:gd name="T14" fmla="*/ 18 w 165"/>
                <a:gd name="T15" fmla="*/ 9 h 31"/>
                <a:gd name="T16" fmla="*/ 29 w 165"/>
                <a:gd name="T17" fmla="*/ 3 h 31"/>
                <a:gd name="T18" fmla="*/ 37 w 165"/>
                <a:gd name="T19" fmla="*/ 19 h 31"/>
                <a:gd name="T20" fmla="*/ 75 w 165"/>
                <a:gd name="T21" fmla="*/ 15 h 31"/>
                <a:gd name="T22" fmla="*/ 79 w 165"/>
                <a:gd name="T23" fmla="*/ 1 h 31"/>
                <a:gd name="T24" fmla="*/ 92 w 165"/>
                <a:gd name="T25" fmla="*/ 4 h 31"/>
                <a:gd name="T26" fmla="*/ 89 w 165"/>
                <a:gd name="T27" fmla="*/ 15 h 31"/>
                <a:gd name="T28" fmla="*/ 90 w 165"/>
                <a:gd name="T29" fmla="*/ 15 h 31"/>
                <a:gd name="T30" fmla="*/ 93 w 165"/>
                <a:gd name="T31" fmla="*/ 1 h 31"/>
                <a:gd name="T32" fmla="*/ 106 w 165"/>
                <a:gd name="T33" fmla="*/ 4 h 31"/>
                <a:gd name="T34" fmla="*/ 103 w 165"/>
                <a:gd name="T35" fmla="*/ 15 h 31"/>
                <a:gd name="T36" fmla="*/ 104 w 165"/>
                <a:gd name="T37" fmla="*/ 15 h 31"/>
                <a:gd name="T38" fmla="*/ 108 w 165"/>
                <a:gd name="T39" fmla="*/ 1 h 31"/>
                <a:gd name="T40" fmla="*/ 120 w 165"/>
                <a:gd name="T41" fmla="*/ 4 h 31"/>
                <a:gd name="T42" fmla="*/ 118 w 165"/>
                <a:gd name="T43" fmla="*/ 15 h 31"/>
                <a:gd name="T44" fmla="*/ 118 w 165"/>
                <a:gd name="T45" fmla="*/ 15 h 31"/>
                <a:gd name="T46" fmla="*/ 122 w 165"/>
                <a:gd name="T47" fmla="*/ 1 h 31"/>
                <a:gd name="T48" fmla="*/ 135 w 165"/>
                <a:gd name="T49" fmla="*/ 4 h 31"/>
                <a:gd name="T50" fmla="*/ 132 w 165"/>
                <a:gd name="T51" fmla="*/ 16 h 31"/>
                <a:gd name="T52" fmla="*/ 133 w 165"/>
                <a:gd name="T53" fmla="*/ 17 h 31"/>
                <a:gd name="T54" fmla="*/ 136 w 165"/>
                <a:gd name="T55" fmla="*/ 2 h 31"/>
                <a:gd name="T56" fmla="*/ 149 w 165"/>
                <a:gd name="T57" fmla="*/ 5 h 31"/>
                <a:gd name="T58" fmla="*/ 146 w 165"/>
                <a:gd name="T59" fmla="*/ 19 h 31"/>
                <a:gd name="T60" fmla="*/ 146 w 165"/>
                <a:gd name="T61" fmla="*/ 20 h 31"/>
                <a:gd name="T62" fmla="*/ 151 w 165"/>
                <a:gd name="T63" fmla="*/ 2 h 31"/>
                <a:gd name="T64" fmla="*/ 163 w 165"/>
                <a:gd name="T65" fmla="*/ 5 h 31"/>
                <a:gd name="T66" fmla="*/ 159 w 165"/>
                <a:gd name="T67" fmla="*/ 25 h 31"/>
                <a:gd name="T68" fmla="*/ 165 w 165"/>
                <a:gd name="T69" fmla="*/ 29 h 31"/>
                <a:gd name="T70" fmla="*/ 165 w 165"/>
                <a:gd name="T71" fmla="*/ 5 h 31"/>
                <a:gd name="T72" fmla="*/ 165 w 165"/>
                <a:gd name="T73" fmla="*/ 0 h 31"/>
                <a:gd name="T74" fmla="*/ 0 w 165"/>
                <a:gd name="T75" fmla="*/ 0 h 31"/>
                <a:gd name="T76" fmla="*/ 0 w 165"/>
                <a:gd name="T77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31">
                  <a:moveTo>
                    <a:pt x="0" y="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29"/>
                    <a:pt x="6" y="27"/>
                    <a:pt x="10" y="2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9" y="17"/>
                    <a:pt x="62" y="16"/>
                    <a:pt x="75" y="15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5"/>
                    <a:pt x="90" y="15"/>
                    <a:pt x="90" y="15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7"/>
                    <a:pt x="133" y="17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20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1" y="26"/>
                    <a:pt x="162" y="28"/>
                    <a:pt x="165" y="29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A57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1" name="Freeform 403"/>
            <p:cNvSpPr/>
            <p:nvPr/>
          </p:nvSpPr>
          <p:spPr bwMode="auto">
            <a:xfrm>
              <a:off x="1749425" y="3967163"/>
              <a:ext cx="106363" cy="523875"/>
            </a:xfrm>
            <a:custGeom>
              <a:avLst/>
              <a:gdLst>
                <a:gd name="T0" fmla="*/ 67 w 67"/>
                <a:gd name="T1" fmla="*/ 210 h 330"/>
                <a:gd name="T2" fmla="*/ 67 w 67"/>
                <a:gd name="T3" fmla="*/ 0 h 330"/>
                <a:gd name="T4" fmla="*/ 0 w 67"/>
                <a:gd name="T5" fmla="*/ 0 h 330"/>
                <a:gd name="T6" fmla="*/ 0 w 67"/>
                <a:gd name="T7" fmla="*/ 246 h 330"/>
                <a:gd name="T8" fmla="*/ 0 w 67"/>
                <a:gd name="T9" fmla="*/ 330 h 330"/>
                <a:gd name="T10" fmla="*/ 67 w 67"/>
                <a:gd name="T11" fmla="*/ 330 h 330"/>
                <a:gd name="T12" fmla="*/ 67 w 67"/>
                <a:gd name="T13" fmla="*/ 2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30">
                  <a:moveTo>
                    <a:pt x="67" y="210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0" y="330"/>
                  </a:lnTo>
                  <a:lnTo>
                    <a:pt x="67" y="330"/>
                  </a:lnTo>
                  <a:lnTo>
                    <a:pt x="67" y="210"/>
                  </a:lnTo>
                  <a:close/>
                </a:path>
              </a:pathLst>
            </a:custGeom>
            <a:solidFill>
              <a:srgbClr val="E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236367" y="1789510"/>
            <a:ext cx="583406" cy="657225"/>
            <a:chOff x="1720850" y="2386013"/>
            <a:chExt cx="777875" cy="876300"/>
          </a:xfrm>
        </p:grpSpPr>
        <p:sp>
          <p:nvSpPr>
            <p:cNvPr id="354" name="Oval 346"/>
            <p:cNvSpPr>
              <a:spLocks noChangeArrowheads="1"/>
            </p:cNvSpPr>
            <p:nvPr/>
          </p:nvSpPr>
          <p:spPr bwMode="auto">
            <a:xfrm>
              <a:off x="2373313" y="2776538"/>
              <a:ext cx="1588" cy="1588"/>
            </a:xfrm>
            <a:prstGeom prst="ellipse">
              <a:avLst/>
            </a:pr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5" name="Freeform 347"/>
            <p:cNvSpPr/>
            <p:nvPr/>
          </p:nvSpPr>
          <p:spPr bwMode="auto">
            <a:xfrm>
              <a:off x="2335213" y="2805113"/>
              <a:ext cx="28575" cy="19050"/>
            </a:xfrm>
            <a:custGeom>
              <a:avLst/>
              <a:gdLst>
                <a:gd name="T0" fmla="*/ 18 w 18"/>
                <a:gd name="T1" fmla="*/ 0 h 12"/>
                <a:gd name="T2" fmla="*/ 6 w 18"/>
                <a:gd name="T3" fmla="*/ 12 h 12"/>
                <a:gd name="T4" fmla="*/ 0 w 18"/>
                <a:gd name="T5" fmla="*/ 12 h 12"/>
                <a:gd name="T6" fmla="*/ 12 w 18"/>
                <a:gd name="T7" fmla="*/ 6 h 12"/>
                <a:gd name="T8" fmla="*/ 18 w 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8" y="0"/>
                  </a:moveTo>
                  <a:lnTo>
                    <a:pt x="6" y="12"/>
                  </a:lnTo>
                  <a:lnTo>
                    <a:pt x="0" y="12"/>
                  </a:lnTo>
                  <a:lnTo>
                    <a:pt x="12" y="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6" name="Freeform 348"/>
            <p:cNvSpPr/>
            <p:nvPr/>
          </p:nvSpPr>
          <p:spPr bwMode="auto">
            <a:xfrm>
              <a:off x="2335213" y="2757488"/>
              <a:ext cx="9525" cy="19050"/>
            </a:xfrm>
            <a:custGeom>
              <a:avLst/>
              <a:gdLst>
                <a:gd name="T0" fmla="*/ 6 w 6"/>
                <a:gd name="T1" fmla="*/ 12 h 12"/>
                <a:gd name="T2" fmla="*/ 6 w 6"/>
                <a:gd name="T3" fmla="*/ 6 h 12"/>
                <a:gd name="T4" fmla="*/ 0 w 6"/>
                <a:gd name="T5" fmla="*/ 0 h 12"/>
                <a:gd name="T6" fmla="*/ 0 w 6"/>
                <a:gd name="T7" fmla="*/ 0 h 12"/>
                <a:gd name="T8" fmla="*/ 0 w 6"/>
                <a:gd name="T9" fmla="*/ 6 h 12"/>
                <a:gd name="T10" fmla="*/ 6 w 6"/>
                <a:gd name="T11" fmla="*/ 12 h 12"/>
                <a:gd name="T12" fmla="*/ 6 w 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7" name="Freeform 349"/>
            <p:cNvSpPr>
              <a:spLocks noEditPoints="1"/>
            </p:cNvSpPr>
            <p:nvPr/>
          </p:nvSpPr>
          <p:spPr bwMode="auto">
            <a:xfrm>
              <a:off x="1951038" y="2767013"/>
              <a:ext cx="431800" cy="323850"/>
            </a:xfrm>
            <a:custGeom>
              <a:avLst/>
              <a:gdLst>
                <a:gd name="T0" fmla="*/ 44 w 45"/>
                <a:gd name="T1" fmla="*/ 1 h 34"/>
                <a:gd name="T2" fmla="*/ 44 w 45"/>
                <a:gd name="T3" fmla="*/ 1 h 34"/>
                <a:gd name="T4" fmla="*/ 44 w 45"/>
                <a:gd name="T5" fmla="*/ 1 h 34"/>
                <a:gd name="T6" fmla="*/ 44 w 45"/>
                <a:gd name="T7" fmla="*/ 1 h 34"/>
                <a:gd name="T8" fmla="*/ 43 w 45"/>
                <a:gd name="T9" fmla="*/ 1 h 34"/>
                <a:gd name="T10" fmla="*/ 42 w 45"/>
                <a:gd name="T11" fmla="*/ 2 h 34"/>
                <a:gd name="T12" fmla="*/ 41 w 45"/>
                <a:gd name="T13" fmla="*/ 2 h 34"/>
                <a:gd name="T14" fmla="*/ 41 w 45"/>
                <a:gd name="T15" fmla="*/ 3 h 34"/>
                <a:gd name="T16" fmla="*/ 43 w 45"/>
                <a:gd name="T17" fmla="*/ 2 h 34"/>
                <a:gd name="T18" fmla="*/ 43 w 45"/>
                <a:gd name="T19" fmla="*/ 4 h 34"/>
                <a:gd name="T20" fmla="*/ 43 w 45"/>
                <a:gd name="T21" fmla="*/ 4 h 34"/>
                <a:gd name="T22" fmla="*/ 42 w 45"/>
                <a:gd name="T23" fmla="*/ 5 h 34"/>
                <a:gd name="T24" fmla="*/ 40 w 45"/>
                <a:gd name="T25" fmla="*/ 6 h 34"/>
                <a:gd name="T26" fmla="*/ 38 w 45"/>
                <a:gd name="T27" fmla="*/ 9 h 34"/>
                <a:gd name="T28" fmla="*/ 38 w 45"/>
                <a:gd name="T29" fmla="*/ 13 h 34"/>
                <a:gd name="T30" fmla="*/ 36 w 45"/>
                <a:gd name="T31" fmla="*/ 15 h 34"/>
                <a:gd name="T32" fmla="*/ 36 w 45"/>
                <a:gd name="T33" fmla="*/ 16 h 34"/>
                <a:gd name="T34" fmla="*/ 36 w 45"/>
                <a:gd name="T35" fmla="*/ 17 h 34"/>
                <a:gd name="T36" fmla="*/ 36 w 45"/>
                <a:gd name="T37" fmla="*/ 17 h 34"/>
                <a:gd name="T38" fmla="*/ 35 w 45"/>
                <a:gd name="T39" fmla="*/ 18 h 34"/>
                <a:gd name="T40" fmla="*/ 35 w 45"/>
                <a:gd name="T41" fmla="*/ 18 h 34"/>
                <a:gd name="T42" fmla="*/ 33 w 45"/>
                <a:gd name="T43" fmla="*/ 21 h 34"/>
                <a:gd name="T44" fmla="*/ 38 w 45"/>
                <a:gd name="T45" fmla="*/ 21 h 34"/>
                <a:gd name="T46" fmla="*/ 28 w 45"/>
                <a:gd name="T47" fmla="*/ 29 h 34"/>
                <a:gd name="T48" fmla="*/ 24 w 45"/>
                <a:gd name="T49" fmla="*/ 31 h 34"/>
                <a:gd name="T50" fmla="*/ 13 w 45"/>
                <a:gd name="T51" fmla="*/ 33 h 34"/>
                <a:gd name="T52" fmla="*/ 3 w 45"/>
                <a:gd name="T53" fmla="*/ 32 h 34"/>
                <a:gd name="T54" fmla="*/ 0 w 45"/>
                <a:gd name="T55" fmla="*/ 31 h 34"/>
                <a:gd name="T56" fmla="*/ 0 w 45"/>
                <a:gd name="T57" fmla="*/ 31 h 34"/>
                <a:gd name="T58" fmla="*/ 3 w 45"/>
                <a:gd name="T59" fmla="*/ 32 h 34"/>
                <a:gd name="T60" fmla="*/ 13 w 45"/>
                <a:gd name="T61" fmla="*/ 34 h 34"/>
                <a:gd name="T62" fmla="*/ 24 w 45"/>
                <a:gd name="T63" fmla="*/ 32 h 34"/>
                <a:gd name="T64" fmla="*/ 28 w 45"/>
                <a:gd name="T65" fmla="*/ 30 h 34"/>
                <a:gd name="T66" fmla="*/ 38 w 45"/>
                <a:gd name="T67" fmla="*/ 21 h 34"/>
                <a:gd name="T68" fmla="*/ 45 w 45"/>
                <a:gd name="T69" fmla="*/ 2 h 34"/>
                <a:gd name="T70" fmla="*/ 45 w 45"/>
                <a:gd name="T71" fmla="*/ 0 h 34"/>
                <a:gd name="T72" fmla="*/ 44 w 45"/>
                <a:gd name="T73" fmla="*/ 1 h 34"/>
                <a:gd name="T74" fmla="*/ 38 w 45"/>
                <a:gd name="T75" fmla="*/ 15 h 34"/>
                <a:gd name="T76" fmla="*/ 38 w 45"/>
                <a:gd name="T77" fmla="*/ 14 h 34"/>
                <a:gd name="T78" fmla="*/ 38 w 45"/>
                <a:gd name="T79" fmla="*/ 14 h 34"/>
                <a:gd name="T80" fmla="*/ 38 w 45"/>
                <a:gd name="T81" fmla="*/ 13 h 34"/>
                <a:gd name="T82" fmla="*/ 39 w 45"/>
                <a:gd name="T83" fmla="*/ 13 h 34"/>
                <a:gd name="T84" fmla="*/ 39 w 45"/>
                <a:gd name="T85" fmla="*/ 13 h 34"/>
                <a:gd name="T86" fmla="*/ 39 w 45"/>
                <a:gd name="T87" fmla="*/ 12 h 34"/>
                <a:gd name="T88" fmla="*/ 39 w 45"/>
                <a:gd name="T89" fmla="*/ 12 h 34"/>
                <a:gd name="T90" fmla="*/ 40 w 45"/>
                <a:gd name="T91" fmla="*/ 11 h 34"/>
                <a:gd name="T92" fmla="*/ 40 w 45"/>
                <a:gd name="T93" fmla="*/ 11 h 34"/>
                <a:gd name="T94" fmla="*/ 40 w 45"/>
                <a:gd name="T95" fmla="*/ 11 h 34"/>
                <a:gd name="T96" fmla="*/ 41 w 45"/>
                <a:gd name="T97" fmla="*/ 11 h 34"/>
                <a:gd name="T98" fmla="*/ 41 w 45"/>
                <a:gd name="T99" fmla="*/ 12 h 34"/>
                <a:gd name="T100" fmla="*/ 40 w 45"/>
                <a:gd name="T101" fmla="*/ 12 h 34"/>
                <a:gd name="T102" fmla="*/ 39 w 45"/>
                <a:gd name="T103" fmla="*/ 15 h 34"/>
                <a:gd name="T104" fmla="*/ 39 w 45"/>
                <a:gd name="T105" fmla="*/ 16 h 34"/>
                <a:gd name="T106" fmla="*/ 39 w 45"/>
                <a:gd name="T107" fmla="*/ 16 h 34"/>
                <a:gd name="T108" fmla="*/ 38 w 45"/>
                <a:gd name="T109" fmla="*/ 16 h 34"/>
                <a:gd name="T110" fmla="*/ 38 w 45"/>
                <a:gd name="T11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" h="34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4" y="20"/>
                    <a:pt x="33" y="21"/>
                  </a:cubicBezTo>
                  <a:cubicBezTo>
                    <a:pt x="35" y="21"/>
                    <a:pt x="36" y="21"/>
                    <a:pt x="38" y="21"/>
                  </a:cubicBezTo>
                  <a:cubicBezTo>
                    <a:pt x="35" y="24"/>
                    <a:pt x="32" y="27"/>
                    <a:pt x="28" y="29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9" y="33"/>
                    <a:pt x="6" y="33"/>
                    <a:pt x="3" y="32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2" y="31"/>
                    <a:pt x="3" y="32"/>
                  </a:cubicBezTo>
                  <a:cubicBezTo>
                    <a:pt x="6" y="33"/>
                    <a:pt x="9" y="34"/>
                    <a:pt x="13" y="34"/>
                  </a:cubicBezTo>
                  <a:cubicBezTo>
                    <a:pt x="17" y="34"/>
                    <a:pt x="21" y="33"/>
                    <a:pt x="24" y="32"/>
                  </a:cubicBezTo>
                  <a:cubicBezTo>
                    <a:pt x="26" y="31"/>
                    <a:pt x="27" y="31"/>
                    <a:pt x="28" y="30"/>
                  </a:cubicBezTo>
                  <a:cubicBezTo>
                    <a:pt x="32" y="28"/>
                    <a:pt x="36" y="25"/>
                    <a:pt x="38" y="21"/>
                  </a:cubicBezTo>
                  <a:cubicBezTo>
                    <a:pt x="42" y="15"/>
                    <a:pt x="45" y="9"/>
                    <a:pt x="45" y="2"/>
                  </a:cubicBezTo>
                  <a:cubicBezTo>
                    <a:pt x="45" y="1"/>
                    <a:pt x="45" y="1"/>
                    <a:pt x="45" y="0"/>
                  </a:cubicBezTo>
                  <a:cubicBezTo>
                    <a:pt x="44" y="1"/>
                    <a:pt x="44" y="1"/>
                    <a:pt x="44" y="1"/>
                  </a:cubicBezTo>
                  <a:close/>
                  <a:moveTo>
                    <a:pt x="38" y="15"/>
                  </a:moveTo>
                  <a:cubicBezTo>
                    <a:pt x="38" y="15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5"/>
                    <a:pt x="38" y="15"/>
                  </a:cubicBez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8" name="Freeform 350"/>
            <p:cNvSpPr/>
            <p:nvPr/>
          </p:nvSpPr>
          <p:spPr bwMode="auto">
            <a:xfrm>
              <a:off x="2316163" y="2871788"/>
              <a:ext cx="28575" cy="476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1 w 3"/>
                <a:gd name="T5" fmla="*/ 4 h 5"/>
                <a:gd name="T6" fmla="*/ 2 w 3"/>
                <a:gd name="T7" fmla="*/ 1 h 5"/>
                <a:gd name="T8" fmla="*/ 3 w 3"/>
                <a:gd name="T9" fmla="*/ 1 h 5"/>
                <a:gd name="T10" fmla="*/ 3 w 3"/>
                <a:gd name="T11" fmla="*/ 0 h 5"/>
                <a:gd name="T12" fmla="*/ 2 w 3"/>
                <a:gd name="T13" fmla="*/ 0 h 5"/>
                <a:gd name="T14" fmla="*/ 2 w 3"/>
                <a:gd name="T15" fmla="*/ 0 h 5"/>
                <a:gd name="T16" fmla="*/ 2 w 3"/>
                <a:gd name="T17" fmla="*/ 0 h 5"/>
                <a:gd name="T18" fmla="*/ 1 w 3"/>
                <a:gd name="T19" fmla="*/ 1 h 5"/>
                <a:gd name="T20" fmla="*/ 1 w 3"/>
                <a:gd name="T21" fmla="*/ 1 h 5"/>
                <a:gd name="T22" fmla="*/ 1 w 3"/>
                <a:gd name="T23" fmla="*/ 2 h 5"/>
                <a:gd name="T24" fmla="*/ 1 w 3"/>
                <a:gd name="T25" fmla="*/ 2 h 5"/>
                <a:gd name="T26" fmla="*/ 0 w 3"/>
                <a:gd name="T27" fmla="*/ 2 h 5"/>
                <a:gd name="T28" fmla="*/ 0 w 3"/>
                <a:gd name="T29" fmla="*/ 3 h 5"/>
                <a:gd name="T30" fmla="*/ 0 w 3"/>
                <a:gd name="T31" fmla="*/ 3 h 5"/>
                <a:gd name="T32" fmla="*/ 0 w 3"/>
                <a:gd name="T33" fmla="*/ 4 h 5"/>
                <a:gd name="T34" fmla="*/ 0 w 3"/>
                <a:gd name="T35" fmla="*/ 5 h 5"/>
                <a:gd name="T36" fmla="*/ 1 w 3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9" name="Freeform 351"/>
            <p:cNvSpPr>
              <a:spLocks noEditPoints="1"/>
            </p:cNvSpPr>
            <p:nvPr/>
          </p:nvSpPr>
          <p:spPr bwMode="auto">
            <a:xfrm>
              <a:off x="2152650" y="2557463"/>
              <a:ext cx="230188" cy="428625"/>
            </a:xfrm>
            <a:custGeom>
              <a:avLst/>
              <a:gdLst>
                <a:gd name="T0" fmla="*/ 13 w 24"/>
                <a:gd name="T1" fmla="*/ 4 h 45"/>
                <a:gd name="T2" fmla="*/ 10 w 24"/>
                <a:gd name="T3" fmla="*/ 0 h 45"/>
                <a:gd name="T4" fmla="*/ 7 w 24"/>
                <a:gd name="T5" fmla="*/ 1 h 45"/>
                <a:gd name="T6" fmla="*/ 6 w 24"/>
                <a:gd name="T7" fmla="*/ 3 h 45"/>
                <a:gd name="T8" fmla="*/ 8 w 24"/>
                <a:gd name="T9" fmla="*/ 4 h 45"/>
                <a:gd name="T10" fmla="*/ 8 w 24"/>
                <a:gd name="T11" fmla="*/ 5 h 45"/>
                <a:gd name="T12" fmla="*/ 6 w 24"/>
                <a:gd name="T13" fmla="*/ 7 h 45"/>
                <a:gd name="T14" fmla="*/ 4 w 24"/>
                <a:gd name="T15" fmla="*/ 8 h 45"/>
                <a:gd name="T16" fmla="*/ 2 w 24"/>
                <a:gd name="T17" fmla="*/ 9 h 45"/>
                <a:gd name="T18" fmla="*/ 2 w 24"/>
                <a:gd name="T19" fmla="*/ 12 h 45"/>
                <a:gd name="T20" fmla="*/ 4 w 24"/>
                <a:gd name="T21" fmla="*/ 13 h 45"/>
                <a:gd name="T22" fmla="*/ 6 w 24"/>
                <a:gd name="T23" fmla="*/ 12 h 45"/>
                <a:gd name="T24" fmla="*/ 7 w 24"/>
                <a:gd name="T25" fmla="*/ 11 h 45"/>
                <a:gd name="T26" fmla="*/ 9 w 24"/>
                <a:gd name="T27" fmla="*/ 10 h 45"/>
                <a:gd name="T28" fmla="*/ 12 w 24"/>
                <a:gd name="T29" fmla="*/ 13 h 45"/>
                <a:gd name="T30" fmla="*/ 12 w 24"/>
                <a:gd name="T31" fmla="*/ 12 h 45"/>
                <a:gd name="T32" fmla="*/ 13 w 24"/>
                <a:gd name="T33" fmla="*/ 13 h 45"/>
                <a:gd name="T34" fmla="*/ 14 w 24"/>
                <a:gd name="T35" fmla="*/ 13 h 45"/>
                <a:gd name="T36" fmla="*/ 15 w 24"/>
                <a:gd name="T37" fmla="*/ 14 h 45"/>
                <a:gd name="T38" fmla="*/ 16 w 24"/>
                <a:gd name="T39" fmla="*/ 16 h 45"/>
                <a:gd name="T40" fmla="*/ 14 w 24"/>
                <a:gd name="T41" fmla="*/ 15 h 45"/>
                <a:gd name="T42" fmla="*/ 13 w 24"/>
                <a:gd name="T43" fmla="*/ 15 h 45"/>
                <a:gd name="T44" fmla="*/ 11 w 24"/>
                <a:gd name="T45" fmla="*/ 14 h 45"/>
                <a:gd name="T46" fmla="*/ 11 w 24"/>
                <a:gd name="T47" fmla="*/ 12 h 45"/>
                <a:gd name="T48" fmla="*/ 4 w 24"/>
                <a:gd name="T49" fmla="*/ 13 h 45"/>
                <a:gd name="T50" fmla="*/ 4 w 24"/>
                <a:gd name="T51" fmla="*/ 14 h 45"/>
                <a:gd name="T52" fmla="*/ 3 w 24"/>
                <a:gd name="T53" fmla="*/ 15 h 45"/>
                <a:gd name="T54" fmla="*/ 2 w 24"/>
                <a:gd name="T55" fmla="*/ 17 h 45"/>
                <a:gd name="T56" fmla="*/ 1 w 24"/>
                <a:gd name="T57" fmla="*/ 19 h 45"/>
                <a:gd name="T58" fmla="*/ 0 w 24"/>
                <a:gd name="T59" fmla="*/ 23 h 45"/>
                <a:gd name="T60" fmla="*/ 2 w 24"/>
                <a:gd name="T61" fmla="*/ 26 h 45"/>
                <a:gd name="T62" fmla="*/ 8 w 24"/>
                <a:gd name="T63" fmla="*/ 27 h 45"/>
                <a:gd name="T64" fmla="*/ 11 w 24"/>
                <a:gd name="T65" fmla="*/ 28 h 45"/>
                <a:gd name="T66" fmla="*/ 10 w 24"/>
                <a:gd name="T67" fmla="*/ 30 h 45"/>
                <a:gd name="T68" fmla="*/ 10 w 24"/>
                <a:gd name="T69" fmla="*/ 35 h 45"/>
                <a:gd name="T70" fmla="*/ 9 w 24"/>
                <a:gd name="T71" fmla="*/ 41 h 45"/>
                <a:gd name="T72" fmla="*/ 10 w 24"/>
                <a:gd name="T73" fmla="*/ 43 h 45"/>
                <a:gd name="T74" fmla="*/ 10 w 24"/>
                <a:gd name="T75" fmla="*/ 45 h 45"/>
                <a:gd name="T76" fmla="*/ 11 w 24"/>
                <a:gd name="T77" fmla="*/ 44 h 45"/>
                <a:gd name="T78" fmla="*/ 15 w 24"/>
                <a:gd name="T79" fmla="*/ 39 h 45"/>
                <a:gd name="T80" fmla="*/ 17 w 24"/>
                <a:gd name="T81" fmla="*/ 35 h 45"/>
                <a:gd name="T82" fmla="*/ 22 w 24"/>
                <a:gd name="T83" fmla="*/ 26 h 45"/>
                <a:gd name="T84" fmla="*/ 20 w 24"/>
                <a:gd name="T85" fmla="*/ 24 h 45"/>
                <a:gd name="T86" fmla="*/ 23 w 24"/>
                <a:gd name="T87" fmla="*/ 23 h 45"/>
                <a:gd name="T88" fmla="*/ 24 w 24"/>
                <a:gd name="T89" fmla="*/ 22 h 45"/>
                <a:gd name="T90" fmla="*/ 19 w 24"/>
                <a:gd name="T91" fmla="*/ 21 h 45"/>
                <a:gd name="T92" fmla="*/ 20 w 24"/>
                <a:gd name="T93" fmla="*/ 23 h 45"/>
                <a:gd name="T94" fmla="*/ 12 w 24"/>
                <a:gd name="T95" fmla="*/ 4 h 45"/>
                <a:gd name="T96" fmla="*/ 10 w 24"/>
                <a:gd name="T97" fmla="*/ 3 h 45"/>
                <a:gd name="T98" fmla="*/ 10 w 24"/>
                <a:gd name="T99" fmla="*/ 5 h 45"/>
                <a:gd name="T100" fmla="*/ 12 w 24"/>
                <a:gd name="T101" fmla="*/ 6 h 45"/>
                <a:gd name="T102" fmla="*/ 9 w 24"/>
                <a:gd name="T103" fmla="*/ 5 h 45"/>
                <a:gd name="T104" fmla="*/ 11 w 24"/>
                <a:gd name="T105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" h="45"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3"/>
                    <a:pt x="12" y="3"/>
                  </a:cubicBezTo>
                  <a:cubicBezTo>
                    <a:pt x="11" y="3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10" y="11"/>
                    <a:pt x="10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6" y="27"/>
                    <a:pt x="7" y="27"/>
                  </a:cubicBezTo>
                  <a:cubicBezTo>
                    <a:pt x="7" y="27"/>
                    <a:pt x="8" y="27"/>
                    <a:pt x="8" y="27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1"/>
                    <a:pt x="9" y="41"/>
                  </a:cubicBezTo>
                  <a:cubicBezTo>
                    <a:pt x="9" y="41"/>
                    <a:pt x="9" y="42"/>
                    <a:pt x="9" y="43"/>
                  </a:cubicBezTo>
                  <a:cubicBezTo>
                    <a:pt x="9" y="43"/>
                    <a:pt x="9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10" y="44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2" y="43"/>
                    <a:pt x="12" y="43"/>
                  </a:cubicBezTo>
                  <a:cubicBezTo>
                    <a:pt x="13" y="42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3" y="21"/>
                    <a:pt x="23" y="20"/>
                  </a:cubicBezTo>
                  <a:cubicBezTo>
                    <a:pt x="23" y="14"/>
                    <a:pt x="20" y="9"/>
                    <a:pt x="17" y="5"/>
                  </a:cubicBezTo>
                  <a:cubicBezTo>
                    <a:pt x="17" y="4"/>
                    <a:pt x="16" y="4"/>
                    <a:pt x="16" y="4"/>
                  </a:cubicBezTo>
                  <a:close/>
                  <a:moveTo>
                    <a:pt x="19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lnTo>
                    <a:pt x="19" y="21"/>
                  </a:lnTo>
                  <a:close/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lose/>
                  <a:moveTo>
                    <a:pt x="9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  <a:moveTo>
                    <a:pt x="1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0" name="Freeform 352"/>
            <p:cNvSpPr/>
            <p:nvPr/>
          </p:nvSpPr>
          <p:spPr bwMode="auto">
            <a:xfrm>
              <a:off x="2278063" y="27003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0 h 6"/>
                <a:gd name="T4" fmla="*/ 6 w 6"/>
                <a:gd name="T5" fmla="*/ 0 h 6"/>
                <a:gd name="T6" fmla="*/ 6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1" name="Freeform 353"/>
            <p:cNvSpPr/>
            <p:nvPr/>
          </p:nvSpPr>
          <p:spPr bwMode="auto">
            <a:xfrm>
              <a:off x="2278063" y="2576513"/>
              <a:ext cx="19050" cy="190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0 w 12"/>
                <a:gd name="T5" fmla="*/ 6 h 12"/>
                <a:gd name="T6" fmla="*/ 0 w 12"/>
                <a:gd name="T7" fmla="*/ 12 h 12"/>
                <a:gd name="T8" fmla="*/ 6 w 12"/>
                <a:gd name="T9" fmla="*/ 12 h 12"/>
                <a:gd name="T10" fmla="*/ 6 w 12"/>
                <a:gd name="T11" fmla="*/ 6 h 12"/>
                <a:gd name="T12" fmla="*/ 12 w 12"/>
                <a:gd name="T13" fmla="*/ 6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2" name="Freeform 354"/>
            <p:cNvSpPr/>
            <p:nvPr/>
          </p:nvSpPr>
          <p:spPr bwMode="auto">
            <a:xfrm>
              <a:off x="2268538" y="2595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3" name="Freeform 355"/>
            <p:cNvSpPr/>
            <p:nvPr/>
          </p:nvSpPr>
          <p:spPr bwMode="auto">
            <a:xfrm>
              <a:off x="2259013" y="2662238"/>
              <a:ext cx="9525" cy="952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4" name="Rectangle 356"/>
            <p:cNvSpPr>
              <a:spLocks noChangeArrowheads="1"/>
            </p:cNvSpPr>
            <p:nvPr/>
          </p:nvSpPr>
          <p:spPr bwMode="auto">
            <a:xfrm>
              <a:off x="2249488" y="2586038"/>
              <a:ext cx="1588" cy="1588"/>
            </a:xfrm>
            <a:prstGeom prst="rect">
              <a:avLst/>
            </a:pr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5" name="Freeform 357"/>
            <p:cNvSpPr/>
            <p:nvPr/>
          </p:nvSpPr>
          <p:spPr bwMode="auto">
            <a:xfrm>
              <a:off x="2238375" y="2967038"/>
              <a:ext cx="11113" cy="190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1 h 2"/>
                <a:gd name="T4" fmla="*/ 0 w 1"/>
                <a:gd name="T5" fmla="*/ 2 h 2"/>
                <a:gd name="T6" fmla="*/ 1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1 h 2"/>
                <a:gd name="T14" fmla="*/ 1 w 1"/>
                <a:gd name="T15" fmla="*/ 0 h 2"/>
                <a:gd name="T16" fmla="*/ 1 w 1"/>
                <a:gd name="T17" fmla="*/ 0 h 2"/>
                <a:gd name="T18" fmla="*/ 1 w 1"/>
                <a:gd name="T19" fmla="*/ 0 h 2"/>
                <a:gd name="T20" fmla="*/ 0 w 1"/>
                <a:gd name="T21" fmla="*/ 0 h 2"/>
                <a:gd name="T22" fmla="*/ 0 w 1"/>
                <a:gd name="T23" fmla="*/ 0 h 2"/>
                <a:gd name="T24" fmla="*/ 1 w 1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D9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6" name="Freeform 358"/>
            <p:cNvSpPr/>
            <p:nvPr/>
          </p:nvSpPr>
          <p:spPr bwMode="auto">
            <a:xfrm>
              <a:off x="2238375" y="2595563"/>
              <a:ext cx="30163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1 h 2"/>
                <a:gd name="T6" fmla="*/ 2 w 3"/>
                <a:gd name="T7" fmla="*/ 0 h 2"/>
                <a:gd name="T8" fmla="*/ 2 w 3"/>
                <a:gd name="T9" fmla="*/ 1 h 2"/>
                <a:gd name="T10" fmla="*/ 1 w 3"/>
                <a:gd name="T11" fmla="*/ 1 h 2"/>
                <a:gd name="T12" fmla="*/ 1 w 3"/>
                <a:gd name="T13" fmla="*/ 1 h 2"/>
                <a:gd name="T14" fmla="*/ 1 w 3"/>
                <a:gd name="T15" fmla="*/ 1 h 2"/>
                <a:gd name="T16" fmla="*/ 0 w 3"/>
                <a:gd name="T17" fmla="*/ 1 h 2"/>
                <a:gd name="T18" fmla="*/ 0 w 3"/>
                <a:gd name="T19" fmla="*/ 1 h 2"/>
                <a:gd name="T20" fmla="*/ 0 w 3"/>
                <a:gd name="T21" fmla="*/ 1 h 2"/>
                <a:gd name="T22" fmla="*/ 0 w 3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7" name="Freeform 359"/>
            <p:cNvSpPr/>
            <p:nvPr/>
          </p:nvSpPr>
          <p:spPr bwMode="auto">
            <a:xfrm>
              <a:off x="2219325" y="2709863"/>
              <a:ext cx="279400" cy="552450"/>
            </a:xfrm>
            <a:custGeom>
              <a:avLst/>
              <a:gdLst>
                <a:gd name="T0" fmla="*/ 23 w 29"/>
                <a:gd name="T1" fmla="*/ 49 h 58"/>
                <a:gd name="T2" fmla="*/ 7 w 29"/>
                <a:gd name="T3" fmla="*/ 49 h 58"/>
                <a:gd name="T4" fmla="*/ 8 w 29"/>
                <a:gd name="T5" fmla="*/ 41 h 58"/>
                <a:gd name="T6" fmla="*/ 17 w 29"/>
                <a:gd name="T7" fmla="*/ 33 h 58"/>
                <a:gd name="T8" fmla="*/ 21 w 29"/>
                <a:gd name="T9" fmla="*/ 25 h 58"/>
                <a:gd name="T10" fmla="*/ 22 w 29"/>
                <a:gd name="T11" fmla="*/ 19 h 58"/>
                <a:gd name="T12" fmla="*/ 21 w 29"/>
                <a:gd name="T13" fmla="*/ 0 h 58"/>
                <a:gd name="T14" fmla="*/ 16 w 29"/>
                <a:gd name="T15" fmla="*/ 4 h 58"/>
                <a:gd name="T16" fmla="*/ 17 w 29"/>
                <a:gd name="T17" fmla="*/ 6 h 58"/>
                <a:gd name="T18" fmla="*/ 17 w 29"/>
                <a:gd name="T19" fmla="*/ 8 h 58"/>
                <a:gd name="T20" fmla="*/ 10 w 29"/>
                <a:gd name="T21" fmla="*/ 27 h 58"/>
                <a:gd name="T22" fmla="*/ 0 w 29"/>
                <a:gd name="T23" fmla="*/ 36 h 58"/>
                <a:gd name="T24" fmla="*/ 2 w 29"/>
                <a:gd name="T25" fmla="*/ 40 h 58"/>
                <a:gd name="T26" fmla="*/ 2 w 29"/>
                <a:gd name="T27" fmla="*/ 40 h 58"/>
                <a:gd name="T28" fmla="*/ 3 w 29"/>
                <a:gd name="T29" fmla="*/ 40 h 58"/>
                <a:gd name="T30" fmla="*/ 6 w 29"/>
                <a:gd name="T31" fmla="*/ 38 h 58"/>
                <a:gd name="T32" fmla="*/ 3 w 29"/>
                <a:gd name="T33" fmla="*/ 40 h 58"/>
                <a:gd name="T34" fmla="*/ 2 w 29"/>
                <a:gd name="T35" fmla="*/ 41 h 58"/>
                <a:gd name="T36" fmla="*/ 2 w 29"/>
                <a:gd name="T37" fmla="*/ 51 h 58"/>
                <a:gd name="T38" fmla="*/ 3 w 29"/>
                <a:gd name="T39" fmla="*/ 51 h 58"/>
                <a:gd name="T40" fmla="*/ 22 w 29"/>
                <a:gd name="T41" fmla="*/ 51 h 58"/>
                <a:gd name="T42" fmla="*/ 22 w 29"/>
                <a:gd name="T43" fmla="*/ 58 h 58"/>
                <a:gd name="T44" fmla="*/ 27 w 29"/>
                <a:gd name="T45" fmla="*/ 58 h 58"/>
                <a:gd name="T46" fmla="*/ 23 w 29"/>
                <a:gd name="T47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58">
                  <a:moveTo>
                    <a:pt x="23" y="49"/>
                  </a:moveTo>
                  <a:cubicBezTo>
                    <a:pt x="18" y="47"/>
                    <a:pt x="13" y="48"/>
                    <a:pt x="7" y="49"/>
                  </a:cubicBezTo>
                  <a:cubicBezTo>
                    <a:pt x="6" y="45"/>
                    <a:pt x="6" y="44"/>
                    <a:pt x="8" y="41"/>
                  </a:cubicBezTo>
                  <a:cubicBezTo>
                    <a:pt x="10" y="38"/>
                    <a:pt x="14" y="36"/>
                    <a:pt x="17" y="33"/>
                  </a:cubicBezTo>
                  <a:cubicBezTo>
                    <a:pt x="19" y="30"/>
                    <a:pt x="20" y="28"/>
                    <a:pt x="21" y="25"/>
                  </a:cubicBezTo>
                  <a:cubicBezTo>
                    <a:pt x="21" y="23"/>
                    <a:pt x="21" y="22"/>
                    <a:pt x="22" y="19"/>
                  </a:cubicBezTo>
                  <a:cubicBezTo>
                    <a:pt x="22" y="13"/>
                    <a:pt x="22" y="6"/>
                    <a:pt x="21" y="0"/>
                  </a:cubicBezTo>
                  <a:cubicBezTo>
                    <a:pt x="19" y="1"/>
                    <a:pt x="18" y="2"/>
                    <a:pt x="16" y="4"/>
                  </a:cubicBezTo>
                  <a:cubicBezTo>
                    <a:pt x="16" y="5"/>
                    <a:pt x="17" y="5"/>
                    <a:pt x="17" y="6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7" y="15"/>
                    <a:pt x="14" y="21"/>
                    <a:pt x="10" y="27"/>
                  </a:cubicBezTo>
                  <a:cubicBezTo>
                    <a:pt x="8" y="31"/>
                    <a:pt x="4" y="34"/>
                    <a:pt x="0" y="36"/>
                  </a:cubicBezTo>
                  <a:cubicBezTo>
                    <a:pt x="0" y="37"/>
                    <a:pt x="1" y="39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3" y="40"/>
                  </a:cubicBezTo>
                  <a:cubicBezTo>
                    <a:pt x="4" y="39"/>
                    <a:pt x="5" y="39"/>
                    <a:pt x="6" y="38"/>
                  </a:cubicBezTo>
                  <a:cubicBezTo>
                    <a:pt x="5" y="39"/>
                    <a:pt x="4" y="40"/>
                    <a:pt x="3" y="40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2"/>
                    <a:pt x="29" y="50"/>
                    <a:pt x="23" y="49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8" name="Freeform 360"/>
            <p:cNvSpPr/>
            <p:nvPr/>
          </p:nvSpPr>
          <p:spPr bwMode="auto">
            <a:xfrm>
              <a:off x="1720850" y="2386013"/>
              <a:ext cx="709613" cy="876300"/>
            </a:xfrm>
            <a:custGeom>
              <a:avLst/>
              <a:gdLst>
                <a:gd name="T0" fmla="*/ 55 w 74"/>
                <a:gd name="T1" fmla="*/ 85 h 92"/>
                <a:gd name="T2" fmla="*/ 54 w 74"/>
                <a:gd name="T3" fmla="*/ 85 h 92"/>
                <a:gd name="T4" fmla="*/ 54 w 74"/>
                <a:gd name="T5" fmla="*/ 75 h 92"/>
                <a:gd name="T6" fmla="*/ 55 w 74"/>
                <a:gd name="T7" fmla="*/ 74 h 92"/>
                <a:gd name="T8" fmla="*/ 58 w 74"/>
                <a:gd name="T9" fmla="*/ 72 h 92"/>
                <a:gd name="T10" fmla="*/ 55 w 74"/>
                <a:gd name="T11" fmla="*/ 74 h 92"/>
                <a:gd name="T12" fmla="*/ 54 w 74"/>
                <a:gd name="T13" fmla="*/ 74 h 92"/>
                <a:gd name="T14" fmla="*/ 54 w 74"/>
                <a:gd name="T15" fmla="*/ 74 h 92"/>
                <a:gd name="T16" fmla="*/ 54 w 74"/>
                <a:gd name="T17" fmla="*/ 74 h 92"/>
                <a:gd name="T18" fmla="*/ 52 w 74"/>
                <a:gd name="T19" fmla="*/ 70 h 92"/>
                <a:gd name="T20" fmla="*/ 48 w 74"/>
                <a:gd name="T21" fmla="*/ 72 h 92"/>
                <a:gd name="T22" fmla="*/ 50 w 74"/>
                <a:gd name="T23" fmla="*/ 75 h 92"/>
                <a:gd name="T24" fmla="*/ 36 w 74"/>
                <a:gd name="T25" fmla="*/ 76 h 92"/>
                <a:gd name="T26" fmla="*/ 25 w 74"/>
                <a:gd name="T27" fmla="*/ 74 h 92"/>
                <a:gd name="T28" fmla="*/ 21 w 74"/>
                <a:gd name="T29" fmla="*/ 72 h 92"/>
                <a:gd name="T30" fmla="*/ 3 w 74"/>
                <a:gd name="T31" fmla="*/ 41 h 92"/>
                <a:gd name="T32" fmla="*/ 16 w 74"/>
                <a:gd name="T33" fmla="*/ 11 h 92"/>
                <a:gd name="T34" fmla="*/ 19 w 74"/>
                <a:gd name="T35" fmla="*/ 16 h 92"/>
                <a:gd name="T36" fmla="*/ 21 w 74"/>
                <a:gd name="T37" fmla="*/ 15 h 92"/>
                <a:gd name="T38" fmla="*/ 22 w 74"/>
                <a:gd name="T39" fmla="*/ 14 h 92"/>
                <a:gd name="T40" fmla="*/ 22 w 74"/>
                <a:gd name="T41" fmla="*/ 14 h 92"/>
                <a:gd name="T42" fmla="*/ 20 w 74"/>
                <a:gd name="T43" fmla="*/ 11 h 92"/>
                <a:gd name="T44" fmla="*/ 20 w 74"/>
                <a:gd name="T45" fmla="*/ 11 h 92"/>
                <a:gd name="T46" fmla="*/ 20 w 74"/>
                <a:gd name="T47" fmla="*/ 10 h 92"/>
                <a:gd name="T48" fmla="*/ 19 w 74"/>
                <a:gd name="T49" fmla="*/ 9 h 92"/>
                <a:gd name="T50" fmla="*/ 19 w 74"/>
                <a:gd name="T51" fmla="*/ 9 h 92"/>
                <a:gd name="T52" fmla="*/ 18 w 74"/>
                <a:gd name="T53" fmla="*/ 8 h 92"/>
                <a:gd name="T54" fmla="*/ 18 w 74"/>
                <a:gd name="T55" fmla="*/ 7 h 92"/>
                <a:gd name="T56" fmla="*/ 18 w 74"/>
                <a:gd name="T57" fmla="*/ 6 h 92"/>
                <a:gd name="T58" fmla="*/ 18 w 74"/>
                <a:gd name="T59" fmla="*/ 4 h 92"/>
                <a:gd name="T60" fmla="*/ 14 w 74"/>
                <a:gd name="T61" fmla="*/ 0 h 92"/>
                <a:gd name="T62" fmla="*/ 10 w 74"/>
                <a:gd name="T63" fmla="*/ 4 h 92"/>
                <a:gd name="T64" fmla="*/ 14 w 74"/>
                <a:gd name="T65" fmla="*/ 8 h 92"/>
                <a:gd name="T66" fmla="*/ 15 w 74"/>
                <a:gd name="T67" fmla="*/ 8 h 92"/>
                <a:gd name="T68" fmla="*/ 16 w 74"/>
                <a:gd name="T69" fmla="*/ 11 h 92"/>
                <a:gd name="T70" fmla="*/ 0 w 74"/>
                <a:gd name="T71" fmla="*/ 42 h 92"/>
                <a:gd name="T72" fmla="*/ 18 w 74"/>
                <a:gd name="T73" fmla="*/ 74 h 92"/>
                <a:gd name="T74" fmla="*/ 22 w 74"/>
                <a:gd name="T75" fmla="*/ 76 h 92"/>
                <a:gd name="T76" fmla="*/ 37 w 74"/>
                <a:gd name="T77" fmla="*/ 79 h 92"/>
                <a:gd name="T78" fmla="*/ 51 w 74"/>
                <a:gd name="T79" fmla="*/ 76 h 92"/>
                <a:gd name="T80" fmla="*/ 51 w 74"/>
                <a:gd name="T81" fmla="*/ 85 h 92"/>
                <a:gd name="T82" fmla="*/ 37 w 74"/>
                <a:gd name="T83" fmla="*/ 85 h 92"/>
                <a:gd name="T84" fmla="*/ 37 w 74"/>
                <a:gd name="T85" fmla="*/ 92 h 92"/>
                <a:gd name="T86" fmla="*/ 74 w 74"/>
                <a:gd name="T87" fmla="*/ 92 h 92"/>
                <a:gd name="T88" fmla="*/ 74 w 74"/>
                <a:gd name="T89" fmla="*/ 85 h 92"/>
                <a:gd name="T90" fmla="*/ 55 w 74"/>
                <a:gd name="T91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4" h="92">
                  <a:moveTo>
                    <a:pt x="55" y="85"/>
                  </a:moveTo>
                  <a:cubicBezTo>
                    <a:pt x="54" y="85"/>
                    <a:pt x="54" y="85"/>
                    <a:pt x="54" y="8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5" y="74"/>
                  </a:cubicBezTo>
                  <a:cubicBezTo>
                    <a:pt x="56" y="74"/>
                    <a:pt x="57" y="73"/>
                    <a:pt x="58" y="72"/>
                  </a:cubicBezTo>
                  <a:cubicBezTo>
                    <a:pt x="57" y="73"/>
                    <a:pt x="56" y="73"/>
                    <a:pt x="55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3" y="73"/>
                    <a:pt x="52" y="71"/>
                    <a:pt x="52" y="70"/>
                  </a:cubicBezTo>
                  <a:cubicBezTo>
                    <a:pt x="51" y="71"/>
                    <a:pt x="50" y="71"/>
                    <a:pt x="48" y="72"/>
                  </a:cubicBezTo>
                  <a:cubicBezTo>
                    <a:pt x="49" y="73"/>
                    <a:pt x="50" y="74"/>
                    <a:pt x="50" y="75"/>
                  </a:cubicBezTo>
                  <a:cubicBezTo>
                    <a:pt x="45" y="76"/>
                    <a:pt x="40" y="76"/>
                    <a:pt x="36" y="76"/>
                  </a:cubicBezTo>
                  <a:cubicBezTo>
                    <a:pt x="32" y="76"/>
                    <a:pt x="28" y="75"/>
                    <a:pt x="25" y="74"/>
                  </a:cubicBezTo>
                  <a:cubicBezTo>
                    <a:pt x="23" y="73"/>
                    <a:pt x="22" y="73"/>
                    <a:pt x="21" y="72"/>
                  </a:cubicBezTo>
                  <a:cubicBezTo>
                    <a:pt x="10" y="66"/>
                    <a:pt x="3" y="55"/>
                    <a:pt x="3" y="41"/>
                  </a:cubicBezTo>
                  <a:cubicBezTo>
                    <a:pt x="3" y="29"/>
                    <a:pt x="8" y="18"/>
                    <a:pt x="16" y="11"/>
                  </a:cubicBezTo>
                  <a:cubicBezTo>
                    <a:pt x="17" y="13"/>
                    <a:pt x="18" y="14"/>
                    <a:pt x="19" y="16"/>
                  </a:cubicBezTo>
                  <a:cubicBezTo>
                    <a:pt x="20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1" y="12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8" y="5"/>
                    <a:pt x="18" y="4"/>
                  </a:cubicBezTo>
                  <a:cubicBezTo>
                    <a:pt x="18" y="2"/>
                    <a:pt x="17" y="0"/>
                    <a:pt x="14" y="0"/>
                  </a:cubicBezTo>
                  <a:cubicBezTo>
                    <a:pt x="12" y="0"/>
                    <a:pt x="10" y="2"/>
                    <a:pt x="10" y="4"/>
                  </a:cubicBezTo>
                  <a:cubicBezTo>
                    <a:pt x="10" y="6"/>
                    <a:pt x="12" y="8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6" y="17"/>
                    <a:pt x="0" y="29"/>
                    <a:pt x="0" y="42"/>
                  </a:cubicBezTo>
                  <a:cubicBezTo>
                    <a:pt x="0" y="55"/>
                    <a:pt x="7" y="68"/>
                    <a:pt x="18" y="74"/>
                  </a:cubicBezTo>
                  <a:cubicBezTo>
                    <a:pt x="20" y="75"/>
                    <a:pt x="21" y="75"/>
                    <a:pt x="22" y="76"/>
                  </a:cubicBezTo>
                  <a:cubicBezTo>
                    <a:pt x="27" y="78"/>
                    <a:pt x="32" y="79"/>
                    <a:pt x="37" y="79"/>
                  </a:cubicBezTo>
                  <a:cubicBezTo>
                    <a:pt x="42" y="79"/>
                    <a:pt x="46" y="78"/>
                    <a:pt x="51" y="7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55" y="85"/>
                  </a:lnTo>
                  <a:close/>
                </a:path>
              </a:pathLst>
            </a:custGeom>
            <a:solidFill>
              <a:srgbClr val="FDF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0" name="Freeform 362"/>
            <p:cNvSpPr/>
            <p:nvPr/>
          </p:nvSpPr>
          <p:spPr bwMode="auto">
            <a:xfrm>
              <a:off x="2219325" y="2557463"/>
              <a:ext cx="9525" cy="190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  <a:gd name="T8" fmla="*/ 0 w 1"/>
                <a:gd name="T9" fmla="*/ 1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1" name="Rectangle 363"/>
            <p:cNvSpPr>
              <a:spLocks noChangeArrowheads="1"/>
            </p:cNvSpPr>
            <p:nvPr/>
          </p:nvSpPr>
          <p:spPr bwMode="auto">
            <a:xfrm>
              <a:off x="2209800" y="2662238"/>
              <a:ext cx="9525" cy="1588"/>
            </a:xfrm>
            <a:prstGeom prst="rect">
              <a:avLst/>
            </a:pr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2" name="Freeform 364"/>
            <p:cNvSpPr/>
            <p:nvPr/>
          </p:nvSpPr>
          <p:spPr bwMode="auto">
            <a:xfrm>
              <a:off x="2190750" y="2509838"/>
              <a:ext cx="47625" cy="28575"/>
            </a:xfrm>
            <a:custGeom>
              <a:avLst/>
              <a:gdLst>
                <a:gd name="T0" fmla="*/ 1 w 5"/>
                <a:gd name="T1" fmla="*/ 1 h 3"/>
                <a:gd name="T2" fmla="*/ 1 w 5"/>
                <a:gd name="T3" fmla="*/ 1 h 3"/>
                <a:gd name="T4" fmla="*/ 0 w 5"/>
                <a:gd name="T5" fmla="*/ 0 h 3"/>
                <a:gd name="T6" fmla="*/ 0 w 5"/>
                <a:gd name="T7" fmla="*/ 1 h 3"/>
                <a:gd name="T8" fmla="*/ 2 w 5"/>
                <a:gd name="T9" fmla="*/ 2 h 3"/>
                <a:gd name="T10" fmla="*/ 3 w 5"/>
                <a:gd name="T11" fmla="*/ 3 h 3"/>
                <a:gd name="T12" fmla="*/ 4 w 5"/>
                <a:gd name="T13" fmla="*/ 3 h 3"/>
                <a:gd name="T14" fmla="*/ 4 w 5"/>
                <a:gd name="T15" fmla="*/ 2 h 3"/>
                <a:gd name="T16" fmla="*/ 4 w 5"/>
                <a:gd name="T17" fmla="*/ 2 h 3"/>
                <a:gd name="T18" fmla="*/ 5 w 5"/>
                <a:gd name="T19" fmla="*/ 2 h 3"/>
                <a:gd name="T20" fmla="*/ 1 w 5"/>
                <a:gd name="T21" fmla="*/ 0 h 3"/>
                <a:gd name="T22" fmla="*/ 1 w 5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1"/>
                    <a:pt x="2" y="1"/>
                    <a:pt x="1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3" name="Rectangle 365"/>
            <p:cNvSpPr>
              <a:spLocks noChangeArrowheads="1"/>
            </p:cNvSpPr>
            <p:nvPr/>
          </p:nvSpPr>
          <p:spPr bwMode="auto">
            <a:xfrm>
              <a:off x="2190750" y="2605088"/>
              <a:ext cx="1588" cy="1588"/>
            </a:xfrm>
            <a:prstGeom prst="rect">
              <a:avLst/>
            </a:pr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4" name="Freeform 366"/>
            <p:cNvSpPr>
              <a:spLocks noEditPoints="1"/>
            </p:cNvSpPr>
            <p:nvPr/>
          </p:nvSpPr>
          <p:spPr bwMode="auto">
            <a:xfrm>
              <a:off x="2162175" y="2586038"/>
              <a:ext cx="57150" cy="38100"/>
            </a:xfrm>
            <a:custGeom>
              <a:avLst/>
              <a:gdLst>
                <a:gd name="T0" fmla="*/ 18 w 36"/>
                <a:gd name="T1" fmla="*/ 0 h 24"/>
                <a:gd name="T2" fmla="*/ 12 w 36"/>
                <a:gd name="T3" fmla="*/ 0 h 24"/>
                <a:gd name="T4" fmla="*/ 12 w 36"/>
                <a:gd name="T5" fmla="*/ 6 h 24"/>
                <a:gd name="T6" fmla="*/ 6 w 36"/>
                <a:gd name="T7" fmla="*/ 6 h 24"/>
                <a:gd name="T8" fmla="*/ 6 w 36"/>
                <a:gd name="T9" fmla="*/ 6 h 24"/>
                <a:gd name="T10" fmla="*/ 6 w 36"/>
                <a:gd name="T11" fmla="*/ 6 h 24"/>
                <a:gd name="T12" fmla="*/ 6 w 36"/>
                <a:gd name="T13" fmla="*/ 12 h 24"/>
                <a:gd name="T14" fmla="*/ 6 w 36"/>
                <a:gd name="T15" fmla="*/ 12 h 24"/>
                <a:gd name="T16" fmla="*/ 0 w 36"/>
                <a:gd name="T17" fmla="*/ 12 h 24"/>
                <a:gd name="T18" fmla="*/ 0 w 36"/>
                <a:gd name="T19" fmla="*/ 18 h 24"/>
                <a:gd name="T20" fmla="*/ 12 w 36"/>
                <a:gd name="T21" fmla="*/ 18 h 24"/>
                <a:gd name="T22" fmla="*/ 12 w 36"/>
                <a:gd name="T23" fmla="*/ 18 h 24"/>
                <a:gd name="T24" fmla="*/ 12 w 36"/>
                <a:gd name="T25" fmla="*/ 12 h 24"/>
                <a:gd name="T26" fmla="*/ 12 w 36"/>
                <a:gd name="T27" fmla="*/ 12 h 24"/>
                <a:gd name="T28" fmla="*/ 12 w 36"/>
                <a:gd name="T29" fmla="*/ 12 h 24"/>
                <a:gd name="T30" fmla="*/ 18 w 36"/>
                <a:gd name="T31" fmla="*/ 18 h 24"/>
                <a:gd name="T32" fmla="*/ 12 w 36"/>
                <a:gd name="T33" fmla="*/ 24 h 24"/>
                <a:gd name="T34" fmla="*/ 18 w 36"/>
                <a:gd name="T35" fmla="*/ 24 h 24"/>
                <a:gd name="T36" fmla="*/ 24 w 36"/>
                <a:gd name="T37" fmla="*/ 24 h 24"/>
                <a:gd name="T38" fmla="*/ 30 w 36"/>
                <a:gd name="T39" fmla="*/ 18 h 24"/>
                <a:gd name="T40" fmla="*/ 30 w 36"/>
                <a:gd name="T41" fmla="*/ 18 h 24"/>
                <a:gd name="T42" fmla="*/ 36 w 36"/>
                <a:gd name="T43" fmla="*/ 18 h 24"/>
                <a:gd name="T44" fmla="*/ 30 w 36"/>
                <a:gd name="T45" fmla="*/ 18 h 24"/>
                <a:gd name="T46" fmla="*/ 18 w 36"/>
                <a:gd name="T47" fmla="*/ 6 h 24"/>
                <a:gd name="T48" fmla="*/ 18 w 36"/>
                <a:gd name="T49" fmla="*/ 6 h 24"/>
                <a:gd name="T50" fmla="*/ 18 w 36"/>
                <a:gd name="T51" fmla="*/ 6 h 24"/>
                <a:gd name="T52" fmla="*/ 18 w 36"/>
                <a:gd name="T53" fmla="*/ 0 h 24"/>
                <a:gd name="T54" fmla="*/ 18 w 36"/>
                <a:gd name="T55" fmla="*/ 12 h 24"/>
                <a:gd name="T56" fmla="*/ 18 w 36"/>
                <a:gd name="T57" fmla="*/ 12 h 24"/>
                <a:gd name="T58" fmla="*/ 18 w 36"/>
                <a:gd name="T59" fmla="*/ 12 h 24"/>
                <a:gd name="T60" fmla="*/ 18 w 36"/>
                <a:gd name="T6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24">
                  <a:moveTo>
                    <a:pt x="18" y="0"/>
                  </a:moveTo>
                  <a:lnTo>
                    <a:pt x="12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8" y="18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0"/>
                  </a:lnTo>
                  <a:close/>
                  <a:moveTo>
                    <a:pt x="18" y="12"/>
                  </a:moveTo>
                  <a:lnTo>
                    <a:pt x="18" y="12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6" name="Freeform 368"/>
            <p:cNvSpPr/>
            <p:nvPr/>
          </p:nvSpPr>
          <p:spPr bwMode="auto">
            <a:xfrm>
              <a:off x="2114550" y="2547938"/>
              <a:ext cx="38100" cy="19050"/>
            </a:xfrm>
            <a:custGeom>
              <a:avLst/>
              <a:gdLst>
                <a:gd name="T0" fmla="*/ 18 w 24"/>
                <a:gd name="T1" fmla="*/ 12 h 12"/>
                <a:gd name="T2" fmla="*/ 18 w 24"/>
                <a:gd name="T3" fmla="*/ 6 h 12"/>
                <a:gd name="T4" fmla="*/ 24 w 24"/>
                <a:gd name="T5" fmla="*/ 6 h 12"/>
                <a:gd name="T6" fmla="*/ 18 w 24"/>
                <a:gd name="T7" fmla="*/ 0 h 12"/>
                <a:gd name="T8" fmla="*/ 12 w 24"/>
                <a:gd name="T9" fmla="*/ 6 h 12"/>
                <a:gd name="T10" fmla="*/ 6 w 24"/>
                <a:gd name="T11" fmla="*/ 0 h 12"/>
                <a:gd name="T12" fmla="*/ 6 w 24"/>
                <a:gd name="T13" fmla="*/ 6 h 12"/>
                <a:gd name="T14" fmla="*/ 0 w 24"/>
                <a:gd name="T15" fmla="*/ 6 h 12"/>
                <a:gd name="T16" fmla="*/ 6 w 24"/>
                <a:gd name="T17" fmla="*/ 12 h 12"/>
                <a:gd name="T18" fmla="*/ 18 w 24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lnTo>
                    <a:pt x="18" y="6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8" name="Freeform 370"/>
            <p:cNvSpPr/>
            <p:nvPr/>
          </p:nvSpPr>
          <p:spPr bwMode="auto">
            <a:xfrm>
              <a:off x="1951038" y="2909888"/>
              <a:ext cx="365125" cy="171450"/>
            </a:xfrm>
            <a:custGeom>
              <a:avLst/>
              <a:gdLst>
                <a:gd name="T0" fmla="*/ 12 w 38"/>
                <a:gd name="T1" fmla="*/ 5 h 18"/>
                <a:gd name="T2" fmla="*/ 11 w 38"/>
                <a:gd name="T3" fmla="*/ 5 h 18"/>
                <a:gd name="T4" fmla="*/ 11 w 38"/>
                <a:gd name="T5" fmla="*/ 5 h 18"/>
                <a:gd name="T6" fmla="*/ 9 w 38"/>
                <a:gd name="T7" fmla="*/ 6 h 18"/>
                <a:gd name="T8" fmla="*/ 9 w 38"/>
                <a:gd name="T9" fmla="*/ 7 h 18"/>
                <a:gd name="T10" fmla="*/ 8 w 38"/>
                <a:gd name="T11" fmla="*/ 7 h 18"/>
                <a:gd name="T12" fmla="*/ 6 w 38"/>
                <a:gd name="T13" fmla="*/ 9 h 18"/>
                <a:gd name="T14" fmla="*/ 5 w 38"/>
                <a:gd name="T15" fmla="*/ 9 h 18"/>
                <a:gd name="T16" fmla="*/ 5 w 38"/>
                <a:gd name="T17" fmla="*/ 10 h 18"/>
                <a:gd name="T18" fmla="*/ 5 w 38"/>
                <a:gd name="T19" fmla="*/ 10 h 18"/>
                <a:gd name="T20" fmla="*/ 4 w 38"/>
                <a:gd name="T21" fmla="*/ 11 h 18"/>
                <a:gd name="T22" fmla="*/ 2 w 38"/>
                <a:gd name="T23" fmla="*/ 11 h 18"/>
                <a:gd name="T24" fmla="*/ 2 w 38"/>
                <a:gd name="T25" fmla="*/ 11 h 18"/>
                <a:gd name="T26" fmla="*/ 1 w 38"/>
                <a:gd name="T27" fmla="*/ 12 h 18"/>
                <a:gd name="T28" fmla="*/ 2 w 38"/>
                <a:gd name="T29" fmla="*/ 12 h 18"/>
                <a:gd name="T30" fmla="*/ 2 w 38"/>
                <a:gd name="T31" fmla="*/ 13 h 18"/>
                <a:gd name="T32" fmla="*/ 1 w 38"/>
                <a:gd name="T33" fmla="*/ 14 h 18"/>
                <a:gd name="T34" fmla="*/ 1 w 38"/>
                <a:gd name="T35" fmla="*/ 14 h 18"/>
                <a:gd name="T36" fmla="*/ 2 w 38"/>
                <a:gd name="T37" fmla="*/ 16 h 18"/>
                <a:gd name="T38" fmla="*/ 2 w 38"/>
                <a:gd name="T39" fmla="*/ 16 h 18"/>
                <a:gd name="T40" fmla="*/ 0 w 38"/>
                <a:gd name="T41" fmla="*/ 16 h 18"/>
                <a:gd name="T42" fmla="*/ 13 w 38"/>
                <a:gd name="T43" fmla="*/ 18 h 18"/>
                <a:gd name="T44" fmla="*/ 28 w 38"/>
                <a:gd name="T45" fmla="*/ 14 h 18"/>
                <a:gd name="T46" fmla="*/ 33 w 38"/>
                <a:gd name="T47" fmla="*/ 6 h 18"/>
                <a:gd name="T48" fmla="*/ 32 w 38"/>
                <a:gd name="T49" fmla="*/ 7 h 18"/>
                <a:gd name="T50" fmla="*/ 31 w 38"/>
                <a:gd name="T51" fmla="*/ 8 h 18"/>
                <a:gd name="T52" fmla="*/ 31 w 38"/>
                <a:gd name="T53" fmla="*/ 8 h 18"/>
                <a:gd name="T54" fmla="*/ 30 w 38"/>
                <a:gd name="T55" fmla="*/ 8 h 18"/>
                <a:gd name="T56" fmla="*/ 31 w 38"/>
                <a:gd name="T57" fmla="*/ 7 h 18"/>
                <a:gd name="T58" fmla="*/ 30 w 38"/>
                <a:gd name="T59" fmla="*/ 6 h 18"/>
                <a:gd name="T60" fmla="*/ 16 w 38"/>
                <a:gd name="T61" fmla="*/ 2 h 18"/>
                <a:gd name="T62" fmla="*/ 13 w 38"/>
                <a:gd name="T6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8">
                  <a:moveTo>
                    <a:pt x="13" y="3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7"/>
                  </a:cubicBezTo>
                  <a:cubicBezTo>
                    <a:pt x="6" y="18"/>
                    <a:pt x="9" y="18"/>
                    <a:pt x="13" y="18"/>
                  </a:cubicBezTo>
                  <a:cubicBezTo>
                    <a:pt x="17" y="18"/>
                    <a:pt x="21" y="17"/>
                    <a:pt x="24" y="16"/>
                  </a:cubicBezTo>
                  <a:cubicBezTo>
                    <a:pt x="25" y="16"/>
                    <a:pt x="26" y="15"/>
                    <a:pt x="28" y="14"/>
                  </a:cubicBezTo>
                  <a:cubicBezTo>
                    <a:pt x="32" y="12"/>
                    <a:pt x="35" y="9"/>
                    <a:pt x="38" y="6"/>
                  </a:cubicBezTo>
                  <a:cubicBezTo>
                    <a:pt x="36" y="6"/>
                    <a:pt x="35" y="6"/>
                    <a:pt x="33" y="6"/>
                  </a:cubicBezTo>
                  <a:cubicBezTo>
                    <a:pt x="33" y="6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0" y="8"/>
                    <a:pt x="30" y="8"/>
                  </a:cubicBezTo>
                  <a:cubicBezTo>
                    <a:pt x="30" y="8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6" y="5"/>
                    <a:pt x="22" y="4"/>
                    <a:pt x="18" y="3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5" y="1"/>
                    <a:pt x="14" y="1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13" y="3"/>
                  </a:ln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9" name="Freeform 371"/>
            <p:cNvSpPr/>
            <p:nvPr/>
          </p:nvSpPr>
          <p:spPr bwMode="auto">
            <a:xfrm>
              <a:off x="1951038" y="2481263"/>
              <a:ext cx="182563" cy="85725"/>
            </a:xfrm>
            <a:custGeom>
              <a:avLst/>
              <a:gdLst>
                <a:gd name="T0" fmla="*/ 10 w 19"/>
                <a:gd name="T1" fmla="*/ 1 h 9"/>
                <a:gd name="T2" fmla="*/ 10 w 19"/>
                <a:gd name="T3" fmla="*/ 1 h 9"/>
                <a:gd name="T4" fmla="*/ 10 w 19"/>
                <a:gd name="T5" fmla="*/ 1 h 9"/>
                <a:gd name="T6" fmla="*/ 9 w 19"/>
                <a:gd name="T7" fmla="*/ 2 h 9"/>
                <a:gd name="T8" fmla="*/ 9 w 19"/>
                <a:gd name="T9" fmla="*/ 2 h 9"/>
                <a:gd name="T10" fmla="*/ 5 w 19"/>
                <a:gd name="T11" fmla="*/ 3 h 9"/>
                <a:gd name="T12" fmla="*/ 4 w 19"/>
                <a:gd name="T13" fmla="*/ 3 h 9"/>
                <a:gd name="T14" fmla="*/ 2 w 19"/>
                <a:gd name="T15" fmla="*/ 5 h 9"/>
                <a:gd name="T16" fmla="*/ 0 w 19"/>
                <a:gd name="T17" fmla="*/ 6 h 9"/>
                <a:gd name="T18" fmla="*/ 0 w 19"/>
                <a:gd name="T19" fmla="*/ 6 h 9"/>
                <a:gd name="T20" fmla="*/ 0 w 19"/>
                <a:gd name="T21" fmla="*/ 7 h 9"/>
                <a:gd name="T22" fmla="*/ 2 w 19"/>
                <a:gd name="T23" fmla="*/ 6 h 9"/>
                <a:gd name="T24" fmla="*/ 5 w 19"/>
                <a:gd name="T25" fmla="*/ 5 h 9"/>
                <a:gd name="T26" fmla="*/ 7 w 19"/>
                <a:gd name="T27" fmla="*/ 9 h 9"/>
                <a:gd name="T28" fmla="*/ 10 w 19"/>
                <a:gd name="T29" fmla="*/ 9 h 9"/>
                <a:gd name="T30" fmla="*/ 10 w 19"/>
                <a:gd name="T31" fmla="*/ 9 h 9"/>
                <a:gd name="T32" fmla="*/ 11 w 19"/>
                <a:gd name="T33" fmla="*/ 9 h 9"/>
                <a:gd name="T34" fmla="*/ 12 w 19"/>
                <a:gd name="T35" fmla="*/ 7 h 9"/>
                <a:gd name="T36" fmla="*/ 12 w 19"/>
                <a:gd name="T37" fmla="*/ 7 h 9"/>
                <a:gd name="T38" fmla="*/ 17 w 19"/>
                <a:gd name="T39" fmla="*/ 6 h 9"/>
                <a:gd name="T40" fmla="*/ 18 w 19"/>
                <a:gd name="T41" fmla="*/ 6 h 9"/>
                <a:gd name="T42" fmla="*/ 18 w 19"/>
                <a:gd name="T43" fmla="*/ 6 h 9"/>
                <a:gd name="T44" fmla="*/ 18 w 19"/>
                <a:gd name="T45" fmla="*/ 6 h 9"/>
                <a:gd name="T46" fmla="*/ 18 w 19"/>
                <a:gd name="T47" fmla="*/ 6 h 9"/>
                <a:gd name="T48" fmla="*/ 18 w 19"/>
                <a:gd name="T49" fmla="*/ 5 h 9"/>
                <a:gd name="T50" fmla="*/ 19 w 19"/>
                <a:gd name="T51" fmla="*/ 4 h 9"/>
                <a:gd name="T52" fmla="*/ 19 w 19"/>
                <a:gd name="T53" fmla="*/ 1 h 9"/>
                <a:gd name="T54" fmla="*/ 19 w 19"/>
                <a:gd name="T55" fmla="*/ 1 h 9"/>
                <a:gd name="T56" fmla="*/ 13 w 19"/>
                <a:gd name="T57" fmla="*/ 0 h 9"/>
                <a:gd name="T58" fmla="*/ 10 w 19"/>
                <a:gd name="T5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9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9" y="4"/>
                    <a:pt x="19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5" y="0"/>
                    <a:pt x="13" y="0"/>
                  </a:cubicBezTo>
                  <a:cubicBezTo>
                    <a:pt x="12" y="0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0" name="Freeform 372"/>
            <p:cNvSpPr/>
            <p:nvPr/>
          </p:nvSpPr>
          <p:spPr bwMode="auto">
            <a:xfrm>
              <a:off x="2038350" y="24907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2" name="Freeform 374"/>
            <p:cNvSpPr/>
            <p:nvPr/>
          </p:nvSpPr>
          <p:spPr bwMode="auto">
            <a:xfrm>
              <a:off x="1749425" y="2490788"/>
              <a:ext cx="450850" cy="619125"/>
            </a:xfrm>
            <a:custGeom>
              <a:avLst/>
              <a:gdLst>
                <a:gd name="T0" fmla="*/ 21 w 47"/>
                <a:gd name="T1" fmla="*/ 60 h 65"/>
                <a:gd name="T2" fmla="*/ 10 w 47"/>
                <a:gd name="T3" fmla="*/ 51 h 65"/>
                <a:gd name="T4" fmla="*/ 6 w 47"/>
                <a:gd name="T5" fmla="*/ 46 h 65"/>
                <a:gd name="T6" fmla="*/ 5 w 47"/>
                <a:gd name="T7" fmla="*/ 42 h 65"/>
                <a:gd name="T8" fmla="*/ 3 w 47"/>
                <a:gd name="T9" fmla="*/ 38 h 65"/>
                <a:gd name="T10" fmla="*/ 3 w 47"/>
                <a:gd name="T11" fmla="*/ 33 h 65"/>
                <a:gd name="T12" fmla="*/ 3 w 47"/>
                <a:gd name="T13" fmla="*/ 31 h 65"/>
                <a:gd name="T14" fmla="*/ 3 w 47"/>
                <a:gd name="T15" fmla="*/ 28 h 65"/>
                <a:gd name="T16" fmla="*/ 3 w 47"/>
                <a:gd name="T17" fmla="*/ 28 h 65"/>
                <a:gd name="T18" fmla="*/ 3 w 47"/>
                <a:gd name="T19" fmla="*/ 27 h 65"/>
                <a:gd name="T20" fmla="*/ 4 w 47"/>
                <a:gd name="T21" fmla="*/ 23 h 65"/>
                <a:gd name="T22" fmla="*/ 4 w 47"/>
                <a:gd name="T23" fmla="*/ 22 h 65"/>
                <a:gd name="T24" fmla="*/ 5 w 47"/>
                <a:gd name="T25" fmla="*/ 20 h 65"/>
                <a:gd name="T26" fmla="*/ 5 w 47"/>
                <a:gd name="T27" fmla="*/ 19 h 65"/>
                <a:gd name="T28" fmla="*/ 5 w 47"/>
                <a:gd name="T29" fmla="*/ 18 h 65"/>
                <a:gd name="T30" fmla="*/ 8 w 47"/>
                <a:gd name="T31" fmla="*/ 13 h 65"/>
                <a:gd name="T32" fmla="*/ 8 w 47"/>
                <a:gd name="T33" fmla="*/ 13 h 65"/>
                <a:gd name="T34" fmla="*/ 9 w 47"/>
                <a:gd name="T35" fmla="*/ 12 h 65"/>
                <a:gd name="T36" fmla="*/ 10 w 47"/>
                <a:gd name="T37" fmla="*/ 11 h 65"/>
                <a:gd name="T38" fmla="*/ 10 w 47"/>
                <a:gd name="T39" fmla="*/ 10 h 65"/>
                <a:gd name="T40" fmla="*/ 12 w 47"/>
                <a:gd name="T41" fmla="*/ 9 h 65"/>
                <a:gd name="T42" fmla="*/ 12 w 47"/>
                <a:gd name="T43" fmla="*/ 9 h 65"/>
                <a:gd name="T44" fmla="*/ 12 w 47"/>
                <a:gd name="T45" fmla="*/ 9 h 65"/>
                <a:gd name="T46" fmla="*/ 12 w 47"/>
                <a:gd name="T47" fmla="*/ 9 h 65"/>
                <a:gd name="T48" fmla="*/ 12 w 47"/>
                <a:gd name="T49" fmla="*/ 8 h 65"/>
                <a:gd name="T50" fmla="*/ 12 w 47"/>
                <a:gd name="T51" fmla="*/ 8 h 65"/>
                <a:gd name="T52" fmla="*/ 12 w 47"/>
                <a:gd name="T53" fmla="*/ 8 h 65"/>
                <a:gd name="T54" fmla="*/ 13 w 47"/>
                <a:gd name="T55" fmla="*/ 0 h 65"/>
                <a:gd name="T56" fmla="*/ 18 w 47"/>
                <a:gd name="T57" fmla="*/ 61 h 65"/>
                <a:gd name="T58" fmla="*/ 33 w 47"/>
                <a:gd name="T59" fmla="*/ 65 h 65"/>
                <a:gd name="T60" fmla="*/ 45 w 47"/>
                <a:gd name="T61" fmla="*/ 61 h 65"/>
                <a:gd name="T62" fmla="*/ 24 w 47"/>
                <a:gd name="T63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65">
                  <a:moveTo>
                    <a:pt x="24" y="61"/>
                  </a:moveTo>
                  <a:cubicBezTo>
                    <a:pt x="23" y="60"/>
                    <a:pt x="22" y="60"/>
                    <a:pt x="21" y="60"/>
                  </a:cubicBezTo>
                  <a:cubicBezTo>
                    <a:pt x="21" y="60"/>
                    <a:pt x="20" y="59"/>
                    <a:pt x="20" y="59"/>
                  </a:cubicBezTo>
                  <a:cubicBezTo>
                    <a:pt x="16" y="57"/>
                    <a:pt x="12" y="54"/>
                    <a:pt x="10" y="51"/>
                  </a:cubicBezTo>
                  <a:cubicBezTo>
                    <a:pt x="9" y="50"/>
                    <a:pt x="8" y="48"/>
                    <a:pt x="7" y="47"/>
                  </a:cubicBezTo>
                  <a:cubicBezTo>
                    <a:pt x="7" y="47"/>
                    <a:pt x="7" y="46"/>
                    <a:pt x="6" y="46"/>
                  </a:cubicBezTo>
                  <a:cubicBezTo>
                    <a:pt x="6" y="45"/>
                    <a:pt x="5" y="44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1"/>
                    <a:pt x="4" y="40"/>
                    <a:pt x="4" y="40"/>
                  </a:cubicBezTo>
                  <a:cubicBezTo>
                    <a:pt x="4" y="39"/>
                    <a:pt x="4" y="39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6"/>
                    <a:pt x="3" y="35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2"/>
                    <a:pt x="3" y="31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6"/>
                    <a:pt x="3" y="25"/>
                    <a:pt x="3" y="24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6"/>
                    <a:pt x="7" y="15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5" y="6"/>
                    <a:pt x="16" y="5"/>
                  </a:cubicBezTo>
                  <a:cubicBezTo>
                    <a:pt x="15" y="3"/>
                    <a:pt x="14" y="2"/>
                    <a:pt x="13" y="0"/>
                  </a:cubicBezTo>
                  <a:cubicBezTo>
                    <a:pt x="5" y="7"/>
                    <a:pt x="0" y="18"/>
                    <a:pt x="0" y="30"/>
                  </a:cubicBezTo>
                  <a:cubicBezTo>
                    <a:pt x="0" y="44"/>
                    <a:pt x="7" y="55"/>
                    <a:pt x="18" y="61"/>
                  </a:cubicBezTo>
                  <a:cubicBezTo>
                    <a:pt x="19" y="62"/>
                    <a:pt x="20" y="62"/>
                    <a:pt x="22" y="63"/>
                  </a:cubicBezTo>
                  <a:cubicBezTo>
                    <a:pt x="25" y="64"/>
                    <a:pt x="29" y="65"/>
                    <a:pt x="33" y="65"/>
                  </a:cubicBezTo>
                  <a:cubicBezTo>
                    <a:pt x="37" y="65"/>
                    <a:pt x="42" y="65"/>
                    <a:pt x="47" y="64"/>
                  </a:cubicBezTo>
                  <a:cubicBezTo>
                    <a:pt x="47" y="63"/>
                    <a:pt x="46" y="62"/>
                    <a:pt x="45" y="61"/>
                  </a:cubicBezTo>
                  <a:cubicBezTo>
                    <a:pt x="42" y="62"/>
                    <a:pt x="38" y="63"/>
                    <a:pt x="34" y="63"/>
                  </a:cubicBezTo>
                  <a:cubicBezTo>
                    <a:pt x="30" y="63"/>
                    <a:pt x="27" y="62"/>
                    <a:pt x="24" y="61"/>
                  </a:cubicBezTo>
                  <a:close/>
                </a:path>
              </a:pathLst>
            </a:custGeom>
            <a:solidFill>
              <a:srgbClr val="85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3" name="Freeform 375"/>
            <p:cNvSpPr/>
            <p:nvPr/>
          </p:nvSpPr>
          <p:spPr bwMode="auto">
            <a:xfrm>
              <a:off x="1970088" y="2795588"/>
              <a:ext cx="115888" cy="114300"/>
            </a:xfrm>
            <a:custGeom>
              <a:avLst/>
              <a:gdLst>
                <a:gd name="T0" fmla="*/ 1 w 12"/>
                <a:gd name="T1" fmla="*/ 2 h 12"/>
                <a:gd name="T2" fmla="*/ 11 w 12"/>
                <a:gd name="T3" fmla="*/ 12 h 12"/>
                <a:gd name="T4" fmla="*/ 11 w 12"/>
                <a:gd name="T5" fmla="*/ 12 h 12"/>
                <a:gd name="T6" fmla="*/ 11 w 12"/>
                <a:gd name="T7" fmla="*/ 12 h 12"/>
                <a:gd name="T8" fmla="*/ 12 w 12"/>
                <a:gd name="T9" fmla="*/ 10 h 12"/>
                <a:gd name="T10" fmla="*/ 12 w 12"/>
                <a:gd name="T11" fmla="*/ 8 h 12"/>
                <a:gd name="T12" fmla="*/ 10 w 12"/>
                <a:gd name="T13" fmla="*/ 7 h 12"/>
                <a:gd name="T14" fmla="*/ 8 w 12"/>
                <a:gd name="T15" fmla="*/ 6 h 12"/>
                <a:gd name="T16" fmla="*/ 8 w 12"/>
                <a:gd name="T17" fmla="*/ 6 h 12"/>
                <a:gd name="T18" fmla="*/ 7 w 12"/>
                <a:gd name="T19" fmla="*/ 5 h 12"/>
                <a:gd name="T20" fmla="*/ 6 w 12"/>
                <a:gd name="T21" fmla="*/ 4 h 12"/>
                <a:gd name="T22" fmla="*/ 3 w 12"/>
                <a:gd name="T23" fmla="*/ 1 h 12"/>
                <a:gd name="T24" fmla="*/ 2 w 12"/>
                <a:gd name="T25" fmla="*/ 1 h 12"/>
                <a:gd name="T26" fmla="*/ 0 w 12"/>
                <a:gd name="T27" fmla="*/ 0 h 12"/>
                <a:gd name="T28" fmla="*/ 0 w 12"/>
                <a:gd name="T29" fmla="*/ 1 h 12"/>
                <a:gd name="T30" fmla="*/ 1 w 12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2">
                  <a:moveTo>
                    <a:pt x="1" y="2"/>
                  </a:moveTo>
                  <a:cubicBezTo>
                    <a:pt x="3" y="6"/>
                    <a:pt x="7" y="1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5" name="Freeform 377"/>
            <p:cNvSpPr/>
            <p:nvPr/>
          </p:nvSpPr>
          <p:spPr bwMode="auto">
            <a:xfrm>
              <a:off x="1970088" y="2443163"/>
              <a:ext cx="450850" cy="304800"/>
            </a:xfrm>
            <a:custGeom>
              <a:avLst/>
              <a:gdLst>
                <a:gd name="T0" fmla="*/ 11 w 47"/>
                <a:gd name="T1" fmla="*/ 4 h 32"/>
                <a:gd name="T2" fmla="*/ 17 w 47"/>
                <a:gd name="T3" fmla="*/ 5 h 32"/>
                <a:gd name="T4" fmla="*/ 24 w 47"/>
                <a:gd name="T5" fmla="*/ 7 h 32"/>
                <a:gd name="T6" fmla="*/ 28 w 47"/>
                <a:gd name="T7" fmla="*/ 9 h 32"/>
                <a:gd name="T8" fmla="*/ 36 w 47"/>
                <a:gd name="T9" fmla="*/ 17 h 32"/>
                <a:gd name="T10" fmla="*/ 42 w 47"/>
                <a:gd name="T11" fmla="*/ 32 h 32"/>
                <a:gd name="T12" fmla="*/ 47 w 47"/>
                <a:gd name="T13" fmla="*/ 28 h 32"/>
                <a:gd name="T14" fmla="*/ 42 w 47"/>
                <a:gd name="T15" fmla="*/ 16 h 32"/>
                <a:gd name="T16" fmla="*/ 0 w 47"/>
                <a:gd name="T17" fmla="*/ 7 h 32"/>
                <a:gd name="T18" fmla="*/ 8 w 47"/>
                <a:gd name="T19" fmla="*/ 5 h 32"/>
                <a:gd name="T20" fmla="*/ 11 w 47"/>
                <a:gd name="T2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32">
                  <a:moveTo>
                    <a:pt x="11" y="4"/>
                  </a:moveTo>
                  <a:cubicBezTo>
                    <a:pt x="13" y="4"/>
                    <a:pt x="15" y="5"/>
                    <a:pt x="17" y="5"/>
                  </a:cubicBezTo>
                  <a:cubicBezTo>
                    <a:pt x="19" y="5"/>
                    <a:pt x="21" y="6"/>
                    <a:pt x="24" y="7"/>
                  </a:cubicBezTo>
                  <a:cubicBezTo>
                    <a:pt x="25" y="8"/>
                    <a:pt x="26" y="8"/>
                    <a:pt x="28" y="9"/>
                  </a:cubicBezTo>
                  <a:cubicBezTo>
                    <a:pt x="31" y="11"/>
                    <a:pt x="34" y="14"/>
                    <a:pt x="36" y="17"/>
                  </a:cubicBezTo>
                  <a:cubicBezTo>
                    <a:pt x="39" y="21"/>
                    <a:pt x="42" y="26"/>
                    <a:pt x="42" y="32"/>
                  </a:cubicBezTo>
                  <a:cubicBezTo>
                    <a:pt x="44" y="30"/>
                    <a:pt x="45" y="29"/>
                    <a:pt x="47" y="28"/>
                  </a:cubicBezTo>
                  <a:cubicBezTo>
                    <a:pt x="46" y="24"/>
                    <a:pt x="44" y="20"/>
                    <a:pt x="42" y="16"/>
                  </a:cubicBezTo>
                  <a:cubicBezTo>
                    <a:pt x="32" y="3"/>
                    <a:pt x="14" y="0"/>
                    <a:pt x="0" y="7"/>
                  </a:cubicBezTo>
                  <a:cubicBezTo>
                    <a:pt x="2" y="6"/>
                    <a:pt x="5" y="5"/>
                    <a:pt x="8" y="5"/>
                  </a:cubicBezTo>
                  <a:cubicBezTo>
                    <a:pt x="9" y="5"/>
                    <a:pt x="10" y="4"/>
                    <a:pt x="11" y="4"/>
                  </a:cubicBezTo>
                  <a:close/>
                </a:path>
              </a:pathLst>
            </a:custGeom>
            <a:solidFill>
              <a:srgbClr val="696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6" name="Rectangle 378"/>
            <p:cNvSpPr>
              <a:spLocks noChangeArrowheads="1"/>
            </p:cNvSpPr>
            <p:nvPr/>
          </p:nvSpPr>
          <p:spPr bwMode="auto">
            <a:xfrm>
              <a:off x="1960563" y="2595563"/>
              <a:ext cx="1588" cy="1588"/>
            </a:xfrm>
            <a:prstGeom prst="rect">
              <a:avLst/>
            </a:pr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7" name="Freeform 379"/>
            <p:cNvSpPr/>
            <p:nvPr/>
          </p:nvSpPr>
          <p:spPr bwMode="auto">
            <a:xfrm>
              <a:off x="1951038" y="3052763"/>
              <a:ext cx="0" cy="952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8" name="Freeform 380"/>
            <p:cNvSpPr/>
            <p:nvPr/>
          </p:nvSpPr>
          <p:spPr bwMode="auto">
            <a:xfrm>
              <a:off x="1768475" y="3109913"/>
              <a:ext cx="441325" cy="152400"/>
            </a:xfrm>
            <a:custGeom>
              <a:avLst/>
              <a:gdLst>
                <a:gd name="T0" fmla="*/ 46 w 46"/>
                <a:gd name="T1" fmla="*/ 9 h 16"/>
                <a:gd name="T2" fmla="*/ 46 w 46"/>
                <a:gd name="T3" fmla="*/ 0 h 16"/>
                <a:gd name="T4" fmla="*/ 32 w 46"/>
                <a:gd name="T5" fmla="*/ 3 h 16"/>
                <a:gd name="T6" fmla="*/ 17 w 46"/>
                <a:gd name="T7" fmla="*/ 0 h 16"/>
                <a:gd name="T8" fmla="*/ 16 w 46"/>
                <a:gd name="T9" fmla="*/ 1 h 16"/>
                <a:gd name="T10" fmla="*/ 0 w 46"/>
                <a:gd name="T11" fmla="*/ 16 h 16"/>
                <a:gd name="T12" fmla="*/ 32 w 46"/>
                <a:gd name="T13" fmla="*/ 16 h 16"/>
                <a:gd name="T14" fmla="*/ 32 w 46"/>
                <a:gd name="T15" fmla="*/ 9 h 16"/>
                <a:gd name="T16" fmla="*/ 46 w 46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6">
                  <a:moveTo>
                    <a:pt x="46" y="9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1" y="2"/>
                    <a:pt x="37" y="3"/>
                    <a:pt x="32" y="3"/>
                  </a:cubicBezTo>
                  <a:cubicBezTo>
                    <a:pt x="27" y="3"/>
                    <a:pt x="22" y="2"/>
                    <a:pt x="17" y="0"/>
                  </a:cubicBezTo>
                  <a:cubicBezTo>
                    <a:pt x="17" y="0"/>
                    <a:pt x="16" y="1"/>
                    <a:pt x="16" y="1"/>
                  </a:cubicBezTo>
                  <a:cubicBezTo>
                    <a:pt x="11" y="6"/>
                    <a:pt x="6" y="10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9"/>
                    <a:pt x="32" y="9"/>
                    <a:pt x="32" y="9"/>
                  </a:cubicBezTo>
                  <a:lnTo>
                    <a:pt x="46" y="9"/>
                  </a:ln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9" name="Freeform 381"/>
            <p:cNvSpPr/>
            <p:nvPr/>
          </p:nvSpPr>
          <p:spPr bwMode="auto">
            <a:xfrm>
              <a:off x="1941513" y="3052763"/>
              <a:ext cx="952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0" name="Freeform 382"/>
            <p:cNvSpPr/>
            <p:nvPr/>
          </p:nvSpPr>
          <p:spPr bwMode="auto">
            <a:xfrm>
              <a:off x="1941513" y="2509838"/>
              <a:ext cx="47625" cy="28575"/>
            </a:xfrm>
            <a:custGeom>
              <a:avLst/>
              <a:gdLst>
                <a:gd name="T0" fmla="*/ 6 w 30"/>
                <a:gd name="T1" fmla="*/ 18 h 18"/>
                <a:gd name="T2" fmla="*/ 0 w 30"/>
                <a:gd name="T3" fmla="*/ 18 h 18"/>
                <a:gd name="T4" fmla="*/ 0 w 30"/>
                <a:gd name="T5" fmla="*/ 18 h 18"/>
                <a:gd name="T6" fmla="*/ 0 w 30"/>
                <a:gd name="T7" fmla="*/ 18 h 18"/>
                <a:gd name="T8" fmla="*/ 0 w 30"/>
                <a:gd name="T9" fmla="*/ 18 h 18"/>
                <a:gd name="T10" fmla="*/ 6 w 30"/>
                <a:gd name="T11" fmla="*/ 18 h 18"/>
                <a:gd name="T12" fmla="*/ 30 w 30"/>
                <a:gd name="T13" fmla="*/ 0 h 18"/>
                <a:gd name="T14" fmla="*/ 24 w 30"/>
                <a:gd name="T15" fmla="*/ 0 h 18"/>
                <a:gd name="T16" fmla="*/ 12 w 30"/>
                <a:gd name="T17" fmla="*/ 12 h 18"/>
                <a:gd name="T18" fmla="*/ 6 w 30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6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1" name="Freeform 383"/>
            <p:cNvSpPr/>
            <p:nvPr/>
          </p:nvSpPr>
          <p:spPr bwMode="auto">
            <a:xfrm>
              <a:off x="1931988" y="2586038"/>
              <a:ext cx="19050" cy="952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0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1 h 1"/>
                <a:gd name="T16" fmla="*/ 2 w 2"/>
                <a:gd name="T17" fmla="*/ 1 h 1"/>
                <a:gd name="T18" fmla="*/ 2 w 2"/>
                <a:gd name="T19" fmla="*/ 1 h 1"/>
                <a:gd name="T20" fmla="*/ 2 w 2"/>
                <a:gd name="T21" fmla="*/ 1 h 1"/>
                <a:gd name="T22" fmla="*/ 1 w 2"/>
                <a:gd name="T2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2" name="Freeform 384"/>
            <p:cNvSpPr/>
            <p:nvPr/>
          </p:nvSpPr>
          <p:spPr bwMode="auto">
            <a:xfrm>
              <a:off x="1931988" y="2557463"/>
              <a:ext cx="57150" cy="38100"/>
            </a:xfrm>
            <a:custGeom>
              <a:avLst/>
              <a:gdLst>
                <a:gd name="T0" fmla="*/ 0 w 6"/>
                <a:gd name="T1" fmla="*/ 3 h 4"/>
                <a:gd name="T2" fmla="*/ 1 w 6"/>
                <a:gd name="T3" fmla="*/ 4 h 4"/>
                <a:gd name="T4" fmla="*/ 2 w 6"/>
                <a:gd name="T5" fmla="*/ 4 h 4"/>
                <a:gd name="T6" fmla="*/ 2 w 6"/>
                <a:gd name="T7" fmla="*/ 4 h 4"/>
                <a:gd name="T8" fmla="*/ 3 w 6"/>
                <a:gd name="T9" fmla="*/ 4 h 4"/>
                <a:gd name="T10" fmla="*/ 3 w 6"/>
                <a:gd name="T11" fmla="*/ 3 h 4"/>
                <a:gd name="T12" fmla="*/ 4 w 6"/>
                <a:gd name="T13" fmla="*/ 3 h 4"/>
                <a:gd name="T14" fmla="*/ 4 w 6"/>
                <a:gd name="T15" fmla="*/ 2 h 4"/>
                <a:gd name="T16" fmla="*/ 4 w 6"/>
                <a:gd name="T17" fmla="*/ 2 h 4"/>
                <a:gd name="T18" fmla="*/ 4 w 6"/>
                <a:gd name="T19" fmla="*/ 2 h 4"/>
                <a:gd name="T20" fmla="*/ 5 w 6"/>
                <a:gd name="T21" fmla="*/ 2 h 4"/>
                <a:gd name="T22" fmla="*/ 5 w 6"/>
                <a:gd name="T23" fmla="*/ 2 h 4"/>
                <a:gd name="T24" fmla="*/ 5 w 6"/>
                <a:gd name="T25" fmla="*/ 1 h 4"/>
                <a:gd name="T26" fmla="*/ 5 w 6"/>
                <a:gd name="T27" fmla="*/ 1 h 4"/>
                <a:gd name="T28" fmla="*/ 5 w 6"/>
                <a:gd name="T29" fmla="*/ 1 h 4"/>
                <a:gd name="T30" fmla="*/ 5 w 6"/>
                <a:gd name="T31" fmla="*/ 1 h 4"/>
                <a:gd name="T32" fmla="*/ 6 w 6"/>
                <a:gd name="T33" fmla="*/ 1 h 4"/>
                <a:gd name="T34" fmla="*/ 3 w 6"/>
                <a:gd name="T35" fmla="*/ 1 h 4"/>
                <a:gd name="T36" fmla="*/ 3 w 6"/>
                <a:gd name="T37" fmla="*/ 0 h 4"/>
                <a:gd name="T38" fmla="*/ 1 w 6"/>
                <a:gd name="T39" fmla="*/ 1 h 4"/>
                <a:gd name="T40" fmla="*/ 1 w 6"/>
                <a:gd name="T41" fmla="*/ 0 h 4"/>
                <a:gd name="T42" fmla="*/ 1 w 6"/>
                <a:gd name="T43" fmla="*/ 1 h 4"/>
                <a:gd name="T44" fmla="*/ 0 w 6"/>
                <a:gd name="T4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3" name="Freeform 385"/>
            <p:cNvSpPr/>
            <p:nvPr/>
          </p:nvSpPr>
          <p:spPr bwMode="auto">
            <a:xfrm>
              <a:off x="1931988" y="2586038"/>
              <a:ext cx="76200" cy="76200"/>
            </a:xfrm>
            <a:custGeom>
              <a:avLst/>
              <a:gdLst>
                <a:gd name="T0" fmla="*/ 2 w 8"/>
                <a:gd name="T1" fmla="*/ 1 h 8"/>
                <a:gd name="T2" fmla="*/ 2 w 8"/>
                <a:gd name="T3" fmla="*/ 1 h 8"/>
                <a:gd name="T4" fmla="*/ 2 w 8"/>
                <a:gd name="T5" fmla="*/ 1 h 8"/>
                <a:gd name="T6" fmla="*/ 1 w 8"/>
                <a:gd name="T7" fmla="*/ 1 h 8"/>
                <a:gd name="T8" fmla="*/ 0 w 8"/>
                <a:gd name="T9" fmla="*/ 1 h 8"/>
                <a:gd name="T10" fmla="*/ 0 w 8"/>
                <a:gd name="T11" fmla="*/ 2 h 8"/>
                <a:gd name="T12" fmla="*/ 0 w 8"/>
                <a:gd name="T13" fmla="*/ 8 h 8"/>
                <a:gd name="T14" fmla="*/ 1 w 8"/>
                <a:gd name="T15" fmla="*/ 8 h 8"/>
                <a:gd name="T16" fmla="*/ 1 w 8"/>
                <a:gd name="T17" fmla="*/ 8 h 8"/>
                <a:gd name="T18" fmla="*/ 2 w 8"/>
                <a:gd name="T19" fmla="*/ 7 h 8"/>
                <a:gd name="T20" fmla="*/ 2 w 8"/>
                <a:gd name="T21" fmla="*/ 8 h 8"/>
                <a:gd name="T22" fmla="*/ 2 w 8"/>
                <a:gd name="T23" fmla="*/ 8 h 8"/>
                <a:gd name="T24" fmla="*/ 3 w 8"/>
                <a:gd name="T25" fmla="*/ 7 h 8"/>
                <a:gd name="T26" fmla="*/ 3 w 8"/>
                <a:gd name="T27" fmla="*/ 7 h 8"/>
                <a:gd name="T28" fmla="*/ 3 w 8"/>
                <a:gd name="T29" fmla="*/ 7 h 8"/>
                <a:gd name="T30" fmla="*/ 4 w 8"/>
                <a:gd name="T31" fmla="*/ 6 h 8"/>
                <a:gd name="T32" fmla="*/ 5 w 8"/>
                <a:gd name="T33" fmla="*/ 6 h 8"/>
                <a:gd name="T34" fmla="*/ 5 w 8"/>
                <a:gd name="T35" fmla="*/ 6 h 8"/>
                <a:gd name="T36" fmla="*/ 5 w 8"/>
                <a:gd name="T37" fmla="*/ 5 h 8"/>
                <a:gd name="T38" fmla="*/ 5 w 8"/>
                <a:gd name="T39" fmla="*/ 5 h 8"/>
                <a:gd name="T40" fmla="*/ 4 w 8"/>
                <a:gd name="T41" fmla="*/ 5 h 8"/>
                <a:gd name="T42" fmla="*/ 3 w 8"/>
                <a:gd name="T43" fmla="*/ 5 h 8"/>
                <a:gd name="T44" fmla="*/ 3 w 8"/>
                <a:gd name="T45" fmla="*/ 5 h 8"/>
                <a:gd name="T46" fmla="*/ 1 w 8"/>
                <a:gd name="T47" fmla="*/ 5 h 8"/>
                <a:gd name="T48" fmla="*/ 2 w 8"/>
                <a:gd name="T49" fmla="*/ 5 h 8"/>
                <a:gd name="T50" fmla="*/ 3 w 8"/>
                <a:gd name="T51" fmla="*/ 4 h 8"/>
                <a:gd name="T52" fmla="*/ 5 w 8"/>
                <a:gd name="T53" fmla="*/ 4 h 8"/>
                <a:gd name="T54" fmla="*/ 5 w 8"/>
                <a:gd name="T55" fmla="*/ 4 h 8"/>
                <a:gd name="T56" fmla="*/ 6 w 8"/>
                <a:gd name="T57" fmla="*/ 3 h 8"/>
                <a:gd name="T58" fmla="*/ 6 w 8"/>
                <a:gd name="T59" fmla="*/ 3 h 8"/>
                <a:gd name="T60" fmla="*/ 6 w 8"/>
                <a:gd name="T61" fmla="*/ 3 h 8"/>
                <a:gd name="T62" fmla="*/ 5 w 8"/>
                <a:gd name="T63" fmla="*/ 5 h 8"/>
                <a:gd name="T64" fmla="*/ 7 w 8"/>
                <a:gd name="T65" fmla="*/ 4 h 8"/>
                <a:gd name="T66" fmla="*/ 7 w 8"/>
                <a:gd name="T67" fmla="*/ 5 h 8"/>
                <a:gd name="T68" fmla="*/ 7 w 8"/>
                <a:gd name="T69" fmla="*/ 4 h 8"/>
                <a:gd name="T70" fmla="*/ 7 w 8"/>
                <a:gd name="T71" fmla="*/ 4 h 8"/>
                <a:gd name="T72" fmla="*/ 8 w 8"/>
                <a:gd name="T73" fmla="*/ 3 h 8"/>
                <a:gd name="T74" fmla="*/ 7 w 8"/>
                <a:gd name="T75" fmla="*/ 3 h 8"/>
                <a:gd name="T76" fmla="*/ 7 w 8"/>
                <a:gd name="T77" fmla="*/ 2 h 8"/>
                <a:gd name="T78" fmla="*/ 7 w 8"/>
                <a:gd name="T79" fmla="*/ 1 h 8"/>
                <a:gd name="T80" fmla="*/ 6 w 8"/>
                <a:gd name="T81" fmla="*/ 2 h 8"/>
                <a:gd name="T82" fmla="*/ 6 w 8"/>
                <a:gd name="T83" fmla="*/ 1 h 8"/>
                <a:gd name="T84" fmla="*/ 5 w 8"/>
                <a:gd name="T85" fmla="*/ 1 h 8"/>
                <a:gd name="T86" fmla="*/ 5 w 8"/>
                <a:gd name="T87" fmla="*/ 1 h 8"/>
                <a:gd name="T88" fmla="*/ 4 w 8"/>
                <a:gd name="T89" fmla="*/ 0 h 8"/>
                <a:gd name="T90" fmla="*/ 3 w 8"/>
                <a:gd name="T91" fmla="*/ 1 h 8"/>
                <a:gd name="T92" fmla="*/ 3 w 8"/>
                <a:gd name="T93" fmla="*/ 1 h 8"/>
                <a:gd name="T94" fmla="*/ 3 w 8"/>
                <a:gd name="T95" fmla="*/ 1 h 8"/>
                <a:gd name="T96" fmla="*/ 3 w 8"/>
                <a:gd name="T97" fmla="*/ 1 h 8"/>
                <a:gd name="T98" fmla="*/ 2 w 8"/>
                <a:gd name="T99" fmla="*/ 2 h 8"/>
                <a:gd name="T100" fmla="*/ 1 w 8"/>
                <a:gd name="T101" fmla="*/ 1 h 8"/>
                <a:gd name="T102" fmla="*/ 2 w 8"/>
                <a:gd name="T103" fmla="*/ 1 h 8"/>
                <a:gd name="T104" fmla="*/ 2 w 8"/>
                <a:gd name="T10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5"/>
                    <a:pt x="5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4" name="Freeform 386"/>
            <p:cNvSpPr/>
            <p:nvPr/>
          </p:nvSpPr>
          <p:spPr bwMode="auto">
            <a:xfrm>
              <a:off x="1931988" y="2595563"/>
              <a:ext cx="19050" cy="0"/>
            </a:xfrm>
            <a:custGeom>
              <a:avLst/>
              <a:gdLst>
                <a:gd name="T0" fmla="*/ 2 w 2"/>
                <a:gd name="T1" fmla="*/ 1 w 2"/>
                <a:gd name="T2" fmla="*/ 1 w 2"/>
                <a:gd name="T3" fmla="*/ 0 w 2"/>
                <a:gd name="T4" fmla="*/ 0 w 2"/>
                <a:gd name="T5" fmla="*/ 1 w 2"/>
                <a:gd name="T6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5" name="Freeform 387"/>
            <p:cNvSpPr/>
            <p:nvPr/>
          </p:nvSpPr>
          <p:spPr bwMode="auto">
            <a:xfrm>
              <a:off x="1931988" y="2662238"/>
              <a:ext cx="952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6" name="Freeform 388"/>
            <p:cNvSpPr/>
            <p:nvPr/>
          </p:nvSpPr>
          <p:spPr bwMode="auto">
            <a:xfrm>
              <a:off x="1931988" y="2662238"/>
              <a:ext cx="0" cy="9525"/>
            </a:xfrm>
            <a:custGeom>
              <a:avLst/>
              <a:gdLst>
                <a:gd name="T0" fmla="*/ 0 h 6"/>
                <a:gd name="T1" fmla="*/ 0 h 6"/>
                <a:gd name="T2" fmla="*/ 0 h 6"/>
                <a:gd name="T3" fmla="*/ 6 h 6"/>
                <a:gd name="T4" fmla="*/ 6 h 6"/>
                <a:gd name="T5" fmla="*/ 6 h 6"/>
                <a:gd name="T6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7" name="Freeform 389"/>
            <p:cNvSpPr>
              <a:spLocks noEditPoints="1"/>
            </p:cNvSpPr>
            <p:nvPr/>
          </p:nvSpPr>
          <p:spPr bwMode="auto">
            <a:xfrm>
              <a:off x="1922463" y="2490788"/>
              <a:ext cx="393700" cy="476250"/>
            </a:xfrm>
            <a:custGeom>
              <a:avLst/>
              <a:gdLst>
                <a:gd name="T0" fmla="*/ 6 w 41"/>
                <a:gd name="T1" fmla="*/ 2 h 50"/>
                <a:gd name="T2" fmla="*/ 4 w 41"/>
                <a:gd name="T3" fmla="*/ 7 h 50"/>
                <a:gd name="T4" fmla="*/ 6 w 41"/>
                <a:gd name="T5" fmla="*/ 8 h 50"/>
                <a:gd name="T6" fmla="*/ 5 w 41"/>
                <a:gd name="T7" fmla="*/ 10 h 50"/>
                <a:gd name="T8" fmla="*/ 4 w 41"/>
                <a:gd name="T9" fmla="*/ 11 h 50"/>
                <a:gd name="T10" fmla="*/ 6 w 41"/>
                <a:gd name="T11" fmla="*/ 11 h 50"/>
                <a:gd name="T12" fmla="*/ 9 w 41"/>
                <a:gd name="T13" fmla="*/ 13 h 50"/>
                <a:gd name="T14" fmla="*/ 7 w 41"/>
                <a:gd name="T15" fmla="*/ 13 h 50"/>
                <a:gd name="T16" fmla="*/ 3 w 41"/>
                <a:gd name="T17" fmla="*/ 15 h 50"/>
                <a:gd name="T18" fmla="*/ 6 w 41"/>
                <a:gd name="T19" fmla="*/ 15 h 50"/>
                <a:gd name="T20" fmla="*/ 4 w 41"/>
                <a:gd name="T21" fmla="*/ 17 h 50"/>
                <a:gd name="T22" fmla="*/ 5 w 41"/>
                <a:gd name="T23" fmla="*/ 32 h 50"/>
                <a:gd name="T24" fmla="*/ 13 w 41"/>
                <a:gd name="T25" fmla="*/ 38 h 50"/>
                <a:gd name="T26" fmla="*/ 21 w 41"/>
                <a:gd name="T27" fmla="*/ 47 h 50"/>
                <a:gd name="T28" fmla="*/ 34 w 41"/>
                <a:gd name="T29" fmla="*/ 42 h 50"/>
                <a:gd name="T30" fmla="*/ 35 w 41"/>
                <a:gd name="T31" fmla="*/ 36 h 50"/>
                <a:gd name="T32" fmla="*/ 32 w 41"/>
                <a:gd name="T33" fmla="*/ 34 h 50"/>
                <a:gd name="T34" fmla="*/ 25 w 41"/>
                <a:gd name="T35" fmla="*/ 31 h 50"/>
                <a:gd name="T36" fmla="*/ 25 w 41"/>
                <a:gd name="T37" fmla="*/ 26 h 50"/>
                <a:gd name="T38" fmla="*/ 26 w 41"/>
                <a:gd name="T39" fmla="*/ 23 h 50"/>
                <a:gd name="T40" fmla="*/ 28 w 41"/>
                <a:gd name="T41" fmla="*/ 21 h 50"/>
                <a:gd name="T42" fmla="*/ 30 w 41"/>
                <a:gd name="T43" fmla="*/ 20 h 50"/>
                <a:gd name="T44" fmla="*/ 35 w 41"/>
                <a:gd name="T45" fmla="*/ 21 h 50"/>
                <a:gd name="T46" fmla="*/ 37 w 41"/>
                <a:gd name="T47" fmla="*/ 22 h 50"/>
                <a:gd name="T48" fmla="*/ 40 w 41"/>
                <a:gd name="T49" fmla="*/ 23 h 50"/>
                <a:gd name="T50" fmla="*/ 38 w 41"/>
                <a:gd name="T51" fmla="*/ 20 h 50"/>
                <a:gd name="T52" fmla="*/ 37 w 41"/>
                <a:gd name="T53" fmla="*/ 20 h 50"/>
                <a:gd name="T54" fmla="*/ 36 w 41"/>
                <a:gd name="T55" fmla="*/ 19 h 50"/>
                <a:gd name="T56" fmla="*/ 33 w 41"/>
                <a:gd name="T57" fmla="*/ 17 h 50"/>
                <a:gd name="T58" fmla="*/ 30 w 41"/>
                <a:gd name="T59" fmla="*/ 18 h 50"/>
                <a:gd name="T60" fmla="*/ 28 w 41"/>
                <a:gd name="T61" fmla="*/ 20 h 50"/>
                <a:gd name="T62" fmla="*/ 26 w 41"/>
                <a:gd name="T63" fmla="*/ 17 h 50"/>
                <a:gd name="T64" fmla="*/ 28 w 41"/>
                <a:gd name="T65" fmla="*/ 15 h 50"/>
                <a:gd name="T66" fmla="*/ 31 w 41"/>
                <a:gd name="T67" fmla="*/ 13 h 50"/>
                <a:gd name="T68" fmla="*/ 32 w 41"/>
                <a:gd name="T69" fmla="*/ 11 h 50"/>
                <a:gd name="T70" fmla="*/ 31 w 41"/>
                <a:gd name="T71" fmla="*/ 9 h 50"/>
                <a:gd name="T72" fmla="*/ 32 w 41"/>
                <a:gd name="T73" fmla="*/ 7 h 50"/>
                <a:gd name="T74" fmla="*/ 40 w 41"/>
                <a:gd name="T75" fmla="*/ 11 h 50"/>
                <a:gd name="T76" fmla="*/ 32 w 41"/>
                <a:gd name="T77" fmla="*/ 4 h 50"/>
                <a:gd name="T78" fmla="*/ 29 w 41"/>
                <a:gd name="T79" fmla="*/ 3 h 50"/>
                <a:gd name="T80" fmla="*/ 21 w 41"/>
                <a:gd name="T81" fmla="*/ 4 h 50"/>
                <a:gd name="T82" fmla="*/ 15 w 41"/>
                <a:gd name="T83" fmla="*/ 6 h 50"/>
                <a:gd name="T84" fmla="*/ 8 w 41"/>
                <a:gd name="T85" fmla="*/ 4 h 50"/>
                <a:gd name="T86" fmla="*/ 7 w 41"/>
                <a:gd name="T87" fmla="*/ 2 h 50"/>
                <a:gd name="T88" fmla="*/ 13 w 41"/>
                <a:gd name="T89" fmla="*/ 0 h 50"/>
                <a:gd name="T90" fmla="*/ 0 w 41"/>
                <a:gd name="T91" fmla="*/ 4 h 50"/>
                <a:gd name="T92" fmla="*/ 39 w 41"/>
                <a:gd name="T93" fmla="*/ 10 h 50"/>
                <a:gd name="T94" fmla="*/ 31 w 41"/>
                <a:gd name="T95" fmla="*/ 13 h 50"/>
                <a:gd name="T96" fmla="*/ 28 w 41"/>
                <a:gd name="T97" fmla="*/ 13 h 50"/>
                <a:gd name="T98" fmla="*/ 25 w 41"/>
                <a:gd name="T99" fmla="*/ 13 h 50"/>
                <a:gd name="T100" fmla="*/ 26 w 41"/>
                <a:gd name="T101" fmla="*/ 11 h 50"/>
                <a:gd name="T102" fmla="*/ 21 w 41"/>
                <a:gd name="T103" fmla="*/ 6 h 50"/>
                <a:gd name="T104" fmla="*/ 21 w 41"/>
                <a:gd name="T10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" h="50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7" y="8"/>
                    <a:pt x="7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3"/>
                    <a:pt x="3" y="28"/>
                    <a:pt x="5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9" y="33"/>
                    <a:pt x="11" y="36"/>
                    <a:pt x="11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5" y="39"/>
                    <a:pt x="15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5"/>
                    <a:pt x="18" y="45"/>
                    <a:pt x="19" y="46"/>
                  </a:cubicBezTo>
                  <a:cubicBezTo>
                    <a:pt x="20" y="46"/>
                    <a:pt x="21" y="46"/>
                    <a:pt x="21" y="47"/>
                  </a:cubicBezTo>
                  <a:cubicBezTo>
                    <a:pt x="25" y="48"/>
                    <a:pt x="29" y="49"/>
                    <a:pt x="33" y="50"/>
                  </a:cubicBezTo>
                  <a:cubicBezTo>
                    <a:pt x="33" y="49"/>
                    <a:pt x="33" y="48"/>
                    <a:pt x="33" y="48"/>
                  </a:cubicBezTo>
                  <a:cubicBezTo>
                    <a:pt x="33" y="48"/>
                    <a:pt x="32" y="46"/>
                    <a:pt x="32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2" y="33"/>
                    <a:pt x="32" y="34"/>
                  </a:cubicBezTo>
                  <a:cubicBezTo>
                    <a:pt x="32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3" y="17"/>
                    <a:pt x="33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0" y="11"/>
                    <a:pt x="30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8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10"/>
                    <a:pt x="36" y="10"/>
                  </a:cubicBezTo>
                  <a:cubicBezTo>
                    <a:pt x="36" y="10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2"/>
                  </a:cubicBezTo>
                  <a:cubicBezTo>
                    <a:pt x="39" y="9"/>
                    <a:pt x="36" y="6"/>
                    <a:pt x="33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1"/>
                    <a:pt x="24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3"/>
                    <a:pt x="22" y="3"/>
                  </a:cubicBezTo>
                  <a:cubicBezTo>
                    <a:pt x="22" y="3"/>
                    <a:pt x="22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0" y="4"/>
                  </a:cubicBezTo>
                  <a:close/>
                  <a:moveTo>
                    <a:pt x="38" y="11"/>
                  </a:move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11"/>
                  </a:lnTo>
                  <a:close/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lose/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20" y="7"/>
                    <a:pt x="20" y="7"/>
                  </a:cubicBezTo>
                  <a:lnTo>
                    <a:pt x="21" y="7"/>
                  </a:ln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8" name="Freeform 390"/>
            <p:cNvSpPr/>
            <p:nvPr/>
          </p:nvSpPr>
          <p:spPr bwMode="auto">
            <a:xfrm>
              <a:off x="1903413" y="2614613"/>
              <a:ext cx="9525" cy="0"/>
            </a:xfrm>
            <a:custGeom>
              <a:avLst/>
              <a:gdLst>
                <a:gd name="T0" fmla="*/ 0 w 6"/>
                <a:gd name="T1" fmla="*/ 6 w 6"/>
                <a:gd name="T2" fmla="*/ 0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9" name="Freeform 391"/>
            <p:cNvSpPr/>
            <p:nvPr/>
          </p:nvSpPr>
          <p:spPr bwMode="auto">
            <a:xfrm>
              <a:off x="1903413" y="247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4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0" name="Rectangle 392"/>
            <p:cNvSpPr>
              <a:spLocks noChangeArrowheads="1"/>
            </p:cNvSpPr>
            <p:nvPr/>
          </p:nvSpPr>
          <p:spPr bwMode="auto">
            <a:xfrm>
              <a:off x="1893888" y="2633663"/>
              <a:ext cx="1588" cy="1588"/>
            </a:xfrm>
            <a:prstGeom prst="rect">
              <a:avLst/>
            </a:pr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1" name="Rectangle 393"/>
            <p:cNvSpPr>
              <a:spLocks noChangeArrowheads="1"/>
            </p:cNvSpPr>
            <p:nvPr/>
          </p:nvSpPr>
          <p:spPr bwMode="auto">
            <a:xfrm>
              <a:off x="1893888" y="2633663"/>
              <a:ext cx="1588" cy="1588"/>
            </a:xfrm>
            <a:prstGeom prst="rect">
              <a:avLst/>
            </a:pr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2" name="Rectangle 394"/>
            <p:cNvSpPr>
              <a:spLocks noChangeArrowheads="1"/>
            </p:cNvSpPr>
            <p:nvPr/>
          </p:nvSpPr>
          <p:spPr bwMode="auto">
            <a:xfrm>
              <a:off x="1884363" y="2795588"/>
              <a:ext cx="1588" cy="1588"/>
            </a:xfrm>
            <a:prstGeom prst="rect">
              <a:avLst/>
            </a:pr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3" name="Rectangle 395"/>
            <p:cNvSpPr>
              <a:spLocks noChangeArrowheads="1"/>
            </p:cNvSpPr>
            <p:nvPr/>
          </p:nvSpPr>
          <p:spPr bwMode="auto">
            <a:xfrm>
              <a:off x="1884363" y="2795588"/>
              <a:ext cx="1588" cy="1588"/>
            </a:xfrm>
            <a:prstGeom prst="rect">
              <a:avLst/>
            </a:pr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5" name="Freeform 397"/>
            <p:cNvSpPr/>
            <p:nvPr/>
          </p:nvSpPr>
          <p:spPr bwMode="auto">
            <a:xfrm>
              <a:off x="1874838" y="2538413"/>
              <a:ext cx="66675" cy="38100"/>
            </a:xfrm>
            <a:custGeom>
              <a:avLst/>
              <a:gdLst>
                <a:gd name="T0" fmla="*/ 7 w 7"/>
                <a:gd name="T1" fmla="*/ 0 h 4"/>
                <a:gd name="T2" fmla="*/ 7 w 7"/>
                <a:gd name="T3" fmla="*/ 0 h 4"/>
                <a:gd name="T4" fmla="*/ 7 w 7"/>
                <a:gd name="T5" fmla="*/ 0 h 4"/>
                <a:gd name="T6" fmla="*/ 7 w 7"/>
                <a:gd name="T7" fmla="*/ 1 h 4"/>
                <a:gd name="T8" fmla="*/ 6 w 7"/>
                <a:gd name="T9" fmla="*/ 1 h 4"/>
                <a:gd name="T10" fmla="*/ 6 w 7"/>
                <a:gd name="T11" fmla="*/ 2 h 4"/>
                <a:gd name="T12" fmla="*/ 5 w 7"/>
                <a:gd name="T13" fmla="*/ 2 h 4"/>
                <a:gd name="T14" fmla="*/ 5 w 7"/>
                <a:gd name="T15" fmla="*/ 2 h 4"/>
                <a:gd name="T16" fmla="*/ 1 w 7"/>
                <a:gd name="T17" fmla="*/ 3 h 4"/>
                <a:gd name="T18" fmla="*/ 0 w 7"/>
                <a:gd name="T19" fmla="*/ 3 h 4"/>
                <a:gd name="T20" fmla="*/ 0 w 7"/>
                <a:gd name="T21" fmla="*/ 3 h 4"/>
                <a:gd name="T22" fmla="*/ 6 w 7"/>
                <a:gd name="T23" fmla="*/ 2 h 4"/>
                <a:gd name="T24" fmla="*/ 7 w 7"/>
                <a:gd name="T25" fmla="*/ 2 h 4"/>
                <a:gd name="T26" fmla="*/ 7 w 7"/>
                <a:gd name="T27" fmla="*/ 0 h 4"/>
                <a:gd name="T28" fmla="*/ 7 w 7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6" name="Freeform 398"/>
            <p:cNvSpPr/>
            <p:nvPr/>
          </p:nvSpPr>
          <p:spPr bwMode="auto">
            <a:xfrm>
              <a:off x="1855788" y="2586038"/>
              <a:ext cx="76200" cy="47625"/>
            </a:xfrm>
            <a:custGeom>
              <a:avLst/>
              <a:gdLst>
                <a:gd name="T0" fmla="*/ 8 w 8"/>
                <a:gd name="T1" fmla="*/ 1 h 5"/>
                <a:gd name="T2" fmla="*/ 6 w 8"/>
                <a:gd name="T3" fmla="*/ 1 h 5"/>
                <a:gd name="T4" fmla="*/ 5 w 8"/>
                <a:gd name="T5" fmla="*/ 1 h 5"/>
                <a:gd name="T6" fmla="*/ 6 w 8"/>
                <a:gd name="T7" fmla="*/ 0 h 5"/>
                <a:gd name="T8" fmla="*/ 5 w 8"/>
                <a:gd name="T9" fmla="*/ 0 h 5"/>
                <a:gd name="T10" fmla="*/ 4 w 8"/>
                <a:gd name="T11" fmla="*/ 1 h 5"/>
                <a:gd name="T12" fmla="*/ 3 w 8"/>
                <a:gd name="T13" fmla="*/ 1 h 5"/>
                <a:gd name="T14" fmla="*/ 3 w 8"/>
                <a:gd name="T15" fmla="*/ 1 h 5"/>
                <a:gd name="T16" fmla="*/ 3 w 8"/>
                <a:gd name="T17" fmla="*/ 1 h 5"/>
                <a:gd name="T18" fmla="*/ 2 w 8"/>
                <a:gd name="T19" fmla="*/ 2 h 5"/>
                <a:gd name="T20" fmla="*/ 1 w 8"/>
                <a:gd name="T21" fmla="*/ 2 h 5"/>
                <a:gd name="T22" fmla="*/ 0 w 8"/>
                <a:gd name="T23" fmla="*/ 3 h 5"/>
                <a:gd name="T24" fmla="*/ 1 w 8"/>
                <a:gd name="T25" fmla="*/ 4 h 5"/>
                <a:gd name="T26" fmla="*/ 2 w 8"/>
                <a:gd name="T27" fmla="*/ 4 h 5"/>
                <a:gd name="T28" fmla="*/ 2 w 8"/>
                <a:gd name="T29" fmla="*/ 4 h 5"/>
                <a:gd name="T30" fmla="*/ 4 w 8"/>
                <a:gd name="T31" fmla="*/ 4 h 5"/>
                <a:gd name="T32" fmla="*/ 4 w 8"/>
                <a:gd name="T33" fmla="*/ 5 h 5"/>
                <a:gd name="T34" fmla="*/ 4 w 8"/>
                <a:gd name="T35" fmla="*/ 5 h 5"/>
                <a:gd name="T36" fmla="*/ 4 w 8"/>
                <a:gd name="T37" fmla="*/ 5 h 5"/>
                <a:gd name="T38" fmla="*/ 5 w 8"/>
                <a:gd name="T39" fmla="*/ 5 h 5"/>
                <a:gd name="T40" fmla="*/ 4 w 8"/>
                <a:gd name="T41" fmla="*/ 4 h 5"/>
                <a:gd name="T42" fmla="*/ 6 w 8"/>
                <a:gd name="T43" fmla="*/ 4 h 5"/>
                <a:gd name="T44" fmla="*/ 6 w 8"/>
                <a:gd name="T45" fmla="*/ 4 h 5"/>
                <a:gd name="T46" fmla="*/ 5 w 8"/>
                <a:gd name="T47" fmla="*/ 3 h 5"/>
                <a:gd name="T48" fmla="*/ 5 w 8"/>
                <a:gd name="T49" fmla="*/ 3 h 5"/>
                <a:gd name="T50" fmla="*/ 5 w 8"/>
                <a:gd name="T51" fmla="*/ 3 h 5"/>
                <a:gd name="T52" fmla="*/ 6 w 8"/>
                <a:gd name="T53" fmla="*/ 3 h 5"/>
                <a:gd name="T54" fmla="*/ 6 w 8"/>
                <a:gd name="T55" fmla="*/ 3 h 5"/>
                <a:gd name="T56" fmla="*/ 6 w 8"/>
                <a:gd name="T57" fmla="*/ 3 h 5"/>
                <a:gd name="T58" fmla="*/ 6 w 8"/>
                <a:gd name="T59" fmla="*/ 2 h 5"/>
                <a:gd name="T60" fmla="*/ 6 w 8"/>
                <a:gd name="T61" fmla="*/ 2 h 5"/>
                <a:gd name="T62" fmla="*/ 6 w 8"/>
                <a:gd name="T63" fmla="*/ 1 h 5"/>
                <a:gd name="T64" fmla="*/ 7 w 8"/>
                <a:gd name="T65" fmla="*/ 1 h 5"/>
                <a:gd name="T66" fmla="*/ 8 w 8"/>
                <a:gd name="T67" fmla="*/ 1 h 5"/>
                <a:gd name="T68" fmla="*/ 8 w 8"/>
                <a:gd name="T69" fmla="*/ 1 h 5"/>
                <a:gd name="T70" fmla="*/ 8 w 8"/>
                <a:gd name="T7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" h="5">
                  <a:moveTo>
                    <a:pt x="8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7" name="Freeform 399"/>
            <p:cNvSpPr>
              <a:spLocks noEditPoints="1"/>
            </p:cNvSpPr>
            <p:nvPr/>
          </p:nvSpPr>
          <p:spPr bwMode="auto">
            <a:xfrm>
              <a:off x="1797050" y="2528888"/>
              <a:ext cx="279400" cy="533400"/>
            </a:xfrm>
            <a:custGeom>
              <a:avLst/>
              <a:gdLst>
                <a:gd name="T0" fmla="*/ 13 w 29"/>
                <a:gd name="T1" fmla="*/ 3 h 56"/>
                <a:gd name="T2" fmla="*/ 15 w 29"/>
                <a:gd name="T3" fmla="*/ 2 h 56"/>
                <a:gd name="T4" fmla="*/ 15 w 29"/>
                <a:gd name="T5" fmla="*/ 1 h 56"/>
                <a:gd name="T6" fmla="*/ 14 w 29"/>
                <a:gd name="T7" fmla="*/ 0 h 56"/>
                <a:gd name="T8" fmla="*/ 9 w 29"/>
                <a:gd name="T9" fmla="*/ 3 h 56"/>
                <a:gd name="T10" fmla="*/ 7 w 29"/>
                <a:gd name="T11" fmla="*/ 5 h 56"/>
                <a:gd name="T12" fmla="*/ 7 w 29"/>
                <a:gd name="T13" fmla="*/ 5 h 56"/>
                <a:gd name="T14" fmla="*/ 3 w 29"/>
                <a:gd name="T15" fmla="*/ 9 h 56"/>
                <a:gd name="T16" fmla="*/ 1 w 29"/>
                <a:gd name="T17" fmla="*/ 14 h 56"/>
                <a:gd name="T18" fmla="*/ 2 w 29"/>
                <a:gd name="T19" fmla="*/ 16 h 56"/>
                <a:gd name="T20" fmla="*/ 2 w 29"/>
                <a:gd name="T21" fmla="*/ 25 h 56"/>
                <a:gd name="T22" fmla="*/ 5 w 29"/>
                <a:gd name="T23" fmla="*/ 27 h 56"/>
                <a:gd name="T24" fmla="*/ 9 w 29"/>
                <a:gd name="T25" fmla="*/ 30 h 56"/>
                <a:gd name="T26" fmla="*/ 8 w 29"/>
                <a:gd name="T27" fmla="*/ 34 h 56"/>
                <a:gd name="T28" fmla="*/ 11 w 29"/>
                <a:gd name="T29" fmla="*/ 38 h 56"/>
                <a:gd name="T30" fmla="*/ 14 w 29"/>
                <a:gd name="T31" fmla="*/ 47 h 56"/>
                <a:gd name="T32" fmla="*/ 14 w 29"/>
                <a:gd name="T33" fmla="*/ 51 h 56"/>
                <a:gd name="T34" fmla="*/ 15 w 29"/>
                <a:gd name="T35" fmla="*/ 55 h 56"/>
                <a:gd name="T36" fmla="*/ 16 w 29"/>
                <a:gd name="T37" fmla="*/ 56 h 56"/>
                <a:gd name="T38" fmla="*/ 18 w 29"/>
                <a:gd name="T39" fmla="*/ 56 h 56"/>
                <a:gd name="T40" fmla="*/ 17 w 29"/>
                <a:gd name="T41" fmla="*/ 54 h 56"/>
                <a:gd name="T42" fmla="*/ 18 w 29"/>
                <a:gd name="T43" fmla="*/ 53 h 56"/>
                <a:gd name="T44" fmla="*/ 17 w 29"/>
                <a:gd name="T45" fmla="*/ 52 h 56"/>
                <a:gd name="T46" fmla="*/ 18 w 29"/>
                <a:gd name="T47" fmla="*/ 51 h 56"/>
                <a:gd name="T48" fmla="*/ 21 w 29"/>
                <a:gd name="T49" fmla="*/ 50 h 56"/>
                <a:gd name="T50" fmla="*/ 21 w 29"/>
                <a:gd name="T51" fmla="*/ 49 h 56"/>
                <a:gd name="T52" fmla="*/ 24 w 29"/>
                <a:gd name="T53" fmla="*/ 47 h 56"/>
                <a:gd name="T54" fmla="*/ 25 w 29"/>
                <a:gd name="T55" fmla="*/ 46 h 56"/>
                <a:gd name="T56" fmla="*/ 27 w 29"/>
                <a:gd name="T57" fmla="*/ 45 h 56"/>
                <a:gd name="T58" fmla="*/ 29 w 29"/>
                <a:gd name="T59" fmla="*/ 41 h 56"/>
                <a:gd name="T60" fmla="*/ 19 w 29"/>
                <a:gd name="T61" fmla="*/ 30 h 56"/>
                <a:gd name="T62" fmla="*/ 17 w 29"/>
                <a:gd name="T63" fmla="*/ 27 h 56"/>
                <a:gd name="T64" fmla="*/ 10 w 29"/>
                <a:gd name="T65" fmla="*/ 28 h 56"/>
                <a:gd name="T66" fmla="*/ 7 w 29"/>
                <a:gd name="T67" fmla="*/ 27 h 56"/>
                <a:gd name="T68" fmla="*/ 5 w 29"/>
                <a:gd name="T69" fmla="*/ 25 h 56"/>
                <a:gd name="T70" fmla="*/ 4 w 29"/>
                <a:gd name="T71" fmla="*/ 23 h 56"/>
                <a:gd name="T72" fmla="*/ 3 w 29"/>
                <a:gd name="T73" fmla="*/ 22 h 56"/>
                <a:gd name="T74" fmla="*/ 8 w 29"/>
                <a:gd name="T75" fmla="*/ 21 h 56"/>
                <a:gd name="T76" fmla="*/ 8 w 29"/>
                <a:gd name="T77" fmla="*/ 20 h 56"/>
                <a:gd name="T78" fmla="*/ 11 w 29"/>
                <a:gd name="T79" fmla="*/ 18 h 56"/>
                <a:gd name="T80" fmla="*/ 14 w 29"/>
                <a:gd name="T81" fmla="*/ 15 h 56"/>
                <a:gd name="T82" fmla="*/ 14 w 29"/>
                <a:gd name="T83" fmla="*/ 14 h 56"/>
                <a:gd name="T84" fmla="*/ 14 w 29"/>
                <a:gd name="T85" fmla="*/ 7 h 56"/>
                <a:gd name="T86" fmla="*/ 12 w 29"/>
                <a:gd name="T87" fmla="*/ 8 h 56"/>
                <a:gd name="T88" fmla="*/ 12 w 29"/>
                <a:gd name="T89" fmla="*/ 9 h 56"/>
                <a:gd name="T90" fmla="*/ 12 w 29"/>
                <a:gd name="T91" fmla="*/ 10 h 56"/>
                <a:gd name="T92" fmla="*/ 10 w 29"/>
                <a:gd name="T93" fmla="*/ 11 h 56"/>
                <a:gd name="T94" fmla="*/ 10 w 29"/>
                <a:gd name="T95" fmla="*/ 11 h 56"/>
                <a:gd name="T96" fmla="*/ 8 w 29"/>
                <a:gd name="T97" fmla="*/ 10 h 56"/>
                <a:gd name="T98" fmla="*/ 8 w 29"/>
                <a:gd name="T99" fmla="*/ 8 h 56"/>
                <a:gd name="T100" fmla="*/ 10 w 29"/>
                <a:gd name="T101" fmla="*/ 7 h 56"/>
                <a:gd name="T102" fmla="*/ 12 w 29"/>
                <a:gd name="T103" fmla="*/ 7 h 56"/>
                <a:gd name="T104" fmla="*/ 15 w 29"/>
                <a:gd name="T105" fmla="*/ 4 h 56"/>
                <a:gd name="T106" fmla="*/ 15 w 29"/>
                <a:gd name="T107" fmla="*/ 55 h 56"/>
                <a:gd name="T108" fmla="*/ 9 w 29"/>
                <a:gd name="T109" fmla="*/ 28 h 56"/>
                <a:gd name="T110" fmla="*/ 9 w 29"/>
                <a:gd name="T11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" h="56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8" y="3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1"/>
                    <a:pt x="1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1" y="53"/>
                    <a:pt x="7" y="50"/>
                    <a:pt x="5" y="47"/>
                  </a:cubicBezTo>
                  <a:cubicBezTo>
                    <a:pt x="7" y="50"/>
                    <a:pt x="11" y="53"/>
                    <a:pt x="15" y="55"/>
                  </a:cubicBezTo>
                  <a:cubicBezTo>
                    <a:pt x="15" y="55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5" y="38"/>
                    <a:pt x="21" y="34"/>
                    <a:pt x="19" y="30"/>
                  </a:cubicBezTo>
                  <a:cubicBezTo>
                    <a:pt x="19" y="30"/>
                    <a:pt x="18" y="29"/>
                    <a:pt x="18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7" y="20"/>
                    <a:pt x="7" y="20"/>
                  </a:cubicBezTo>
                  <a:cubicBezTo>
                    <a:pt x="7" y="20"/>
                    <a:pt x="7" y="22"/>
                    <a:pt x="7" y="22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2"/>
                    <a:pt x="14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6"/>
                    <a:pt x="15" y="5"/>
                    <a:pt x="15" y="4"/>
                  </a:cubicBezTo>
                  <a:cubicBezTo>
                    <a:pt x="15" y="4"/>
                    <a:pt x="15" y="4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5"/>
                    <a:pt x="8" y="4"/>
                  </a:cubicBezTo>
                  <a:close/>
                  <a:moveTo>
                    <a:pt x="15" y="55"/>
                  </a:move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6" y="55"/>
                    <a:pt x="16" y="55"/>
                  </a:cubicBezTo>
                  <a:lnTo>
                    <a:pt x="15" y="55"/>
                  </a:lnTo>
                  <a:close/>
                  <a:moveTo>
                    <a:pt x="9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lose/>
                </a:path>
              </a:pathLst>
            </a:custGeom>
            <a:solidFill>
              <a:srgbClr val="4D9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8" name="Freeform 400"/>
            <p:cNvSpPr/>
            <p:nvPr/>
          </p:nvSpPr>
          <p:spPr bwMode="auto">
            <a:xfrm>
              <a:off x="1865313" y="2509838"/>
              <a:ext cx="123825" cy="66675"/>
            </a:xfrm>
            <a:custGeom>
              <a:avLst/>
              <a:gdLst>
                <a:gd name="T0" fmla="*/ 0 w 13"/>
                <a:gd name="T1" fmla="*/ 6 h 7"/>
                <a:gd name="T2" fmla="*/ 0 w 13"/>
                <a:gd name="T3" fmla="*/ 6 h 7"/>
                <a:gd name="T4" fmla="*/ 0 w 13"/>
                <a:gd name="T5" fmla="*/ 6 h 7"/>
                <a:gd name="T6" fmla="*/ 0 w 13"/>
                <a:gd name="T7" fmla="*/ 6 h 7"/>
                <a:gd name="T8" fmla="*/ 0 w 13"/>
                <a:gd name="T9" fmla="*/ 7 h 7"/>
                <a:gd name="T10" fmla="*/ 0 w 13"/>
                <a:gd name="T11" fmla="*/ 7 h 7"/>
                <a:gd name="T12" fmla="*/ 0 w 13"/>
                <a:gd name="T13" fmla="*/ 7 h 7"/>
                <a:gd name="T14" fmla="*/ 0 w 13"/>
                <a:gd name="T15" fmla="*/ 7 h 7"/>
                <a:gd name="T16" fmla="*/ 0 w 13"/>
                <a:gd name="T17" fmla="*/ 7 h 7"/>
                <a:gd name="T18" fmla="*/ 0 w 13"/>
                <a:gd name="T19" fmla="*/ 7 h 7"/>
                <a:gd name="T20" fmla="*/ 0 w 13"/>
                <a:gd name="T21" fmla="*/ 7 h 7"/>
                <a:gd name="T22" fmla="*/ 0 w 13"/>
                <a:gd name="T23" fmla="*/ 6 h 7"/>
                <a:gd name="T24" fmla="*/ 0 w 13"/>
                <a:gd name="T25" fmla="*/ 6 h 7"/>
                <a:gd name="T26" fmla="*/ 0 w 13"/>
                <a:gd name="T27" fmla="*/ 6 h 7"/>
                <a:gd name="T28" fmla="*/ 2 w 13"/>
                <a:gd name="T29" fmla="*/ 5 h 7"/>
                <a:gd name="T30" fmla="*/ 4 w 13"/>
                <a:gd name="T31" fmla="*/ 3 h 7"/>
                <a:gd name="T32" fmla="*/ 4 w 13"/>
                <a:gd name="T33" fmla="*/ 3 h 7"/>
                <a:gd name="T34" fmla="*/ 6 w 13"/>
                <a:gd name="T35" fmla="*/ 2 h 7"/>
                <a:gd name="T36" fmla="*/ 7 w 13"/>
                <a:gd name="T37" fmla="*/ 2 h 7"/>
                <a:gd name="T38" fmla="*/ 9 w 13"/>
                <a:gd name="T39" fmla="*/ 2 h 7"/>
                <a:gd name="T40" fmla="*/ 8 w 13"/>
                <a:gd name="T41" fmla="*/ 3 h 7"/>
                <a:gd name="T42" fmla="*/ 9 w 13"/>
                <a:gd name="T43" fmla="*/ 3 h 7"/>
                <a:gd name="T44" fmla="*/ 10 w 13"/>
                <a:gd name="T45" fmla="*/ 2 h 7"/>
                <a:gd name="T46" fmla="*/ 12 w 13"/>
                <a:gd name="T47" fmla="*/ 0 h 7"/>
                <a:gd name="T48" fmla="*/ 13 w 13"/>
                <a:gd name="T49" fmla="*/ 0 h 7"/>
                <a:gd name="T50" fmla="*/ 9 w 13"/>
                <a:gd name="T51" fmla="*/ 1 h 7"/>
                <a:gd name="T52" fmla="*/ 7 w 13"/>
                <a:gd name="T53" fmla="*/ 2 h 7"/>
                <a:gd name="T54" fmla="*/ 7 w 13"/>
                <a:gd name="T55" fmla="*/ 2 h 7"/>
                <a:gd name="T56" fmla="*/ 6 w 13"/>
                <a:gd name="T57" fmla="*/ 2 h 7"/>
                <a:gd name="T58" fmla="*/ 4 w 13"/>
                <a:gd name="T59" fmla="*/ 3 h 7"/>
                <a:gd name="T60" fmla="*/ 0 w 13"/>
                <a:gd name="T61" fmla="*/ 6 h 7"/>
                <a:gd name="T62" fmla="*/ 0 w 13"/>
                <a:gd name="T6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" h="7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4" y="3"/>
                  </a:cubicBezTo>
                  <a:cubicBezTo>
                    <a:pt x="3" y="4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9" name="Freeform 401"/>
            <p:cNvSpPr/>
            <p:nvPr/>
          </p:nvSpPr>
          <p:spPr bwMode="auto">
            <a:xfrm>
              <a:off x="1865313" y="2576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0" name="Freeform 402"/>
            <p:cNvSpPr/>
            <p:nvPr/>
          </p:nvSpPr>
          <p:spPr bwMode="auto">
            <a:xfrm>
              <a:off x="1855788" y="25765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2" name="Freeform 404"/>
            <p:cNvSpPr/>
            <p:nvPr/>
          </p:nvSpPr>
          <p:spPr bwMode="auto">
            <a:xfrm>
              <a:off x="1825625" y="2662238"/>
              <a:ext cx="144463" cy="133350"/>
            </a:xfrm>
            <a:custGeom>
              <a:avLst/>
              <a:gdLst>
                <a:gd name="T0" fmla="*/ 11 w 15"/>
                <a:gd name="T1" fmla="*/ 0 h 14"/>
                <a:gd name="T2" fmla="*/ 11 w 15"/>
                <a:gd name="T3" fmla="*/ 1 h 14"/>
                <a:gd name="T4" fmla="*/ 11 w 15"/>
                <a:gd name="T5" fmla="*/ 1 h 14"/>
                <a:gd name="T6" fmla="*/ 11 w 15"/>
                <a:gd name="T7" fmla="*/ 1 h 14"/>
                <a:gd name="T8" fmla="*/ 10 w 15"/>
                <a:gd name="T9" fmla="*/ 1 h 14"/>
                <a:gd name="T10" fmla="*/ 9 w 15"/>
                <a:gd name="T11" fmla="*/ 3 h 14"/>
                <a:gd name="T12" fmla="*/ 9 w 15"/>
                <a:gd name="T13" fmla="*/ 3 h 14"/>
                <a:gd name="T14" fmla="*/ 8 w 15"/>
                <a:gd name="T15" fmla="*/ 4 h 14"/>
                <a:gd name="T16" fmla="*/ 8 w 15"/>
                <a:gd name="T17" fmla="*/ 4 h 14"/>
                <a:gd name="T18" fmla="*/ 8 w 15"/>
                <a:gd name="T19" fmla="*/ 5 h 14"/>
                <a:gd name="T20" fmla="*/ 6 w 15"/>
                <a:gd name="T21" fmla="*/ 5 h 14"/>
                <a:gd name="T22" fmla="*/ 5 w 15"/>
                <a:gd name="T23" fmla="*/ 6 h 14"/>
                <a:gd name="T24" fmla="*/ 6 w 15"/>
                <a:gd name="T25" fmla="*/ 7 h 14"/>
                <a:gd name="T26" fmla="*/ 5 w 15"/>
                <a:gd name="T27" fmla="*/ 7 h 14"/>
                <a:gd name="T28" fmla="*/ 5 w 15"/>
                <a:gd name="T29" fmla="*/ 7 h 14"/>
                <a:gd name="T30" fmla="*/ 5 w 15"/>
                <a:gd name="T31" fmla="*/ 7 h 14"/>
                <a:gd name="T32" fmla="*/ 4 w 15"/>
                <a:gd name="T33" fmla="*/ 8 h 14"/>
                <a:gd name="T34" fmla="*/ 4 w 15"/>
                <a:gd name="T35" fmla="*/ 6 h 14"/>
                <a:gd name="T36" fmla="*/ 1 w 15"/>
                <a:gd name="T37" fmla="*/ 6 h 14"/>
                <a:gd name="T38" fmla="*/ 0 w 15"/>
                <a:gd name="T39" fmla="*/ 8 h 14"/>
                <a:gd name="T40" fmla="*/ 0 w 15"/>
                <a:gd name="T41" fmla="*/ 10 h 14"/>
                <a:gd name="T42" fmla="*/ 1 w 15"/>
                <a:gd name="T43" fmla="*/ 10 h 14"/>
                <a:gd name="T44" fmla="*/ 1 w 15"/>
                <a:gd name="T45" fmla="*/ 10 h 14"/>
                <a:gd name="T46" fmla="*/ 1 w 15"/>
                <a:gd name="T47" fmla="*/ 9 h 14"/>
                <a:gd name="T48" fmla="*/ 1 w 15"/>
                <a:gd name="T49" fmla="*/ 9 h 14"/>
                <a:gd name="T50" fmla="*/ 1 w 15"/>
                <a:gd name="T51" fmla="*/ 9 h 14"/>
                <a:gd name="T52" fmla="*/ 3 w 15"/>
                <a:gd name="T53" fmla="*/ 9 h 14"/>
                <a:gd name="T54" fmla="*/ 2 w 15"/>
                <a:gd name="T55" fmla="*/ 11 h 14"/>
                <a:gd name="T56" fmla="*/ 4 w 15"/>
                <a:gd name="T57" fmla="*/ 11 h 14"/>
                <a:gd name="T58" fmla="*/ 4 w 15"/>
                <a:gd name="T59" fmla="*/ 11 h 14"/>
                <a:gd name="T60" fmla="*/ 4 w 15"/>
                <a:gd name="T61" fmla="*/ 12 h 14"/>
                <a:gd name="T62" fmla="*/ 4 w 15"/>
                <a:gd name="T63" fmla="*/ 13 h 14"/>
                <a:gd name="T64" fmla="*/ 5 w 15"/>
                <a:gd name="T65" fmla="*/ 13 h 14"/>
                <a:gd name="T66" fmla="*/ 6 w 15"/>
                <a:gd name="T67" fmla="*/ 13 h 14"/>
                <a:gd name="T68" fmla="*/ 6 w 15"/>
                <a:gd name="T69" fmla="*/ 13 h 14"/>
                <a:gd name="T70" fmla="*/ 7 w 15"/>
                <a:gd name="T71" fmla="*/ 14 h 14"/>
                <a:gd name="T72" fmla="*/ 8 w 15"/>
                <a:gd name="T73" fmla="*/ 13 h 14"/>
                <a:gd name="T74" fmla="*/ 11 w 15"/>
                <a:gd name="T75" fmla="*/ 13 h 14"/>
                <a:gd name="T76" fmla="*/ 11 w 15"/>
                <a:gd name="T77" fmla="*/ 13 h 14"/>
                <a:gd name="T78" fmla="*/ 14 w 15"/>
                <a:gd name="T79" fmla="*/ 13 h 14"/>
                <a:gd name="T80" fmla="*/ 15 w 15"/>
                <a:gd name="T81" fmla="*/ 14 h 14"/>
                <a:gd name="T82" fmla="*/ 15 w 15"/>
                <a:gd name="T83" fmla="*/ 14 h 14"/>
                <a:gd name="T84" fmla="*/ 12 w 15"/>
                <a:gd name="T85" fmla="*/ 0 h 14"/>
                <a:gd name="T86" fmla="*/ 11 w 15"/>
                <a:gd name="T8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" h="14"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7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4" y="8"/>
                    <a:pt x="4" y="6"/>
                    <a:pt x="4" y="6"/>
                  </a:cubicBezTo>
                  <a:cubicBezTo>
                    <a:pt x="4" y="6"/>
                    <a:pt x="1" y="6"/>
                    <a:pt x="1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0"/>
                    <a:pt x="12" y="5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3" name="Freeform 405"/>
            <p:cNvSpPr/>
            <p:nvPr/>
          </p:nvSpPr>
          <p:spPr bwMode="auto">
            <a:xfrm>
              <a:off x="1825625" y="2576513"/>
              <a:ext cx="39688" cy="38100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1 h 4"/>
                <a:gd name="T4" fmla="*/ 4 w 4"/>
                <a:gd name="T5" fmla="*/ 0 h 4"/>
                <a:gd name="T6" fmla="*/ 3 w 4"/>
                <a:gd name="T7" fmla="*/ 1 h 4"/>
                <a:gd name="T8" fmla="*/ 2 w 4"/>
                <a:gd name="T9" fmla="*/ 1 h 4"/>
                <a:gd name="T10" fmla="*/ 2 w 4"/>
                <a:gd name="T11" fmla="*/ 2 h 4"/>
                <a:gd name="T12" fmla="*/ 2 w 4"/>
                <a:gd name="T13" fmla="*/ 2 h 4"/>
                <a:gd name="T14" fmla="*/ 1 w 4"/>
                <a:gd name="T15" fmla="*/ 2 h 4"/>
                <a:gd name="T16" fmla="*/ 1 w 4"/>
                <a:gd name="T17" fmla="*/ 3 h 4"/>
                <a:gd name="T18" fmla="*/ 1 w 4"/>
                <a:gd name="T19" fmla="*/ 4 h 4"/>
                <a:gd name="T20" fmla="*/ 0 w 4"/>
                <a:gd name="T21" fmla="*/ 4 h 4"/>
                <a:gd name="T22" fmla="*/ 2 w 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4" name="Freeform 406"/>
            <p:cNvSpPr/>
            <p:nvPr/>
          </p:nvSpPr>
          <p:spPr bwMode="auto">
            <a:xfrm>
              <a:off x="1825625" y="2614613"/>
              <a:ext cx="111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30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5" name="Freeform 407"/>
            <p:cNvSpPr/>
            <p:nvPr/>
          </p:nvSpPr>
          <p:spPr bwMode="auto">
            <a:xfrm>
              <a:off x="1797050" y="2614613"/>
              <a:ext cx="28575" cy="476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3 w 3"/>
                <a:gd name="T5" fmla="*/ 0 h 5"/>
                <a:gd name="T6" fmla="*/ 3 w 3"/>
                <a:gd name="T7" fmla="*/ 0 h 5"/>
                <a:gd name="T8" fmla="*/ 0 w 3"/>
                <a:gd name="T9" fmla="*/ 5 h 5"/>
                <a:gd name="T10" fmla="*/ 0 w 3"/>
                <a:gd name="T11" fmla="*/ 5 h 5"/>
                <a:gd name="T12" fmla="*/ 0 w 3"/>
                <a:gd name="T13" fmla="*/ 5 h 5"/>
                <a:gd name="T14" fmla="*/ 0 w 3"/>
                <a:gd name="T15" fmla="*/ 5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847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6" name="Freeform 408"/>
            <p:cNvSpPr/>
            <p:nvPr/>
          </p:nvSpPr>
          <p:spPr bwMode="auto">
            <a:xfrm>
              <a:off x="1797050" y="2662238"/>
              <a:ext cx="0" cy="952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7" name="Freeform 409"/>
            <p:cNvSpPr/>
            <p:nvPr/>
          </p:nvSpPr>
          <p:spPr bwMode="auto">
            <a:xfrm>
              <a:off x="1778000" y="2662238"/>
              <a:ext cx="163513" cy="390525"/>
            </a:xfrm>
            <a:custGeom>
              <a:avLst/>
              <a:gdLst>
                <a:gd name="T0" fmla="*/ 17 w 17"/>
                <a:gd name="T1" fmla="*/ 41 h 41"/>
                <a:gd name="T2" fmla="*/ 17 w 17"/>
                <a:gd name="T3" fmla="*/ 41 h 41"/>
                <a:gd name="T4" fmla="*/ 17 w 17"/>
                <a:gd name="T5" fmla="*/ 41 h 41"/>
                <a:gd name="T6" fmla="*/ 15 w 17"/>
                <a:gd name="T7" fmla="*/ 38 h 41"/>
                <a:gd name="T8" fmla="*/ 16 w 17"/>
                <a:gd name="T9" fmla="*/ 37 h 41"/>
                <a:gd name="T10" fmla="*/ 16 w 17"/>
                <a:gd name="T11" fmla="*/ 37 h 41"/>
                <a:gd name="T12" fmla="*/ 16 w 17"/>
                <a:gd name="T13" fmla="*/ 36 h 41"/>
                <a:gd name="T14" fmla="*/ 16 w 17"/>
                <a:gd name="T15" fmla="*/ 36 h 41"/>
                <a:gd name="T16" fmla="*/ 15 w 17"/>
                <a:gd name="T17" fmla="*/ 34 h 41"/>
                <a:gd name="T18" fmla="*/ 16 w 17"/>
                <a:gd name="T19" fmla="*/ 33 h 41"/>
                <a:gd name="T20" fmla="*/ 16 w 17"/>
                <a:gd name="T21" fmla="*/ 31 h 41"/>
                <a:gd name="T22" fmla="*/ 16 w 17"/>
                <a:gd name="T23" fmla="*/ 27 h 41"/>
                <a:gd name="T24" fmla="*/ 13 w 17"/>
                <a:gd name="T25" fmla="*/ 25 h 41"/>
                <a:gd name="T26" fmla="*/ 13 w 17"/>
                <a:gd name="T27" fmla="*/ 24 h 41"/>
                <a:gd name="T28" fmla="*/ 13 w 17"/>
                <a:gd name="T29" fmla="*/ 24 h 41"/>
                <a:gd name="T30" fmla="*/ 11 w 17"/>
                <a:gd name="T31" fmla="*/ 21 h 41"/>
                <a:gd name="T32" fmla="*/ 10 w 17"/>
                <a:gd name="T33" fmla="*/ 20 h 41"/>
                <a:gd name="T34" fmla="*/ 10 w 17"/>
                <a:gd name="T35" fmla="*/ 20 h 41"/>
                <a:gd name="T36" fmla="*/ 11 w 17"/>
                <a:gd name="T37" fmla="*/ 19 h 41"/>
                <a:gd name="T38" fmla="*/ 10 w 17"/>
                <a:gd name="T39" fmla="*/ 19 h 41"/>
                <a:gd name="T40" fmla="*/ 10 w 17"/>
                <a:gd name="T41" fmla="*/ 18 h 41"/>
                <a:gd name="T42" fmla="*/ 11 w 17"/>
                <a:gd name="T43" fmla="*/ 16 h 41"/>
                <a:gd name="T44" fmla="*/ 11 w 17"/>
                <a:gd name="T45" fmla="*/ 15 h 41"/>
                <a:gd name="T46" fmla="*/ 11 w 17"/>
                <a:gd name="T47" fmla="*/ 14 h 41"/>
                <a:gd name="T48" fmla="*/ 10 w 17"/>
                <a:gd name="T49" fmla="*/ 15 h 41"/>
                <a:gd name="T50" fmla="*/ 7 w 17"/>
                <a:gd name="T51" fmla="*/ 13 h 41"/>
                <a:gd name="T52" fmla="*/ 7 w 17"/>
                <a:gd name="T53" fmla="*/ 12 h 41"/>
                <a:gd name="T54" fmla="*/ 6 w 17"/>
                <a:gd name="T55" fmla="*/ 12 h 41"/>
                <a:gd name="T56" fmla="*/ 5 w 17"/>
                <a:gd name="T57" fmla="*/ 11 h 41"/>
                <a:gd name="T58" fmla="*/ 4 w 17"/>
                <a:gd name="T59" fmla="*/ 11 h 41"/>
                <a:gd name="T60" fmla="*/ 3 w 17"/>
                <a:gd name="T61" fmla="*/ 10 h 41"/>
                <a:gd name="T62" fmla="*/ 3 w 17"/>
                <a:gd name="T63" fmla="*/ 6 h 41"/>
                <a:gd name="T64" fmla="*/ 3 w 17"/>
                <a:gd name="T65" fmla="*/ 6 h 41"/>
                <a:gd name="T66" fmla="*/ 4 w 17"/>
                <a:gd name="T67" fmla="*/ 2 h 41"/>
                <a:gd name="T68" fmla="*/ 3 w 17"/>
                <a:gd name="T69" fmla="*/ 1 h 41"/>
                <a:gd name="T70" fmla="*/ 3 w 17"/>
                <a:gd name="T71" fmla="*/ 0 h 41"/>
                <a:gd name="T72" fmla="*/ 2 w 17"/>
                <a:gd name="T73" fmla="*/ 0 h 41"/>
                <a:gd name="T74" fmla="*/ 2 w 17"/>
                <a:gd name="T75" fmla="*/ 1 h 41"/>
                <a:gd name="T76" fmla="*/ 2 w 17"/>
                <a:gd name="T77" fmla="*/ 1 h 41"/>
                <a:gd name="T78" fmla="*/ 2 w 17"/>
                <a:gd name="T79" fmla="*/ 2 h 41"/>
                <a:gd name="T80" fmla="*/ 1 w 17"/>
                <a:gd name="T81" fmla="*/ 3 h 41"/>
                <a:gd name="T82" fmla="*/ 1 w 17"/>
                <a:gd name="T83" fmla="*/ 4 h 41"/>
                <a:gd name="T84" fmla="*/ 1 w 17"/>
                <a:gd name="T85" fmla="*/ 5 h 41"/>
                <a:gd name="T86" fmla="*/ 1 w 17"/>
                <a:gd name="T87" fmla="*/ 5 h 41"/>
                <a:gd name="T88" fmla="*/ 0 w 17"/>
                <a:gd name="T89" fmla="*/ 6 h 41"/>
                <a:gd name="T90" fmla="*/ 0 w 17"/>
                <a:gd name="T91" fmla="*/ 9 h 41"/>
                <a:gd name="T92" fmla="*/ 0 w 17"/>
                <a:gd name="T93" fmla="*/ 9 h 41"/>
                <a:gd name="T94" fmla="*/ 0 w 17"/>
                <a:gd name="T95" fmla="*/ 10 h 41"/>
                <a:gd name="T96" fmla="*/ 0 w 17"/>
                <a:gd name="T97" fmla="*/ 10 h 41"/>
                <a:gd name="T98" fmla="*/ 0 w 17"/>
                <a:gd name="T99" fmla="*/ 10 h 41"/>
                <a:gd name="T100" fmla="*/ 0 w 17"/>
                <a:gd name="T101" fmla="*/ 11 h 41"/>
                <a:gd name="T102" fmla="*/ 0 w 17"/>
                <a:gd name="T103" fmla="*/ 13 h 41"/>
                <a:gd name="T104" fmla="*/ 0 w 17"/>
                <a:gd name="T105" fmla="*/ 15 h 41"/>
                <a:gd name="T106" fmla="*/ 0 w 17"/>
                <a:gd name="T107" fmla="*/ 15 h 41"/>
                <a:gd name="T108" fmla="*/ 0 w 17"/>
                <a:gd name="T109" fmla="*/ 20 h 41"/>
                <a:gd name="T110" fmla="*/ 0 w 17"/>
                <a:gd name="T111" fmla="*/ 20 h 41"/>
                <a:gd name="T112" fmla="*/ 1 w 17"/>
                <a:gd name="T113" fmla="*/ 22 h 41"/>
                <a:gd name="T114" fmla="*/ 2 w 17"/>
                <a:gd name="T115" fmla="*/ 24 h 41"/>
                <a:gd name="T116" fmla="*/ 2 w 17"/>
                <a:gd name="T117" fmla="*/ 25 h 41"/>
                <a:gd name="T118" fmla="*/ 3 w 17"/>
                <a:gd name="T119" fmla="*/ 28 h 41"/>
                <a:gd name="T120" fmla="*/ 4 w 17"/>
                <a:gd name="T121" fmla="*/ 29 h 41"/>
                <a:gd name="T122" fmla="*/ 7 w 17"/>
                <a:gd name="T123" fmla="*/ 33 h 41"/>
                <a:gd name="T124" fmla="*/ 17 w 17"/>
                <a:gd name="T12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" h="41">
                  <a:moveTo>
                    <a:pt x="17" y="41"/>
                  </a:move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3"/>
                    <a:pt x="2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2" y="26"/>
                    <a:pt x="3" y="27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6" y="32"/>
                    <a:pt x="7" y="33"/>
                  </a:cubicBezTo>
                  <a:cubicBezTo>
                    <a:pt x="9" y="36"/>
                    <a:pt x="13" y="39"/>
                    <a:pt x="17" y="41"/>
                  </a:cubicBezTo>
                  <a:close/>
                </a:path>
              </a:pathLst>
            </a:custGeom>
            <a:solidFill>
              <a:srgbClr val="23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8" name="Freeform 410"/>
            <p:cNvSpPr/>
            <p:nvPr/>
          </p:nvSpPr>
          <p:spPr bwMode="auto">
            <a:xfrm>
              <a:off x="1778000" y="2805113"/>
              <a:ext cx="0" cy="47625"/>
            </a:xfrm>
            <a:custGeom>
              <a:avLst/>
              <a:gdLst>
                <a:gd name="T0" fmla="*/ 5 h 5"/>
                <a:gd name="T1" fmla="*/ 0 h 5"/>
                <a:gd name="T2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9" name="Freeform 411"/>
            <p:cNvSpPr/>
            <p:nvPr/>
          </p:nvSpPr>
          <p:spPr bwMode="auto">
            <a:xfrm>
              <a:off x="1778000" y="2767013"/>
              <a:ext cx="0" cy="3810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CC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441" name="Freeform 430"/>
          <p:cNvSpPr/>
          <p:nvPr/>
        </p:nvSpPr>
        <p:spPr bwMode="auto">
          <a:xfrm>
            <a:off x="0" y="187776"/>
            <a:ext cx="9144000" cy="65484"/>
          </a:xfrm>
          <a:custGeom>
            <a:avLst/>
            <a:gdLst>
              <a:gd name="T0" fmla="*/ 17 w 5255"/>
              <a:gd name="T1" fmla="*/ 36 h 36"/>
              <a:gd name="T2" fmla="*/ 5255 w 5255"/>
              <a:gd name="T3" fmla="*/ 36 h 36"/>
              <a:gd name="T4" fmla="*/ 5255 w 5255"/>
              <a:gd name="T5" fmla="*/ 36 h 36"/>
              <a:gd name="T6" fmla="*/ 5255 w 5255"/>
              <a:gd name="T7" fmla="*/ 0 h 36"/>
              <a:gd name="T8" fmla="*/ 0 w 5255"/>
              <a:gd name="T9" fmla="*/ 0 h 36"/>
              <a:gd name="T10" fmla="*/ 0 w 5255"/>
              <a:gd name="T11" fmla="*/ 36 h 36"/>
              <a:gd name="T12" fmla="*/ 17 w 5255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5" h="36">
                <a:moveTo>
                  <a:pt x="17" y="36"/>
                </a:moveTo>
                <a:lnTo>
                  <a:pt x="5255" y="36"/>
                </a:lnTo>
                <a:lnTo>
                  <a:pt x="5255" y="36"/>
                </a:lnTo>
                <a:lnTo>
                  <a:pt x="5255" y="0"/>
                </a:lnTo>
                <a:lnTo>
                  <a:pt x="0" y="0"/>
                </a:lnTo>
                <a:lnTo>
                  <a:pt x="0" y="36"/>
                </a:lnTo>
                <a:lnTo>
                  <a:pt x="17" y="36"/>
                </a:lnTo>
                <a:close/>
              </a:path>
            </a:pathLst>
          </a:custGeom>
          <a:solidFill>
            <a:srgbClr val="858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454" name="组合 453"/>
          <p:cNvGrpSpPr/>
          <p:nvPr/>
        </p:nvGrpSpPr>
        <p:grpSpPr>
          <a:xfrm>
            <a:off x="4505496" y="557039"/>
            <a:ext cx="898922" cy="141684"/>
            <a:chOff x="5094288" y="1047750"/>
            <a:chExt cx="1198563" cy="188912"/>
          </a:xfrm>
        </p:grpSpPr>
        <p:sp>
          <p:nvSpPr>
            <p:cNvPr id="444" name="Freeform 433"/>
            <p:cNvSpPr/>
            <p:nvPr/>
          </p:nvSpPr>
          <p:spPr bwMode="auto">
            <a:xfrm>
              <a:off x="5094288" y="1047750"/>
              <a:ext cx="1198563" cy="139700"/>
            </a:xfrm>
            <a:custGeom>
              <a:avLst/>
              <a:gdLst>
                <a:gd name="T0" fmla="*/ 0 w 172"/>
                <a:gd name="T1" fmla="*/ 20 h 20"/>
                <a:gd name="T2" fmla="*/ 17 w 172"/>
                <a:gd name="T3" fmla="*/ 20 h 20"/>
                <a:gd name="T4" fmla="*/ 155 w 172"/>
                <a:gd name="T5" fmla="*/ 20 h 20"/>
                <a:gd name="T6" fmla="*/ 172 w 172"/>
                <a:gd name="T7" fmla="*/ 20 h 20"/>
                <a:gd name="T8" fmla="*/ 172 w 172"/>
                <a:gd name="T9" fmla="*/ 15 h 20"/>
                <a:gd name="T10" fmla="*/ 155 w 172"/>
                <a:gd name="T11" fmla="*/ 10 h 20"/>
                <a:gd name="T12" fmla="*/ 99 w 172"/>
                <a:gd name="T13" fmla="*/ 3 h 20"/>
                <a:gd name="T14" fmla="*/ 95 w 172"/>
                <a:gd name="T15" fmla="*/ 2 h 20"/>
                <a:gd name="T16" fmla="*/ 95 w 172"/>
                <a:gd name="T17" fmla="*/ 2 h 20"/>
                <a:gd name="T18" fmla="*/ 27 w 172"/>
                <a:gd name="T19" fmla="*/ 2 h 20"/>
                <a:gd name="T20" fmla="*/ 0 w 172"/>
                <a:gd name="T21" fmla="*/ 2 h 20"/>
                <a:gd name="T22" fmla="*/ 0 w 172"/>
                <a:gd name="T23" fmla="*/ 10 h 20"/>
                <a:gd name="T24" fmla="*/ 0 w 172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20">
                  <a:moveTo>
                    <a:pt x="0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7" y="13"/>
                    <a:pt x="160" y="12"/>
                    <a:pt x="155" y="10"/>
                  </a:cubicBezTo>
                  <a:cubicBezTo>
                    <a:pt x="137" y="6"/>
                    <a:pt x="118" y="4"/>
                    <a:pt x="99" y="3"/>
                  </a:cubicBezTo>
                  <a:cubicBezTo>
                    <a:pt x="98" y="3"/>
                    <a:pt x="96" y="2"/>
                    <a:pt x="95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73" y="0"/>
                    <a:pt x="50" y="1"/>
                    <a:pt x="27" y="2"/>
                  </a:cubicBezTo>
                  <a:cubicBezTo>
                    <a:pt x="18" y="2"/>
                    <a:pt x="9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6F7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5" name="Freeform 434"/>
            <p:cNvSpPr/>
            <p:nvPr/>
          </p:nvSpPr>
          <p:spPr bwMode="auto">
            <a:xfrm>
              <a:off x="5211763" y="1187450"/>
              <a:ext cx="962025" cy="49212"/>
            </a:xfrm>
            <a:custGeom>
              <a:avLst/>
              <a:gdLst>
                <a:gd name="T0" fmla="*/ 12 w 138"/>
                <a:gd name="T1" fmla="*/ 7 h 7"/>
                <a:gd name="T2" fmla="*/ 126 w 138"/>
                <a:gd name="T3" fmla="*/ 7 h 7"/>
                <a:gd name="T4" fmla="*/ 138 w 138"/>
                <a:gd name="T5" fmla="*/ 0 h 7"/>
                <a:gd name="T6" fmla="*/ 0 w 138"/>
                <a:gd name="T7" fmla="*/ 0 h 7"/>
                <a:gd name="T8" fmla="*/ 12 w 13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7">
                  <a:moveTo>
                    <a:pt x="12" y="7"/>
                  </a:moveTo>
                  <a:cubicBezTo>
                    <a:pt x="126" y="7"/>
                    <a:pt x="126" y="7"/>
                    <a:pt x="126" y="7"/>
                  </a:cubicBezTo>
                  <a:cubicBezTo>
                    <a:pt x="131" y="7"/>
                    <a:pt x="136" y="4"/>
                    <a:pt x="1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7" y="7"/>
                    <a:pt x="12" y="7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53" name="组合 452"/>
          <p:cNvGrpSpPr/>
          <p:nvPr/>
        </p:nvGrpSpPr>
        <p:grpSpPr>
          <a:xfrm>
            <a:off x="3239861" y="441549"/>
            <a:ext cx="889397" cy="157163"/>
            <a:chOff x="3406775" y="893763"/>
            <a:chExt cx="1185863" cy="209550"/>
          </a:xfrm>
        </p:grpSpPr>
        <p:sp>
          <p:nvSpPr>
            <p:cNvPr id="446" name="Freeform 435"/>
            <p:cNvSpPr/>
            <p:nvPr/>
          </p:nvSpPr>
          <p:spPr bwMode="auto">
            <a:xfrm>
              <a:off x="3406775" y="893763"/>
              <a:ext cx="1185863" cy="139700"/>
            </a:xfrm>
            <a:custGeom>
              <a:avLst/>
              <a:gdLst>
                <a:gd name="T0" fmla="*/ 14 w 170"/>
                <a:gd name="T1" fmla="*/ 20 h 20"/>
                <a:gd name="T2" fmla="*/ 156 w 170"/>
                <a:gd name="T3" fmla="*/ 20 h 20"/>
                <a:gd name="T4" fmla="*/ 170 w 170"/>
                <a:gd name="T5" fmla="*/ 20 h 20"/>
                <a:gd name="T6" fmla="*/ 104 w 170"/>
                <a:gd name="T7" fmla="*/ 5 h 20"/>
                <a:gd name="T8" fmla="*/ 0 w 170"/>
                <a:gd name="T9" fmla="*/ 1 h 20"/>
                <a:gd name="T10" fmla="*/ 0 w 170"/>
                <a:gd name="T11" fmla="*/ 20 h 20"/>
                <a:gd name="T12" fmla="*/ 14 w 17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0">
                  <a:moveTo>
                    <a:pt x="14" y="20"/>
                  </a:moveTo>
                  <a:cubicBezTo>
                    <a:pt x="156" y="20"/>
                    <a:pt x="156" y="20"/>
                    <a:pt x="156" y="20"/>
                  </a:cubicBezTo>
                  <a:cubicBezTo>
                    <a:pt x="170" y="20"/>
                    <a:pt x="170" y="20"/>
                    <a:pt x="170" y="20"/>
                  </a:cubicBezTo>
                  <a:cubicBezTo>
                    <a:pt x="149" y="10"/>
                    <a:pt x="126" y="9"/>
                    <a:pt x="104" y="5"/>
                  </a:cubicBezTo>
                  <a:cubicBezTo>
                    <a:pt x="70" y="0"/>
                    <a:pt x="34" y="1"/>
                    <a:pt x="0" y="1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6F7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7" name="Freeform 436"/>
            <p:cNvSpPr/>
            <p:nvPr/>
          </p:nvSpPr>
          <p:spPr bwMode="auto">
            <a:xfrm>
              <a:off x="3505200" y="1033463"/>
              <a:ext cx="989013" cy="69850"/>
            </a:xfrm>
            <a:custGeom>
              <a:avLst/>
              <a:gdLst>
                <a:gd name="T0" fmla="*/ 14 w 142"/>
                <a:gd name="T1" fmla="*/ 10 h 10"/>
                <a:gd name="T2" fmla="*/ 128 w 142"/>
                <a:gd name="T3" fmla="*/ 10 h 10"/>
                <a:gd name="T4" fmla="*/ 142 w 142"/>
                <a:gd name="T5" fmla="*/ 0 h 10"/>
                <a:gd name="T6" fmla="*/ 0 w 142"/>
                <a:gd name="T7" fmla="*/ 0 h 10"/>
                <a:gd name="T8" fmla="*/ 14 w 14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0">
                  <a:moveTo>
                    <a:pt x="14" y="10"/>
                  </a:moveTo>
                  <a:cubicBezTo>
                    <a:pt x="128" y="10"/>
                    <a:pt x="128" y="10"/>
                    <a:pt x="128" y="10"/>
                  </a:cubicBezTo>
                  <a:cubicBezTo>
                    <a:pt x="134" y="10"/>
                    <a:pt x="140" y="6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6"/>
                    <a:pt x="8" y="10"/>
                    <a:pt x="14" y="10"/>
                  </a:cubicBez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448" name="Freeform 437"/>
          <p:cNvSpPr/>
          <p:nvPr/>
        </p:nvSpPr>
        <p:spPr bwMode="auto">
          <a:xfrm>
            <a:off x="2027805" y="242714"/>
            <a:ext cx="6256735" cy="392906"/>
          </a:xfrm>
          <a:custGeom>
            <a:avLst/>
            <a:gdLst>
              <a:gd name="T0" fmla="*/ 0 w 1197"/>
              <a:gd name="T1" fmla="*/ 0 h 75"/>
              <a:gd name="T2" fmla="*/ 0 w 1197"/>
              <a:gd name="T3" fmla="*/ 15 h 75"/>
              <a:gd name="T4" fmla="*/ 0 w 1197"/>
              <a:gd name="T5" fmla="*/ 16 h 75"/>
              <a:gd name="T6" fmla="*/ 308 w 1197"/>
              <a:gd name="T7" fmla="*/ 16 h 75"/>
              <a:gd name="T8" fmla="*/ 308 w 1197"/>
              <a:gd name="T9" fmla="*/ 28 h 75"/>
              <a:gd name="T10" fmla="*/ 232 w 1197"/>
              <a:gd name="T11" fmla="*/ 28 h 75"/>
              <a:gd name="T12" fmla="*/ 232 w 1197"/>
              <a:gd name="T13" fmla="*/ 39 h 75"/>
              <a:gd name="T14" fmla="*/ 336 w 1197"/>
              <a:gd name="T15" fmla="*/ 43 h 75"/>
              <a:gd name="T16" fmla="*/ 402 w 1197"/>
              <a:gd name="T17" fmla="*/ 58 h 75"/>
              <a:gd name="T18" fmla="*/ 404 w 1197"/>
              <a:gd name="T19" fmla="*/ 58 h 75"/>
              <a:gd name="T20" fmla="*/ 404 w 1197"/>
              <a:gd name="T21" fmla="*/ 28 h 75"/>
              <a:gd name="T22" fmla="*/ 321 w 1197"/>
              <a:gd name="T23" fmla="*/ 28 h 75"/>
              <a:gd name="T24" fmla="*/ 321 w 1197"/>
              <a:gd name="T25" fmla="*/ 16 h 75"/>
              <a:gd name="T26" fmla="*/ 552 w 1197"/>
              <a:gd name="T27" fmla="*/ 16 h 75"/>
              <a:gd name="T28" fmla="*/ 552 w 1197"/>
              <a:gd name="T29" fmla="*/ 50 h 75"/>
              <a:gd name="T30" fmla="*/ 474 w 1197"/>
              <a:gd name="T31" fmla="*/ 50 h 75"/>
              <a:gd name="T32" fmla="*/ 474 w 1197"/>
              <a:gd name="T33" fmla="*/ 62 h 75"/>
              <a:gd name="T34" fmla="*/ 501 w 1197"/>
              <a:gd name="T35" fmla="*/ 62 h 75"/>
              <a:gd name="T36" fmla="*/ 569 w 1197"/>
              <a:gd name="T37" fmla="*/ 62 h 75"/>
              <a:gd name="T38" fmla="*/ 569 w 1197"/>
              <a:gd name="T39" fmla="*/ 62 h 75"/>
              <a:gd name="T40" fmla="*/ 573 w 1197"/>
              <a:gd name="T41" fmla="*/ 63 h 75"/>
              <a:gd name="T42" fmla="*/ 629 w 1197"/>
              <a:gd name="T43" fmla="*/ 70 h 75"/>
              <a:gd name="T44" fmla="*/ 646 w 1197"/>
              <a:gd name="T45" fmla="*/ 75 h 75"/>
              <a:gd name="T46" fmla="*/ 646 w 1197"/>
              <a:gd name="T47" fmla="*/ 61 h 75"/>
              <a:gd name="T48" fmla="*/ 646 w 1197"/>
              <a:gd name="T49" fmla="*/ 50 h 75"/>
              <a:gd name="T50" fmla="*/ 567 w 1197"/>
              <a:gd name="T51" fmla="*/ 50 h 75"/>
              <a:gd name="T52" fmla="*/ 567 w 1197"/>
              <a:gd name="T53" fmla="*/ 16 h 75"/>
              <a:gd name="T54" fmla="*/ 801 w 1197"/>
              <a:gd name="T55" fmla="*/ 16 h 75"/>
              <a:gd name="T56" fmla="*/ 801 w 1197"/>
              <a:gd name="T57" fmla="*/ 30 h 75"/>
              <a:gd name="T58" fmla="*/ 722 w 1197"/>
              <a:gd name="T59" fmla="*/ 30 h 75"/>
              <a:gd name="T60" fmla="*/ 722 w 1197"/>
              <a:gd name="T61" fmla="*/ 42 h 75"/>
              <a:gd name="T62" fmla="*/ 751 w 1197"/>
              <a:gd name="T63" fmla="*/ 41 h 75"/>
              <a:gd name="T64" fmla="*/ 823 w 1197"/>
              <a:gd name="T65" fmla="*/ 44 h 75"/>
              <a:gd name="T66" fmla="*/ 878 w 1197"/>
              <a:gd name="T67" fmla="*/ 53 h 75"/>
              <a:gd name="T68" fmla="*/ 894 w 1197"/>
              <a:gd name="T69" fmla="*/ 56 h 75"/>
              <a:gd name="T70" fmla="*/ 894 w 1197"/>
              <a:gd name="T71" fmla="*/ 30 h 75"/>
              <a:gd name="T72" fmla="*/ 816 w 1197"/>
              <a:gd name="T73" fmla="*/ 30 h 75"/>
              <a:gd name="T74" fmla="*/ 816 w 1197"/>
              <a:gd name="T75" fmla="*/ 16 h 75"/>
              <a:gd name="T76" fmla="*/ 1185 w 1197"/>
              <a:gd name="T77" fmla="*/ 16 h 75"/>
              <a:gd name="T78" fmla="*/ 1197 w 1197"/>
              <a:gd name="T79" fmla="*/ 16 h 75"/>
              <a:gd name="T80" fmla="*/ 1197 w 1197"/>
              <a:gd name="T81" fmla="*/ 0 h 75"/>
              <a:gd name="T82" fmla="*/ 4 w 1197"/>
              <a:gd name="T83" fmla="*/ 0 h 75"/>
              <a:gd name="T84" fmla="*/ 0 w 1197"/>
              <a:gd name="T8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7" h="75">
                <a:moveTo>
                  <a:pt x="0" y="0"/>
                </a:move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308" y="16"/>
                  <a:pt x="308" y="16"/>
                  <a:pt x="308" y="16"/>
                </a:cubicBezTo>
                <a:cubicBezTo>
                  <a:pt x="308" y="28"/>
                  <a:pt x="308" y="28"/>
                  <a:pt x="308" y="28"/>
                </a:cubicBezTo>
                <a:cubicBezTo>
                  <a:pt x="232" y="28"/>
                  <a:pt x="232" y="28"/>
                  <a:pt x="232" y="28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66" y="39"/>
                  <a:pt x="302" y="38"/>
                  <a:pt x="336" y="43"/>
                </a:cubicBezTo>
                <a:cubicBezTo>
                  <a:pt x="358" y="47"/>
                  <a:pt x="381" y="48"/>
                  <a:pt x="402" y="58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404" y="28"/>
                  <a:pt x="404" y="28"/>
                  <a:pt x="404" y="28"/>
                </a:cubicBezTo>
                <a:cubicBezTo>
                  <a:pt x="321" y="28"/>
                  <a:pt x="321" y="28"/>
                  <a:pt x="321" y="28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552" y="16"/>
                  <a:pt x="552" y="16"/>
                  <a:pt x="552" y="16"/>
                </a:cubicBezTo>
                <a:cubicBezTo>
                  <a:pt x="552" y="50"/>
                  <a:pt x="552" y="50"/>
                  <a:pt x="552" y="50"/>
                </a:cubicBezTo>
                <a:cubicBezTo>
                  <a:pt x="474" y="50"/>
                  <a:pt x="474" y="50"/>
                  <a:pt x="474" y="50"/>
                </a:cubicBezTo>
                <a:cubicBezTo>
                  <a:pt x="474" y="62"/>
                  <a:pt x="474" y="62"/>
                  <a:pt x="474" y="62"/>
                </a:cubicBezTo>
                <a:cubicBezTo>
                  <a:pt x="483" y="62"/>
                  <a:pt x="492" y="62"/>
                  <a:pt x="501" y="62"/>
                </a:cubicBezTo>
                <a:cubicBezTo>
                  <a:pt x="524" y="61"/>
                  <a:pt x="547" y="60"/>
                  <a:pt x="569" y="62"/>
                </a:cubicBezTo>
                <a:cubicBezTo>
                  <a:pt x="569" y="62"/>
                  <a:pt x="569" y="62"/>
                  <a:pt x="569" y="62"/>
                </a:cubicBezTo>
                <a:cubicBezTo>
                  <a:pt x="570" y="62"/>
                  <a:pt x="572" y="63"/>
                  <a:pt x="573" y="63"/>
                </a:cubicBezTo>
                <a:cubicBezTo>
                  <a:pt x="592" y="64"/>
                  <a:pt x="611" y="66"/>
                  <a:pt x="629" y="70"/>
                </a:cubicBezTo>
                <a:cubicBezTo>
                  <a:pt x="634" y="72"/>
                  <a:pt x="641" y="73"/>
                  <a:pt x="646" y="75"/>
                </a:cubicBezTo>
                <a:cubicBezTo>
                  <a:pt x="646" y="61"/>
                  <a:pt x="646" y="61"/>
                  <a:pt x="646" y="61"/>
                </a:cubicBezTo>
                <a:cubicBezTo>
                  <a:pt x="646" y="50"/>
                  <a:pt x="646" y="50"/>
                  <a:pt x="646" y="50"/>
                </a:cubicBezTo>
                <a:cubicBezTo>
                  <a:pt x="567" y="50"/>
                  <a:pt x="567" y="50"/>
                  <a:pt x="567" y="50"/>
                </a:cubicBezTo>
                <a:cubicBezTo>
                  <a:pt x="567" y="16"/>
                  <a:pt x="567" y="16"/>
                  <a:pt x="567" y="16"/>
                </a:cubicBezTo>
                <a:cubicBezTo>
                  <a:pt x="801" y="16"/>
                  <a:pt x="801" y="16"/>
                  <a:pt x="801" y="16"/>
                </a:cubicBezTo>
                <a:cubicBezTo>
                  <a:pt x="801" y="30"/>
                  <a:pt x="801" y="30"/>
                  <a:pt x="801" y="30"/>
                </a:cubicBezTo>
                <a:cubicBezTo>
                  <a:pt x="722" y="30"/>
                  <a:pt x="722" y="30"/>
                  <a:pt x="722" y="30"/>
                </a:cubicBezTo>
                <a:cubicBezTo>
                  <a:pt x="722" y="42"/>
                  <a:pt x="722" y="42"/>
                  <a:pt x="722" y="42"/>
                </a:cubicBezTo>
                <a:cubicBezTo>
                  <a:pt x="732" y="41"/>
                  <a:pt x="742" y="41"/>
                  <a:pt x="751" y="41"/>
                </a:cubicBezTo>
                <a:cubicBezTo>
                  <a:pt x="775" y="41"/>
                  <a:pt x="799" y="42"/>
                  <a:pt x="823" y="44"/>
                </a:cubicBezTo>
                <a:cubicBezTo>
                  <a:pt x="842" y="45"/>
                  <a:pt x="860" y="47"/>
                  <a:pt x="878" y="53"/>
                </a:cubicBezTo>
                <a:cubicBezTo>
                  <a:pt x="883" y="54"/>
                  <a:pt x="889" y="55"/>
                  <a:pt x="894" y="56"/>
                </a:cubicBezTo>
                <a:cubicBezTo>
                  <a:pt x="894" y="30"/>
                  <a:pt x="894" y="30"/>
                  <a:pt x="894" y="30"/>
                </a:cubicBezTo>
                <a:cubicBezTo>
                  <a:pt x="816" y="30"/>
                  <a:pt x="816" y="30"/>
                  <a:pt x="816" y="30"/>
                </a:cubicBezTo>
                <a:cubicBezTo>
                  <a:pt x="816" y="16"/>
                  <a:pt x="816" y="16"/>
                  <a:pt x="816" y="16"/>
                </a:cubicBezTo>
                <a:cubicBezTo>
                  <a:pt x="1185" y="16"/>
                  <a:pt x="1185" y="16"/>
                  <a:pt x="1185" y="16"/>
                </a:cubicBezTo>
                <a:cubicBezTo>
                  <a:pt x="1197" y="16"/>
                  <a:pt x="1197" y="16"/>
                  <a:pt x="1197" y="16"/>
                </a:cubicBezTo>
                <a:cubicBezTo>
                  <a:pt x="1197" y="0"/>
                  <a:pt x="1197" y="0"/>
                  <a:pt x="1197" y="0"/>
                </a:cubicBezTo>
                <a:cubicBezTo>
                  <a:pt x="4" y="0"/>
                  <a:pt x="4" y="0"/>
                  <a:pt x="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96A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455" name="组合 454"/>
          <p:cNvGrpSpPr/>
          <p:nvPr/>
        </p:nvGrpSpPr>
        <p:grpSpPr>
          <a:xfrm>
            <a:off x="5800896" y="457027"/>
            <a:ext cx="898922" cy="152400"/>
            <a:chOff x="6821488" y="914400"/>
            <a:chExt cx="1198563" cy="203200"/>
          </a:xfrm>
        </p:grpSpPr>
        <p:sp>
          <p:nvSpPr>
            <p:cNvPr id="442" name="Freeform 431"/>
            <p:cNvSpPr/>
            <p:nvPr/>
          </p:nvSpPr>
          <p:spPr bwMode="auto">
            <a:xfrm>
              <a:off x="6821488" y="914400"/>
              <a:ext cx="1198563" cy="133350"/>
            </a:xfrm>
            <a:custGeom>
              <a:avLst/>
              <a:gdLst>
                <a:gd name="T0" fmla="*/ 16 w 172"/>
                <a:gd name="T1" fmla="*/ 19 h 19"/>
                <a:gd name="T2" fmla="*/ 158 w 172"/>
                <a:gd name="T3" fmla="*/ 19 h 19"/>
                <a:gd name="T4" fmla="*/ 172 w 172"/>
                <a:gd name="T5" fmla="*/ 19 h 19"/>
                <a:gd name="T6" fmla="*/ 172 w 172"/>
                <a:gd name="T7" fmla="*/ 15 h 19"/>
                <a:gd name="T8" fmla="*/ 156 w 172"/>
                <a:gd name="T9" fmla="*/ 12 h 19"/>
                <a:gd name="T10" fmla="*/ 101 w 172"/>
                <a:gd name="T11" fmla="*/ 3 h 19"/>
                <a:gd name="T12" fmla="*/ 29 w 172"/>
                <a:gd name="T13" fmla="*/ 0 h 19"/>
                <a:gd name="T14" fmla="*/ 0 w 172"/>
                <a:gd name="T15" fmla="*/ 1 h 19"/>
                <a:gd name="T16" fmla="*/ 0 w 172"/>
                <a:gd name="T17" fmla="*/ 19 h 19"/>
                <a:gd name="T18" fmla="*/ 16 w 172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">
                  <a:moveTo>
                    <a:pt x="16" y="19"/>
                  </a:moveTo>
                  <a:cubicBezTo>
                    <a:pt x="158" y="19"/>
                    <a:pt x="158" y="19"/>
                    <a:pt x="158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7" y="14"/>
                    <a:pt x="161" y="13"/>
                    <a:pt x="156" y="12"/>
                  </a:cubicBezTo>
                  <a:cubicBezTo>
                    <a:pt x="138" y="6"/>
                    <a:pt x="120" y="4"/>
                    <a:pt x="101" y="3"/>
                  </a:cubicBezTo>
                  <a:cubicBezTo>
                    <a:pt x="77" y="1"/>
                    <a:pt x="53" y="0"/>
                    <a:pt x="29" y="0"/>
                  </a:cubicBezTo>
                  <a:cubicBezTo>
                    <a:pt x="20" y="0"/>
                    <a:pt x="10" y="0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16" y="19"/>
                  </a:lnTo>
                  <a:close/>
                </a:path>
              </a:pathLst>
            </a:custGeom>
            <a:solidFill>
              <a:srgbClr val="6F7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3" name="Freeform 432"/>
            <p:cNvSpPr/>
            <p:nvPr/>
          </p:nvSpPr>
          <p:spPr bwMode="auto">
            <a:xfrm>
              <a:off x="6934200" y="1047750"/>
              <a:ext cx="989013" cy="69850"/>
            </a:xfrm>
            <a:custGeom>
              <a:avLst/>
              <a:gdLst>
                <a:gd name="T0" fmla="*/ 1 w 142"/>
                <a:gd name="T1" fmla="*/ 3 h 10"/>
                <a:gd name="T2" fmla="*/ 14 w 142"/>
                <a:gd name="T3" fmla="*/ 10 h 10"/>
                <a:gd name="T4" fmla="*/ 105 w 142"/>
                <a:gd name="T5" fmla="*/ 10 h 10"/>
                <a:gd name="T6" fmla="*/ 128 w 142"/>
                <a:gd name="T7" fmla="*/ 10 h 10"/>
                <a:gd name="T8" fmla="*/ 142 w 142"/>
                <a:gd name="T9" fmla="*/ 0 h 10"/>
                <a:gd name="T10" fmla="*/ 0 w 142"/>
                <a:gd name="T11" fmla="*/ 0 h 10"/>
                <a:gd name="T12" fmla="*/ 1 w 142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0">
                  <a:moveTo>
                    <a:pt x="1" y="3"/>
                  </a:moveTo>
                  <a:cubicBezTo>
                    <a:pt x="4" y="7"/>
                    <a:pt x="9" y="10"/>
                    <a:pt x="14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34" y="10"/>
                    <a:pt x="139" y="6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0" name="Freeform 439"/>
            <p:cNvSpPr/>
            <p:nvPr/>
          </p:nvSpPr>
          <p:spPr bwMode="auto">
            <a:xfrm>
              <a:off x="7016750" y="1117600"/>
              <a:ext cx="146050" cy="0"/>
            </a:xfrm>
            <a:custGeom>
              <a:avLst/>
              <a:gdLst>
                <a:gd name="T0" fmla="*/ 0 w 21"/>
                <a:gd name="T1" fmla="*/ 0 w 21"/>
                <a:gd name="T2" fmla="*/ 2 w 21"/>
                <a:gd name="T3" fmla="*/ 21 w 21"/>
                <a:gd name="T4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5E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310" name="Freeform 302"/>
          <p:cNvSpPr/>
          <p:nvPr/>
        </p:nvSpPr>
        <p:spPr bwMode="auto">
          <a:xfrm>
            <a:off x="0" y="4631531"/>
            <a:ext cx="9144000" cy="520133"/>
          </a:xfrm>
          <a:prstGeom prst="rect">
            <a:avLst/>
          </a:prstGeom>
          <a:solidFill>
            <a:srgbClr val="E2B0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2539405" y="699542"/>
            <a:ext cx="5310309" cy="5201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6D197-FC7C-1C4D-3D71-49D53A87B415}"/>
              </a:ext>
            </a:extLst>
          </p:cNvPr>
          <p:cNvSpPr txBox="1"/>
          <p:nvPr/>
        </p:nvSpPr>
        <p:spPr>
          <a:xfrm>
            <a:off x="2304707" y="1407423"/>
            <a:ext cx="608371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	2	3	4	5	6	7</a:t>
            </a:r>
          </a:p>
          <a:p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创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功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制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团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期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能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品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队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待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灵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介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过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创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演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感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绍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工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改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示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点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操作演示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/>
        <p:txBody>
          <a:bodyPr>
            <a:noAutofit/>
          </a:bodyPr>
          <a:lstStyle/>
          <a:p>
            <a:r>
              <a:rPr lang="en-US" altLang="zh-CN" sz="6000">
                <a:latin typeface="华文隶书" panose="02010800040101010101" charset="-122"/>
                <a:ea typeface="华文隶书" panose="02010800040101010101" charset="-122"/>
              </a:rPr>
              <a:t>Part 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95"/>
          <p:cNvSpPr txBox="1"/>
          <p:nvPr/>
        </p:nvSpPr>
        <p:spPr>
          <a:xfrm>
            <a:off x="4725338" y="1635646"/>
            <a:ext cx="2726982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谢谢观看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4846438" y="2654846"/>
            <a:ext cx="2484782" cy="0"/>
          </a:xfrm>
          <a:prstGeom prst="line">
            <a:avLst/>
          </a:prstGeom>
          <a:ln>
            <a:solidFill>
              <a:srgbClr val="FCB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785888" y="2656034"/>
            <a:ext cx="260588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THANK YOU FOR LISTENING</a:t>
            </a:r>
          </a:p>
        </p:txBody>
      </p:sp>
      <p:sp>
        <p:nvSpPr>
          <p:cNvPr id="100" name="Freeform 302"/>
          <p:cNvSpPr/>
          <p:nvPr/>
        </p:nvSpPr>
        <p:spPr bwMode="auto">
          <a:xfrm>
            <a:off x="0" y="3404507"/>
            <a:ext cx="9144000" cy="1747158"/>
          </a:xfrm>
          <a:prstGeom prst="rect">
            <a:avLst/>
          </a:prstGeom>
          <a:solidFill>
            <a:srgbClr val="E2B0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4" name="组合 3"/>
          <p:cNvGrpSpPr/>
          <p:nvPr/>
        </p:nvGrpSpPr>
        <p:grpSpPr>
          <a:xfrm>
            <a:off x="1475656" y="1042264"/>
            <a:ext cx="1761975" cy="3091631"/>
            <a:chOff x="9791247" y="2571976"/>
            <a:chExt cx="2309813" cy="4052889"/>
          </a:xfrm>
        </p:grpSpPr>
        <p:sp>
          <p:nvSpPr>
            <p:cNvPr id="5" name="Freeform 13"/>
            <p:cNvSpPr/>
            <p:nvPr/>
          </p:nvSpPr>
          <p:spPr bwMode="auto">
            <a:xfrm>
              <a:off x="11781972" y="2827564"/>
              <a:ext cx="215900" cy="222250"/>
            </a:xfrm>
            <a:custGeom>
              <a:avLst/>
              <a:gdLst>
                <a:gd name="T0" fmla="*/ 6 w 27"/>
                <a:gd name="T1" fmla="*/ 12 h 28"/>
                <a:gd name="T2" fmla="*/ 6 w 27"/>
                <a:gd name="T3" fmla="*/ 12 h 28"/>
                <a:gd name="T4" fmla="*/ 0 w 27"/>
                <a:gd name="T5" fmla="*/ 19 h 28"/>
                <a:gd name="T6" fmla="*/ 27 w 27"/>
                <a:gd name="T7" fmla="*/ 26 h 28"/>
                <a:gd name="T8" fmla="*/ 27 w 27"/>
                <a:gd name="T9" fmla="*/ 26 h 28"/>
                <a:gd name="T10" fmla="*/ 24 w 27"/>
                <a:gd name="T11" fmla="*/ 14 h 28"/>
                <a:gd name="T12" fmla="*/ 27 w 27"/>
                <a:gd name="T13" fmla="*/ 1 h 28"/>
                <a:gd name="T14" fmla="*/ 27 w 27"/>
                <a:gd name="T15" fmla="*/ 1 h 28"/>
                <a:gd name="T16" fmla="*/ 1 w 27"/>
                <a:gd name="T17" fmla="*/ 7 h 28"/>
                <a:gd name="T18" fmla="*/ 1 w 27"/>
                <a:gd name="T19" fmla="*/ 7 h 28"/>
                <a:gd name="T20" fmla="*/ 6 w 27"/>
                <a:gd name="T2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5"/>
                    <a:pt x="3" y="17"/>
                    <a:pt x="0" y="19"/>
                  </a:cubicBezTo>
                  <a:cubicBezTo>
                    <a:pt x="7" y="21"/>
                    <a:pt x="19" y="28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5" y="22"/>
                    <a:pt x="23" y="19"/>
                    <a:pt x="24" y="14"/>
                  </a:cubicBezTo>
                  <a:cubicBezTo>
                    <a:pt x="24" y="10"/>
                    <a:pt x="27" y="6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18" y="0"/>
                    <a:pt x="9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9"/>
                    <a:pt x="6" y="11"/>
                    <a:pt x="6" y="12"/>
                  </a:cubicBezTo>
                  <a:close/>
                </a:path>
              </a:pathLst>
            </a:custGeom>
            <a:solidFill>
              <a:srgbClr val="B3C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" name="Freeform 14"/>
            <p:cNvSpPr/>
            <p:nvPr/>
          </p:nvSpPr>
          <p:spPr bwMode="auto">
            <a:xfrm>
              <a:off x="11726409" y="2851377"/>
              <a:ext cx="103188" cy="142875"/>
            </a:xfrm>
            <a:custGeom>
              <a:avLst/>
              <a:gdLst>
                <a:gd name="T0" fmla="*/ 0 w 13"/>
                <a:gd name="T1" fmla="*/ 8 h 18"/>
                <a:gd name="T2" fmla="*/ 2 w 13"/>
                <a:gd name="T3" fmla="*/ 18 h 18"/>
                <a:gd name="T4" fmla="*/ 7 w 13"/>
                <a:gd name="T5" fmla="*/ 16 h 18"/>
                <a:gd name="T6" fmla="*/ 13 w 13"/>
                <a:gd name="T7" fmla="*/ 9 h 18"/>
                <a:gd name="T8" fmla="*/ 13 w 13"/>
                <a:gd name="T9" fmla="*/ 9 h 18"/>
                <a:gd name="T10" fmla="*/ 8 w 13"/>
                <a:gd name="T11" fmla="*/ 4 h 18"/>
                <a:gd name="T12" fmla="*/ 1 w 13"/>
                <a:gd name="T13" fmla="*/ 0 h 18"/>
                <a:gd name="T14" fmla="*/ 0 w 13"/>
                <a:gd name="T15" fmla="*/ 1 h 18"/>
                <a:gd name="T16" fmla="*/ 0 w 13"/>
                <a:gd name="T1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8">
                  <a:moveTo>
                    <a:pt x="0" y="8"/>
                  </a:moveTo>
                  <a:cubicBezTo>
                    <a:pt x="6" y="7"/>
                    <a:pt x="4" y="14"/>
                    <a:pt x="2" y="18"/>
                  </a:cubicBezTo>
                  <a:cubicBezTo>
                    <a:pt x="3" y="17"/>
                    <a:pt x="5" y="16"/>
                    <a:pt x="7" y="16"/>
                  </a:cubicBezTo>
                  <a:cubicBezTo>
                    <a:pt x="10" y="14"/>
                    <a:pt x="13" y="12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1" y="6"/>
                    <a:pt x="8" y="4"/>
                  </a:cubicBezTo>
                  <a:cubicBezTo>
                    <a:pt x="6" y="3"/>
                    <a:pt x="3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2" y="3"/>
                    <a:pt x="3" y="6"/>
                    <a:pt x="0" y="8"/>
                  </a:cubicBezTo>
                  <a:close/>
                </a:path>
              </a:pathLst>
            </a:custGeom>
            <a:solidFill>
              <a:srgbClr val="638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11718472" y="2843439"/>
              <a:ext cx="15875" cy="15875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0 w 2"/>
                <a:gd name="T5" fmla="*/ 0 h 2"/>
                <a:gd name="T6" fmla="*/ 1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11639097" y="2803752"/>
              <a:ext cx="134938" cy="214313"/>
            </a:xfrm>
            <a:custGeom>
              <a:avLst/>
              <a:gdLst>
                <a:gd name="T0" fmla="*/ 1 w 17"/>
                <a:gd name="T1" fmla="*/ 10 h 27"/>
                <a:gd name="T2" fmla="*/ 5 w 17"/>
                <a:gd name="T3" fmla="*/ 15 h 27"/>
                <a:gd name="T4" fmla="*/ 2 w 17"/>
                <a:gd name="T5" fmla="*/ 21 h 27"/>
                <a:gd name="T6" fmla="*/ 5 w 17"/>
                <a:gd name="T7" fmla="*/ 27 h 27"/>
                <a:gd name="T8" fmla="*/ 7 w 17"/>
                <a:gd name="T9" fmla="*/ 26 h 27"/>
                <a:gd name="T10" fmla="*/ 9 w 17"/>
                <a:gd name="T11" fmla="*/ 25 h 27"/>
                <a:gd name="T12" fmla="*/ 10 w 17"/>
                <a:gd name="T13" fmla="*/ 25 h 27"/>
                <a:gd name="T14" fmla="*/ 13 w 17"/>
                <a:gd name="T15" fmla="*/ 24 h 27"/>
                <a:gd name="T16" fmla="*/ 11 w 17"/>
                <a:gd name="T17" fmla="*/ 14 h 27"/>
                <a:gd name="T18" fmla="*/ 11 w 17"/>
                <a:gd name="T19" fmla="*/ 7 h 27"/>
                <a:gd name="T20" fmla="*/ 10 w 17"/>
                <a:gd name="T21" fmla="*/ 5 h 27"/>
                <a:gd name="T22" fmla="*/ 9 w 17"/>
                <a:gd name="T23" fmla="*/ 5 h 27"/>
                <a:gd name="T24" fmla="*/ 0 w 17"/>
                <a:gd name="T25" fmla="*/ 0 h 27"/>
                <a:gd name="T26" fmla="*/ 1 w 17"/>
                <a:gd name="T27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7">
                  <a:moveTo>
                    <a:pt x="1" y="10"/>
                  </a:moveTo>
                  <a:cubicBezTo>
                    <a:pt x="3" y="11"/>
                    <a:pt x="5" y="13"/>
                    <a:pt x="5" y="15"/>
                  </a:cubicBezTo>
                  <a:cubicBezTo>
                    <a:pt x="6" y="18"/>
                    <a:pt x="4" y="19"/>
                    <a:pt x="2" y="21"/>
                  </a:cubicBezTo>
                  <a:cubicBezTo>
                    <a:pt x="4" y="22"/>
                    <a:pt x="5" y="24"/>
                    <a:pt x="5" y="27"/>
                  </a:cubicBezTo>
                  <a:cubicBezTo>
                    <a:pt x="6" y="27"/>
                    <a:pt x="6" y="26"/>
                    <a:pt x="7" y="26"/>
                  </a:cubicBezTo>
                  <a:cubicBezTo>
                    <a:pt x="8" y="26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4"/>
                    <a:pt x="12" y="24"/>
                    <a:pt x="13" y="24"/>
                  </a:cubicBezTo>
                  <a:cubicBezTo>
                    <a:pt x="15" y="20"/>
                    <a:pt x="17" y="13"/>
                    <a:pt x="11" y="14"/>
                  </a:cubicBezTo>
                  <a:cubicBezTo>
                    <a:pt x="14" y="12"/>
                    <a:pt x="13" y="9"/>
                    <a:pt x="11" y="7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6" y="3"/>
                    <a:pt x="3" y="2"/>
                    <a:pt x="0" y="0"/>
                  </a:cubicBezTo>
                  <a:cubicBezTo>
                    <a:pt x="2" y="3"/>
                    <a:pt x="3" y="7"/>
                    <a:pt x="1" y="10"/>
                  </a:cubicBezTo>
                  <a:close/>
                </a:path>
              </a:pathLst>
            </a:custGeom>
            <a:solidFill>
              <a:srgbClr val="81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11631159" y="2770414"/>
              <a:ext cx="119063" cy="80963"/>
            </a:xfrm>
            <a:custGeom>
              <a:avLst/>
              <a:gdLst>
                <a:gd name="T0" fmla="*/ 11 w 15"/>
                <a:gd name="T1" fmla="*/ 9 h 10"/>
                <a:gd name="T2" fmla="*/ 13 w 15"/>
                <a:gd name="T3" fmla="*/ 10 h 10"/>
                <a:gd name="T4" fmla="*/ 15 w 15"/>
                <a:gd name="T5" fmla="*/ 7 h 10"/>
                <a:gd name="T6" fmla="*/ 9 w 15"/>
                <a:gd name="T7" fmla="*/ 3 h 10"/>
                <a:gd name="T8" fmla="*/ 2 w 15"/>
                <a:gd name="T9" fmla="*/ 0 h 10"/>
                <a:gd name="T10" fmla="*/ 0 w 15"/>
                <a:gd name="T11" fmla="*/ 3 h 10"/>
                <a:gd name="T12" fmla="*/ 1 w 15"/>
                <a:gd name="T13" fmla="*/ 4 h 10"/>
                <a:gd name="T14" fmla="*/ 10 w 15"/>
                <a:gd name="T15" fmla="*/ 9 h 10"/>
                <a:gd name="T16" fmla="*/ 11 w 15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1" y="9"/>
                  </a:moveTo>
                  <a:cubicBezTo>
                    <a:pt x="12" y="10"/>
                    <a:pt x="12" y="10"/>
                    <a:pt x="13" y="10"/>
                  </a:cubicBezTo>
                  <a:cubicBezTo>
                    <a:pt x="13" y="9"/>
                    <a:pt x="14" y="8"/>
                    <a:pt x="15" y="7"/>
                  </a:cubicBezTo>
                  <a:cubicBezTo>
                    <a:pt x="12" y="5"/>
                    <a:pt x="11" y="4"/>
                    <a:pt x="9" y="3"/>
                  </a:cubicBezTo>
                  <a:cubicBezTo>
                    <a:pt x="7" y="2"/>
                    <a:pt x="5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4" y="6"/>
                    <a:pt x="7" y="7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B3C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11535909" y="2770414"/>
              <a:ext cx="150813" cy="271463"/>
            </a:xfrm>
            <a:custGeom>
              <a:avLst/>
              <a:gdLst>
                <a:gd name="T0" fmla="*/ 2 w 19"/>
                <a:gd name="T1" fmla="*/ 10 h 34"/>
                <a:gd name="T2" fmla="*/ 7 w 19"/>
                <a:gd name="T3" fmla="*/ 17 h 34"/>
                <a:gd name="T4" fmla="*/ 4 w 19"/>
                <a:gd name="T5" fmla="*/ 22 h 34"/>
                <a:gd name="T6" fmla="*/ 8 w 19"/>
                <a:gd name="T7" fmla="*/ 34 h 34"/>
                <a:gd name="T8" fmla="*/ 15 w 19"/>
                <a:gd name="T9" fmla="*/ 32 h 34"/>
                <a:gd name="T10" fmla="*/ 18 w 19"/>
                <a:gd name="T11" fmla="*/ 31 h 34"/>
                <a:gd name="T12" fmla="*/ 15 w 19"/>
                <a:gd name="T13" fmla="*/ 25 h 34"/>
                <a:gd name="T14" fmla="*/ 18 w 19"/>
                <a:gd name="T15" fmla="*/ 19 h 34"/>
                <a:gd name="T16" fmla="*/ 14 w 19"/>
                <a:gd name="T17" fmla="*/ 14 h 34"/>
                <a:gd name="T18" fmla="*/ 13 w 19"/>
                <a:gd name="T19" fmla="*/ 4 h 34"/>
                <a:gd name="T20" fmla="*/ 11 w 19"/>
                <a:gd name="T21" fmla="*/ 4 h 34"/>
                <a:gd name="T22" fmla="*/ 4 w 19"/>
                <a:gd name="T23" fmla="*/ 1 h 34"/>
                <a:gd name="T24" fmla="*/ 0 w 19"/>
                <a:gd name="T25" fmla="*/ 0 h 34"/>
                <a:gd name="T26" fmla="*/ 2 w 19"/>
                <a:gd name="T27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4">
                  <a:moveTo>
                    <a:pt x="2" y="10"/>
                  </a:moveTo>
                  <a:cubicBezTo>
                    <a:pt x="5" y="12"/>
                    <a:pt x="7" y="13"/>
                    <a:pt x="7" y="17"/>
                  </a:cubicBezTo>
                  <a:cubicBezTo>
                    <a:pt x="8" y="19"/>
                    <a:pt x="6" y="22"/>
                    <a:pt x="4" y="22"/>
                  </a:cubicBezTo>
                  <a:cubicBezTo>
                    <a:pt x="7" y="24"/>
                    <a:pt x="9" y="31"/>
                    <a:pt x="8" y="34"/>
                  </a:cubicBezTo>
                  <a:cubicBezTo>
                    <a:pt x="10" y="33"/>
                    <a:pt x="13" y="33"/>
                    <a:pt x="15" y="32"/>
                  </a:cubicBezTo>
                  <a:cubicBezTo>
                    <a:pt x="16" y="32"/>
                    <a:pt x="17" y="31"/>
                    <a:pt x="18" y="31"/>
                  </a:cubicBezTo>
                  <a:cubicBezTo>
                    <a:pt x="18" y="28"/>
                    <a:pt x="17" y="26"/>
                    <a:pt x="15" y="25"/>
                  </a:cubicBezTo>
                  <a:cubicBezTo>
                    <a:pt x="17" y="23"/>
                    <a:pt x="19" y="22"/>
                    <a:pt x="18" y="19"/>
                  </a:cubicBezTo>
                  <a:cubicBezTo>
                    <a:pt x="18" y="17"/>
                    <a:pt x="16" y="15"/>
                    <a:pt x="14" y="14"/>
                  </a:cubicBezTo>
                  <a:cubicBezTo>
                    <a:pt x="16" y="11"/>
                    <a:pt x="15" y="7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9" y="3"/>
                    <a:pt x="6" y="2"/>
                    <a:pt x="4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3" y="3"/>
                    <a:pt x="5" y="6"/>
                    <a:pt x="2" y="10"/>
                  </a:cubicBezTo>
                  <a:close/>
                </a:path>
              </a:pathLst>
            </a:custGeom>
            <a:solidFill>
              <a:srgbClr val="638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11137447" y="2651352"/>
              <a:ext cx="446088" cy="127000"/>
            </a:xfrm>
            <a:custGeom>
              <a:avLst/>
              <a:gdLst>
                <a:gd name="T0" fmla="*/ 11 w 56"/>
                <a:gd name="T1" fmla="*/ 11 h 16"/>
                <a:gd name="T2" fmla="*/ 23 w 56"/>
                <a:gd name="T3" fmla="*/ 11 h 16"/>
                <a:gd name="T4" fmla="*/ 38 w 56"/>
                <a:gd name="T5" fmla="*/ 12 h 16"/>
                <a:gd name="T6" fmla="*/ 50 w 56"/>
                <a:gd name="T7" fmla="*/ 15 h 16"/>
                <a:gd name="T8" fmla="*/ 54 w 56"/>
                <a:gd name="T9" fmla="*/ 16 h 16"/>
                <a:gd name="T10" fmla="*/ 56 w 56"/>
                <a:gd name="T11" fmla="*/ 10 h 16"/>
                <a:gd name="T12" fmla="*/ 31 w 56"/>
                <a:gd name="T13" fmla="*/ 2 h 16"/>
                <a:gd name="T14" fmla="*/ 18 w 56"/>
                <a:gd name="T15" fmla="*/ 1 h 16"/>
                <a:gd name="T16" fmla="*/ 5 w 56"/>
                <a:gd name="T17" fmla="*/ 0 h 16"/>
                <a:gd name="T18" fmla="*/ 0 w 56"/>
                <a:gd name="T19" fmla="*/ 12 h 16"/>
                <a:gd name="T20" fmla="*/ 0 w 56"/>
                <a:gd name="T21" fmla="*/ 12 h 16"/>
                <a:gd name="T22" fmla="*/ 9 w 56"/>
                <a:gd name="T23" fmla="*/ 11 h 16"/>
                <a:gd name="T24" fmla="*/ 11 w 56"/>
                <a:gd name="T25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6">
                  <a:moveTo>
                    <a:pt x="11" y="11"/>
                  </a:moveTo>
                  <a:cubicBezTo>
                    <a:pt x="15" y="11"/>
                    <a:pt x="19" y="11"/>
                    <a:pt x="23" y="11"/>
                  </a:cubicBezTo>
                  <a:cubicBezTo>
                    <a:pt x="28" y="11"/>
                    <a:pt x="33" y="11"/>
                    <a:pt x="38" y="12"/>
                  </a:cubicBezTo>
                  <a:cubicBezTo>
                    <a:pt x="42" y="13"/>
                    <a:pt x="46" y="14"/>
                    <a:pt x="50" y="15"/>
                  </a:cubicBezTo>
                  <a:cubicBezTo>
                    <a:pt x="51" y="15"/>
                    <a:pt x="52" y="16"/>
                    <a:pt x="54" y="16"/>
                  </a:cubicBezTo>
                  <a:cubicBezTo>
                    <a:pt x="54" y="14"/>
                    <a:pt x="55" y="11"/>
                    <a:pt x="56" y="10"/>
                  </a:cubicBezTo>
                  <a:cubicBezTo>
                    <a:pt x="48" y="6"/>
                    <a:pt x="39" y="3"/>
                    <a:pt x="31" y="2"/>
                  </a:cubicBezTo>
                  <a:cubicBezTo>
                    <a:pt x="27" y="2"/>
                    <a:pt x="22" y="1"/>
                    <a:pt x="18" y="1"/>
                  </a:cubicBezTo>
                  <a:cubicBezTo>
                    <a:pt x="14" y="1"/>
                    <a:pt x="9" y="1"/>
                    <a:pt x="5" y="0"/>
                  </a:cubicBezTo>
                  <a:cubicBezTo>
                    <a:pt x="3" y="3"/>
                    <a:pt x="1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6" y="11"/>
                    <a:pt x="9" y="11"/>
                  </a:cubicBezTo>
                  <a:cubicBezTo>
                    <a:pt x="10" y="11"/>
                    <a:pt x="11" y="11"/>
                    <a:pt x="11" y="11"/>
                  </a:cubicBezTo>
                  <a:close/>
                </a:path>
              </a:pathLst>
            </a:custGeom>
            <a:solidFill>
              <a:srgbClr val="B3C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11512097" y="3026002"/>
              <a:ext cx="158750" cy="79375"/>
            </a:xfrm>
            <a:custGeom>
              <a:avLst/>
              <a:gdLst>
                <a:gd name="T0" fmla="*/ 1 w 20"/>
                <a:gd name="T1" fmla="*/ 8 h 10"/>
                <a:gd name="T2" fmla="*/ 6 w 20"/>
                <a:gd name="T3" fmla="*/ 9 h 10"/>
                <a:gd name="T4" fmla="*/ 20 w 20"/>
                <a:gd name="T5" fmla="*/ 4 h 10"/>
                <a:gd name="T6" fmla="*/ 18 w 20"/>
                <a:gd name="T7" fmla="*/ 0 h 10"/>
                <a:gd name="T8" fmla="*/ 11 w 20"/>
                <a:gd name="T9" fmla="*/ 2 h 10"/>
                <a:gd name="T10" fmla="*/ 0 w 20"/>
                <a:gd name="T11" fmla="*/ 4 h 10"/>
                <a:gd name="T12" fmla="*/ 1 w 20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0">
                  <a:moveTo>
                    <a:pt x="1" y="8"/>
                  </a:moveTo>
                  <a:cubicBezTo>
                    <a:pt x="2" y="10"/>
                    <a:pt x="4" y="9"/>
                    <a:pt x="6" y="9"/>
                  </a:cubicBezTo>
                  <a:cubicBezTo>
                    <a:pt x="11" y="8"/>
                    <a:pt x="15" y="6"/>
                    <a:pt x="20" y="4"/>
                  </a:cubicBezTo>
                  <a:cubicBezTo>
                    <a:pt x="19" y="3"/>
                    <a:pt x="19" y="1"/>
                    <a:pt x="18" y="0"/>
                  </a:cubicBezTo>
                  <a:cubicBezTo>
                    <a:pt x="16" y="1"/>
                    <a:pt x="13" y="1"/>
                    <a:pt x="11" y="2"/>
                  </a:cubicBezTo>
                  <a:cubicBezTo>
                    <a:pt x="7" y="3"/>
                    <a:pt x="3" y="4"/>
                    <a:pt x="0" y="4"/>
                  </a:cubicBezTo>
                  <a:cubicBezTo>
                    <a:pt x="0" y="5"/>
                    <a:pt x="0" y="7"/>
                    <a:pt x="1" y="8"/>
                  </a:cubicBezTo>
                  <a:close/>
                </a:path>
              </a:pathLst>
            </a:custGeom>
            <a:solidFill>
              <a:srgbClr val="B3C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1440659" y="2746602"/>
              <a:ext cx="166688" cy="319088"/>
            </a:xfrm>
            <a:custGeom>
              <a:avLst/>
              <a:gdLst>
                <a:gd name="T0" fmla="*/ 1 w 21"/>
                <a:gd name="T1" fmla="*/ 11 h 40"/>
                <a:gd name="T2" fmla="*/ 3 w 21"/>
                <a:gd name="T3" fmla="*/ 24 h 40"/>
                <a:gd name="T4" fmla="*/ 4 w 21"/>
                <a:gd name="T5" fmla="*/ 35 h 40"/>
                <a:gd name="T6" fmla="*/ 7 w 21"/>
                <a:gd name="T7" fmla="*/ 40 h 40"/>
                <a:gd name="T8" fmla="*/ 9 w 21"/>
                <a:gd name="T9" fmla="*/ 39 h 40"/>
                <a:gd name="T10" fmla="*/ 20 w 21"/>
                <a:gd name="T11" fmla="*/ 37 h 40"/>
                <a:gd name="T12" fmla="*/ 16 w 21"/>
                <a:gd name="T13" fmla="*/ 25 h 40"/>
                <a:gd name="T14" fmla="*/ 19 w 21"/>
                <a:gd name="T15" fmla="*/ 20 h 40"/>
                <a:gd name="T16" fmla="*/ 14 w 21"/>
                <a:gd name="T17" fmla="*/ 13 h 40"/>
                <a:gd name="T18" fmla="*/ 12 w 21"/>
                <a:gd name="T19" fmla="*/ 3 h 40"/>
                <a:gd name="T20" fmla="*/ 0 w 21"/>
                <a:gd name="T21" fmla="*/ 0 h 40"/>
                <a:gd name="T22" fmla="*/ 1 w 21"/>
                <a:gd name="T23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0">
                  <a:moveTo>
                    <a:pt x="1" y="11"/>
                  </a:moveTo>
                  <a:cubicBezTo>
                    <a:pt x="8" y="10"/>
                    <a:pt x="9" y="21"/>
                    <a:pt x="3" y="24"/>
                  </a:cubicBezTo>
                  <a:cubicBezTo>
                    <a:pt x="10" y="24"/>
                    <a:pt x="11" y="34"/>
                    <a:pt x="4" y="35"/>
                  </a:cubicBezTo>
                  <a:cubicBezTo>
                    <a:pt x="6" y="36"/>
                    <a:pt x="7" y="37"/>
                    <a:pt x="7" y="40"/>
                  </a:cubicBezTo>
                  <a:cubicBezTo>
                    <a:pt x="7" y="39"/>
                    <a:pt x="8" y="39"/>
                    <a:pt x="9" y="39"/>
                  </a:cubicBezTo>
                  <a:cubicBezTo>
                    <a:pt x="12" y="39"/>
                    <a:pt x="16" y="38"/>
                    <a:pt x="20" y="37"/>
                  </a:cubicBezTo>
                  <a:cubicBezTo>
                    <a:pt x="21" y="34"/>
                    <a:pt x="19" y="27"/>
                    <a:pt x="16" y="25"/>
                  </a:cubicBezTo>
                  <a:cubicBezTo>
                    <a:pt x="18" y="25"/>
                    <a:pt x="20" y="22"/>
                    <a:pt x="19" y="20"/>
                  </a:cubicBezTo>
                  <a:cubicBezTo>
                    <a:pt x="19" y="16"/>
                    <a:pt x="17" y="15"/>
                    <a:pt x="14" y="13"/>
                  </a:cubicBezTo>
                  <a:cubicBezTo>
                    <a:pt x="17" y="9"/>
                    <a:pt x="15" y="6"/>
                    <a:pt x="12" y="3"/>
                  </a:cubicBezTo>
                  <a:cubicBezTo>
                    <a:pt x="8" y="2"/>
                    <a:pt x="4" y="1"/>
                    <a:pt x="0" y="0"/>
                  </a:cubicBezTo>
                  <a:cubicBezTo>
                    <a:pt x="3" y="3"/>
                    <a:pt x="5" y="8"/>
                    <a:pt x="1" y="11"/>
                  </a:cubicBezTo>
                  <a:close/>
                </a:path>
              </a:pathLst>
            </a:custGeom>
            <a:solidFill>
              <a:srgbClr val="81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22"/>
            <p:cNvSpPr/>
            <p:nvPr/>
          </p:nvSpPr>
          <p:spPr bwMode="auto">
            <a:xfrm>
              <a:off x="11320009" y="2738664"/>
              <a:ext cx="207963" cy="334963"/>
            </a:xfrm>
            <a:custGeom>
              <a:avLst/>
              <a:gdLst>
                <a:gd name="T0" fmla="*/ 0 w 26"/>
                <a:gd name="T1" fmla="*/ 11 h 42"/>
                <a:gd name="T2" fmla="*/ 7 w 26"/>
                <a:gd name="T3" fmla="*/ 17 h 42"/>
                <a:gd name="T4" fmla="*/ 3 w 26"/>
                <a:gd name="T5" fmla="*/ 24 h 42"/>
                <a:gd name="T6" fmla="*/ 5 w 26"/>
                <a:gd name="T7" fmla="*/ 35 h 42"/>
                <a:gd name="T8" fmla="*/ 9 w 26"/>
                <a:gd name="T9" fmla="*/ 42 h 42"/>
                <a:gd name="T10" fmla="*/ 22 w 26"/>
                <a:gd name="T11" fmla="*/ 41 h 42"/>
                <a:gd name="T12" fmla="*/ 19 w 26"/>
                <a:gd name="T13" fmla="*/ 36 h 42"/>
                <a:gd name="T14" fmla="*/ 18 w 26"/>
                <a:gd name="T15" fmla="*/ 25 h 42"/>
                <a:gd name="T16" fmla="*/ 16 w 26"/>
                <a:gd name="T17" fmla="*/ 12 h 42"/>
                <a:gd name="T18" fmla="*/ 15 w 26"/>
                <a:gd name="T19" fmla="*/ 1 h 42"/>
                <a:gd name="T20" fmla="*/ 0 w 26"/>
                <a:gd name="T21" fmla="*/ 0 h 42"/>
                <a:gd name="T22" fmla="*/ 0 w 26"/>
                <a:gd name="T2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2">
                  <a:moveTo>
                    <a:pt x="0" y="11"/>
                  </a:moveTo>
                  <a:cubicBezTo>
                    <a:pt x="3" y="10"/>
                    <a:pt x="7" y="14"/>
                    <a:pt x="7" y="17"/>
                  </a:cubicBezTo>
                  <a:cubicBezTo>
                    <a:pt x="8" y="20"/>
                    <a:pt x="6" y="22"/>
                    <a:pt x="3" y="24"/>
                  </a:cubicBezTo>
                  <a:cubicBezTo>
                    <a:pt x="9" y="25"/>
                    <a:pt x="13" y="32"/>
                    <a:pt x="5" y="35"/>
                  </a:cubicBezTo>
                  <a:cubicBezTo>
                    <a:pt x="8" y="35"/>
                    <a:pt x="10" y="39"/>
                    <a:pt x="9" y="42"/>
                  </a:cubicBezTo>
                  <a:cubicBezTo>
                    <a:pt x="13" y="41"/>
                    <a:pt x="17" y="41"/>
                    <a:pt x="22" y="41"/>
                  </a:cubicBezTo>
                  <a:cubicBezTo>
                    <a:pt x="22" y="38"/>
                    <a:pt x="21" y="37"/>
                    <a:pt x="19" y="36"/>
                  </a:cubicBezTo>
                  <a:cubicBezTo>
                    <a:pt x="26" y="35"/>
                    <a:pt x="25" y="25"/>
                    <a:pt x="18" y="25"/>
                  </a:cubicBezTo>
                  <a:cubicBezTo>
                    <a:pt x="24" y="22"/>
                    <a:pt x="23" y="11"/>
                    <a:pt x="16" y="12"/>
                  </a:cubicBezTo>
                  <a:cubicBezTo>
                    <a:pt x="20" y="9"/>
                    <a:pt x="18" y="4"/>
                    <a:pt x="15" y="1"/>
                  </a:cubicBezTo>
                  <a:cubicBezTo>
                    <a:pt x="10" y="0"/>
                    <a:pt x="5" y="0"/>
                    <a:pt x="0" y="0"/>
                  </a:cubicBezTo>
                  <a:cubicBezTo>
                    <a:pt x="4" y="2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638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11224759" y="2738664"/>
              <a:ext cx="200025" cy="334963"/>
            </a:xfrm>
            <a:custGeom>
              <a:avLst/>
              <a:gdLst>
                <a:gd name="T0" fmla="*/ 21 w 25"/>
                <a:gd name="T1" fmla="*/ 42 h 42"/>
                <a:gd name="T2" fmla="*/ 17 w 25"/>
                <a:gd name="T3" fmla="*/ 35 h 42"/>
                <a:gd name="T4" fmla="*/ 15 w 25"/>
                <a:gd name="T5" fmla="*/ 24 h 42"/>
                <a:gd name="T6" fmla="*/ 19 w 25"/>
                <a:gd name="T7" fmla="*/ 17 h 42"/>
                <a:gd name="T8" fmla="*/ 12 w 25"/>
                <a:gd name="T9" fmla="*/ 11 h 42"/>
                <a:gd name="T10" fmla="*/ 12 w 25"/>
                <a:gd name="T11" fmla="*/ 0 h 42"/>
                <a:gd name="T12" fmla="*/ 0 w 25"/>
                <a:gd name="T13" fmla="*/ 0 h 42"/>
                <a:gd name="T14" fmla="*/ 0 w 25"/>
                <a:gd name="T15" fmla="*/ 0 h 42"/>
                <a:gd name="T16" fmla="*/ 1 w 25"/>
                <a:gd name="T17" fmla="*/ 12 h 42"/>
                <a:gd name="T18" fmla="*/ 4 w 25"/>
                <a:gd name="T19" fmla="*/ 24 h 42"/>
                <a:gd name="T20" fmla="*/ 6 w 25"/>
                <a:gd name="T21" fmla="*/ 42 h 42"/>
                <a:gd name="T22" fmla="*/ 21 w 25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2">
                  <a:moveTo>
                    <a:pt x="21" y="42"/>
                  </a:moveTo>
                  <a:cubicBezTo>
                    <a:pt x="22" y="39"/>
                    <a:pt x="20" y="35"/>
                    <a:pt x="17" y="35"/>
                  </a:cubicBezTo>
                  <a:cubicBezTo>
                    <a:pt x="25" y="32"/>
                    <a:pt x="21" y="25"/>
                    <a:pt x="15" y="24"/>
                  </a:cubicBezTo>
                  <a:cubicBezTo>
                    <a:pt x="18" y="22"/>
                    <a:pt x="20" y="20"/>
                    <a:pt x="19" y="17"/>
                  </a:cubicBezTo>
                  <a:cubicBezTo>
                    <a:pt x="19" y="14"/>
                    <a:pt x="15" y="10"/>
                    <a:pt x="12" y="11"/>
                  </a:cubicBezTo>
                  <a:cubicBezTo>
                    <a:pt x="16" y="8"/>
                    <a:pt x="16" y="2"/>
                    <a:pt x="12" y="0"/>
                  </a:cubicBezTo>
                  <a:cubicBezTo>
                    <a:pt x="8" y="0"/>
                    <a:pt x="4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6" y="9"/>
                    <a:pt x="1" y="12"/>
                  </a:cubicBezTo>
                  <a:cubicBezTo>
                    <a:pt x="8" y="13"/>
                    <a:pt x="11" y="21"/>
                    <a:pt x="4" y="24"/>
                  </a:cubicBezTo>
                  <a:cubicBezTo>
                    <a:pt x="11" y="26"/>
                    <a:pt x="12" y="39"/>
                    <a:pt x="6" y="42"/>
                  </a:cubicBezTo>
                  <a:cubicBezTo>
                    <a:pt x="11" y="42"/>
                    <a:pt x="16" y="42"/>
                    <a:pt x="21" y="42"/>
                  </a:cubicBezTo>
                  <a:close/>
                </a:path>
              </a:pathLst>
            </a:custGeom>
            <a:solidFill>
              <a:srgbClr val="81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24"/>
            <p:cNvSpPr/>
            <p:nvPr/>
          </p:nvSpPr>
          <p:spPr bwMode="auto">
            <a:xfrm>
              <a:off x="11121572" y="3033939"/>
              <a:ext cx="119063" cy="103188"/>
            </a:xfrm>
            <a:custGeom>
              <a:avLst/>
              <a:gdLst>
                <a:gd name="T0" fmla="*/ 11 w 15"/>
                <a:gd name="T1" fmla="*/ 12 h 13"/>
                <a:gd name="T2" fmla="*/ 15 w 15"/>
                <a:gd name="T3" fmla="*/ 10 h 13"/>
                <a:gd name="T4" fmla="*/ 8 w 15"/>
                <a:gd name="T5" fmla="*/ 4 h 13"/>
                <a:gd name="T6" fmla="*/ 0 w 15"/>
                <a:gd name="T7" fmla="*/ 1 h 13"/>
                <a:gd name="T8" fmla="*/ 1 w 15"/>
                <a:gd name="T9" fmla="*/ 4 h 13"/>
                <a:gd name="T10" fmla="*/ 6 w 15"/>
                <a:gd name="T11" fmla="*/ 13 h 13"/>
                <a:gd name="T12" fmla="*/ 11 w 15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1" y="12"/>
                  </a:moveTo>
                  <a:cubicBezTo>
                    <a:pt x="12" y="11"/>
                    <a:pt x="14" y="11"/>
                    <a:pt x="15" y="10"/>
                  </a:cubicBezTo>
                  <a:cubicBezTo>
                    <a:pt x="14" y="9"/>
                    <a:pt x="11" y="7"/>
                    <a:pt x="8" y="4"/>
                  </a:cubicBezTo>
                  <a:cubicBezTo>
                    <a:pt x="5" y="2"/>
                    <a:pt x="1" y="0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" y="7"/>
                    <a:pt x="4" y="10"/>
                    <a:pt x="6" y="13"/>
                  </a:cubicBezTo>
                  <a:cubicBezTo>
                    <a:pt x="7" y="13"/>
                    <a:pt x="9" y="12"/>
                    <a:pt x="11" y="12"/>
                  </a:cubicBezTo>
                  <a:close/>
                </a:path>
              </a:pathLst>
            </a:custGeom>
            <a:solidFill>
              <a:srgbClr val="B3C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25"/>
            <p:cNvSpPr/>
            <p:nvPr/>
          </p:nvSpPr>
          <p:spPr bwMode="auto">
            <a:xfrm>
              <a:off x="11121572" y="2738664"/>
              <a:ext cx="198438" cy="334963"/>
            </a:xfrm>
            <a:custGeom>
              <a:avLst/>
              <a:gdLst>
                <a:gd name="T0" fmla="*/ 1 w 25"/>
                <a:gd name="T1" fmla="*/ 11 h 42"/>
                <a:gd name="T2" fmla="*/ 2 w 25"/>
                <a:gd name="T3" fmla="*/ 11 h 42"/>
                <a:gd name="T4" fmla="*/ 3 w 25"/>
                <a:gd name="T5" fmla="*/ 22 h 42"/>
                <a:gd name="T6" fmla="*/ 8 w 25"/>
                <a:gd name="T7" fmla="*/ 35 h 42"/>
                <a:gd name="T8" fmla="*/ 9 w 25"/>
                <a:gd name="T9" fmla="*/ 41 h 42"/>
                <a:gd name="T10" fmla="*/ 9 w 25"/>
                <a:gd name="T11" fmla="*/ 41 h 42"/>
                <a:gd name="T12" fmla="*/ 19 w 25"/>
                <a:gd name="T13" fmla="*/ 42 h 42"/>
                <a:gd name="T14" fmla="*/ 17 w 25"/>
                <a:gd name="T15" fmla="*/ 24 h 42"/>
                <a:gd name="T16" fmla="*/ 14 w 25"/>
                <a:gd name="T17" fmla="*/ 12 h 42"/>
                <a:gd name="T18" fmla="*/ 13 w 25"/>
                <a:gd name="T19" fmla="*/ 0 h 42"/>
                <a:gd name="T20" fmla="*/ 13 w 25"/>
                <a:gd name="T21" fmla="*/ 0 h 42"/>
                <a:gd name="T22" fmla="*/ 11 w 25"/>
                <a:gd name="T23" fmla="*/ 0 h 42"/>
                <a:gd name="T24" fmla="*/ 2 w 25"/>
                <a:gd name="T25" fmla="*/ 1 h 42"/>
                <a:gd name="T26" fmla="*/ 0 w 25"/>
                <a:gd name="T27" fmla="*/ 1 h 42"/>
                <a:gd name="T28" fmla="*/ 1 w 25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42">
                  <a:moveTo>
                    <a:pt x="1" y="11"/>
                  </a:moveTo>
                  <a:cubicBezTo>
                    <a:pt x="1" y="11"/>
                    <a:pt x="2" y="11"/>
                    <a:pt x="2" y="11"/>
                  </a:cubicBezTo>
                  <a:cubicBezTo>
                    <a:pt x="9" y="11"/>
                    <a:pt x="10" y="22"/>
                    <a:pt x="3" y="22"/>
                  </a:cubicBezTo>
                  <a:cubicBezTo>
                    <a:pt x="8" y="22"/>
                    <a:pt x="14" y="32"/>
                    <a:pt x="8" y="35"/>
                  </a:cubicBezTo>
                  <a:cubicBezTo>
                    <a:pt x="11" y="35"/>
                    <a:pt x="12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2" y="42"/>
                    <a:pt x="15" y="42"/>
                    <a:pt x="19" y="42"/>
                  </a:cubicBezTo>
                  <a:cubicBezTo>
                    <a:pt x="25" y="39"/>
                    <a:pt x="24" y="26"/>
                    <a:pt x="17" y="24"/>
                  </a:cubicBezTo>
                  <a:cubicBezTo>
                    <a:pt x="24" y="21"/>
                    <a:pt x="21" y="13"/>
                    <a:pt x="14" y="12"/>
                  </a:cubicBezTo>
                  <a:cubicBezTo>
                    <a:pt x="19" y="9"/>
                    <a:pt x="17" y="1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0"/>
                    <a:pt x="5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2" y="2"/>
                    <a:pt x="5" y="9"/>
                    <a:pt x="1" y="11"/>
                  </a:cubicBezTo>
                  <a:close/>
                </a:path>
              </a:pathLst>
            </a:custGeom>
            <a:solidFill>
              <a:srgbClr val="638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26"/>
            <p:cNvSpPr/>
            <p:nvPr/>
          </p:nvSpPr>
          <p:spPr bwMode="auto">
            <a:xfrm>
              <a:off x="11105697" y="3010127"/>
              <a:ext cx="588963" cy="142875"/>
            </a:xfrm>
            <a:custGeom>
              <a:avLst/>
              <a:gdLst>
                <a:gd name="T0" fmla="*/ 74 w 74"/>
                <a:gd name="T1" fmla="*/ 18 h 18"/>
                <a:gd name="T2" fmla="*/ 74 w 74"/>
                <a:gd name="T3" fmla="*/ 0 h 18"/>
                <a:gd name="T4" fmla="*/ 72 w 74"/>
                <a:gd name="T5" fmla="*/ 1 h 18"/>
                <a:gd name="T6" fmla="*/ 69 w 74"/>
                <a:gd name="T7" fmla="*/ 2 h 18"/>
                <a:gd name="T8" fmla="*/ 71 w 74"/>
                <a:gd name="T9" fmla="*/ 6 h 18"/>
                <a:gd name="T10" fmla="*/ 57 w 74"/>
                <a:gd name="T11" fmla="*/ 11 h 18"/>
                <a:gd name="T12" fmla="*/ 52 w 74"/>
                <a:gd name="T13" fmla="*/ 10 h 18"/>
                <a:gd name="T14" fmla="*/ 51 w 74"/>
                <a:gd name="T15" fmla="*/ 6 h 18"/>
                <a:gd name="T16" fmla="*/ 49 w 74"/>
                <a:gd name="T17" fmla="*/ 7 h 18"/>
                <a:gd name="T18" fmla="*/ 36 w 74"/>
                <a:gd name="T19" fmla="*/ 8 h 18"/>
                <a:gd name="T20" fmla="*/ 21 w 74"/>
                <a:gd name="T21" fmla="*/ 8 h 18"/>
                <a:gd name="T22" fmla="*/ 11 w 74"/>
                <a:gd name="T23" fmla="*/ 7 h 18"/>
                <a:gd name="T24" fmla="*/ 10 w 74"/>
                <a:gd name="T25" fmla="*/ 7 h 18"/>
                <a:gd name="T26" fmla="*/ 17 w 74"/>
                <a:gd name="T27" fmla="*/ 13 h 18"/>
                <a:gd name="T28" fmla="*/ 13 w 74"/>
                <a:gd name="T29" fmla="*/ 15 h 18"/>
                <a:gd name="T30" fmla="*/ 8 w 74"/>
                <a:gd name="T31" fmla="*/ 16 h 18"/>
                <a:gd name="T32" fmla="*/ 3 w 74"/>
                <a:gd name="T33" fmla="*/ 7 h 18"/>
                <a:gd name="T34" fmla="*/ 0 w 74"/>
                <a:gd name="T35" fmla="*/ 6 h 18"/>
                <a:gd name="T36" fmla="*/ 0 w 74"/>
                <a:gd name="T37" fmla="*/ 18 h 18"/>
                <a:gd name="T38" fmla="*/ 74 w 74"/>
                <a:gd name="T3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18">
                  <a:moveTo>
                    <a:pt x="74" y="18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1"/>
                    <a:pt x="72" y="1"/>
                  </a:cubicBezTo>
                  <a:cubicBezTo>
                    <a:pt x="71" y="1"/>
                    <a:pt x="70" y="2"/>
                    <a:pt x="69" y="2"/>
                  </a:cubicBezTo>
                  <a:cubicBezTo>
                    <a:pt x="70" y="3"/>
                    <a:pt x="70" y="5"/>
                    <a:pt x="71" y="6"/>
                  </a:cubicBezTo>
                  <a:cubicBezTo>
                    <a:pt x="66" y="8"/>
                    <a:pt x="62" y="10"/>
                    <a:pt x="57" y="11"/>
                  </a:cubicBezTo>
                  <a:cubicBezTo>
                    <a:pt x="55" y="11"/>
                    <a:pt x="53" y="12"/>
                    <a:pt x="52" y="10"/>
                  </a:cubicBezTo>
                  <a:cubicBezTo>
                    <a:pt x="51" y="9"/>
                    <a:pt x="51" y="7"/>
                    <a:pt x="51" y="6"/>
                  </a:cubicBezTo>
                  <a:cubicBezTo>
                    <a:pt x="50" y="6"/>
                    <a:pt x="49" y="6"/>
                    <a:pt x="49" y="7"/>
                  </a:cubicBezTo>
                  <a:cubicBezTo>
                    <a:pt x="44" y="7"/>
                    <a:pt x="40" y="7"/>
                    <a:pt x="36" y="8"/>
                  </a:cubicBezTo>
                  <a:cubicBezTo>
                    <a:pt x="31" y="8"/>
                    <a:pt x="26" y="8"/>
                    <a:pt x="21" y="8"/>
                  </a:cubicBezTo>
                  <a:cubicBezTo>
                    <a:pt x="17" y="8"/>
                    <a:pt x="14" y="8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3" y="10"/>
                    <a:pt x="16" y="12"/>
                    <a:pt x="17" y="13"/>
                  </a:cubicBezTo>
                  <a:cubicBezTo>
                    <a:pt x="16" y="14"/>
                    <a:pt x="14" y="14"/>
                    <a:pt x="13" y="15"/>
                  </a:cubicBezTo>
                  <a:cubicBezTo>
                    <a:pt x="11" y="15"/>
                    <a:pt x="9" y="16"/>
                    <a:pt x="8" y="16"/>
                  </a:cubicBezTo>
                  <a:cubicBezTo>
                    <a:pt x="6" y="13"/>
                    <a:pt x="4" y="10"/>
                    <a:pt x="3" y="7"/>
                  </a:cubicBezTo>
                  <a:cubicBezTo>
                    <a:pt x="2" y="7"/>
                    <a:pt x="1" y="6"/>
                    <a:pt x="0" y="6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4" y="18"/>
                  </a:lnTo>
                  <a:close/>
                </a:path>
              </a:pathLst>
            </a:custGeom>
            <a:solidFill>
              <a:srgbClr val="979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" name="Freeform 27"/>
            <p:cNvSpPr/>
            <p:nvPr/>
          </p:nvSpPr>
          <p:spPr bwMode="auto">
            <a:xfrm>
              <a:off x="10970759" y="3002189"/>
              <a:ext cx="835025" cy="198438"/>
            </a:xfrm>
            <a:custGeom>
              <a:avLst/>
              <a:gdLst>
                <a:gd name="T0" fmla="*/ 91 w 105"/>
                <a:gd name="T1" fmla="*/ 1 h 25"/>
                <a:gd name="T2" fmla="*/ 91 w 105"/>
                <a:gd name="T3" fmla="*/ 19 h 25"/>
                <a:gd name="T4" fmla="*/ 17 w 105"/>
                <a:gd name="T5" fmla="*/ 19 h 25"/>
                <a:gd name="T6" fmla="*/ 17 w 105"/>
                <a:gd name="T7" fmla="*/ 7 h 25"/>
                <a:gd name="T8" fmla="*/ 14 w 105"/>
                <a:gd name="T9" fmla="*/ 7 h 25"/>
                <a:gd name="T10" fmla="*/ 14 w 105"/>
                <a:gd name="T11" fmla="*/ 19 h 25"/>
                <a:gd name="T12" fmla="*/ 0 w 105"/>
                <a:gd name="T13" fmla="*/ 19 h 25"/>
                <a:gd name="T14" fmla="*/ 0 w 105"/>
                <a:gd name="T15" fmla="*/ 25 h 25"/>
                <a:gd name="T16" fmla="*/ 105 w 105"/>
                <a:gd name="T17" fmla="*/ 25 h 25"/>
                <a:gd name="T18" fmla="*/ 105 w 105"/>
                <a:gd name="T19" fmla="*/ 19 h 25"/>
                <a:gd name="T20" fmla="*/ 94 w 105"/>
                <a:gd name="T21" fmla="*/ 19 h 25"/>
                <a:gd name="T22" fmla="*/ 94 w 105"/>
                <a:gd name="T23" fmla="*/ 0 h 25"/>
                <a:gd name="T24" fmla="*/ 93 w 105"/>
                <a:gd name="T25" fmla="*/ 0 h 25"/>
                <a:gd name="T26" fmla="*/ 91 w 105"/>
                <a:gd name="T27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25">
                  <a:moveTo>
                    <a:pt x="91" y="1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5" y="7"/>
                    <a:pt x="14" y="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93" y="0"/>
                    <a:pt x="92" y="1"/>
                    <a:pt x="91" y="1"/>
                  </a:cubicBezTo>
                  <a:close/>
                </a:path>
              </a:pathLst>
            </a:custGeom>
            <a:solidFill>
              <a:srgbClr val="BA6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11034259" y="2746602"/>
              <a:ext cx="198438" cy="319088"/>
            </a:xfrm>
            <a:custGeom>
              <a:avLst/>
              <a:gdLst>
                <a:gd name="T0" fmla="*/ 5 w 25"/>
                <a:gd name="T1" fmla="*/ 6 h 40"/>
                <a:gd name="T2" fmla="*/ 0 w 25"/>
                <a:gd name="T3" fmla="*/ 13 h 40"/>
                <a:gd name="T4" fmla="*/ 2 w 25"/>
                <a:gd name="T5" fmla="*/ 13 h 40"/>
                <a:gd name="T6" fmla="*/ 8 w 25"/>
                <a:gd name="T7" fmla="*/ 18 h 40"/>
                <a:gd name="T8" fmla="*/ 2 w 25"/>
                <a:gd name="T9" fmla="*/ 24 h 40"/>
                <a:gd name="T10" fmla="*/ 8 w 25"/>
                <a:gd name="T11" fmla="*/ 30 h 40"/>
                <a:gd name="T12" fmla="*/ 2 w 25"/>
                <a:gd name="T13" fmla="*/ 35 h 40"/>
                <a:gd name="T14" fmla="*/ 4 w 25"/>
                <a:gd name="T15" fmla="*/ 38 h 40"/>
                <a:gd name="T16" fmla="*/ 6 w 25"/>
                <a:gd name="T17" fmla="*/ 39 h 40"/>
                <a:gd name="T18" fmla="*/ 9 w 25"/>
                <a:gd name="T19" fmla="*/ 39 h 40"/>
                <a:gd name="T20" fmla="*/ 12 w 25"/>
                <a:gd name="T21" fmla="*/ 40 h 40"/>
                <a:gd name="T22" fmla="*/ 11 w 25"/>
                <a:gd name="T23" fmla="*/ 37 h 40"/>
                <a:gd name="T24" fmla="*/ 19 w 25"/>
                <a:gd name="T25" fmla="*/ 40 h 40"/>
                <a:gd name="T26" fmla="*/ 20 w 25"/>
                <a:gd name="T27" fmla="*/ 40 h 40"/>
                <a:gd name="T28" fmla="*/ 20 w 25"/>
                <a:gd name="T29" fmla="*/ 40 h 40"/>
                <a:gd name="T30" fmla="*/ 19 w 25"/>
                <a:gd name="T31" fmla="*/ 34 h 40"/>
                <a:gd name="T32" fmla="*/ 14 w 25"/>
                <a:gd name="T33" fmla="*/ 21 h 40"/>
                <a:gd name="T34" fmla="*/ 13 w 25"/>
                <a:gd name="T35" fmla="*/ 10 h 40"/>
                <a:gd name="T36" fmla="*/ 12 w 25"/>
                <a:gd name="T37" fmla="*/ 10 h 40"/>
                <a:gd name="T38" fmla="*/ 11 w 25"/>
                <a:gd name="T39" fmla="*/ 0 h 40"/>
                <a:gd name="T40" fmla="*/ 11 w 25"/>
                <a:gd name="T41" fmla="*/ 1 h 40"/>
                <a:gd name="T42" fmla="*/ 1 w 25"/>
                <a:gd name="T43" fmla="*/ 2 h 40"/>
                <a:gd name="T44" fmla="*/ 5 w 25"/>
                <a:gd name="T45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40">
                  <a:moveTo>
                    <a:pt x="5" y="6"/>
                  </a:moveTo>
                  <a:cubicBezTo>
                    <a:pt x="5" y="10"/>
                    <a:pt x="2" y="11"/>
                    <a:pt x="0" y="13"/>
                  </a:cubicBezTo>
                  <a:cubicBezTo>
                    <a:pt x="1" y="13"/>
                    <a:pt x="1" y="13"/>
                    <a:pt x="2" y="13"/>
                  </a:cubicBezTo>
                  <a:cubicBezTo>
                    <a:pt x="5" y="13"/>
                    <a:pt x="8" y="14"/>
                    <a:pt x="8" y="18"/>
                  </a:cubicBezTo>
                  <a:cubicBezTo>
                    <a:pt x="7" y="21"/>
                    <a:pt x="5" y="24"/>
                    <a:pt x="2" y="24"/>
                  </a:cubicBezTo>
                  <a:cubicBezTo>
                    <a:pt x="5" y="23"/>
                    <a:pt x="8" y="27"/>
                    <a:pt x="8" y="30"/>
                  </a:cubicBezTo>
                  <a:cubicBezTo>
                    <a:pt x="9" y="35"/>
                    <a:pt x="5" y="34"/>
                    <a:pt x="2" y="35"/>
                  </a:cubicBezTo>
                  <a:cubicBezTo>
                    <a:pt x="3" y="35"/>
                    <a:pt x="4" y="37"/>
                    <a:pt x="4" y="38"/>
                  </a:cubicBezTo>
                  <a:cubicBezTo>
                    <a:pt x="4" y="38"/>
                    <a:pt x="5" y="39"/>
                    <a:pt x="6" y="39"/>
                  </a:cubicBezTo>
                  <a:cubicBezTo>
                    <a:pt x="7" y="39"/>
                    <a:pt x="8" y="39"/>
                    <a:pt x="9" y="39"/>
                  </a:cubicBezTo>
                  <a:cubicBezTo>
                    <a:pt x="10" y="39"/>
                    <a:pt x="11" y="40"/>
                    <a:pt x="12" y="40"/>
                  </a:cubicBezTo>
                  <a:cubicBezTo>
                    <a:pt x="12" y="39"/>
                    <a:pt x="11" y="38"/>
                    <a:pt x="11" y="37"/>
                  </a:cubicBezTo>
                  <a:cubicBezTo>
                    <a:pt x="12" y="36"/>
                    <a:pt x="16" y="38"/>
                    <a:pt x="19" y="40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3" y="39"/>
                    <a:pt x="22" y="34"/>
                    <a:pt x="19" y="34"/>
                  </a:cubicBezTo>
                  <a:cubicBezTo>
                    <a:pt x="25" y="31"/>
                    <a:pt x="19" y="21"/>
                    <a:pt x="14" y="21"/>
                  </a:cubicBezTo>
                  <a:cubicBezTo>
                    <a:pt x="21" y="21"/>
                    <a:pt x="20" y="10"/>
                    <a:pt x="13" y="10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6" y="8"/>
                    <a:pt x="13" y="1"/>
                    <a:pt x="11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7" y="1"/>
                    <a:pt x="4" y="2"/>
                    <a:pt x="1" y="2"/>
                  </a:cubicBezTo>
                  <a:cubicBezTo>
                    <a:pt x="3" y="3"/>
                    <a:pt x="5" y="4"/>
                    <a:pt x="5" y="6"/>
                  </a:cubicBezTo>
                  <a:close/>
                </a:path>
              </a:pathLst>
            </a:custGeom>
            <a:solidFill>
              <a:srgbClr val="81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10994572" y="2762477"/>
              <a:ext cx="111125" cy="287338"/>
            </a:xfrm>
            <a:custGeom>
              <a:avLst/>
              <a:gdLst>
                <a:gd name="T0" fmla="*/ 3 w 14"/>
                <a:gd name="T1" fmla="*/ 35 h 36"/>
                <a:gd name="T2" fmla="*/ 9 w 14"/>
                <a:gd name="T3" fmla="*/ 36 h 36"/>
                <a:gd name="T4" fmla="*/ 7 w 14"/>
                <a:gd name="T5" fmla="*/ 33 h 36"/>
                <a:gd name="T6" fmla="*/ 13 w 14"/>
                <a:gd name="T7" fmla="*/ 28 h 36"/>
                <a:gd name="T8" fmla="*/ 7 w 14"/>
                <a:gd name="T9" fmla="*/ 22 h 36"/>
                <a:gd name="T10" fmla="*/ 13 w 14"/>
                <a:gd name="T11" fmla="*/ 16 h 36"/>
                <a:gd name="T12" fmla="*/ 7 w 14"/>
                <a:gd name="T13" fmla="*/ 11 h 36"/>
                <a:gd name="T14" fmla="*/ 5 w 14"/>
                <a:gd name="T15" fmla="*/ 11 h 36"/>
                <a:gd name="T16" fmla="*/ 10 w 14"/>
                <a:gd name="T17" fmla="*/ 4 h 36"/>
                <a:gd name="T18" fmla="*/ 6 w 14"/>
                <a:gd name="T19" fmla="*/ 0 h 36"/>
                <a:gd name="T20" fmla="*/ 0 w 14"/>
                <a:gd name="T21" fmla="*/ 2 h 36"/>
                <a:gd name="T22" fmla="*/ 3 w 14"/>
                <a:gd name="T23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6">
                  <a:moveTo>
                    <a:pt x="3" y="35"/>
                  </a:moveTo>
                  <a:cubicBezTo>
                    <a:pt x="5" y="36"/>
                    <a:pt x="7" y="36"/>
                    <a:pt x="9" y="36"/>
                  </a:cubicBezTo>
                  <a:cubicBezTo>
                    <a:pt x="9" y="35"/>
                    <a:pt x="8" y="33"/>
                    <a:pt x="7" y="33"/>
                  </a:cubicBezTo>
                  <a:cubicBezTo>
                    <a:pt x="10" y="32"/>
                    <a:pt x="14" y="33"/>
                    <a:pt x="13" y="28"/>
                  </a:cubicBezTo>
                  <a:cubicBezTo>
                    <a:pt x="13" y="25"/>
                    <a:pt x="10" y="21"/>
                    <a:pt x="7" y="22"/>
                  </a:cubicBezTo>
                  <a:cubicBezTo>
                    <a:pt x="10" y="22"/>
                    <a:pt x="12" y="19"/>
                    <a:pt x="13" y="16"/>
                  </a:cubicBezTo>
                  <a:cubicBezTo>
                    <a:pt x="13" y="12"/>
                    <a:pt x="10" y="11"/>
                    <a:pt x="7" y="11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7" y="9"/>
                    <a:pt x="10" y="8"/>
                    <a:pt x="10" y="4"/>
                  </a:cubicBezTo>
                  <a:cubicBezTo>
                    <a:pt x="10" y="2"/>
                    <a:pt x="8" y="1"/>
                    <a:pt x="6" y="0"/>
                  </a:cubicBezTo>
                  <a:cubicBezTo>
                    <a:pt x="4" y="1"/>
                    <a:pt x="2" y="1"/>
                    <a:pt x="0" y="2"/>
                  </a:cubicBezTo>
                  <a:cubicBezTo>
                    <a:pt x="4" y="12"/>
                    <a:pt x="4" y="24"/>
                    <a:pt x="3" y="35"/>
                  </a:cubicBezTo>
                  <a:close/>
                </a:path>
              </a:pathLst>
            </a:custGeom>
            <a:solidFill>
              <a:srgbClr val="638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30"/>
            <p:cNvSpPr>
              <a:spLocks noEditPoints="1"/>
            </p:cNvSpPr>
            <p:nvPr/>
          </p:nvSpPr>
          <p:spPr bwMode="auto">
            <a:xfrm>
              <a:off x="10754859" y="2778352"/>
              <a:ext cx="271463" cy="263525"/>
            </a:xfrm>
            <a:custGeom>
              <a:avLst/>
              <a:gdLst>
                <a:gd name="T0" fmla="*/ 33 w 34"/>
                <a:gd name="T1" fmla="*/ 33 h 33"/>
                <a:gd name="T2" fmla="*/ 30 w 34"/>
                <a:gd name="T3" fmla="*/ 0 h 33"/>
                <a:gd name="T4" fmla="*/ 0 w 34"/>
                <a:gd name="T5" fmla="*/ 18 h 33"/>
                <a:gd name="T6" fmla="*/ 33 w 34"/>
                <a:gd name="T7" fmla="*/ 33 h 33"/>
                <a:gd name="T8" fmla="*/ 25 w 34"/>
                <a:gd name="T9" fmla="*/ 7 h 33"/>
                <a:gd name="T10" fmla="*/ 28 w 34"/>
                <a:gd name="T11" fmla="*/ 11 h 33"/>
                <a:gd name="T12" fmla="*/ 25 w 34"/>
                <a:gd name="T13" fmla="*/ 15 h 33"/>
                <a:gd name="T14" fmla="*/ 21 w 34"/>
                <a:gd name="T15" fmla="*/ 11 h 33"/>
                <a:gd name="T16" fmla="*/ 25 w 34"/>
                <a:gd name="T1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3">
                  <a:moveTo>
                    <a:pt x="33" y="33"/>
                  </a:moveTo>
                  <a:cubicBezTo>
                    <a:pt x="34" y="22"/>
                    <a:pt x="34" y="10"/>
                    <a:pt x="30" y="0"/>
                  </a:cubicBezTo>
                  <a:cubicBezTo>
                    <a:pt x="19" y="3"/>
                    <a:pt x="8" y="9"/>
                    <a:pt x="0" y="18"/>
                  </a:cubicBezTo>
                  <a:cubicBezTo>
                    <a:pt x="6" y="25"/>
                    <a:pt x="20" y="30"/>
                    <a:pt x="33" y="33"/>
                  </a:cubicBezTo>
                  <a:close/>
                  <a:moveTo>
                    <a:pt x="25" y="7"/>
                  </a:moveTo>
                  <a:cubicBezTo>
                    <a:pt x="27" y="7"/>
                    <a:pt x="28" y="9"/>
                    <a:pt x="28" y="11"/>
                  </a:cubicBezTo>
                  <a:cubicBezTo>
                    <a:pt x="28" y="13"/>
                    <a:pt x="27" y="15"/>
                    <a:pt x="25" y="15"/>
                  </a:cubicBezTo>
                  <a:cubicBezTo>
                    <a:pt x="23" y="15"/>
                    <a:pt x="21" y="13"/>
                    <a:pt x="21" y="11"/>
                  </a:cubicBezTo>
                  <a:cubicBezTo>
                    <a:pt x="21" y="9"/>
                    <a:pt x="23" y="7"/>
                    <a:pt x="25" y="7"/>
                  </a:cubicBezTo>
                  <a:close/>
                </a:path>
              </a:pathLst>
            </a:custGeom>
            <a:solidFill>
              <a:srgbClr val="B3C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10923134" y="2835502"/>
              <a:ext cx="55563" cy="63500"/>
            </a:xfrm>
            <a:prstGeom prst="ellipse">
              <a:avLst/>
            </a:prstGeom>
            <a:solidFill>
              <a:srgbClr val="476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33"/>
            <p:cNvSpPr/>
            <p:nvPr/>
          </p:nvSpPr>
          <p:spPr bwMode="auto">
            <a:xfrm>
              <a:off x="10691359" y="3599089"/>
              <a:ext cx="119063" cy="287338"/>
            </a:xfrm>
            <a:custGeom>
              <a:avLst/>
              <a:gdLst>
                <a:gd name="T0" fmla="*/ 75 w 75"/>
                <a:gd name="T1" fmla="*/ 181 h 181"/>
                <a:gd name="T2" fmla="*/ 75 w 75"/>
                <a:gd name="T3" fmla="*/ 176 h 181"/>
                <a:gd name="T4" fmla="*/ 20 w 75"/>
                <a:gd name="T5" fmla="*/ 150 h 181"/>
                <a:gd name="T6" fmla="*/ 75 w 75"/>
                <a:gd name="T7" fmla="*/ 25 h 181"/>
                <a:gd name="T8" fmla="*/ 75 w 75"/>
                <a:gd name="T9" fmla="*/ 0 h 181"/>
                <a:gd name="T10" fmla="*/ 0 w 75"/>
                <a:gd name="T11" fmla="*/ 181 h 181"/>
                <a:gd name="T12" fmla="*/ 75 w 75"/>
                <a:gd name="T13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81">
                  <a:moveTo>
                    <a:pt x="75" y="181"/>
                  </a:moveTo>
                  <a:lnTo>
                    <a:pt x="75" y="176"/>
                  </a:lnTo>
                  <a:lnTo>
                    <a:pt x="20" y="150"/>
                  </a:lnTo>
                  <a:lnTo>
                    <a:pt x="75" y="25"/>
                  </a:lnTo>
                  <a:lnTo>
                    <a:pt x="75" y="0"/>
                  </a:lnTo>
                  <a:lnTo>
                    <a:pt x="0" y="181"/>
                  </a:lnTo>
                  <a:lnTo>
                    <a:pt x="75" y="181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Freeform 34"/>
            <p:cNvSpPr/>
            <p:nvPr/>
          </p:nvSpPr>
          <p:spPr bwMode="auto">
            <a:xfrm>
              <a:off x="10548484" y="3846739"/>
              <a:ext cx="127000" cy="39688"/>
            </a:xfrm>
            <a:custGeom>
              <a:avLst/>
              <a:gdLst>
                <a:gd name="T0" fmla="*/ 0 w 80"/>
                <a:gd name="T1" fmla="*/ 25 h 25"/>
                <a:gd name="T2" fmla="*/ 80 w 80"/>
                <a:gd name="T3" fmla="*/ 25 h 25"/>
                <a:gd name="T4" fmla="*/ 15 w 80"/>
                <a:gd name="T5" fmla="*/ 0 h 25"/>
                <a:gd name="T6" fmla="*/ 0 w 80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5">
                  <a:moveTo>
                    <a:pt x="0" y="25"/>
                  </a:moveTo>
                  <a:lnTo>
                    <a:pt x="80" y="25"/>
                  </a:lnTo>
                  <a:lnTo>
                    <a:pt x="15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Freeform 35"/>
            <p:cNvSpPr/>
            <p:nvPr/>
          </p:nvSpPr>
          <p:spPr bwMode="auto">
            <a:xfrm>
              <a:off x="11908972" y="6521677"/>
              <a:ext cx="184150" cy="95250"/>
            </a:xfrm>
            <a:custGeom>
              <a:avLst/>
              <a:gdLst>
                <a:gd name="T0" fmla="*/ 0 w 116"/>
                <a:gd name="T1" fmla="*/ 0 h 60"/>
                <a:gd name="T2" fmla="*/ 0 w 116"/>
                <a:gd name="T3" fmla="*/ 60 h 60"/>
                <a:gd name="T4" fmla="*/ 116 w 116"/>
                <a:gd name="T5" fmla="*/ 60 h 60"/>
                <a:gd name="T6" fmla="*/ 116 w 116"/>
                <a:gd name="T7" fmla="*/ 0 h 60"/>
                <a:gd name="T8" fmla="*/ 116 w 116"/>
                <a:gd name="T9" fmla="*/ 0 h 60"/>
                <a:gd name="T10" fmla="*/ 116 w 116"/>
                <a:gd name="T11" fmla="*/ 0 h 60"/>
                <a:gd name="T12" fmla="*/ 0 w 116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60">
                  <a:moveTo>
                    <a:pt x="0" y="0"/>
                  </a:moveTo>
                  <a:lnTo>
                    <a:pt x="0" y="60"/>
                  </a:lnTo>
                  <a:lnTo>
                    <a:pt x="116" y="6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36"/>
            <p:cNvSpPr/>
            <p:nvPr/>
          </p:nvSpPr>
          <p:spPr bwMode="auto">
            <a:xfrm>
              <a:off x="9791247" y="6416902"/>
              <a:ext cx="2301875" cy="207963"/>
            </a:xfrm>
            <a:custGeom>
              <a:avLst/>
              <a:gdLst>
                <a:gd name="T0" fmla="*/ 1450 w 1450"/>
                <a:gd name="T1" fmla="*/ 0 h 131"/>
                <a:gd name="T2" fmla="*/ 728 w 1450"/>
                <a:gd name="T3" fmla="*/ 0 h 131"/>
                <a:gd name="T4" fmla="*/ 5 w 1450"/>
                <a:gd name="T5" fmla="*/ 0 h 131"/>
                <a:gd name="T6" fmla="*/ 5 w 1450"/>
                <a:gd name="T7" fmla="*/ 0 h 131"/>
                <a:gd name="T8" fmla="*/ 5 w 1450"/>
                <a:gd name="T9" fmla="*/ 66 h 131"/>
                <a:gd name="T10" fmla="*/ 0 w 1450"/>
                <a:gd name="T11" fmla="*/ 66 h 131"/>
                <a:gd name="T12" fmla="*/ 0 w 1450"/>
                <a:gd name="T13" fmla="*/ 131 h 131"/>
                <a:gd name="T14" fmla="*/ 116 w 1450"/>
                <a:gd name="T15" fmla="*/ 131 h 131"/>
                <a:gd name="T16" fmla="*/ 116 w 1450"/>
                <a:gd name="T17" fmla="*/ 66 h 131"/>
                <a:gd name="T18" fmla="*/ 1334 w 1450"/>
                <a:gd name="T19" fmla="*/ 66 h 131"/>
                <a:gd name="T20" fmla="*/ 1334 w 1450"/>
                <a:gd name="T21" fmla="*/ 66 h 131"/>
                <a:gd name="T22" fmla="*/ 1450 w 1450"/>
                <a:gd name="T23" fmla="*/ 66 h 131"/>
                <a:gd name="T24" fmla="*/ 1450 w 1450"/>
                <a:gd name="T25" fmla="*/ 5 h 131"/>
                <a:gd name="T26" fmla="*/ 1450 w 1450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0" h="131">
                  <a:moveTo>
                    <a:pt x="1450" y="0"/>
                  </a:moveTo>
                  <a:lnTo>
                    <a:pt x="72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66"/>
                  </a:lnTo>
                  <a:lnTo>
                    <a:pt x="0" y="66"/>
                  </a:lnTo>
                  <a:lnTo>
                    <a:pt x="0" y="131"/>
                  </a:lnTo>
                  <a:lnTo>
                    <a:pt x="116" y="131"/>
                  </a:lnTo>
                  <a:lnTo>
                    <a:pt x="116" y="66"/>
                  </a:lnTo>
                  <a:lnTo>
                    <a:pt x="1334" y="66"/>
                  </a:lnTo>
                  <a:lnTo>
                    <a:pt x="1334" y="66"/>
                  </a:lnTo>
                  <a:lnTo>
                    <a:pt x="1450" y="66"/>
                  </a:lnTo>
                  <a:lnTo>
                    <a:pt x="1450" y="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" name="Freeform 37"/>
            <p:cNvSpPr/>
            <p:nvPr/>
          </p:nvSpPr>
          <p:spPr bwMode="auto">
            <a:xfrm>
              <a:off x="11081884" y="5494564"/>
              <a:ext cx="884238" cy="795338"/>
            </a:xfrm>
            <a:custGeom>
              <a:avLst/>
              <a:gdLst>
                <a:gd name="T0" fmla="*/ 0 w 557"/>
                <a:gd name="T1" fmla="*/ 501 h 501"/>
                <a:gd name="T2" fmla="*/ 65 w 557"/>
                <a:gd name="T3" fmla="*/ 501 h 501"/>
                <a:gd name="T4" fmla="*/ 65 w 557"/>
                <a:gd name="T5" fmla="*/ 245 h 501"/>
                <a:gd name="T6" fmla="*/ 206 w 557"/>
                <a:gd name="T7" fmla="*/ 245 h 501"/>
                <a:gd name="T8" fmla="*/ 206 w 557"/>
                <a:gd name="T9" fmla="*/ 100 h 501"/>
                <a:gd name="T10" fmla="*/ 501 w 557"/>
                <a:gd name="T11" fmla="*/ 100 h 501"/>
                <a:gd name="T12" fmla="*/ 501 w 557"/>
                <a:gd name="T13" fmla="*/ 501 h 501"/>
                <a:gd name="T14" fmla="*/ 557 w 557"/>
                <a:gd name="T15" fmla="*/ 501 h 501"/>
                <a:gd name="T16" fmla="*/ 557 w 557"/>
                <a:gd name="T17" fmla="*/ 0 h 501"/>
                <a:gd name="T18" fmla="*/ 0 w 557"/>
                <a:gd name="T19" fmla="*/ 0 h 501"/>
                <a:gd name="T20" fmla="*/ 0 w 557"/>
                <a:gd name="T2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7" h="501">
                  <a:moveTo>
                    <a:pt x="0" y="501"/>
                  </a:moveTo>
                  <a:lnTo>
                    <a:pt x="65" y="501"/>
                  </a:lnTo>
                  <a:lnTo>
                    <a:pt x="65" y="245"/>
                  </a:lnTo>
                  <a:lnTo>
                    <a:pt x="206" y="245"/>
                  </a:lnTo>
                  <a:lnTo>
                    <a:pt x="206" y="100"/>
                  </a:lnTo>
                  <a:lnTo>
                    <a:pt x="501" y="100"/>
                  </a:lnTo>
                  <a:lnTo>
                    <a:pt x="501" y="501"/>
                  </a:lnTo>
                  <a:lnTo>
                    <a:pt x="557" y="501"/>
                  </a:lnTo>
                  <a:lnTo>
                    <a:pt x="557" y="0"/>
                  </a:lnTo>
                  <a:lnTo>
                    <a:pt x="0" y="0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38"/>
            <p:cNvSpPr/>
            <p:nvPr/>
          </p:nvSpPr>
          <p:spPr bwMode="auto">
            <a:xfrm>
              <a:off x="11081884" y="5381852"/>
              <a:ext cx="884238" cy="112713"/>
            </a:xfrm>
            <a:custGeom>
              <a:avLst/>
              <a:gdLst>
                <a:gd name="T0" fmla="*/ 461 w 557"/>
                <a:gd name="T1" fmla="*/ 0 h 71"/>
                <a:gd name="T2" fmla="*/ 261 w 557"/>
                <a:gd name="T3" fmla="*/ 0 h 71"/>
                <a:gd name="T4" fmla="*/ 160 w 557"/>
                <a:gd name="T5" fmla="*/ 0 h 71"/>
                <a:gd name="T6" fmla="*/ 65 w 557"/>
                <a:gd name="T7" fmla="*/ 0 h 71"/>
                <a:gd name="T8" fmla="*/ 65 w 557"/>
                <a:gd name="T9" fmla="*/ 0 h 71"/>
                <a:gd name="T10" fmla="*/ 60 w 557"/>
                <a:gd name="T11" fmla="*/ 0 h 71"/>
                <a:gd name="T12" fmla="*/ 0 w 557"/>
                <a:gd name="T13" fmla="*/ 0 h 71"/>
                <a:gd name="T14" fmla="*/ 0 w 557"/>
                <a:gd name="T15" fmla="*/ 71 h 71"/>
                <a:gd name="T16" fmla="*/ 557 w 557"/>
                <a:gd name="T17" fmla="*/ 71 h 71"/>
                <a:gd name="T18" fmla="*/ 557 w 557"/>
                <a:gd name="T19" fmla="*/ 0 h 71"/>
                <a:gd name="T20" fmla="*/ 557 w 557"/>
                <a:gd name="T21" fmla="*/ 0 h 71"/>
                <a:gd name="T22" fmla="*/ 461 w 557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7" h="71">
                  <a:moveTo>
                    <a:pt x="461" y="0"/>
                  </a:moveTo>
                  <a:lnTo>
                    <a:pt x="261" y="0"/>
                  </a:lnTo>
                  <a:lnTo>
                    <a:pt x="160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557" y="7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D3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11185072" y="5040539"/>
              <a:ext cx="781050" cy="341313"/>
            </a:xfrm>
            <a:custGeom>
              <a:avLst/>
              <a:gdLst>
                <a:gd name="T0" fmla="*/ 396 w 492"/>
                <a:gd name="T1" fmla="*/ 210 h 215"/>
                <a:gd name="T2" fmla="*/ 316 w 492"/>
                <a:gd name="T3" fmla="*/ 180 h 215"/>
                <a:gd name="T4" fmla="*/ 391 w 492"/>
                <a:gd name="T5" fmla="*/ 0 h 215"/>
                <a:gd name="T6" fmla="*/ 386 w 492"/>
                <a:gd name="T7" fmla="*/ 0 h 215"/>
                <a:gd name="T8" fmla="*/ 296 w 492"/>
                <a:gd name="T9" fmla="*/ 210 h 215"/>
                <a:gd name="T10" fmla="*/ 216 w 492"/>
                <a:gd name="T11" fmla="*/ 175 h 215"/>
                <a:gd name="T12" fmla="*/ 291 w 492"/>
                <a:gd name="T13" fmla="*/ 0 h 215"/>
                <a:gd name="T14" fmla="*/ 286 w 492"/>
                <a:gd name="T15" fmla="*/ 0 h 215"/>
                <a:gd name="T16" fmla="*/ 196 w 492"/>
                <a:gd name="T17" fmla="*/ 210 h 215"/>
                <a:gd name="T18" fmla="*/ 115 w 492"/>
                <a:gd name="T19" fmla="*/ 180 h 215"/>
                <a:gd name="T20" fmla="*/ 191 w 492"/>
                <a:gd name="T21" fmla="*/ 0 h 215"/>
                <a:gd name="T22" fmla="*/ 186 w 492"/>
                <a:gd name="T23" fmla="*/ 0 h 215"/>
                <a:gd name="T24" fmla="*/ 95 w 492"/>
                <a:gd name="T25" fmla="*/ 210 h 215"/>
                <a:gd name="T26" fmla="*/ 15 w 492"/>
                <a:gd name="T27" fmla="*/ 180 h 215"/>
                <a:gd name="T28" fmla="*/ 0 w 492"/>
                <a:gd name="T29" fmla="*/ 215 h 215"/>
                <a:gd name="T30" fmla="*/ 95 w 492"/>
                <a:gd name="T31" fmla="*/ 215 h 215"/>
                <a:gd name="T32" fmla="*/ 196 w 492"/>
                <a:gd name="T33" fmla="*/ 215 h 215"/>
                <a:gd name="T34" fmla="*/ 396 w 492"/>
                <a:gd name="T35" fmla="*/ 215 h 215"/>
                <a:gd name="T36" fmla="*/ 492 w 492"/>
                <a:gd name="T37" fmla="*/ 215 h 215"/>
                <a:gd name="T38" fmla="*/ 492 w 492"/>
                <a:gd name="T39" fmla="*/ 215 h 215"/>
                <a:gd name="T40" fmla="*/ 492 w 492"/>
                <a:gd name="T41" fmla="*/ 0 h 215"/>
                <a:gd name="T42" fmla="*/ 487 w 492"/>
                <a:gd name="T43" fmla="*/ 0 h 215"/>
                <a:gd name="T44" fmla="*/ 396 w 492"/>
                <a:gd name="T45" fmla="*/ 21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2" h="215">
                  <a:moveTo>
                    <a:pt x="396" y="210"/>
                  </a:moveTo>
                  <a:lnTo>
                    <a:pt x="316" y="180"/>
                  </a:lnTo>
                  <a:lnTo>
                    <a:pt x="391" y="0"/>
                  </a:lnTo>
                  <a:lnTo>
                    <a:pt x="386" y="0"/>
                  </a:lnTo>
                  <a:lnTo>
                    <a:pt x="296" y="210"/>
                  </a:lnTo>
                  <a:lnTo>
                    <a:pt x="216" y="175"/>
                  </a:lnTo>
                  <a:lnTo>
                    <a:pt x="291" y="0"/>
                  </a:lnTo>
                  <a:lnTo>
                    <a:pt x="286" y="0"/>
                  </a:lnTo>
                  <a:lnTo>
                    <a:pt x="196" y="210"/>
                  </a:lnTo>
                  <a:lnTo>
                    <a:pt x="115" y="180"/>
                  </a:lnTo>
                  <a:lnTo>
                    <a:pt x="191" y="0"/>
                  </a:lnTo>
                  <a:lnTo>
                    <a:pt x="186" y="0"/>
                  </a:lnTo>
                  <a:lnTo>
                    <a:pt x="95" y="210"/>
                  </a:lnTo>
                  <a:lnTo>
                    <a:pt x="15" y="180"/>
                  </a:lnTo>
                  <a:lnTo>
                    <a:pt x="0" y="215"/>
                  </a:lnTo>
                  <a:lnTo>
                    <a:pt x="95" y="215"/>
                  </a:lnTo>
                  <a:lnTo>
                    <a:pt x="196" y="215"/>
                  </a:lnTo>
                  <a:lnTo>
                    <a:pt x="396" y="215"/>
                  </a:lnTo>
                  <a:lnTo>
                    <a:pt x="492" y="215"/>
                  </a:lnTo>
                  <a:lnTo>
                    <a:pt x="492" y="215"/>
                  </a:lnTo>
                  <a:lnTo>
                    <a:pt x="492" y="0"/>
                  </a:lnTo>
                  <a:lnTo>
                    <a:pt x="487" y="0"/>
                  </a:lnTo>
                  <a:lnTo>
                    <a:pt x="396" y="21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11073947" y="4761139"/>
              <a:ext cx="892175" cy="152400"/>
            </a:xfrm>
            <a:custGeom>
              <a:avLst/>
              <a:gdLst>
                <a:gd name="T0" fmla="*/ 0 w 562"/>
                <a:gd name="T1" fmla="*/ 96 h 96"/>
                <a:gd name="T2" fmla="*/ 391 w 562"/>
                <a:gd name="T3" fmla="*/ 96 h 96"/>
                <a:gd name="T4" fmla="*/ 562 w 562"/>
                <a:gd name="T5" fmla="*/ 96 h 96"/>
                <a:gd name="T6" fmla="*/ 562 w 562"/>
                <a:gd name="T7" fmla="*/ 0 h 96"/>
                <a:gd name="T8" fmla="*/ 0 w 562"/>
                <a:gd name="T9" fmla="*/ 0 h 96"/>
                <a:gd name="T10" fmla="*/ 0 w 562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96">
                  <a:moveTo>
                    <a:pt x="0" y="96"/>
                  </a:moveTo>
                  <a:lnTo>
                    <a:pt x="391" y="96"/>
                  </a:lnTo>
                  <a:lnTo>
                    <a:pt x="562" y="96"/>
                  </a:lnTo>
                  <a:lnTo>
                    <a:pt x="562" y="0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41"/>
            <p:cNvSpPr/>
            <p:nvPr/>
          </p:nvSpPr>
          <p:spPr bwMode="auto">
            <a:xfrm>
              <a:off x="11073947" y="4650014"/>
              <a:ext cx="892175" cy="111125"/>
            </a:xfrm>
            <a:custGeom>
              <a:avLst/>
              <a:gdLst>
                <a:gd name="T0" fmla="*/ 476 w 562"/>
                <a:gd name="T1" fmla="*/ 0 h 70"/>
                <a:gd name="T2" fmla="*/ 476 w 562"/>
                <a:gd name="T3" fmla="*/ 0 h 70"/>
                <a:gd name="T4" fmla="*/ 276 w 562"/>
                <a:gd name="T5" fmla="*/ 0 h 70"/>
                <a:gd name="T6" fmla="*/ 276 w 562"/>
                <a:gd name="T7" fmla="*/ 0 h 70"/>
                <a:gd name="T8" fmla="*/ 276 w 562"/>
                <a:gd name="T9" fmla="*/ 0 h 70"/>
                <a:gd name="T10" fmla="*/ 175 w 562"/>
                <a:gd name="T11" fmla="*/ 0 h 70"/>
                <a:gd name="T12" fmla="*/ 175 w 562"/>
                <a:gd name="T13" fmla="*/ 0 h 70"/>
                <a:gd name="T14" fmla="*/ 175 w 562"/>
                <a:gd name="T15" fmla="*/ 0 h 70"/>
                <a:gd name="T16" fmla="*/ 85 w 562"/>
                <a:gd name="T17" fmla="*/ 0 h 70"/>
                <a:gd name="T18" fmla="*/ 70 w 562"/>
                <a:gd name="T19" fmla="*/ 0 h 70"/>
                <a:gd name="T20" fmla="*/ 0 w 562"/>
                <a:gd name="T21" fmla="*/ 0 h 70"/>
                <a:gd name="T22" fmla="*/ 0 w 562"/>
                <a:gd name="T23" fmla="*/ 70 h 70"/>
                <a:gd name="T24" fmla="*/ 562 w 562"/>
                <a:gd name="T25" fmla="*/ 70 h 70"/>
                <a:gd name="T26" fmla="*/ 562 w 562"/>
                <a:gd name="T27" fmla="*/ 0 h 70"/>
                <a:gd name="T28" fmla="*/ 476 w 562"/>
                <a:gd name="T29" fmla="*/ 0 h 70"/>
                <a:gd name="T30" fmla="*/ 476 w 562"/>
                <a:gd name="T3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2" h="70">
                  <a:moveTo>
                    <a:pt x="476" y="0"/>
                  </a:moveTo>
                  <a:lnTo>
                    <a:pt x="4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85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0"/>
                  </a:lnTo>
                  <a:lnTo>
                    <a:pt x="562" y="70"/>
                  </a:lnTo>
                  <a:lnTo>
                    <a:pt x="562" y="0"/>
                  </a:lnTo>
                  <a:lnTo>
                    <a:pt x="476" y="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3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Freeform 42"/>
            <p:cNvSpPr/>
            <p:nvPr/>
          </p:nvSpPr>
          <p:spPr bwMode="auto">
            <a:xfrm>
              <a:off x="11829597" y="4330927"/>
              <a:ext cx="136525" cy="319088"/>
            </a:xfrm>
            <a:custGeom>
              <a:avLst/>
              <a:gdLst>
                <a:gd name="T0" fmla="*/ 86 w 86"/>
                <a:gd name="T1" fmla="*/ 201 h 201"/>
                <a:gd name="T2" fmla="*/ 86 w 86"/>
                <a:gd name="T3" fmla="*/ 0 h 201"/>
                <a:gd name="T4" fmla="*/ 0 w 86"/>
                <a:gd name="T5" fmla="*/ 201 h 201"/>
                <a:gd name="T6" fmla="*/ 86 w 86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201">
                  <a:moveTo>
                    <a:pt x="86" y="201"/>
                  </a:moveTo>
                  <a:lnTo>
                    <a:pt x="86" y="0"/>
                  </a:lnTo>
                  <a:lnTo>
                    <a:pt x="0" y="201"/>
                  </a:lnTo>
                  <a:lnTo>
                    <a:pt x="86" y="201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11702597" y="4211864"/>
              <a:ext cx="263525" cy="438150"/>
            </a:xfrm>
            <a:custGeom>
              <a:avLst/>
              <a:gdLst>
                <a:gd name="T0" fmla="*/ 0 w 166"/>
                <a:gd name="T1" fmla="*/ 246 h 276"/>
                <a:gd name="T2" fmla="*/ 80 w 166"/>
                <a:gd name="T3" fmla="*/ 276 h 276"/>
                <a:gd name="T4" fmla="*/ 80 w 166"/>
                <a:gd name="T5" fmla="*/ 276 h 276"/>
                <a:gd name="T6" fmla="*/ 166 w 166"/>
                <a:gd name="T7" fmla="*/ 75 h 276"/>
                <a:gd name="T8" fmla="*/ 166 w 166"/>
                <a:gd name="T9" fmla="*/ 25 h 276"/>
                <a:gd name="T10" fmla="*/ 105 w 166"/>
                <a:gd name="T11" fmla="*/ 0 h 276"/>
                <a:gd name="T12" fmla="*/ 0 w 166"/>
                <a:gd name="T13" fmla="*/ 24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76">
                  <a:moveTo>
                    <a:pt x="0" y="246"/>
                  </a:moveTo>
                  <a:lnTo>
                    <a:pt x="80" y="276"/>
                  </a:lnTo>
                  <a:lnTo>
                    <a:pt x="80" y="276"/>
                  </a:lnTo>
                  <a:lnTo>
                    <a:pt x="166" y="75"/>
                  </a:lnTo>
                  <a:lnTo>
                    <a:pt x="166" y="25"/>
                  </a:lnTo>
                  <a:lnTo>
                    <a:pt x="105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Freeform 44"/>
            <p:cNvSpPr>
              <a:spLocks noEditPoints="1"/>
            </p:cNvSpPr>
            <p:nvPr/>
          </p:nvSpPr>
          <p:spPr bwMode="auto">
            <a:xfrm>
              <a:off x="11073947" y="4005489"/>
              <a:ext cx="892175" cy="644525"/>
            </a:xfrm>
            <a:custGeom>
              <a:avLst/>
              <a:gdLst>
                <a:gd name="T0" fmla="*/ 0 w 562"/>
                <a:gd name="T1" fmla="*/ 145 h 406"/>
                <a:gd name="T2" fmla="*/ 5 w 562"/>
                <a:gd name="T3" fmla="*/ 130 h 406"/>
                <a:gd name="T4" fmla="*/ 85 w 562"/>
                <a:gd name="T5" fmla="*/ 165 h 406"/>
                <a:gd name="T6" fmla="*/ 0 w 562"/>
                <a:gd name="T7" fmla="*/ 366 h 406"/>
                <a:gd name="T8" fmla="*/ 0 w 562"/>
                <a:gd name="T9" fmla="*/ 406 h 406"/>
                <a:gd name="T10" fmla="*/ 70 w 562"/>
                <a:gd name="T11" fmla="*/ 406 h 406"/>
                <a:gd name="T12" fmla="*/ 0 w 562"/>
                <a:gd name="T13" fmla="*/ 376 h 406"/>
                <a:gd name="T14" fmla="*/ 105 w 562"/>
                <a:gd name="T15" fmla="*/ 135 h 406"/>
                <a:gd name="T16" fmla="*/ 180 w 562"/>
                <a:gd name="T17" fmla="*/ 165 h 406"/>
                <a:gd name="T18" fmla="*/ 196 w 562"/>
                <a:gd name="T19" fmla="*/ 130 h 406"/>
                <a:gd name="T20" fmla="*/ 276 w 562"/>
                <a:gd name="T21" fmla="*/ 165 h 406"/>
                <a:gd name="T22" fmla="*/ 175 w 562"/>
                <a:gd name="T23" fmla="*/ 406 h 406"/>
                <a:gd name="T24" fmla="*/ 276 w 562"/>
                <a:gd name="T25" fmla="*/ 406 h 406"/>
                <a:gd name="T26" fmla="*/ 196 w 562"/>
                <a:gd name="T27" fmla="*/ 376 h 406"/>
                <a:gd name="T28" fmla="*/ 296 w 562"/>
                <a:gd name="T29" fmla="*/ 130 h 406"/>
                <a:gd name="T30" fmla="*/ 376 w 562"/>
                <a:gd name="T31" fmla="*/ 165 h 406"/>
                <a:gd name="T32" fmla="*/ 276 w 562"/>
                <a:gd name="T33" fmla="*/ 406 h 406"/>
                <a:gd name="T34" fmla="*/ 476 w 562"/>
                <a:gd name="T35" fmla="*/ 406 h 406"/>
                <a:gd name="T36" fmla="*/ 396 w 562"/>
                <a:gd name="T37" fmla="*/ 376 h 406"/>
                <a:gd name="T38" fmla="*/ 501 w 562"/>
                <a:gd name="T39" fmla="*/ 130 h 406"/>
                <a:gd name="T40" fmla="*/ 562 w 562"/>
                <a:gd name="T41" fmla="*/ 155 h 406"/>
                <a:gd name="T42" fmla="*/ 562 w 562"/>
                <a:gd name="T43" fmla="*/ 0 h 406"/>
                <a:gd name="T44" fmla="*/ 0 w 562"/>
                <a:gd name="T45" fmla="*/ 0 h 406"/>
                <a:gd name="T46" fmla="*/ 0 w 562"/>
                <a:gd name="T47" fmla="*/ 145 h 406"/>
                <a:gd name="T48" fmla="*/ 481 w 562"/>
                <a:gd name="T49" fmla="*/ 160 h 406"/>
                <a:gd name="T50" fmla="*/ 376 w 562"/>
                <a:gd name="T51" fmla="*/ 406 h 406"/>
                <a:gd name="T52" fmla="*/ 296 w 562"/>
                <a:gd name="T53" fmla="*/ 371 h 406"/>
                <a:gd name="T54" fmla="*/ 401 w 562"/>
                <a:gd name="T55" fmla="*/ 130 h 406"/>
                <a:gd name="T56" fmla="*/ 481 w 562"/>
                <a:gd name="T57" fmla="*/ 16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2" h="406">
                  <a:moveTo>
                    <a:pt x="0" y="145"/>
                  </a:moveTo>
                  <a:lnTo>
                    <a:pt x="5" y="130"/>
                  </a:lnTo>
                  <a:lnTo>
                    <a:pt x="85" y="165"/>
                  </a:lnTo>
                  <a:lnTo>
                    <a:pt x="0" y="366"/>
                  </a:lnTo>
                  <a:lnTo>
                    <a:pt x="0" y="406"/>
                  </a:lnTo>
                  <a:lnTo>
                    <a:pt x="70" y="406"/>
                  </a:lnTo>
                  <a:lnTo>
                    <a:pt x="0" y="376"/>
                  </a:lnTo>
                  <a:lnTo>
                    <a:pt x="105" y="135"/>
                  </a:lnTo>
                  <a:lnTo>
                    <a:pt x="180" y="165"/>
                  </a:lnTo>
                  <a:lnTo>
                    <a:pt x="196" y="130"/>
                  </a:lnTo>
                  <a:lnTo>
                    <a:pt x="276" y="165"/>
                  </a:lnTo>
                  <a:lnTo>
                    <a:pt x="175" y="406"/>
                  </a:lnTo>
                  <a:lnTo>
                    <a:pt x="276" y="406"/>
                  </a:lnTo>
                  <a:lnTo>
                    <a:pt x="196" y="376"/>
                  </a:lnTo>
                  <a:lnTo>
                    <a:pt x="296" y="130"/>
                  </a:lnTo>
                  <a:lnTo>
                    <a:pt x="376" y="165"/>
                  </a:lnTo>
                  <a:lnTo>
                    <a:pt x="276" y="406"/>
                  </a:lnTo>
                  <a:lnTo>
                    <a:pt x="476" y="406"/>
                  </a:lnTo>
                  <a:lnTo>
                    <a:pt x="396" y="376"/>
                  </a:lnTo>
                  <a:lnTo>
                    <a:pt x="501" y="130"/>
                  </a:lnTo>
                  <a:lnTo>
                    <a:pt x="562" y="155"/>
                  </a:lnTo>
                  <a:lnTo>
                    <a:pt x="562" y="0"/>
                  </a:lnTo>
                  <a:lnTo>
                    <a:pt x="0" y="0"/>
                  </a:lnTo>
                  <a:lnTo>
                    <a:pt x="0" y="145"/>
                  </a:lnTo>
                  <a:close/>
                  <a:moveTo>
                    <a:pt x="481" y="160"/>
                  </a:moveTo>
                  <a:lnTo>
                    <a:pt x="376" y="406"/>
                  </a:lnTo>
                  <a:lnTo>
                    <a:pt x="296" y="371"/>
                  </a:lnTo>
                  <a:lnTo>
                    <a:pt x="401" y="130"/>
                  </a:lnTo>
                  <a:lnTo>
                    <a:pt x="481" y="16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11073947" y="3886427"/>
              <a:ext cx="892175" cy="119063"/>
            </a:xfrm>
            <a:custGeom>
              <a:avLst/>
              <a:gdLst>
                <a:gd name="T0" fmla="*/ 461 w 562"/>
                <a:gd name="T1" fmla="*/ 5 h 75"/>
                <a:gd name="T2" fmla="*/ 461 w 562"/>
                <a:gd name="T3" fmla="*/ 0 h 75"/>
                <a:gd name="T4" fmla="*/ 256 w 562"/>
                <a:gd name="T5" fmla="*/ 0 h 75"/>
                <a:gd name="T6" fmla="*/ 256 w 562"/>
                <a:gd name="T7" fmla="*/ 5 h 75"/>
                <a:gd name="T8" fmla="*/ 256 w 562"/>
                <a:gd name="T9" fmla="*/ 0 h 75"/>
                <a:gd name="T10" fmla="*/ 160 w 562"/>
                <a:gd name="T11" fmla="*/ 0 h 75"/>
                <a:gd name="T12" fmla="*/ 160 w 562"/>
                <a:gd name="T13" fmla="*/ 5 h 75"/>
                <a:gd name="T14" fmla="*/ 155 w 562"/>
                <a:gd name="T15" fmla="*/ 0 h 75"/>
                <a:gd name="T16" fmla="*/ 65 w 562"/>
                <a:gd name="T17" fmla="*/ 0 h 75"/>
                <a:gd name="T18" fmla="*/ 55 w 562"/>
                <a:gd name="T19" fmla="*/ 0 h 75"/>
                <a:gd name="T20" fmla="*/ 0 w 562"/>
                <a:gd name="T21" fmla="*/ 0 h 75"/>
                <a:gd name="T22" fmla="*/ 0 w 562"/>
                <a:gd name="T23" fmla="*/ 75 h 75"/>
                <a:gd name="T24" fmla="*/ 562 w 562"/>
                <a:gd name="T25" fmla="*/ 75 h 75"/>
                <a:gd name="T26" fmla="*/ 562 w 562"/>
                <a:gd name="T27" fmla="*/ 0 h 75"/>
                <a:gd name="T28" fmla="*/ 461 w 562"/>
                <a:gd name="T29" fmla="*/ 0 h 75"/>
                <a:gd name="T30" fmla="*/ 461 w 562"/>
                <a:gd name="T31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2" h="75">
                  <a:moveTo>
                    <a:pt x="461" y="5"/>
                  </a:moveTo>
                  <a:lnTo>
                    <a:pt x="461" y="0"/>
                  </a:lnTo>
                  <a:lnTo>
                    <a:pt x="256" y="0"/>
                  </a:lnTo>
                  <a:lnTo>
                    <a:pt x="256" y="5"/>
                  </a:lnTo>
                  <a:lnTo>
                    <a:pt x="256" y="0"/>
                  </a:lnTo>
                  <a:lnTo>
                    <a:pt x="160" y="0"/>
                  </a:lnTo>
                  <a:lnTo>
                    <a:pt x="160" y="5"/>
                  </a:lnTo>
                  <a:lnTo>
                    <a:pt x="155" y="0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562" y="75"/>
                  </a:lnTo>
                  <a:lnTo>
                    <a:pt x="562" y="0"/>
                  </a:lnTo>
                  <a:lnTo>
                    <a:pt x="461" y="0"/>
                  </a:lnTo>
                  <a:lnTo>
                    <a:pt x="461" y="5"/>
                  </a:lnTo>
                  <a:close/>
                </a:path>
              </a:pathLst>
            </a:custGeom>
            <a:solidFill>
              <a:srgbClr val="D3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46"/>
            <p:cNvSpPr/>
            <p:nvPr/>
          </p:nvSpPr>
          <p:spPr bwMode="auto">
            <a:xfrm>
              <a:off x="11805784" y="3511777"/>
              <a:ext cx="160338" cy="374650"/>
            </a:xfrm>
            <a:custGeom>
              <a:avLst/>
              <a:gdLst>
                <a:gd name="T0" fmla="*/ 101 w 101"/>
                <a:gd name="T1" fmla="*/ 236 h 236"/>
                <a:gd name="T2" fmla="*/ 101 w 101"/>
                <a:gd name="T3" fmla="*/ 0 h 236"/>
                <a:gd name="T4" fmla="*/ 0 w 101"/>
                <a:gd name="T5" fmla="*/ 236 h 236"/>
                <a:gd name="T6" fmla="*/ 101 w 101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236">
                  <a:moveTo>
                    <a:pt x="101" y="236"/>
                  </a:moveTo>
                  <a:lnTo>
                    <a:pt x="101" y="0"/>
                  </a:lnTo>
                  <a:lnTo>
                    <a:pt x="0" y="236"/>
                  </a:lnTo>
                  <a:lnTo>
                    <a:pt x="101" y="236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11678784" y="3448277"/>
              <a:ext cx="287338" cy="438150"/>
            </a:xfrm>
            <a:custGeom>
              <a:avLst/>
              <a:gdLst>
                <a:gd name="T0" fmla="*/ 0 w 181"/>
                <a:gd name="T1" fmla="*/ 245 h 276"/>
                <a:gd name="T2" fmla="*/ 80 w 181"/>
                <a:gd name="T3" fmla="*/ 276 h 276"/>
                <a:gd name="T4" fmla="*/ 80 w 181"/>
                <a:gd name="T5" fmla="*/ 276 h 276"/>
                <a:gd name="T6" fmla="*/ 181 w 181"/>
                <a:gd name="T7" fmla="*/ 40 h 276"/>
                <a:gd name="T8" fmla="*/ 181 w 181"/>
                <a:gd name="T9" fmla="*/ 35 h 276"/>
                <a:gd name="T10" fmla="*/ 105 w 181"/>
                <a:gd name="T11" fmla="*/ 0 h 276"/>
                <a:gd name="T12" fmla="*/ 0 w 181"/>
                <a:gd name="T13" fmla="*/ 24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276">
                  <a:moveTo>
                    <a:pt x="0" y="245"/>
                  </a:moveTo>
                  <a:lnTo>
                    <a:pt x="80" y="276"/>
                  </a:lnTo>
                  <a:lnTo>
                    <a:pt x="80" y="276"/>
                  </a:lnTo>
                  <a:lnTo>
                    <a:pt x="181" y="40"/>
                  </a:lnTo>
                  <a:lnTo>
                    <a:pt x="181" y="35"/>
                  </a:lnTo>
                  <a:lnTo>
                    <a:pt x="105" y="0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48"/>
            <p:cNvSpPr>
              <a:spLocks noEditPoints="1"/>
            </p:cNvSpPr>
            <p:nvPr/>
          </p:nvSpPr>
          <p:spPr bwMode="auto">
            <a:xfrm>
              <a:off x="11073947" y="3329214"/>
              <a:ext cx="892175" cy="557213"/>
            </a:xfrm>
            <a:custGeom>
              <a:avLst/>
              <a:gdLst>
                <a:gd name="T0" fmla="*/ 0 w 562"/>
                <a:gd name="T1" fmla="*/ 275 h 351"/>
                <a:gd name="T2" fmla="*/ 0 w 562"/>
                <a:gd name="T3" fmla="*/ 290 h 351"/>
                <a:gd name="T4" fmla="*/ 85 w 562"/>
                <a:gd name="T5" fmla="*/ 80 h 351"/>
                <a:gd name="T6" fmla="*/ 165 w 562"/>
                <a:gd name="T7" fmla="*/ 115 h 351"/>
                <a:gd name="T8" fmla="*/ 180 w 562"/>
                <a:gd name="T9" fmla="*/ 75 h 351"/>
                <a:gd name="T10" fmla="*/ 261 w 562"/>
                <a:gd name="T11" fmla="*/ 110 h 351"/>
                <a:gd name="T12" fmla="*/ 160 w 562"/>
                <a:gd name="T13" fmla="*/ 351 h 351"/>
                <a:gd name="T14" fmla="*/ 256 w 562"/>
                <a:gd name="T15" fmla="*/ 351 h 351"/>
                <a:gd name="T16" fmla="*/ 180 w 562"/>
                <a:gd name="T17" fmla="*/ 320 h 351"/>
                <a:gd name="T18" fmla="*/ 281 w 562"/>
                <a:gd name="T19" fmla="*/ 75 h 351"/>
                <a:gd name="T20" fmla="*/ 361 w 562"/>
                <a:gd name="T21" fmla="*/ 110 h 351"/>
                <a:gd name="T22" fmla="*/ 256 w 562"/>
                <a:gd name="T23" fmla="*/ 351 h 351"/>
                <a:gd name="T24" fmla="*/ 461 w 562"/>
                <a:gd name="T25" fmla="*/ 351 h 351"/>
                <a:gd name="T26" fmla="*/ 381 w 562"/>
                <a:gd name="T27" fmla="*/ 320 h 351"/>
                <a:gd name="T28" fmla="*/ 486 w 562"/>
                <a:gd name="T29" fmla="*/ 75 h 351"/>
                <a:gd name="T30" fmla="*/ 562 w 562"/>
                <a:gd name="T31" fmla="*/ 110 h 351"/>
                <a:gd name="T32" fmla="*/ 562 w 562"/>
                <a:gd name="T33" fmla="*/ 0 h 351"/>
                <a:gd name="T34" fmla="*/ 0 w 562"/>
                <a:gd name="T35" fmla="*/ 0 h 351"/>
                <a:gd name="T36" fmla="*/ 0 w 562"/>
                <a:gd name="T37" fmla="*/ 80 h 351"/>
                <a:gd name="T38" fmla="*/ 65 w 562"/>
                <a:gd name="T39" fmla="*/ 110 h 351"/>
                <a:gd name="T40" fmla="*/ 0 w 562"/>
                <a:gd name="T41" fmla="*/ 275 h 351"/>
                <a:gd name="T42" fmla="*/ 466 w 562"/>
                <a:gd name="T43" fmla="*/ 110 h 351"/>
                <a:gd name="T44" fmla="*/ 361 w 562"/>
                <a:gd name="T45" fmla="*/ 351 h 351"/>
                <a:gd name="T46" fmla="*/ 281 w 562"/>
                <a:gd name="T47" fmla="*/ 315 h 351"/>
                <a:gd name="T48" fmla="*/ 386 w 562"/>
                <a:gd name="T49" fmla="*/ 75 h 351"/>
                <a:gd name="T50" fmla="*/ 466 w 562"/>
                <a:gd name="T51" fmla="*/ 11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2" h="351">
                  <a:moveTo>
                    <a:pt x="0" y="275"/>
                  </a:moveTo>
                  <a:lnTo>
                    <a:pt x="0" y="290"/>
                  </a:lnTo>
                  <a:lnTo>
                    <a:pt x="85" y="80"/>
                  </a:lnTo>
                  <a:lnTo>
                    <a:pt x="165" y="115"/>
                  </a:lnTo>
                  <a:lnTo>
                    <a:pt x="180" y="75"/>
                  </a:lnTo>
                  <a:lnTo>
                    <a:pt x="261" y="110"/>
                  </a:lnTo>
                  <a:lnTo>
                    <a:pt x="160" y="351"/>
                  </a:lnTo>
                  <a:lnTo>
                    <a:pt x="256" y="351"/>
                  </a:lnTo>
                  <a:lnTo>
                    <a:pt x="180" y="320"/>
                  </a:lnTo>
                  <a:lnTo>
                    <a:pt x="281" y="75"/>
                  </a:lnTo>
                  <a:lnTo>
                    <a:pt x="361" y="110"/>
                  </a:lnTo>
                  <a:lnTo>
                    <a:pt x="256" y="351"/>
                  </a:lnTo>
                  <a:lnTo>
                    <a:pt x="461" y="351"/>
                  </a:lnTo>
                  <a:lnTo>
                    <a:pt x="381" y="320"/>
                  </a:lnTo>
                  <a:lnTo>
                    <a:pt x="486" y="75"/>
                  </a:lnTo>
                  <a:lnTo>
                    <a:pt x="562" y="110"/>
                  </a:lnTo>
                  <a:lnTo>
                    <a:pt x="56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65" y="110"/>
                  </a:lnTo>
                  <a:lnTo>
                    <a:pt x="0" y="275"/>
                  </a:lnTo>
                  <a:close/>
                  <a:moveTo>
                    <a:pt x="466" y="110"/>
                  </a:moveTo>
                  <a:lnTo>
                    <a:pt x="361" y="351"/>
                  </a:lnTo>
                  <a:lnTo>
                    <a:pt x="281" y="315"/>
                  </a:lnTo>
                  <a:lnTo>
                    <a:pt x="386" y="75"/>
                  </a:lnTo>
                  <a:lnTo>
                    <a:pt x="466" y="11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49"/>
            <p:cNvSpPr/>
            <p:nvPr/>
          </p:nvSpPr>
          <p:spPr bwMode="auto">
            <a:xfrm>
              <a:off x="11686722" y="5040539"/>
              <a:ext cx="271463" cy="333375"/>
            </a:xfrm>
            <a:custGeom>
              <a:avLst/>
              <a:gdLst>
                <a:gd name="T0" fmla="*/ 80 w 171"/>
                <a:gd name="T1" fmla="*/ 210 h 210"/>
                <a:gd name="T2" fmla="*/ 171 w 171"/>
                <a:gd name="T3" fmla="*/ 0 h 210"/>
                <a:gd name="T4" fmla="*/ 75 w 171"/>
                <a:gd name="T5" fmla="*/ 0 h 210"/>
                <a:gd name="T6" fmla="*/ 0 w 171"/>
                <a:gd name="T7" fmla="*/ 180 h 210"/>
                <a:gd name="T8" fmla="*/ 80 w 171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0">
                  <a:moveTo>
                    <a:pt x="80" y="210"/>
                  </a:moveTo>
                  <a:lnTo>
                    <a:pt x="171" y="0"/>
                  </a:lnTo>
                  <a:lnTo>
                    <a:pt x="75" y="0"/>
                  </a:lnTo>
                  <a:lnTo>
                    <a:pt x="0" y="180"/>
                  </a:lnTo>
                  <a:lnTo>
                    <a:pt x="80" y="210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50"/>
            <p:cNvSpPr/>
            <p:nvPr/>
          </p:nvSpPr>
          <p:spPr bwMode="auto">
            <a:xfrm>
              <a:off x="11408909" y="5653314"/>
              <a:ext cx="468313" cy="636588"/>
            </a:xfrm>
            <a:custGeom>
              <a:avLst/>
              <a:gdLst>
                <a:gd name="T0" fmla="*/ 0 w 295"/>
                <a:gd name="T1" fmla="*/ 0 h 401"/>
                <a:gd name="T2" fmla="*/ 0 w 295"/>
                <a:gd name="T3" fmla="*/ 145 h 401"/>
                <a:gd name="T4" fmla="*/ 215 w 295"/>
                <a:gd name="T5" fmla="*/ 145 h 401"/>
                <a:gd name="T6" fmla="*/ 215 w 295"/>
                <a:gd name="T7" fmla="*/ 401 h 401"/>
                <a:gd name="T8" fmla="*/ 295 w 295"/>
                <a:gd name="T9" fmla="*/ 401 h 401"/>
                <a:gd name="T10" fmla="*/ 295 w 295"/>
                <a:gd name="T11" fmla="*/ 0 h 401"/>
                <a:gd name="T12" fmla="*/ 0 w 295"/>
                <a:gd name="T13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401">
                  <a:moveTo>
                    <a:pt x="0" y="0"/>
                  </a:moveTo>
                  <a:lnTo>
                    <a:pt x="0" y="145"/>
                  </a:lnTo>
                  <a:lnTo>
                    <a:pt x="215" y="145"/>
                  </a:lnTo>
                  <a:lnTo>
                    <a:pt x="215" y="401"/>
                  </a:lnTo>
                  <a:lnTo>
                    <a:pt x="295" y="401"/>
                  </a:lnTo>
                  <a:lnTo>
                    <a:pt x="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51"/>
            <p:cNvSpPr/>
            <p:nvPr/>
          </p:nvSpPr>
          <p:spPr bwMode="auto">
            <a:xfrm>
              <a:off x="11543847" y="4211864"/>
              <a:ext cx="293688" cy="438150"/>
            </a:xfrm>
            <a:custGeom>
              <a:avLst/>
              <a:gdLst>
                <a:gd name="T0" fmla="*/ 80 w 185"/>
                <a:gd name="T1" fmla="*/ 276 h 276"/>
                <a:gd name="T2" fmla="*/ 185 w 185"/>
                <a:gd name="T3" fmla="*/ 30 h 276"/>
                <a:gd name="T4" fmla="*/ 105 w 185"/>
                <a:gd name="T5" fmla="*/ 0 h 276"/>
                <a:gd name="T6" fmla="*/ 0 w 185"/>
                <a:gd name="T7" fmla="*/ 241 h 276"/>
                <a:gd name="T8" fmla="*/ 80 w 185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76">
                  <a:moveTo>
                    <a:pt x="80" y="276"/>
                  </a:moveTo>
                  <a:lnTo>
                    <a:pt x="185" y="30"/>
                  </a:lnTo>
                  <a:lnTo>
                    <a:pt x="105" y="0"/>
                  </a:lnTo>
                  <a:lnTo>
                    <a:pt x="0" y="241"/>
                  </a:lnTo>
                  <a:lnTo>
                    <a:pt x="80" y="276"/>
                  </a:lnTo>
                  <a:close/>
                </a:path>
              </a:pathLst>
            </a:custGeom>
            <a:solidFill>
              <a:srgbClr val="67A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52"/>
            <p:cNvSpPr/>
            <p:nvPr/>
          </p:nvSpPr>
          <p:spPr bwMode="auto">
            <a:xfrm>
              <a:off x="11520034" y="3448277"/>
              <a:ext cx="293688" cy="438150"/>
            </a:xfrm>
            <a:custGeom>
              <a:avLst/>
              <a:gdLst>
                <a:gd name="T0" fmla="*/ 80 w 185"/>
                <a:gd name="T1" fmla="*/ 276 h 276"/>
                <a:gd name="T2" fmla="*/ 185 w 185"/>
                <a:gd name="T3" fmla="*/ 35 h 276"/>
                <a:gd name="T4" fmla="*/ 105 w 185"/>
                <a:gd name="T5" fmla="*/ 0 h 276"/>
                <a:gd name="T6" fmla="*/ 0 w 185"/>
                <a:gd name="T7" fmla="*/ 240 h 276"/>
                <a:gd name="T8" fmla="*/ 80 w 185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76">
                  <a:moveTo>
                    <a:pt x="80" y="276"/>
                  </a:moveTo>
                  <a:lnTo>
                    <a:pt x="185" y="35"/>
                  </a:lnTo>
                  <a:lnTo>
                    <a:pt x="105" y="0"/>
                  </a:lnTo>
                  <a:lnTo>
                    <a:pt x="0" y="240"/>
                  </a:lnTo>
                  <a:lnTo>
                    <a:pt x="80" y="276"/>
                  </a:lnTo>
                  <a:close/>
                </a:path>
              </a:pathLst>
            </a:custGeom>
            <a:solidFill>
              <a:srgbClr val="E2B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53"/>
            <p:cNvSpPr/>
            <p:nvPr/>
          </p:nvSpPr>
          <p:spPr bwMode="auto">
            <a:xfrm>
              <a:off x="11527972" y="5040539"/>
              <a:ext cx="269875" cy="333375"/>
            </a:xfrm>
            <a:custGeom>
              <a:avLst/>
              <a:gdLst>
                <a:gd name="T0" fmla="*/ 80 w 170"/>
                <a:gd name="T1" fmla="*/ 210 h 210"/>
                <a:gd name="T2" fmla="*/ 170 w 170"/>
                <a:gd name="T3" fmla="*/ 0 h 210"/>
                <a:gd name="T4" fmla="*/ 75 w 170"/>
                <a:gd name="T5" fmla="*/ 0 h 210"/>
                <a:gd name="T6" fmla="*/ 0 w 170"/>
                <a:gd name="T7" fmla="*/ 175 h 210"/>
                <a:gd name="T8" fmla="*/ 80 w 170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10">
                  <a:moveTo>
                    <a:pt x="80" y="210"/>
                  </a:moveTo>
                  <a:lnTo>
                    <a:pt x="170" y="0"/>
                  </a:lnTo>
                  <a:lnTo>
                    <a:pt x="75" y="0"/>
                  </a:lnTo>
                  <a:lnTo>
                    <a:pt x="0" y="175"/>
                  </a:lnTo>
                  <a:lnTo>
                    <a:pt x="80" y="210"/>
                  </a:lnTo>
                  <a:close/>
                </a:path>
              </a:pathLst>
            </a:custGeom>
            <a:solidFill>
              <a:srgbClr val="E2B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54"/>
            <p:cNvSpPr/>
            <p:nvPr/>
          </p:nvSpPr>
          <p:spPr bwMode="auto">
            <a:xfrm>
              <a:off x="11185072" y="5883502"/>
              <a:ext cx="565150" cy="406400"/>
            </a:xfrm>
            <a:custGeom>
              <a:avLst/>
              <a:gdLst>
                <a:gd name="T0" fmla="*/ 141 w 356"/>
                <a:gd name="T1" fmla="*/ 0 h 256"/>
                <a:gd name="T2" fmla="*/ 0 w 356"/>
                <a:gd name="T3" fmla="*/ 0 h 256"/>
                <a:gd name="T4" fmla="*/ 0 w 356"/>
                <a:gd name="T5" fmla="*/ 256 h 256"/>
                <a:gd name="T6" fmla="*/ 141 w 356"/>
                <a:gd name="T7" fmla="*/ 256 h 256"/>
                <a:gd name="T8" fmla="*/ 356 w 356"/>
                <a:gd name="T9" fmla="*/ 256 h 256"/>
                <a:gd name="T10" fmla="*/ 356 w 356"/>
                <a:gd name="T11" fmla="*/ 0 h 256"/>
                <a:gd name="T12" fmla="*/ 141 w 356"/>
                <a:gd name="T1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56">
                  <a:moveTo>
                    <a:pt x="141" y="0"/>
                  </a:moveTo>
                  <a:lnTo>
                    <a:pt x="0" y="0"/>
                  </a:lnTo>
                  <a:lnTo>
                    <a:pt x="0" y="256"/>
                  </a:lnTo>
                  <a:lnTo>
                    <a:pt x="141" y="256"/>
                  </a:lnTo>
                  <a:lnTo>
                    <a:pt x="356" y="256"/>
                  </a:lnTo>
                  <a:lnTo>
                    <a:pt x="356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A2C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55"/>
            <p:cNvSpPr/>
            <p:nvPr/>
          </p:nvSpPr>
          <p:spPr bwMode="auto">
            <a:xfrm>
              <a:off x="11385097" y="4211864"/>
              <a:ext cx="285750" cy="438150"/>
            </a:xfrm>
            <a:custGeom>
              <a:avLst/>
              <a:gdLst>
                <a:gd name="T0" fmla="*/ 180 w 180"/>
                <a:gd name="T1" fmla="*/ 35 h 276"/>
                <a:gd name="T2" fmla="*/ 100 w 180"/>
                <a:gd name="T3" fmla="*/ 0 h 276"/>
                <a:gd name="T4" fmla="*/ 0 w 180"/>
                <a:gd name="T5" fmla="*/ 246 h 276"/>
                <a:gd name="T6" fmla="*/ 80 w 180"/>
                <a:gd name="T7" fmla="*/ 276 h 276"/>
                <a:gd name="T8" fmla="*/ 80 w 180"/>
                <a:gd name="T9" fmla="*/ 276 h 276"/>
                <a:gd name="T10" fmla="*/ 180 w 180"/>
                <a:gd name="T11" fmla="*/ 3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276">
                  <a:moveTo>
                    <a:pt x="180" y="35"/>
                  </a:moveTo>
                  <a:lnTo>
                    <a:pt x="100" y="0"/>
                  </a:lnTo>
                  <a:lnTo>
                    <a:pt x="0" y="246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180" y="35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56"/>
            <p:cNvSpPr/>
            <p:nvPr/>
          </p:nvSpPr>
          <p:spPr bwMode="auto">
            <a:xfrm>
              <a:off x="11359697" y="3448277"/>
              <a:ext cx="287338" cy="438150"/>
            </a:xfrm>
            <a:custGeom>
              <a:avLst/>
              <a:gdLst>
                <a:gd name="T0" fmla="*/ 181 w 181"/>
                <a:gd name="T1" fmla="*/ 35 h 276"/>
                <a:gd name="T2" fmla="*/ 101 w 181"/>
                <a:gd name="T3" fmla="*/ 0 h 276"/>
                <a:gd name="T4" fmla="*/ 0 w 181"/>
                <a:gd name="T5" fmla="*/ 245 h 276"/>
                <a:gd name="T6" fmla="*/ 76 w 181"/>
                <a:gd name="T7" fmla="*/ 276 h 276"/>
                <a:gd name="T8" fmla="*/ 76 w 181"/>
                <a:gd name="T9" fmla="*/ 276 h 276"/>
                <a:gd name="T10" fmla="*/ 181 w 181"/>
                <a:gd name="T11" fmla="*/ 3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76">
                  <a:moveTo>
                    <a:pt x="181" y="35"/>
                  </a:moveTo>
                  <a:lnTo>
                    <a:pt x="101" y="0"/>
                  </a:lnTo>
                  <a:lnTo>
                    <a:pt x="0" y="245"/>
                  </a:lnTo>
                  <a:lnTo>
                    <a:pt x="76" y="276"/>
                  </a:lnTo>
                  <a:lnTo>
                    <a:pt x="76" y="276"/>
                  </a:lnTo>
                  <a:lnTo>
                    <a:pt x="181" y="35"/>
                  </a:lnTo>
                  <a:close/>
                </a:path>
              </a:pathLst>
            </a:custGeom>
            <a:solidFill>
              <a:srgbClr val="67A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57"/>
            <p:cNvSpPr/>
            <p:nvPr/>
          </p:nvSpPr>
          <p:spPr bwMode="auto">
            <a:xfrm>
              <a:off x="11367634" y="5040539"/>
              <a:ext cx="271463" cy="333375"/>
            </a:xfrm>
            <a:custGeom>
              <a:avLst/>
              <a:gdLst>
                <a:gd name="T0" fmla="*/ 81 w 171"/>
                <a:gd name="T1" fmla="*/ 210 h 210"/>
                <a:gd name="T2" fmla="*/ 171 w 171"/>
                <a:gd name="T3" fmla="*/ 0 h 210"/>
                <a:gd name="T4" fmla="*/ 76 w 171"/>
                <a:gd name="T5" fmla="*/ 0 h 210"/>
                <a:gd name="T6" fmla="*/ 0 w 171"/>
                <a:gd name="T7" fmla="*/ 180 h 210"/>
                <a:gd name="T8" fmla="*/ 81 w 171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0">
                  <a:moveTo>
                    <a:pt x="81" y="210"/>
                  </a:moveTo>
                  <a:lnTo>
                    <a:pt x="171" y="0"/>
                  </a:lnTo>
                  <a:lnTo>
                    <a:pt x="76" y="0"/>
                  </a:lnTo>
                  <a:lnTo>
                    <a:pt x="0" y="180"/>
                  </a:lnTo>
                  <a:lnTo>
                    <a:pt x="81" y="210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58"/>
            <p:cNvSpPr/>
            <p:nvPr/>
          </p:nvSpPr>
          <p:spPr bwMode="auto">
            <a:xfrm>
              <a:off x="11224759" y="4211864"/>
              <a:ext cx="287338" cy="438150"/>
            </a:xfrm>
            <a:custGeom>
              <a:avLst/>
              <a:gdLst>
                <a:gd name="T0" fmla="*/ 0 w 181"/>
                <a:gd name="T1" fmla="*/ 246 h 276"/>
                <a:gd name="T2" fmla="*/ 80 w 181"/>
                <a:gd name="T3" fmla="*/ 276 h 276"/>
                <a:gd name="T4" fmla="*/ 80 w 181"/>
                <a:gd name="T5" fmla="*/ 276 h 276"/>
                <a:gd name="T6" fmla="*/ 181 w 181"/>
                <a:gd name="T7" fmla="*/ 35 h 276"/>
                <a:gd name="T8" fmla="*/ 101 w 181"/>
                <a:gd name="T9" fmla="*/ 0 h 276"/>
                <a:gd name="T10" fmla="*/ 85 w 181"/>
                <a:gd name="T11" fmla="*/ 35 h 276"/>
                <a:gd name="T12" fmla="*/ 90 w 181"/>
                <a:gd name="T13" fmla="*/ 40 h 276"/>
                <a:gd name="T14" fmla="*/ 0 w 181"/>
                <a:gd name="T15" fmla="*/ 24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276">
                  <a:moveTo>
                    <a:pt x="0" y="246"/>
                  </a:moveTo>
                  <a:lnTo>
                    <a:pt x="80" y="276"/>
                  </a:lnTo>
                  <a:lnTo>
                    <a:pt x="80" y="276"/>
                  </a:lnTo>
                  <a:lnTo>
                    <a:pt x="181" y="35"/>
                  </a:lnTo>
                  <a:lnTo>
                    <a:pt x="101" y="0"/>
                  </a:lnTo>
                  <a:lnTo>
                    <a:pt x="85" y="35"/>
                  </a:lnTo>
                  <a:lnTo>
                    <a:pt x="90" y="4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59"/>
            <p:cNvSpPr/>
            <p:nvPr/>
          </p:nvSpPr>
          <p:spPr bwMode="auto">
            <a:xfrm>
              <a:off x="11200947" y="3448277"/>
              <a:ext cx="287338" cy="438150"/>
            </a:xfrm>
            <a:custGeom>
              <a:avLst/>
              <a:gdLst>
                <a:gd name="T0" fmla="*/ 0 w 181"/>
                <a:gd name="T1" fmla="*/ 245 h 276"/>
                <a:gd name="T2" fmla="*/ 75 w 181"/>
                <a:gd name="T3" fmla="*/ 276 h 276"/>
                <a:gd name="T4" fmla="*/ 80 w 181"/>
                <a:gd name="T5" fmla="*/ 276 h 276"/>
                <a:gd name="T6" fmla="*/ 181 w 181"/>
                <a:gd name="T7" fmla="*/ 35 h 276"/>
                <a:gd name="T8" fmla="*/ 100 w 181"/>
                <a:gd name="T9" fmla="*/ 0 h 276"/>
                <a:gd name="T10" fmla="*/ 85 w 181"/>
                <a:gd name="T11" fmla="*/ 40 h 276"/>
                <a:gd name="T12" fmla="*/ 85 w 181"/>
                <a:gd name="T13" fmla="*/ 40 h 276"/>
                <a:gd name="T14" fmla="*/ 0 w 181"/>
                <a:gd name="T15" fmla="*/ 24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276">
                  <a:moveTo>
                    <a:pt x="0" y="245"/>
                  </a:moveTo>
                  <a:lnTo>
                    <a:pt x="75" y="276"/>
                  </a:lnTo>
                  <a:lnTo>
                    <a:pt x="80" y="276"/>
                  </a:lnTo>
                  <a:lnTo>
                    <a:pt x="181" y="35"/>
                  </a:lnTo>
                  <a:lnTo>
                    <a:pt x="100" y="0"/>
                  </a:lnTo>
                  <a:lnTo>
                    <a:pt x="85" y="40"/>
                  </a:lnTo>
                  <a:lnTo>
                    <a:pt x="85" y="40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60"/>
            <p:cNvSpPr/>
            <p:nvPr/>
          </p:nvSpPr>
          <p:spPr bwMode="auto">
            <a:xfrm>
              <a:off x="11208884" y="5040539"/>
              <a:ext cx="271463" cy="333375"/>
            </a:xfrm>
            <a:custGeom>
              <a:avLst/>
              <a:gdLst>
                <a:gd name="T0" fmla="*/ 80 w 171"/>
                <a:gd name="T1" fmla="*/ 210 h 210"/>
                <a:gd name="T2" fmla="*/ 171 w 171"/>
                <a:gd name="T3" fmla="*/ 0 h 210"/>
                <a:gd name="T4" fmla="*/ 75 w 171"/>
                <a:gd name="T5" fmla="*/ 0 h 210"/>
                <a:gd name="T6" fmla="*/ 0 w 171"/>
                <a:gd name="T7" fmla="*/ 180 h 210"/>
                <a:gd name="T8" fmla="*/ 80 w 171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0">
                  <a:moveTo>
                    <a:pt x="80" y="210"/>
                  </a:moveTo>
                  <a:lnTo>
                    <a:pt x="171" y="0"/>
                  </a:lnTo>
                  <a:lnTo>
                    <a:pt x="75" y="0"/>
                  </a:lnTo>
                  <a:lnTo>
                    <a:pt x="0" y="180"/>
                  </a:lnTo>
                  <a:lnTo>
                    <a:pt x="80" y="210"/>
                  </a:lnTo>
                  <a:close/>
                </a:path>
              </a:pathLst>
            </a:custGeom>
            <a:solidFill>
              <a:srgbClr val="67A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61"/>
            <p:cNvSpPr/>
            <p:nvPr/>
          </p:nvSpPr>
          <p:spPr bwMode="auto">
            <a:xfrm>
              <a:off x="11208884" y="4602389"/>
              <a:ext cx="142875" cy="47625"/>
            </a:xfrm>
            <a:custGeom>
              <a:avLst/>
              <a:gdLst>
                <a:gd name="T0" fmla="*/ 0 w 90"/>
                <a:gd name="T1" fmla="*/ 30 h 30"/>
                <a:gd name="T2" fmla="*/ 90 w 90"/>
                <a:gd name="T3" fmla="*/ 30 h 30"/>
                <a:gd name="T4" fmla="*/ 10 w 90"/>
                <a:gd name="T5" fmla="*/ 0 h 30"/>
                <a:gd name="T6" fmla="*/ 0 w 9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0">
                  <a:moveTo>
                    <a:pt x="0" y="30"/>
                  </a:moveTo>
                  <a:lnTo>
                    <a:pt x="90" y="30"/>
                  </a:lnTo>
                  <a:lnTo>
                    <a:pt x="1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62"/>
            <p:cNvSpPr/>
            <p:nvPr/>
          </p:nvSpPr>
          <p:spPr bwMode="auto">
            <a:xfrm>
              <a:off x="11073947" y="3456214"/>
              <a:ext cx="261938" cy="430213"/>
            </a:xfrm>
            <a:custGeom>
              <a:avLst/>
              <a:gdLst>
                <a:gd name="T0" fmla="*/ 65 w 165"/>
                <a:gd name="T1" fmla="*/ 271 h 271"/>
                <a:gd name="T2" fmla="*/ 80 w 165"/>
                <a:gd name="T3" fmla="*/ 240 h 271"/>
                <a:gd name="T4" fmla="*/ 80 w 165"/>
                <a:gd name="T5" fmla="*/ 240 h 271"/>
                <a:gd name="T6" fmla="*/ 165 w 165"/>
                <a:gd name="T7" fmla="*/ 35 h 271"/>
                <a:gd name="T8" fmla="*/ 85 w 165"/>
                <a:gd name="T9" fmla="*/ 0 h 271"/>
                <a:gd name="T10" fmla="*/ 0 w 165"/>
                <a:gd name="T11" fmla="*/ 210 h 271"/>
                <a:gd name="T12" fmla="*/ 0 w 165"/>
                <a:gd name="T13" fmla="*/ 251 h 271"/>
                <a:gd name="T14" fmla="*/ 55 w 165"/>
                <a:gd name="T15" fmla="*/ 271 h 271"/>
                <a:gd name="T16" fmla="*/ 65 w 165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71">
                  <a:moveTo>
                    <a:pt x="65" y="271"/>
                  </a:moveTo>
                  <a:lnTo>
                    <a:pt x="80" y="240"/>
                  </a:lnTo>
                  <a:lnTo>
                    <a:pt x="80" y="240"/>
                  </a:lnTo>
                  <a:lnTo>
                    <a:pt x="165" y="35"/>
                  </a:lnTo>
                  <a:lnTo>
                    <a:pt x="85" y="0"/>
                  </a:lnTo>
                  <a:lnTo>
                    <a:pt x="0" y="210"/>
                  </a:lnTo>
                  <a:lnTo>
                    <a:pt x="0" y="251"/>
                  </a:lnTo>
                  <a:lnTo>
                    <a:pt x="55" y="271"/>
                  </a:lnTo>
                  <a:lnTo>
                    <a:pt x="65" y="271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63"/>
            <p:cNvSpPr/>
            <p:nvPr/>
          </p:nvSpPr>
          <p:spPr bwMode="auto">
            <a:xfrm>
              <a:off x="11081884" y="5040539"/>
              <a:ext cx="246063" cy="341313"/>
            </a:xfrm>
            <a:custGeom>
              <a:avLst/>
              <a:gdLst>
                <a:gd name="T0" fmla="*/ 65 w 155"/>
                <a:gd name="T1" fmla="*/ 215 h 215"/>
                <a:gd name="T2" fmla="*/ 80 w 155"/>
                <a:gd name="T3" fmla="*/ 180 h 215"/>
                <a:gd name="T4" fmla="*/ 80 w 155"/>
                <a:gd name="T5" fmla="*/ 180 h 215"/>
                <a:gd name="T6" fmla="*/ 155 w 155"/>
                <a:gd name="T7" fmla="*/ 0 h 215"/>
                <a:gd name="T8" fmla="*/ 60 w 155"/>
                <a:gd name="T9" fmla="*/ 0 h 215"/>
                <a:gd name="T10" fmla="*/ 0 w 155"/>
                <a:gd name="T11" fmla="*/ 155 h 215"/>
                <a:gd name="T12" fmla="*/ 0 w 155"/>
                <a:gd name="T13" fmla="*/ 185 h 215"/>
                <a:gd name="T14" fmla="*/ 60 w 155"/>
                <a:gd name="T15" fmla="*/ 215 h 215"/>
                <a:gd name="T16" fmla="*/ 65 w 155"/>
                <a:gd name="T17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215">
                  <a:moveTo>
                    <a:pt x="65" y="215"/>
                  </a:moveTo>
                  <a:lnTo>
                    <a:pt x="80" y="180"/>
                  </a:lnTo>
                  <a:lnTo>
                    <a:pt x="80" y="180"/>
                  </a:lnTo>
                  <a:lnTo>
                    <a:pt x="155" y="0"/>
                  </a:lnTo>
                  <a:lnTo>
                    <a:pt x="60" y="0"/>
                  </a:lnTo>
                  <a:lnTo>
                    <a:pt x="0" y="155"/>
                  </a:lnTo>
                  <a:lnTo>
                    <a:pt x="0" y="185"/>
                  </a:lnTo>
                  <a:lnTo>
                    <a:pt x="60" y="215"/>
                  </a:lnTo>
                  <a:lnTo>
                    <a:pt x="65" y="215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64"/>
            <p:cNvSpPr/>
            <p:nvPr/>
          </p:nvSpPr>
          <p:spPr bwMode="auto">
            <a:xfrm>
              <a:off x="11177134" y="3837214"/>
              <a:ext cx="142875" cy="49213"/>
            </a:xfrm>
            <a:custGeom>
              <a:avLst/>
              <a:gdLst>
                <a:gd name="T0" fmla="*/ 0 w 90"/>
                <a:gd name="T1" fmla="*/ 31 h 31"/>
                <a:gd name="T2" fmla="*/ 90 w 90"/>
                <a:gd name="T3" fmla="*/ 31 h 31"/>
                <a:gd name="T4" fmla="*/ 15 w 90"/>
                <a:gd name="T5" fmla="*/ 0 h 31"/>
                <a:gd name="T6" fmla="*/ 0 w 9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1">
                  <a:moveTo>
                    <a:pt x="0" y="31"/>
                  </a:moveTo>
                  <a:lnTo>
                    <a:pt x="90" y="31"/>
                  </a:lnTo>
                  <a:lnTo>
                    <a:pt x="15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65"/>
            <p:cNvSpPr/>
            <p:nvPr/>
          </p:nvSpPr>
          <p:spPr bwMode="auto">
            <a:xfrm>
              <a:off x="11073947" y="4211864"/>
              <a:ext cx="134938" cy="374650"/>
            </a:xfrm>
            <a:custGeom>
              <a:avLst/>
              <a:gdLst>
                <a:gd name="T0" fmla="*/ 5 w 85"/>
                <a:gd name="T1" fmla="*/ 0 h 236"/>
                <a:gd name="T2" fmla="*/ 0 w 85"/>
                <a:gd name="T3" fmla="*/ 15 h 236"/>
                <a:gd name="T4" fmla="*/ 0 w 85"/>
                <a:gd name="T5" fmla="*/ 236 h 236"/>
                <a:gd name="T6" fmla="*/ 85 w 85"/>
                <a:gd name="T7" fmla="*/ 35 h 236"/>
                <a:gd name="T8" fmla="*/ 5 w 85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36">
                  <a:moveTo>
                    <a:pt x="5" y="0"/>
                  </a:moveTo>
                  <a:lnTo>
                    <a:pt x="0" y="15"/>
                  </a:lnTo>
                  <a:lnTo>
                    <a:pt x="0" y="236"/>
                  </a:lnTo>
                  <a:lnTo>
                    <a:pt x="85" y="3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66"/>
            <p:cNvSpPr/>
            <p:nvPr/>
          </p:nvSpPr>
          <p:spPr bwMode="auto">
            <a:xfrm>
              <a:off x="11081884" y="5040539"/>
              <a:ext cx="95250" cy="246063"/>
            </a:xfrm>
            <a:custGeom>
              <a:avLst/>
              <a:gdLst>
                <a:gd name="T0" fmla="*/ 55 w 60"/>
                <a:gd name="T1" fmla="*/ 0 h 155"/>
                <a:gd name="T2" fmla="*/ 0 w 60"/>
                <a:gd name="T3" fmla="*/ 140 h 155"/>
                <a:gd name="T4" fmla="*/ 0 w 60"/>
                <a:gd name="T5" fmla="*/ 155 h 155"/>
                <a:gd name="T6" fmla="*/ 60 w 60"/>
                <a:gd name="T7" fmla="*/ 0 h 155"/>
                <a:gd name="T8" fmla="*/ 55 w 6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55">
                  <a:moveTo>
                    <a:pt x="55" y="0"/>
                  </a:moveTo>
                  <a:lnTo>
                    <a:pt x="0" y="140"/>
                  </a:lnTo>
                  <a:lnTo>
                    <a:pt x="0" y="155"/>
                  </a:lnTo>
                  <a:lnTo>
                    <a:pt x="6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67"/>
            <p:cNvSpPr/>
            <p:nvPr/>
          </p:nvSpPr>
          <p:spPr bwMode="auto">
            <a:xfrm>
              <a:off x="11073947" y="3456214"/>
              <a:ext cx="103188" cy="309563"/>
            </a:xfrm>
            <a:custGeom>
              <a:avLst/>
              <a:gdLst>
                <a:gd name="T0" fmla="*/ 65 w 65"/>
                <a:gd name="T1" fmla="*/ 30 h 195"/>
                <a:gd name="T2" fmla="*/ 0 w 65"/>
                <a:gd name="T3" fmla="*/ 0 h 195"/>
                <a:gd name="T4" fmla="*/ 0 w 65"/>
                <a:gd name="T5" fmla="*/ 195 h 195"/>
                <a:gd name="T6" fmla="*/ 65 w 65"/>
                <a:gd name="T7" fmla="*/ 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95">
                  <a:moveTo>
                    <a:pt x="65" y="30"/>
                  </a:moveTo>
                  <a:lnTo>
                    <a:pt x="0" y="0"/>
                  </a:lnTo>
                  <a:lnTo>
                    <a:pt x="0" y="195"/>
                  </a:lnTo>
                  <a:lnTo>
                    <a:pt x="65" y="30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68"/>
            <p:cNvSpPr/>
            <p:nvPr/>
          </p:nvSpPr>
          <p:spPr bwMode="auto">
            <a:xfrm>
              <a:off x="11081884" y="5334227"/>
              <a:ext cx="95250" cy="47625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30 h 30"/>
                <a:gd name="T4" fmla="*/ 60 w 60"/>
                <a:gd name="T5" fmla="*/ 30 h 30"/>
                <a:gd name="T6" fmla="*/ 0 w 6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0">
                  <a:moveTo>
                    <a:pt x="0" y="0"/>
                  </a:moveTo>
                  <a:lnTo>
                    <a:pt x="0" y="30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69"/>
            <p:cNvSpPr/>
            <p:nvPr/>
          </p:nvSpPr>
          <p:spPr bwMode="auto">
            <a:xfrm>
              <a:off x="11081884" y="5040539"/>
              <a:ext cx="87313" cy="222250"/>
            </a:xfrm>
            <a:custGeom>
              <a:avLst/>
              <a:gdLst>
                <a:gd name="T0" fmla="*/ 0 w 55"/>
                <a:gd name="T1" fmla="*/ 0 h 140"/>
                <a:gd name="T2" fmla="*/ 0 w 55"/>
                <a:gd name="T3" fmla="*/ 140 h 140"/>
                <a:gd name="T4" fmla="*/ 55 w 55"/>
                <a:gd name="T5" fmla="*/ 0 h 140"/>
                <a:gd name="T6" fmla="*/ 0 w 55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40">
                  <a:moveTo>
                    <a:pt x="0" y="0"/>
                  </a:moveTo>
                  <a:lnTo>
                    <a:pt x="0" y="140"/>
                  </a:lnTo>
                  <a:lnTo>
                    <a:pt x="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70"/>
            <p:cNvSpPr/>
            <p:nvPr/>
          </p:nvSpPr>
          <p:spPr bwMode="auto">
            <a:xfrm>
              <a:off x="11073947" y="3854677"/>
              <a:ext cx="87313" cy="31750"/>
            </a:xfrm>
            <a:custGeom>
              <a:avLst/>
              <a:gdLst>
                <a:gd name="T0" fmla="*/ 0 w 55"/>
                <a:gd name="T1" fmla="*/ 0 h 20"/>
                <a:gd name="T2" fmla="*/ 0 w 55"/>
                <a:gd name="T3" fmla="*/ 20 h 20"/>
                <a:gd name="T4" fmla="*/ 55 w 55"/>
                <a:gd name="T5" fmla="*/ 20 h 20"/>
                <a:gd name="T6" fmla="*/ 0 w 55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0">
                  <a:moveTo>
                    <a:pt x="0" y="0"/>
                  </a:moveTo>
                  <a:lnTo>
                    <a:pt x="0" y="20"/>
                  </a:lnTo>
                  <a:lnTo>
                    <a:pt x="55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71"/>
            <p:cNvSpPr>
              <a:spLocks noEditPoints="1"/>
            </p:cNvSpPr>
            <p:nvPr/>
          </p:nvSpPr>
          <p:spPr bwMode="auto">
            <a:xfrm>
              <a:off x="10946947" y="3200627"/>
              <a:ext cx="1154113" cy="3224213"/>
            </a:xfrm>
            <a:custGeom>
              <a:avLst/>
              <a:gdLst>
                <a:gd name="T0" fmla="*/ 0 w 727"/>
                <a:gd name="T1" fmla="*/ 316 h 2031"/>
                <a:gd name="T2" fmla="*/ 0 w 727"/>
                <a:gd name="T3" fmla="*/ 432 h 2031"/>
                <a:gd name="T4" fmla="*/ 0 w 727"/>
                <a:gd name="T5" fmla="*/ 652 h 2031"/>
                <a:gd name="T6" fmla="*/ 0 w 727"/>
                <a:gd name="T7" fmla="*/ 838 h 2031"/>
                <a:gd name="T8" fmla="*/ 0 w 727"/>
                <a:gd name="T9" fmla="*/ 913 h 2031"/>
                <a:gd name="T10" fmla="*/ 0 w 727"/>
                <a:gd name="T11" fmla="*/ 1109 h 2031"/>
                <a:gd name="T12" fmla="*/ 0 w 727"/>
                <a:gd name="T13" fmla="*/ 1269 h 2031"/>
                <a:gd name="T14" fmla="*/ 0 w 727"/>
                <a:gd name="T15" fmla="*/ 1374 h 2031"/>
                <a:gd name="T16" fmla="*/ 0 w 727"/>
                <a:gd name="T17" fmla="*/ 2026 h 2031"/>
                <a:gd name="T18" fmla="*/ 722 w 727"/>
                <a:gd name="T19" fmla="*/ 2031 h 2031"/>
                <a:gd name="T20" fmla="*/ 727 w 727"/>
                <a:gd name="T21" fmla="*/ 0 h 2031"/>
                <a:gd name="T22" fmla="*/ 0 w 727"/>
                <a:gd name="T23" fmla="*/ 176 h 2031"/>
                <a:gd name="T24" fmla="*/ 45 w 727"/>
                <a:gd name="T25" fmla="*/ 432 h 2031"/>
                <a:gd name="T26" fmla="*/ 45 w 727"/>
                <a:gd name="T27" fmla="*/ 432 h 2031"/>
                <a:gd name="T28" fmla="*/ 60 w 727"/>
                <a:gd name="T29" fmla="*/ 913 h 2031"/>
                <a:gd name="T30" fmla="*/ 60 w 727"/>
                <a:gd name="T31" fmla="*/ 913 h 2031"/>
                <a:gd name="T32" fmla="*/ 642 w 727"/>
                <a:gd name="T33" fmla="*/ 1374 h 2031"/>
                <a:gd name="T34" fmla="*/ 642 w 727"/>
                <a:gd name="T35" fmla="*/ 1946 h 2031"/>
                <a:gd name="T36" fmla="*/ 506 w 727"/>
                <a:gd name="T37" fmla="*/ 1946 h 2031"/>
                <a:gd name="T38" fmla="*/ 150 w 727"/>
                <a:gd name="T39" fmla="*/ 1946 h 2031"/>
                <a:gd name="T40" fmla="*/ 85 w 727"/>
                <a:gd name="T41" fmla="*/ 1445 h 2031"/>
                <a:gd name="T42" fmla="*/ 85 w 727"/>
                <a:gd name="T43" fmla="*/ 1344 h 2031"/>
                <a:gd name="T44" fmla="*/ 85 w 727"/>
                <a:gd name="T45" fmla="*/ 1299 h 2031"/>
                <a:gd name="T46" fmla="*/ 140 w 727"/>
                <a:gd name="T47" fmla="*/ 1159 h 2031"/>
                <a:gd name="T48" fmla="*/ 240 w 727"/>
                <a:gd name="T49" fmla="*/ 1159 h 2031"/>
                <a:gd name="T50" fmla="*/ 336 w 727"/>
                <a:gd name="T51" fmla="*/ 1159 h 2031"/>
                <a:gd name="T52" fmla="*/ 436 w 727"/>
                <a:gd name="T53" fmla="*/ 1159 h 2031"/>
                <a:gd name="T54" fmla="*/ 536 w 727"/>
                <a:gd name="T55" fmla="*/ 1159 h 2031"/>
                <a:gd name="T56" fmla="*/ 637 w 727"/>
                <a:gd name="T57" fmla="*/ 1159 h 2031"/>
                <a:gd name="T58" fmla="*/ 642 w 727"/>
                <a:gd name="T59" fmla="*/ 1374 h 2031"/>
                <a:gd name="T60" fmla="*/ 642 w 727"/>
                <a:gd name="T61" fmla="*/ 81 h 2031"/>
                <a:gd name="T62" fmla="*/ 642 w 727"/>
                <a:gd name="T63" fmla="*/ 191 h 2031"/>
                <a:gd name="T64" fmla="*/ 642 w 727"/>
                <a:gd name="T65" fmla="*/ 432 h 2031"/>
                <a:gd name="T66" fmla="*/ 642 w 727"/>
                <a:gd name="T67" fmla="*/ 662 h 2031"/>
                <a:gd name="T68" fmla="*/ 642 w 727"/>
                <a:gd name="T69" fmla="*/ 913 h 2031"/>
                <a:gd name="T70" fmla="*/ 642 w 727"/>
                <a:gd name="T71" fmla="*/ 1079 h 2031"/>
                <a:gd name="T72" fmla="*/ 80 w 727"/>
                <a:gd name="T73" fmla="*/ 1079 h 2031"/>
                <a:gd name="T74" fmla="*/ 80 w 727"/>
                <a:gd name="T75" fmla="*/ 913 h 2031"/>
                <a:gd name="T76" fmla="*/ 80 w 727"/>
                <a:gd name="T77" fmla="*/ 652 h 2031"/>
                <a:gd name="T78" fmla="*/ 80 w 727"/>
                <a:gd name="T79" fmla="*/ 432 h 2031"/>
                <a:gd name="T80" fmla="*/ 80 w 727"/>
                <a:gd name="T81" fmla="*/ 371 h 2031"/>
                <a:gd name="T82" fmla="*/ 80 w 727"/>
                <a:gd name="T83" fmla="*/ 16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2031">
                  <a:moveTo>
                    <a:pt x="0" y="296"/>
                  </a:moveTo>
                  <a:lnTo>
                    <a:pt x="0" y="316"/>
                  </a:lnTo>
                  <a:lnTo>
                    <a:pt x="0" y="417"/>
                  </a:lnTo>
                  <a:lnTo>
                    <a:pt x="0" y="432"/>
                  </a:lnTo>
                  <a:lnTo>
                    <a:pt x="0" y="507"/>
                  </a:lnTo>
                  <a:lnTo>
                    <a:pt x="0" y="652"/>
                  </a:lnTo>
                  <a:lnTo>
                    <a:pt x="0" y="818"/>
                  </a:lnTo>
                  <a:lnTo>
                    <a:pt x="0" y="838"/>
                  </a:lnTo>
                  <a:lnTo>
                    <a:pt x="0" y="888"/>
                  </a:lnTo>
                  <a:lnTo>
                    <a:pt x="0" y="913"/>
                  </a:lnTo>
                  <a:lnTo>
                    <a:pt x="0" y="983"/>
                  </a:lnTo>
                  <a:lnTo>
                    <a:pt x="0" y="1109"/>
                  </a:lnTo>
                  <a:lnTo>
                    <a:pt x="0" y="1249"/>
                  </a:lnTo>
                  <a:lnTo>
                    <a:pt x="0" y="1269"/>
                  </a:lnTo>
                  <a:lnTo>
                    <a:pt x="0" y="1349"/>
                  </a:lnTo>
                  <a:lnTo>
                    <a:pt x="0" y="1374"/>
                  </a:lnTo>
                  <a:lnTo>
                    <a:pt x="0" y="1445"/>
                  </a:lnTo>
                  <a:lnTo>
                    <a:pt x="0" y="2026"/>
                  </a:lnTo>
                  <a:lnTo>
                    <a:pt x="722" y="2026"/>
                  </a:lnTo>
                  <a:lnTo>
                    <a:pt x="722" y="2031"/>
                  </a:lnTo>
                  <a:lnTo>
                    <a:pt x="727" y="2031"/>
                  </a:lnTo>
                  <a:lnTo>
                    <a:pt x="727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0" y="296"/>
                  </a:lnTo>
                  <a:close/>
                  <a:moveTo>
                    <a:pt x="45" y="432"/>
                  </a:moveTo>
                  <a:lnTo>
                    <a:pt x="45" y="437"/>
                  </a:lnTo>
                  <a:lnTo>
                    <a:pt x="45" y="432"/>
                  </a:lnTo>
                  <a:lnTo>
                    <a:pt x="45" y="432"/>
                  </a:lnTo>
                  <a:close/>
                  <a:moveTo>
                    <a:pt x="60" y="913"/>
                  </a:moveTo>
                  <a:lnTo>
                    <a:pt x="60" y="913"/>
                  </a:lnTo>
                  <a:lnTo>
                    <a:pt x="60" y="913"/>
                  </a:lnTo>
                  <a:lnTo>
                    <a:pt x="60" y="913"/>
                  </a:lnTo>
                  <a:close/>
                  <a:moveTo>
                    <a:pt x="642" y="1374"/>
                  </a:moveTo>
                  <a:lnTo>
                    <a:pt x="642" y="1445"/>
                  </a:lnTo>
                  <a:lnTo>
                    <a:pt x="642" y="1946"/>
                  </a:lnTo>
                  <a:lnTo>
                    <a:pt x="586" y="1946"/>
                  </a:lnTo>
                  <a:lnTo>
                    <a:pt x="506" y="1946"/>
                  </a:lnTo>
                  <a:lnTo>
                    <a:pt x="291" y="1946"/>
                  </a:lnTo>
                  <a:lnTo>
                    <a:pt x="150" y="1946"/>
                  </a:lnTo>
                  <a:lnTo>
                    <a:pt x="85" y="1946"/>
                  </a:lnTo>
                  <a:lnTo>
                    <a:pt x="85" y="1445"/>
                  </a:lnTo>
                  <a:lnTo>
                    <a:pt x="85" y="1374"/>
                  </a:lnTo>
                  <a:lnTo>
                    <a:pt x="85" y="1344"/>
                  </a:lnTo>
                  <a:lnTo>
                    <a:pt x="85" y="1314"/>
                  </a:lnTo>
                  <a:lnTo>
                    <a:pt x="85" y="1299"/>
                  </a:lnTo>
                  <a:lnTo>
                    <a:pt x="85" y="1159"/>
                  </a:lnTo>
                  <a:lnTo>
                    <a:pt x="140" y="1159"/>
                  </a:lnTo>
                  <a:lnTo>
                    <a:pt x="145" y="1159"/>
                  </a:lnTo>
                  <a:lnTo>
                    <a:pt x="240" y="1159"/>
                  </a:lnTo>
                  <a:lnTo>
                    <a:pt x="240" y="1159"/>
                  </a:lnTo>
                  <a:lnTo>
                    <a:pt x="336" y="1159"/>
                  </a:lnTo>
                  <a:lnTo>
                    <a:pt x="341" y="1159"/>
                  </a:lnTo>
                  <a:lnTo>
                    <a:pt x="436" y="1159"/>
                  </a:lnTo>
                  <a:lnTo>
                    <a:pt x="441" y="1159"/>
                  </a:lnTo>
                  <a:lnTo>
                    <a:pt x="536" y="1159"/>
                  </a:lnTo>
                  <a:lnTo>
                    <a:pt x="541" y="1159"/>
                  </a:lnTo>
                  <a:lnTo>
                    <a:pt x="637" y="1159"/>
                  </a:lnTo>
                  <a:lnTo>
                    <a:pt x="642" y="1159"/>
                  </a:lnTo>
                  <a:lnTo>
                    <a:pt x="642" y="1374"/>
                  </a:lnTo>
                  <a:close/>
                  <a:moveTo>
                    <a:pt x="80" y="81"/>
                  </a:moveTo>
                  <a:lnTo>
                    <a:pt x="642" y="81"/>
                  </a:lnTo>
                  <a:lnTo>
                    <a:pt x="642" y="191"/>
                  </a:lnTo>
                  <a:lnTo>
                    <a:pt x="642" y="191"/>
                  </a:lnTo>
                  <a:lnTo>
                    <a:pt x="642" y="196"/>
                  </a:lnTo>
                  <a:lnTo>
                    <a:pt x="642" y="432"/>
                  </a:lnTo>
                  <a:lnTo>
                    <a:pt x="642" y="507"/>
                  </a:lnTo>
                  <a:lnTo>
                    <a:pt x="642" y="662"/>
                  </a:lnTo>
                  <a:lnTo>
                    <a:pt x="642" y="712"/>
                  </a:lnTo>
                  <a:lnTo>
                    <a:pt x="642" y="913"/>
                  </a:lnTo>
                  <a:lnTo>
                    <a:pt x="642" y="983"/>
                  </a:lnTo>
                  <a:lnTo>
                    <a:pt x="642" y="1079"/>
                  </a:lnTo>
                  <a:lnTo>
                    <a:pt x="471" y="1079"/>
                  </a:lnTo>
                  <a:lnTo>
                    <a:pt x="80" y="1079"/>
                  </a:lnTo>
                  <a:lnTo>
                    <a:pt x="80" y="983"/>
                  </a:lnTo>
                  <a:lnTo>
                    <a:pt x="80" y="913"/>
                  </a:lnTo>
                  <a:lnTo>
                    <a:pt x="80" y="873"/>
                  </a:lnTo>
                  <a:lnTo>
                    <a:pt x="80" y="652"/>
                  </a:lnTo>
                  <a:lnTo>
                    <a:pt x="80" y="507"/>
                  </a:lnTo>
                  <a:lnTo>
                    <a:pt x="80" y="432"/>
                  </a:lnTo>
                  <a:lnTo>
                    <a:pt x="80" y="412"/>
                  </a:lnTo>
                  <a:lnTo>
                    <a:pt x="80" y="371"/>
                  </a:lnTo>
                  <a:lnTo>
                    <a:pt x="80" y="356"/>
                  </a:lnTo>
                  <a:lnTo>
                    <a:pt x="80" y="161"/>
                  </a:lnTo>
                  <a:lnTo>
                    <a:pt x="80" y="81"/>
                  </a:lnTo>
                  <a:close/>
                </a:path>
              </a:pathLst>
            </a:custGeom>
            <a:solidFill>
              <a:srgbClr val="ECD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72"/>
            <p:cNvSpPr>
              <a:spLocks noEditPoints="1"/>
            </p:cNvSpPr>
            <p:nvPr/>
          </p:nvSpPr>
          <p:spPr bwMode="auto">
            <a:xfrm>
              <a:off x="9799184" y="3200627"/>
              <a:ext cx="1147763" cy="3216275"/>
            </a:xfrm>
            <a:custGeom>
              <a:avLst/>
              <a:gdLst>
                <a:gd name="T0" fmla="*/ 723 w 723"/>
                <a:gd name="T1" fmla="*/ 1374 h 2026"/>
                <a:gd name="T2" fmla="*/ 723 w 723"/>
                <a:gd name="T3" fmla="*/ 1269 h 2026"/>
                <a:gd name="T4" fmla="*/ 723 w 723"/>
                <a:gd name="T5" fmla="*/ 1109 h 2026"/>
                <a:gd name="T6" fmla="*/ 723 w 723"/>
                <a:gd name="T7" fmla="*/ 913 h 2026"/>
                <a:gd name="T8" fmla="*/ 723 w 723"/>
                <a:gd name="T9" fmla="*/ 838 h 2026"/>
                <a:gd name="T10" fmla="*/ 723 w 723"/>
                <a:gd name="T11" fmla="*/ 652 h 2026"/>
                <a:gd name="T12" fmla="*/ 723 w 723"/>
                <a:gd name="T13" fmla="*/ 432 h 2026"/>
                <a:gd name="T14" fmla="*/ 723 w 723"/>
                <a:gd name="T15" fmla="*/ 316 h 2026"/>
                <a:gd name="T16" fmla="*/ 723 w 723"/>
                <a:gd name="T17" fmla="*/ 176 h 2026"/>
                <a:gd name="T18" fmla="*/ 0 w 723"/>
                <a:gd name="T19" fmla="*/ 0 h 2026"/>
                <a:gd name="T20" fmla="*/ 723 w 723"/>
                <a:gd name="T21" fmla="*/ 2026 h 2026"/>
                <a:gd name="T22" fmla="*/ 76 w 723"/>
                <a:gd name="T23" fmla="*/ 983 h 2026"/>
                <a:gd name="T24" fmla="*/ 76 w 723"/>
                <a:gd name="T25" fmla="*/ 507 h 2026"/>
                <a:gd name="T26" fmla="*/ 76 w 723"/>
                <a:gd name="T27" fmla="*/ 76 h 2026"/>
                <a:gd name="T28" fmla="*/ 637 w 723"/>
                <a:gd name="T29" fmla="*/ 186 h 2026"/>
                <a:gd name="T30" fmla="*/ 637 w 723"/>
                <a:gd name="T31" fmla="*/ 276 h 2026"/>
                <a:gd name="T32" fmla="*/ 637 w 723"/>
                <a:gd name="T33" fmla="*/ 432 h 2026"/>
                <a:gd name="T34" fmla="*/ 637 w 723"/>
                <a:gd name="T35" fmla="*/ 657 h 2026"/>
                <a:gd name="T36" fmla="*/ 637 w 723"/>
                <a:gd name="T37" fmla="*/ 793 h 2026"/>
                <a:gd name="T38" fmla="*/ 637 w 723"/>
                <a:gd name="T39" fmla="*/ 913 h 2026"/>
                <a:gd name="T40" fmla="*/ 637 w 723"/>
                <a:gd name="T41" fmla="*/ 1074 h 2026"/>
                <a:gd name="T42" fmla="*/ 76 w 723"/>
                <a:gd name="T43" fmla="*/ 1074 h 2026"/>
                <a:gd name="T44" fmla="*/ 637 w 723"/>
                <a:gd name="T45" fmla="*/ 1936 h 2026"/>
                <a:gd name="T46" fmla="*/ 141 w 723"/>
                <a:gd name="T47" fmla="*/ 1936 h 2026"/>
                <a:gd name="T48" fmla="*/ 81 w 723"/>
                <a:gd name="T49" fmla="*/ 1445 h 2026"/>
                <a:gd name="T50" fmla="*/ 81 w 723"/>
                <a:gd name="T51" fmla="*/ 1154 h 2026"/>
                <a:gd name="T52" fmla="*/ 266 w 723"/>
                <a:gd name="T53" fmla="*/ 1154 h 2026"/>
                <a:gd name="T54" fmla="*/ 367 w 723"/>
                <a:gd name="T55" fmla="*/ 1154 h 2026"/>
                <a:gd name="T56" fmla="*/ 467 w 723"/>
                <a:gd name="T57" fmla="*/ 1154 h 2026"/>
                <a:gd name="T58" fmla="*/ 567 w 723"/>
                <a:gd name="T59" fmla="*/ 1154 h 2026"/>
                <a:gd name="T60" fmla="*/ 637 w 723"/>
                <a:gd name="T61" fmla="*/ 1154 h 2026"/>
                <a:gd name="T62" fmla="*/ 637 w 723"/>
                <a:gd name="T63" fmla="*/ 1229 h 2026"/>
                <a:gd name="T64" fmla="*/ 637 w 723"/>
                <a:gd name="T65" fmla="*/ 1374 h 2026"/>
                <a:gd name="T66" fmla="*/ 637 w 723"/>
                <a:gd name="T67" fmla="*/ 1936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3" h="2026">
                  <a:moveTo>
                    <a:pt x="723" y="1445"/>
                  </a:moveTo>
                  <a:lnTo>
                    <a:pt x="723" y="1374"/>
                  </a:lnTo>
                  <a:lnTo>
                    <a:pt x="723" y="1349"/>
                  </a:lnTo>
                  <a:lnTo>
                    <a:pt x="723" y="1269"/>
                  </a:lnTo>
                  <a:lnTo>
                    <a:pt x="723" y="1249"/>
                  </a:lnTo>
                  <a:lnTo>
                    <a:pt x="723" y="1109"/>
                  </a:lnTo>
                  <a:lnTo>
                    <a:pt x="723" y="983"/>
                  </a:lnTo>
                  <a:lnTo>
                    <a:pt x="723" y="913"/>
                  </a:lnTo>
                  <a:lnTo>
                    <a:pt x="723" y="888"/>
                  </a:lnTo>
                  <a:lnTo>
                    <a:pt x="723" y="838"/>
                  </a:lnTo>
                  <a:lnTo>
                    <a:pt x="723" y="818"/>
                  </a:lnTo>
                  <a:lnTo>
                    <a:pt x="723" y="652"/>
                  </a:lnTo>
                  <a:lnTo>
                    <a:pt x="723" y="507"/>
                  </a:lnTo>
                  <a:lnTo>
                    <a:pt x="723" y="432"/>
                  </a:lnTo>
                  <a:lnTo>
                    <a:pt x="723" y="417"/>
                  </a:lnTo>
                  <a:lnTo>
                    <a:pt x="723" y="316"/>
                  </a:lnTo>
                  <a:lnTo>
                    <a:pt x="723" y="296"/>
                  </a:lnTo>
                  <a:lnTo>
                    <a:pt x="723" y="176"/>
                  </a:lnTo>
                  <a:lnTo>
                    <a:pt x="723" y="0"/>
                  </a:lnTo>
                  <a:lnTo>
                    <a:pt x="0" y="0"/>
                  </a:lnTo>
                  <a:lnTo>
                    <a:pt x="0" y="2026"/>
                  </a:lnTo>
                  <a:lnTo>
                    <a:pt x="723" y="2026"/>
                  </a:lnTo>
                  <a:lnTo>
                    <a:pt x="723" y="1445"/>
                  </a:lnTo>
                  <a:close/>
                  <a:moveTo>
                    <a:pt x="76" y="983"/>
                  </a:moveTo>
                  <a:lnTo>
                    <a:pt x="76" y="913"/>
                  </a:lnTo>
                  <a:lnTo>
                    <a:pt x="76" y="507"/>
                  </a:lnTo>
                  <a:lnTo>
                    <a:pt x="76" y="432"/>
                  </a:lnTo>
                  <a:lnTo>
                    <a:pt x="76" y="76"/>
                  </a:lnTo>
                  <a:lnTo>
                    <a:pt x="637" y="76"/>
                  </a:lnTo>
                  <a:lnTo>
                    <a:pt x="637" y="186"/>
                  </a:lnTo>
                  <a:lnTo>
                    <a:pt x="637" y="251"/>
                  </a:lnTo>
                  <a:lnTo>
                    <a:pt x="637" y="276"/>
                  </a:lnTo>
                  <a:lnTo>
                    <a:pt x="637" y="427"/>
                  </a:lnTo>
                  <a:lnTo>
                    <a:pt x="637" y="432"/>
                  </a:lnTo>
                  <a:lnTo>
                    <a:pt x="637" y="507"/>
                  </a:lnTo>
                  <a:lnTo>
                    <a:pt x="637" y="657"/>
                  </a:lnTo>
                  <a:lnTo>
                    <a:pt x="637" y="768"/>
                  </a:lnTo>
                  <a:lnTo>
                    <a:pt x="637" y="793"/>
                  </a:lnTo>
                  <a:lnTo>
                    <a:pt x="637" y="898"/>
                  </a:lnTo>
                  <a:lnTo>
                    <a:pt x="637" y="913"/>
                  </a:lnTo>
                  <a:lnTo>
                    <a:pt x="637" y="983"/>
                  </a:lnTo>
                  <a:lnTo>
                    <a:pt x="637" y="1074"/>
                  </a:lnTo>
                  <a:lnTo>
                    <a:pt x="397" y="1074"/>
                  </a:lnTo>
                  <a:lnTo>
                    <a:pt x="76" y="1074"/>
                  </a:lnTo>
                  <a:lnTo>
                    <a:pt x="76" y="983"/>
                  </a:lnTo>
                  <a:close/>
                  <a:moveTo>
                    <a:pt x="637" y="1936"/>
                  </a:moveTo>
                  <a:lnTo>
                    <a:pt x="602" y="1936"/>
                  </a:lnTo>
                  <a:lnTo>
                    <a:pt x="141" y="1936"/>
                  </a:lnTo>
                  <a:lnTo>
                    <a:pt x="81" y="1936"/>
                  </a:lnTo>
                  <a:lnTo>
                    <a:pt x="81" y="1445"/>
                  </a:lnTo>
                  <a:lnTo>
                    <a:pt x="81" y="1374"/>
                  </a:lnTo>
                  <a:lnTo>
                    <a:pt x="81" y="1154"/>
                  </a:lnTo>
                  <a:lnTo>
                    <a:pt x="171" y="1154"/>
                  </a:lnTo>
                  <a:lnTo>
                    <a:pt x="266" y="1154"/>
                  </a:lnTo>
                  <a:lnTo>
                    <a:pt x="271" y="1154"/>
                  </a:lnTo>
                  <a:lnTo>
                    <a:pt x="367" y="1154"/>
                  </a:lnTo>
                  <a:lnTo>
                    <a:pt x="372" y="1154"/>
                  </a:lnTo>
                  <a:lnTo>
                    <a:pt x="467" y="1154"/>
                  </a:lnTo>
                  <a:lnTo>
                    <a:pt x="477" y="1154"/>
                  </a:lnTo>
                  <a:lnTo>
                    <a:pt x="567" y="1154"/>
                  </a:lnTo>
                  <a:lnTo>
                    <a:pt x="572" y="1154"/>
                  </a:lnTo>
                  <a:lnTo>
                    <a:pt x="637" y="1154"/>
                  </a:lnTo>
                  <a:lnTo>
                    <a:pt x="637" y="1204"/>
                  </a:lnTo>
                  <a:lnTo>
                    <a:pt x="637" y="1229"/>
                  </a:lnTo>
                  <a:lnTo>
                    <a:pt x="637" y="1359"/>
                  </a:lnTo>
                  <a:lnTo>
                    <a:pt x="637" y="1374"/>
                  </a:lnTo>
                  <a:lnTo>
                    <a:pt x="637" y="1445"/>
                  </a:lnTo>
                  <a:lnTo>
                    <a:pt x="637" y="1936"/>
                  </a:lnTo>
                  <a:close/>
                </a:path>
              </a:pathLst>
            </a:custGeom>
            <a:solidFill>
              <a:srgbClr val="F3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73"/>
            <p:cNvSpPr/>
            <p:nvPr/>
          </p:nvSpPr>
          <p:spPr bwMode="auto">
            <a:xfrm>
              <a:off x="9927772" y="5494564"/>
              <a:ext cx="882650" cy="779463"/>
            </a:xfrm>
            <a:custGeom>
              <a:avLst/>
              <a:gdLst>
                <a:gd name="T0" fmla="*/ 0 w 556"/>
                <a:gd name="T1" fmla="*/ 491 h 491"/>
                <a:gd name="T2" fmla="*/ 60 w 556"/>
                <a:gd name="T3" fmla="*/ 491 h 491"/>
                <a:gd name="T4" fmla="*/ 60 w 556"/>
                <a:gd name="T5" fmla="*/ 265 h 491"/>
                <a:gd name="T6" fmla="*/ 185 w 556"/>
                <a:gd name="T7" fmla="*/ 265 h 491"/>
                <a:gd name="T8" fmla="*/ 185 w 556"/>
                <a:gd name="T9" fmla="*/ 125 h 491"/>
                <a:gd name="T10" fmla="*/ 431 w 556"/>
                <a:gd name="T11" fmla="*/ 125 h 491"/>
                <a:gd name="T12" fmla="*/ 431 w 556"/>
                <a:gd name="T13" fmla="*/ 265 h 491"/>
                <a:gd name="T14" fmla="*/ 521 w 556"/>
                <a:gd name="T15" fmla="*/ 265 h 491"/>
                <a:gd name="T16" fmla="*/ 521 w 556"/>
                <a:gd name="T17" fmla="*/ 491 h 491"/>
                <a:gd name="T18" fmla="*/ 556 w 556"/>
                <a:gd name="T19" fmla="*/ 491 h 491"/>
                <a:gd name="T20" fmla="*/ 556 w 556"/>
                <a:gd name="T21" fmla="*/ 0 h 491"/>
                <a:gd name="T22" fmla="*/ 0 w 556"/>
                <a:gd name="T23" fmla="*/ 0 h 491"/>
                <a:gd name="T24" fmla="*/ 0 w 556"/>
                <a:gd name="T25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6" h="491">
                  <a:moveTo>
                    <a:pt x="0" y="491"/>
                  </a:moveTo>
                  <a:lnTo>
                    <a:pt x="60" y="491"/>
                  </a:lnTo>
                  <a:lnTo>
                    <a:pt x="60" y="265"/>
                  </a:lnTo>
                  <a:lnTo>
                    <a:pt x="185" y="265"/>
                  </a:lnTo>
                  <a:lnTo>
                    <a:pt x="185" y="125"/>
                  </a:lnTo>
                  <a:lnTo>
                    <a:pt x="431" y="125"/>
                  </a:lnTo>
                  <a:lnTo>
                    <a:pt x="431" y="265"/>
                  </a:lnTo>
                  <a:lnTo>
                    <a:pt x="521" y="265"/>
                  </a:lnTo>
                  <a:lnTo>
                    <a:pt x="521" y="491"/>
                  </a:lnTo>
                  <a:lnTo>
                    <a:pt x="556" y="491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74"/>
            <p:cNvSpPr/>
            <p:nvPr/>
          </p:nvSpPr>
          <p:spPr bwMode="auto">
            <a:xfrm>
              <a:off x="9927772" y="5381852"/>
              <a:ext cx="882650" cy="112713"/>
            </a:xfrm>
            <a:custGeom>
              <a:avLst/>
              <a:gdLst>
                <a:gd name="T0" fmla="*/ 486 w 556"/>
                <a:gd name="T1" fmla="*/ 0 h 71"/>
                <a:gd name="T2" fmla="*/ 481 w 556"/>
                <a:gd name="T3" fmla="*/ 0 h 71"/>
                <a:gd name="T4" fmla="*/ 401 w 556"/>
                <a:gd name="T5" fmla="*/ 0 h 71"/>
                <a:gd name="T6" fmla="*/ 190 w 556"/>
                <a:gd name="T7" fmla="*/ 0 h 71"/>
                <a:gd name="T8" fmla="*/ 90 w 556"/>
                <a:gd name="T9" fmla="*/ 0 h 71"/>
                <a:gd name="T10" fmla="*/ 0 w 556"/>
                <a:gd name="T11" fmla="*/ 0 h 71"/>
                <a:gd name="T12" fmla="*/ 0 w 556"/>
                <a:gd name="T13" fmla="*/ 71 h 71"/>
                <a:gd name="T14" fmla="*/ 556 w 556"/>
                <a:gd name="T15" fmla="*/ 71 h 71"/>
                <a:gd name="T16" fmla="*/ 556 w 556"/>
                <a:gd name="T17" fmla="*/ 0 h 71"/>
                <a:gd name="T18" fmla="*/ 486 w 556"/>
                <a:gd name="T1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71">
                  <a:moveTo>
                    <a:pt x="486" y="0"/>
                  </a:moveTo>
                  <a:lnTo>
                    <a:pt x="481" y="0"/>
                  </a:lnTo>
                  <a:lnTo>
                    <a:pt x="401" y="0"/>
                  </a:lnTo>
                  <a:lnTo>
                    <a:pt x="190" y="0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556" y="71"/>
                  </a:lnTo>
                  <a:lnTo>
                    <a:pt x="556" y="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D3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75"/>
            <p:cNvSpPr/>
            <p:nvPr/>
          </p:nvSpPr>
          <p:spPr bwMode="auto">
            <a:xfrm>
              <a:off x="10699297" y="5111977"/>
              <a:ext cx="111125" cy="269875"/>
            </a:xfrm>
            <a:custGeom>
              <a:avLst/>
              <a:gdLst>
                <a:gd name="T0" fmla="*/ 70 w 70"/>
                <a:gd name="T1" fmla="*/ 170 h 170"/>
                <a:gd name="T2" fmla="*/ 70 w 70"/>
                <a:gd name="T3" fmla="*/ 155 h 170"/>
                <a:gd name="T4" fmla="*/ 25 w 70"/>
                <a:gd name="T5" fmla="*/ 135 h 170"/>
                <a:gd name="T6" fmla="*/ 70 w 70"/>
                <a:gd name="T7" fmla="*/ 25 h 170"/>
                <a:gd name="T8" fmla="*/ 70 w 70"/>
                <a:gd name="T9" fmla="*/ 0 h 170"/>
                <a:gd name="T10" fmla="*/ 0 w 70"/>
                <a:gd name="T11" fmla="*/ 170 h 170"/>
                <a:gd name="T12" fmla="*/ 70 w 70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70">
                  <a:moveTo>
                    <a:pt x="70" y="170"/>
                  </a:moveTo>
                  <a:lnTo>
                    <a:pt x="70" y="155"/>
                  </a:lnTo>
                  <a:lnTo>
                    <a:pt x="25" y="135"/>
                  </a:lnTo>
                  <a:lnTo>
                    <a:pt x="70" y="25"/>
                  </a:lnTo>
                  <a:lnTo>
                    <a:pt x="70" y="0"/>
                  </a:lnTo>
                  <a:lnTo>
                    <a:pt x="0" y="170"/>
                  </a:lnTo>
                  <a:lnTo>
                    <a:pt x="70" y="17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7" name="Freeform 76"/>
            <p:cNvSpPr/>
            <p:nvPr/>
          </p:nvSpPr>
          <p:spPr bwMode="auto">
            <a:xfrm>
              <a:off x="10738984" y="5151664"/>
              <a:ext cx="71438" cy="206375"/>
            </a:xfrm>
            <a:custGeom>
              <a:avLst/>
              <a:gdLst>
                <a:gd name="T0" fmla="*/ 45 w 45"/>
                <a:gd name="T1" fmla="*/ 130 h 130"/>
                <a:gd name="T2" fmla="*/ 45 w 45"/>
                <a:gd name="T3" fmla="*/ 0 h 130"/>
                <a:gd name="T4" fmla="*/ 0 w 45"/>
                <a:gd name="T5" fmla="*/ 110 h 130"/>
                <a:gd name="T6" fmla="*/ 45 w 45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30">
                  <a:moveTo>
                    <a:pt x="45" y="130"/>
                  </a:moveTo>
                  <a:lnTo>
                    <a:pt x="45" y="0"/>
                  </a:lnTo>
                  <a:lnTo>
                    <a:pt x="0" y="110"/>
                  </a:lnTo>
                  <a:lnTo>
                    <a:pt x="45" y="130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8" name="Freeform 77"/>
            <p:cNvSpPr/>
            <p:nvPr/>
          </p:nvSpPr>
          <p:spPr bwMode="auto">
            <a:xfrm>
              <a:off x="10580234" y="5032602"/>
              <a:ext cx="230188" cy="349250"/>
            </a:xfrm>
            <a:custGeom>
              <a:avLst/>
              <a:gdLst>
                <a:gd name="T0" fmla="*/ 70 w 145"/>
                <a:gd name="T1" fmla="*/ 220 h 220"/>
                <a:gd name="T2" fmla="*/ 75 w 145"/>
                <a:gd name="T3" fmla="*/ 220 h 220"/>
                <a:gd name="T4" fmla="*/ 145 w 145"/>
                <a:gd name="T5" fmla="*/ 50 h 220"/>
                <a:gd name="T6" fmla="*/ 145 w 145"/>
                <a:gd name="T7" fmla="*/ 0 h 220"/>
                <a:gd name="T8" fmla="*/ 80 w 145"/>
                <a:gd name="T9" fmla="*/ 0 h 220"/>
                <a:gd name="T10" fmla="*/ 0 w 145"/>
                <a:gd name="T11" fmla="*/ 190 h 220"/>
                <a:gd name="T12" fmla="*/ 70 w 145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20">
                  <a:moveTo>
                    <a:pt x="70" y="220"/>
                  </a:moveTo>
                  <a:lnTo>
                    <a:pt x="75" y="220"/>
                  </a:lnTo>
                  <a:lnTo>
                    <a:pt x="145" y="50"/>
                  </a:lnTo>
                  <a:lnTo>
                    <a:pt x="145" y="0"/>
                  </a:lnTo>
                  <a:lnTo>
                    <a:pt x="80" y="0"/>
                  </a:lnTo>
                  <a:lnTo>
                    <a:pt x="0" y="190"/>
                  </a:lnTo>
                  <a:lnTo>
                    <a:pt x="70" y="220"/>
                  </a:lnTo>
                  <a:close/>
                </a:path>
              </a:pathLst>
            </a:custGeom>
            <a:solidFill>
              <a:srgbClr val="67A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9" name="Freeform 78"/>
            <p:cNvSpPr/>
            <p:nvPr/>
          </p:nvSpPr>
          <p:spPr bwMode="auto">
            <a:xfrm>
              <a:off x="9919834" y="4761139"/>
              <a:ext cx="890588" cy="144463"/>
            </a:xfrm>
            <a:custGeom>
              <a:avLst/>
              <a:gdLst>
                <a:gd name="T0" fmla="*/ 561 w 561"/>
                <a:gd name="T1" fmla="*/ 91 h 91"/>
                <a:gd name="T2" fmla="*/ 561 w 561"/>
                <a:gd name="T3" fmla="*/ 0 h 91"/>
                <a:gd name="T4" fmla="*/ 0 w 561"/>
                <a:gd name="T5" fmla="*/ 0 h 91"/>
                <a:gd name="T6" fmla="*/ 0 w 561"/>
                <a:gd name="T7" fmla="*/ 91 h 91"/>
                <a:gd name="T8" fmla="*/ 321 w 561"/>
                <a:gd name="T9" fmla="*/ 91 h 91"/>
                <a:gd name="T10" fmla="*/ 561 w 561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1" h="91">
                  <a:moveTo>
                    <a:pt x="561" y="91"/>
                  </a:moveTo>
                  <a:lnTo>
                    <a:pt x="561" y="0"/>
                  </a:lnTo>
                  <a:lnTo>
                    <a:pt x="0" y="0"/>
                  </a:lnTo>
                  <a:lnTo>
                    <a:pt x="0" y="91"/>
                  </a:lnTo>
                  <a:lnTo>
                    <a:pt x="321" y="91"/>
                  </a:lnTo>
                  <a:lnTo>
                    <a:pt x="561" y="91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0" name="Freeform 79"/>
            <p:cNvSpPr/>
            <p:nvPr/>
          </p:nvSpPr>
          <p:spPr bwMode="auto">
            <a:xfrm>
              <a:off x="9919834" y="4650014"/>
              <a:ext cx="890588" cy="111125"/>
            </a:xfrm>
            <a:custGeom>
              <a:avLst/>
              <a:gdLst>
                <a:gd name="T0" fmla="*/ 561 w 561"/>
                <a:gd name="T1" fmla="*/ 0 h 70"/>
                <a:gd name="T2" fmla="*/ 501 w 561"/>
                <a:gd name="T3" fmla="*/ 0 h 70"/>
                <a:gd name="T4" fmla="*/ 491 w 561"/>
                <a:gd name="T5" fmla="*/ 0 h 70"/>
                <a:gd name="T6" fmla="*/ 416 w 561"/>
                <a:gd name="T7" fmla="*/ 0 h 70"/>
                <a:gd name="T8" fmla="*/ 416 w 561"/>
                <a:gd name="T9" fmla="*/ 0 h 70"/>
                <a:gd name="T10" fmla="*/ 416 w 561"/>
                <a:gd name="T11" fmla="*/ 0 h 70"/>
                <a:gd name="T12" fmla="*/ 205 w 561"/>
                <a:gd name="T13" fmla="*/ 0 h 70"/>
                <a:gd name="T14" fmla="*/ 205 w 561"/>
                <a:gd name="T15" fmla="*/ 0 h 70"/>
                <a:gd name="T16" fmla="*/ 205 w 561"/>
                <a:gd name="T17" fmla="*/ 0 h 70"/>
                <a:gd name="T18" fmla="*/ 105 w 561"/>
                <a:gd name="T19" fmla="*/ 0 h 70"/>
                <a:gd name="T20" fmla="*/ 105 w 561"/>
                <a:gd name="T21" fmla="*/ 0 h 70"/>
                <a:gd name="T22" fmla="*/ 105 w 561"/>
                <a:gd name="T23" fmla="*/ 0 h 70"/>
                <a:gd name="T24" fmla="*/ 0 w 561"/>
                <a:gd name="T25" fmla="*/ 0 h 70"/>
                <a:gd name="T26" fmla="*/ 0 w 561"/>
                <a:gd name="T27" fmla="*/ 70 h 70"/>
                <a:gd name="T28" fmla="*/ 561 w 561"/>
                <a:gd name="T29" fmla="*/ 70 h 70"/>
                <a:gd name="T30" fmla="*/ 561 w 561"/>
                <a:gd name="T3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1" h="70">
                  <a:moveTo>
                    <a:pt x="561" y="0"/>
                  </a:moveTo>
                  <a:lnTo>
                    <a:pt x="501" y="0"/>
                  </a:lnTo>
                  <a:lnTo>
                    <a:pt x="491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70"/>
                  </a:lnTo>
                  <a:lnTo>
                    <a:pt x="561" y="7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D3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1" name="Freeform 80"/>
            <p:cNvSpPr/>
            <p:nvPr/>
          </p:nvSpPr>
          <p:spPr bwMode="auto">
            <a:xfrm>
              <a:off x="10715172" y="4419827"/>
              <a:ext cx="95250" cy="230188"/>
            </a:xfrm>
            <a:custGeom>
              <a:avLst/>
              <a:gdLst>
                <a:gd name="T0" fmla="*/ 60 w 60"/>
                <a:gd name="T1" fmla="*/ 145 h 145"/>
                <a:gd name="T2" fmla="*/ 60 w 60"/>
                <a:gd name="T3" fmla="*/ 130 h 145"/>
                <a:gd name="T4" fmla="*/ 25 w 60"/>
                <a:gd name="T5" fmla="*/ 115 h 145"/>
                <a:gd name="T6" fmla="*/ 60 w 60"/>
                <a:gd name="T7" fmla="*/ 25 h 145"/>
                <a:gd name="T8" fmla="*/ 60 w 60"/>
                <a:gd name="T9" fmla="*/ 0 h 145"/>
                <a:gd name="T10" fmla="*/ 0 w 60"/>
                <a:gd name="T11" fmla="*/ 145 h 145"/>
                <a:gd name="T12" fmla="*/ 60 w 60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45">
                  <a:moveTo>
                    <a:pt x="60" y="145"/>
                  </a:moveTo>
                  <a:lnTo>
                    <a:pt x="60" y="130"/>
                  </a:lnTo>
                  <a:lnTo>
                    <a:pt x="25" y="115"/>
                  </a:lnTo>
                  <a:lnTo>
                    <a:pt x="60" y="25"/>
                  </a:lnTo>
                  <a:lnTo>
                    <a:pt x="60" y="0"/>
                  </a:lnTo>
                  <a:lnTo>
                    <a:pt x="0" y="145"/>
                  </a:lnTo>
                  <a:lnTo>
                    <a:pt x="60" y="145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2" name="Freeform 81"/>
            <p:cNvSpPr/>
            <p:nvPr/>
          </p:nvSpPr>
          <p:spPr bwMode="auto">
            <a:xfrm>
              <a:off x="10588172" y="4219802"/>
              <a:ext cx="222250" cy="430213"/>
            </a:xfrm>
            <a:custGeom>
              <a:avLst/>
              <a:gdLst>
                <a:gd name="T0" fmla="*/ 90 w 140"/>
                <a:gd name="T1" fmla="*/ 25 h 271"/>
                <a:gd name="T2" fmla="*/ 0 w 140"/>
                <a:gd name="T3" fmla="*/ 241 h 271"/>
                <a:gd name="T4" fmla="*/ 5 w 140"/>
                <a:gd name="T5" fmla="*/ 246 h 271"/>
                <a:gd name="T6" fmla="*/ 70 w 140"/>
                <a:gd name="T7" fmla="*/ 271 h 271"/>
                <a:gd name="T8" fmla="*/ 80 w 140"/>
                <a:gd name="T9" fmla="*/ 271 h 271"/>
                <a:gd name="T10" fmla="*/ 140 w 140"/>
                <a:gd name="T11" fmla="*/ 126 h 271"/>
                <a:gd name="T12" fmla="*/ 140 w 140"/>
                <a:gd name="T13" fmla="*/ 15 h 271"/>
                <a:gd name="T14" fmla="*/ 100 w 140"/>
                <a:gd name="T15" fmla="*/ 0 h 271"/>
                <a:gd name="T16" fmla="*/ 90 w 140"/>
                <a:gd name="T17" fmla="*/ 2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1">
                  <a:moveTo>
                    <a:pt x="90" y="25"/>
                  </a:moveTo>
                  <a:lnTo>
                    <a:pt x="0" y="241"/>
                  </a:lnTo>
                  <a:lnTo>
                    <a:pt x="5" y="246"/>
                  </a:lnTo>
                  <a:lnTo>
                    <a:pt x="70" y="271"/>
                  </a:lnTo>
                  <a:lnTo>
                    <a:pt x="80" y="271"/>
                  </a:lnTo>
                  <a:lnTo>
                    <a:pt x="140" y="126"/>
                  </a:lnTo>
                  <a:lnTo>
                    <a:pt x="140" y="15"/>
                  </a:lnTo>
                  <a:lnTo>
                    <a:pt x="100" y="0"/>
                  </a:lnTo>
                  <a:lnTo>
                    <a:pt x="90" y="25"/>
                  </a:lnTo>
                  <a:close/>
                </a:path>
              </a:pathLst>
            </a:custGeom>
            <a:solidFill>
              <a:srgbClr val="67A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3" name="Freeform 82"/>
            <p:cNvSpPr>
              <a:spLocks noEditPoints="1"/>
            </p:cNvSpPr>
            <p:nvPr/>
          </p:nvSpPr>
          <p:spPr bwMode="auto">
            <a:xfrm>
              <a:off x="9919834" y="4005489"/>
              <a:ext cx="890588" cy="644525"/>
            </a:xfrm>
            <a:custGeom>
              <a:avLst/>
              <a:gdLst>
                <a:gd name="T0" fmla="*/ 25 w 561"/>
                <a:gd name="T1" fmla="*/ 376 h 406"/>
                <a:gd name="T2" fmla="*/ 130 w 561"/>
                <a:gd name="T3" fmla="*/ 130 h 406"/>
                <a:gd name="T4" fmla="*/ 210 w 561"/>
                <a:gd name="T5" fmla="*/ 165 h 406"/>
                <a:gd name="T6" fmla="*/ 105 w 561"/>
                <a:gd name="T7" fmla="*/ 406 h 406"/>
                <a:gd name="T8" fmla="*/ 205 w 561"/>
                <a:gd name="T9" fmla="*/ 406 h 406"/>
                <a:gd name="T10" fmla="*/ 125 w 561"/>
                <a:gd name="T11" fmla="*/ 376 h 406"/>
                <a:gd name="T12" fmla="*/ 230 w 561"/>
                <a:gd name="T13" fmla="*/ 130 h 406"/>
                <a:gd name="T14" fmla="*/ 311 w 561"/>
                <a:gd name="T15" fmla="*/ 165 h 406"/>
                <a:gd name="T16" fmla="*/ 205 w 561"/>
                <a:gd name="T17" fmla="*/ 406 h 406"/>
                <a:gd name="T18" fmla="*/ 416 w 561"/>
                <a:gd name="T19" fmla="*/ 406 h 406"/>
                <a:gd name="T20" fmla="*/ 336 w 561"/>
                <a:gd name="T21" fmla="*/ 376 h 406"/>
                <a:gd name="T22" fmla="*/ 436 w 561"/>
                <a:gd name="T23" fmla="*/ 130 h 406"/>
                <a:gd name="T24" fmla="*/ 511 w 561"/>
                <a:gd name="T25" fmla="*/ 160 h 406"/>
                <a:gd name="T26" fmla="*/ 521 w 561"/>
                <a:gd name="T27" fmla="*/ 135 h 406"/>
                <a:gd name="T28" fmla="*/ 561 w 561"/>
                <a:gd name="T29" fmla="*/ 150 h 406"/>
                <a:gd name="T30" fmla="*/ 561 w 561"/>
                <a:gd name="T31" fmla="*/ 0 h 406"/>
                <a:gd name="T32" fmla="*/ 0 w 561"/>
                <a:gd name="T33" fmla="*/ 0 h 406"/>
                <a:gd name="T34" fmla="*/ 0 w 561"/>
                <a:gd name="T35" fmla="*/ 406 h 406"/>
                <a:gd name="T36" fmla="*/ 105 w 561"/>
                <a:gd name="T37" fmla="*/ 406 h 406"/>
                <a:gd name="T38" fmla="*/ 25 w 561"/>
                <a:gd name="T39" fmla="*/ 376 h 406"/>
                <a:gd name="T40" fmla="*/ 411 w 561"/>
                <a:gd name="T41" fmla="*/ 160 h 406"/>
                <a:gd name="T42" fmla="*/ 311 w 561"/>
                <a:gd name="T43" fmla="*/ 406 h 406"/>
                <a:gd name="T44" fmla="*/ 230 w 561"/>
                <a:gd name="T45" fmla="*/ 371 h 406"/>
                <a:gd name="T46" fmla="*/ 331 w 561"/>
                <a:gd name="T47" fmla="*/ 130 h 406"/>
                <a:gd name="T48" fmla="*/ 411 w 561"/>
                <a:gd name="T49" fmla="*/ 16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1" h="406">
                  <a:moveTo>
                    <a:pt x="25" y="376"/>
                  </a:moveTo>
                  <a:lnTo>
                    <a:pt x="130" y="130"/>
                  </a:lnTo>
                  <a:lnTo>
                    <a:pt x="210" y="165"/>
                  </a:lnTo>
                  <a:lnTo>
                    <a:pt x="105" y="406"/>
                  </a:lnTo>
                  <a:lnTo>
                    <a:pt x="205" y="406"/>
                  </a:lnTo>
                  <a:lnTo>
                    <a:pt x="125" y="376"/>
                  </a:lnTo>
                  <a:lnTo>
                    <a:pt x="230" y="130"/>
                  </a:lnTo>
                  <a:lnTo>
                    <a:pt x="311" y="165"/>
                  </a:lnTo>
                  <a:lnTo>
                    <a:pt x="205" y="406"/>
                  </a:lnTo>
                  <a:lnTo>
                    <a:pt x="416" y="406"/>
                  </a:lnTo>
                  <a:lnTo>
                    <a:pt x="336" y="376"/>
                  </a:lnTo>
                  <a:lnTo>
                    <a:pt x="436" y="130"/>
                  </a:lnTo>
                  <a:lnTo>
                    <a:pt x="511" y="160"/>
                  </a:lnTo>
                  <a:lnTo>
                    <a:pt x="521" y="135"/>
                  </a:lnTo>
                  <a:lnTo>
                    <a:pt x="561" y="15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406"/>
                  </a:lnTo>
                  <a:lnTo>
                    <a:pt x="105" y="406"/>
                  </a:lnTo>
                  <a:lnTo>
                    <a:pt x="25" y="376"/>
                  </a:lnTo>
                  <a:close/>
                  <a:moveTo>
                    <a:pt x="411" y="160"/>
                  </a:moveTo>
                  <a:lnTo>
                    <a:pt x="311" y="406"/>
                  </a:lnTo>
                  <a:lnTo>
                    <a:pt x="230" y="371"/>
                  </a:lnTo>
                  <a:lnTo>
                    <a:pt x="331" y="130"/>
                  </a:lnTo>
                  <a:lnTo>
                    <a:pt x="411" y="16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4" name="Freeform 83"/>
            <p:cNvSpPr/>
            <p:nvPr/>
          </p:nvSpPr>
          <p:spPr bwMode="auto">
            <a:xfrm>
              <a:off x="9919834" y="3886427"/>
              <a:ext cx="890588" cy="119063"/>
            </a:xfrm>
            <a:custGeom>
              <a:avLst/>
              <a:gdLst>
                <a:gd name="T0" fmla="*/ 561 w 561"/>
                <a:gd name="T1" fmla="*/ 0 h 75"/>
                <a:gd name="T2" fmla="*/ 486 w 561"/>
                <a:gd name="T3" fmla="*/ 0 h 75"/>
                <a:gd name="T4" fmla="*/ 476 w 561"/>
                <a:gd name="T5" fmla="*/ 0 h 75"/>
                <a:gd name="T6" fmla="*/ 396 w 561"/>
                <a:gd name="T7" fmla="*/ 0 h 75"/>
                <a:gd name="T8" fmla="*/ 396 w 561"/>
                <a:gd name="T9" fmla="*/ 5 h 75"/>
                <a:gd name="T10" fmla="*/ 396 w 561"/>
                <a:gd name="T11" fmla="*/ 0 h 75"/>
                <a:gd name="T12" fmla="*/ 190 w 561"/>
                <a:gd name="T13" fmla="*/ 0 h 75"/>
                <a:gd name="T14" fmla="*/ 190 w 561"/>
                <a:gd name="T15" fmla="*/ 5 h 75"/>
                <a:gd name="T16" fmla="*/ 190 w 561"/>
                <a:gd name="T17" fmla="*/ 0 h 75"/>
                <a:gd name="T18" fmla="*/ 90 w 561"/>
                <a:gd name="T19" fmla="*/ 0 h 75"/>
                <a:gd name="T20" fmla="*/ 90 w 561"/>
                <a:gd name="T21" fmla="*/ 5 h 75"/>
                <a:gd name="T22" fmla="*/ 90 w 561"/>
                <a:gd name="T23" fmla="*/ 0 h 75"/>
                <a:gd name="T24" fmla="*/ 0 w 561"/>
                <a:gd name="T25" fmla="*/ 0 h 75"/>
                <a:gd name="T26" fmla="*/ 0 w 561"/>
                <a:gd name="T27" fmla="*/ 75 h 75"/>
                <a:gd name="T28" fmla="*/ 561 w 561"/>
                <a:gd name="T29" fmla="*/ 75 h 75"/>
                <a:gd name="T30" fmla="*/ 561 w 561"/>
                <a:gd name="T3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1" h="75">
                  <a:moveTo>
                    <a:pt x="561" y="0"/>
                  </a:moveTo>
                  <a:lnTo>
                    <a:pt x="486" y="0"/>
                  </a:lnTo>
                  <a:lnTo>
                    <a:pt x="476" y="0"/>
                  </a:lnTo>
                  <a:lnTo>
                    <a:pt x="396" y="0"/>
                  </a:lnTo>
                  <a:lnTo>
                    <a:pt x="396" y="5"/>
                  </a:lnTo>
                  <a:lnTo>
                    <a:pt x="396" y="0"/>
                  </a:lnTo>
                  <a:lnTo>
                    <a:pt x="190" y="0"/>
                  </a:lnTo>
                  <a:lnTo>
                    <a:pt x="190" y="5"/>
                  </a:lnTo>
                  <a:lnTo>
                    <a:pt x="190" y="0"/>
                  </a:lnTo>
                  <a:lnTo>
                    <a:pt x="90" y="0"/>
                  </a:lnTo>
                  <a:lnTo>
                    <a:pt x="90" y="5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561" y="75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D3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5" name="Freeform 84"/>
            <p:cNvSpPr/>
            <p:nvPr/>
          </p:nvSpPr>
          <p:spPr bwMode="auto">
            <a:xfrm>
              <a:off x="10723109" y="3638777"/>
              <a:ext cx="87313" cy="239713"/>
            </a:xfrm>
            <a:custGeom>
              <a:avLst/>
              <a:gdLst>
                <a:gd name="T0" fmla="*/ 55 w 55"/>
                <a:gd name="T1" fmla="*/ 151 h 151"/>
                <a:gd name="T2" fmla="*/ 55 w 55"/>
                <a:gd name="T3" fmla="*/ 0 h 151"/>
                <a:gd name="T4" fmla="*/ 0 w 55"/>
                <a:gd name="T5" fmla="*/ 125 h 151"/>
                <a:gd name="T6" fmla="*/ 55 w 55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51">
                  <a:moveTo>
                    <a:pt x="55" y="151"/>
                  </a:moveTo>
                  <a:lnTo>
                    <a:pt x="55" y="0"/>
                  </a:lnTo>
                  <a:lnTo>
                    <a:pt x="0" y="125"/>
                  </a:lnTo>
                  <a:lnTo>
                    <a:pt x="55" y="151"/>
                  </a:lnTo>
                  <a:close/>
                </a:path>
              </a:pathLst>
            </a:custGeom>
            <a:solidFill>
              <a:srgbClr val="E2B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6" name="Freeform 85"/>
            <p:cNvSpPr/>
            <p:nvPr/>
          </p:nvSpPr>
          <p:spPr bwMode="auto">
            <a:xfrm>
              <a:off x="10556422" y="3456214"/>
              <a:ext cx="254000" cy="430213"/>
            </a:xfrm>
            <a:custGeom>
              <a:avLst/>
              <a:gdLst>
                <a:gd name="T0" fmla="*/ 95 w 160"/>
                <a:gd name="T1" fmla="*/ 30 h 271"/>
                <a:gd name="T2" fmla="*/ 0 w 160"/>
                <a:gd name="T3" fmla="*/ 240 h 271"/>
                <a:gd name="T4" fmla="*/ 10 w 160"/>
                <a:gd name="T5" fmla="*/ 246 h 271"/>
                <a:gd name="T6" fmla="*/ 75 w 160"/>
                <a:gd name="T7" fmla="*/ 271 h 271"/>
                <a:gd name="T8" fmla="*/ 85 w 160"/>
                <a:gd name="T9" fmla="*/ 271 h 271"/>
                <a:gd name="T10" fmla="*/ 160 w 160"/>
                <a:gd name="T11" fmla="*/ 90 h 271"/>
                <a:gd name="T12" fmla="*/ 160 w 160"/>
                <a:gd name="T13" fmla="*/ 25 h 271"/>
                <a:gd name="T14" fmla="*/ 105 w 160"/>
                <a:gd name="T15" fmla="*/ 0 h 271"/>
                <a:gd name="T16" fmla="*/ 95 w 160"/>
                <a:gd name="T1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71">
                  <a:moveTo>
                    <a:pt x="95" y="30"/>
                  </a:moveTo>
                  <a:lnTo>
                    <a:pt x="0" y="240"/>
                  </a:lnTo>
                  <a:lnTo>
                    <a:pt x="10" y="246"/>
                  </a:lnTo>
                  <a:lnTo>
                    <a:pt x="75" y="271"/>
                  </a:lnTo>
                  <a:lnTo>
                    <a:pt x="85" y="271"/>
                  </a:lnTo>
                  <a:lnTo>
                    <a:pt x="160" y="90"/>
                  </a:lnTo>
                  <a:lnTo>
                    <a:pt x="160" y="25"/>
                  </a:lnTo>
                  <a:lnTo>
                    <a:pt x="105" y="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7" name="Freeform 86"/>
            <p:cNvSpPr>
              <a:spLocks noEditPoints="1"/>
            </p:cNvSpPr>
            <p:nvPr/>
          </p:nvSpPr>
          <p:spPr bwMode="auto">
            <a:xfrm>
              <a:off x="9919834" y="3321277"/>
              <a:ext cx="890588" cy="565150"/>
            </a:xfrm>
            <a:custGeom>
              <a:avLst/>
              <a:gdLst>
                <a:gd name="T0" fmla="*/ 10 w 561"/>
                <a:gd name="T1" fmla="*/ 325 h 356"/>
                <a:gd name="T2" fmla="*/ 115 w 561"/>
                <a:gd name="T3" fmla="*/ 80 h 356"/>
                <a:gd name="T4" fmla="*/ 190 w 561"/>
                <a:gd name="T5" fmla="*/ 115 h 356"/>
                <a:gd name="T6" fmla="*/ 90 w 561"/>
                <a:gd name="T7" fmla="*/ 356 h 356"/>
                <a:gd name="T8" fmla="*/ 190 w 561"/>
                <a:gd name="T9" fmla="*/ 356 h 356"/>
                <a:gd name="T10" fmla="*/ 110 w 561"/>
                <a:gd name="T11" fmla="*/ 325 h 356"/>
                <a:gd name="T12" fmla="*/ 210 w 561"/>
                <a:gd name="T13" fmla="*/ 80 h 356"/>
                <a:gd name="T14" fmla="*/ 291 w 561"/>
                <a:gd name="T15" fmla="*/ 115 h 356"/>
                <a:gd name="T16" fmla="*/ 190 w 561"/>
                <a:gd name="T17" fmla="*/ 356 h 356"/>
                <a:gd name="T18" fmla="*/ 396 w 561"/>
                <a:gd name="T19" fmla="*/ 356 h 356"/>
                <a:gd name="T20" fmla="*/ 316 w 561"/>
                <a:gd name="T21" fmla="*/ 325 h 356"/>
                <a:gd name="T22" fmla="*/ 421 w 561"/>
                <a:gd name="T23" fmla="*/ 80 h 356"/>
                <a:gd name="T24" fmla="*/ 496 w 561"/>
                <a:gd name="T25" fmla="*/ 115 h 356"/>
                <a:gd name="T26" fmla="*/ 506 w 561"/>
                <a:gd name="T27" fmla="*/ 85 h 356"/>
                <a:gd name="T28" fmla="*/ 561 w 561"/>
                <a:gd name="T29" fmla="*/ 110 h 356"/>
                <a:gd name="T30" fmla="*/ 561 w 561"/>
                <a:gd name="T31" fmla="*/ 0 h 356"/>
                <a:gd name="T32" fmla="*/ 0 w 561"/>
                <a:gd name="T33" fmla="*/ 0 h 356"/>
                <a:gd name="T34" fmla="*/ 0 w 561"/>
                <a:gd name="T35" fmla="*/ 356 h 356"/>
                <a:gd name="T36" fmla="*/ 90 w 561"/>
                <a:gd name="T37" fmla="*/ 356 h 356"/>
                <a:gd name="T38" fmla="*/ 10 w 561"/>
                <a:gd name="T39" fmla="*/ 325 h 356"/>
                <a:gd name="T40" fmla="*/ 396 w 561"/>
                <a:gd name="T41" fmla="*/ 115 h 356"/>
                <a:gd name="T42" fmla="*/ 291 w 561"/>
                <a:gd name="T43" fmla="*/ 356 h 356"/>
                <a:gd name="T44" fmla="*/ 215 w 561"/>
                <a:gd name="T45" fmla="*/ 320 h 356"/>
                <a:gd name="T46" fmla="*/ 316 w 561"/>
                <a:gd name="T47" fmla="*/ 80 h 356"/>
                <a:gd name="T48" fmla="*/ 396 w 561"/>
                <a:gd name="T49" fmla="*/ 11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1" h="356">
                  <a:moveTo>
                    <a:pt x="10" y="325"/>
                  </a:moveTo>
                  <a:lnTo>
                    <a:pt x="115" y="80"/>
                  </a:lnTo>
                  <a:lnTo>
                    <a:pt x="190" y="115"/>
                  </a:lnTo>
                  <a:lnTo>
                    <a:pt x="90" y="356"/>
                  </a:lnTo>
                  <a:lnTo>
                    <a:pt x="190" y="356"/>
                  </a:lnTo>
                  <a:lnTo>
                    <a:pt x="110" y="325"/>
                  </a:lnTo>
                  <a:lnTo>
                    <a:pt x="210" y="80"/>
                  </a:lnTo>
                  <a:lnTo>
                    <a:pt x="291" y="115"/>
                  </a:lnTo>
                  <a:lnTo>
                    <a:pt x="190" y="356"/>
                  </a:lnTo>
                  <a:lnTo>
                    <a:pt x="396" y="356"/>
                  </a:lnTo>
                  <a:lnTo>
                    <a:pt x="316" y="325"/>
                  </a:lnTo>
                  <a:lnTo>
                    <a:pt x="421" y="80"/>
                  </a:lnTo>
                  <a:lnTo>
                    <a:pt x="496" y="115"/>
                  </a:lnTo>
                  <a:lnTo>
                    <a:pt x="506" y="85"/>
                  </a:lnTo>
                  <a:lnTo>
                    <a:pt x="561" y="11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356"/>
                  </a:lnTo>
                  <a:lnTo>
                    <a:pt x="90" y="356"/>
                  </a:lnTo>
                  <a:lnTo>
                    <a:pt x="10" y="325"/>
                  </a:lnTo>
                  <a:close/>
                  <a:moveTo>
                    <a:pt x="396" y="115"/>
                  </a:moveTo>
                  <a:lnTo>
                    <a:pt x="291" y="356"/>
                  </a:lnTo>
                  <a:lnTo>
                    <a:pt x="215" y="320"/>
                  </a:lnTo>
                  <a:lnTo>
                    <a:pt x="316" y="80"/>
                  </a:lnTo>
                  <a:lnTo>
                    <a:pt x="396" y="115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8" name="Freeform 87"/>
            <p:cNvSpPr/>
            <p:nvPr/>
          </p:nvSpPr>
          <p:spPr bwMode="auto">
            <a:xfrm>
              <a:off x="10023022" y="5915252"/>
              <a:ext cx="731838" cy="358775"/>
            </a:xfrm>
            <a:custGeom>
              <a:avLst/>
              <a:gdLst>
                <a:gd name="T0" fmla="*/ 371 w 461"/>
                <a:gd name="T1" fmla="*/ 0 h 226"/>
                <a:gd name="T2" fmla="*/ 125 w 461"/>
                <a:gd name="T3" fmla="*/ 0 h 226"/>
                <a:gd name="T4" fmla="*/ 0 w 461"/>
                <a:gd name="T5" fmla="*/ 0 h 226"/>
                <a:gd name="T6" fmla="*/ 0 w 461"/>
                <a:gd name="T7" fmla="*/ 226 h 226"/>
                <a:gd name="T8" fmla="*/ 461 w 461"/>
                <a:gd name="T9" fmla="*/ 226 h 226"/>
                <a:gd name="T10" fmla="*/ 461 w 461"/>
                <a:gd name="T11" fmla="*/ 0 h 226"/>
                <a:gd name="T12" fmla="*/ 371 w 461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1" h="226">
                  <a:moveTo>
                    <a:pt x="371" y="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461" y="226"/>
                  </a:lnTo>
                  <a:lnTo>
                    <a:pt x="461" y="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C7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9" name="Freeform 88"/>
            <p:cNvSpPr/>
            <p:nvPr/>
          </p:nvSpPr>
          <p:spPr bwMode="auto">
            <a:xfrm>
              <a:off x="10453234" y="4211864"/>
              <a:ext cx="277813" cy="438150"/>
            </a:xfrm>
            <a:custGeom>
              <a:avLst/>
              <a:gdLst>
                <a:gd name="T0" fmla="*/ 85 w 175"/>
                <a:gd name="T1" fmla="*/ 246 h 276"/>
                <a:gd name="T2" fmla="*/ 175 w 175"/>
                <a:gd name="T3" fmla="*/ 30 h 276"/>
                <a:gd name="T4" fmla="*/ 100 w 175"/>
                <a:gd name="T5" fmla="*/ 0 h 276"/>
                <a:gd name="T6" fmla="*/ 0 w 175"/>
                <a:gd name="T7" fmla="*/ 246 h 276"/>
                <a:gd name="T8" fmla="*/ 80 w 175"/>
                <a:gd name="T9" fmla="*/ 276 h 276"/>
                <a:gd name="T10" fmla="*/ 80 w 175"/>
                <a:gd name="T11" fmla="*/ 276 h 276"/>
                <a:gd name="T12" fmla="*/ 90 w 175"/>
                <a:gd name="T13" fmla="*/ 251 h 276"/>
                <a:gd name="T14" fmla="*/ 85 w 175"/>
                <a:gd name="T15" fmla="*/ 24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276">
                  <a:moveTo>
                    <a:pt x="85" y="246"/>
                  </a:moveTo>
                  <a:lnTo>
                    <a:pt x="175" y="30"/>
                  </a:lnTo>
                  <a:lnTo>
                    <a:pt x="100" y="0"/>
                  </a:lnTo>
                  <a:lnTo>
                    <a:pt x="0" y="246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90" y="251"/>
                  </a:lnTo>
                  <a:lnTo>
                    <a:pt x="85" y="246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0" name="Freeform 89"/>
            <p:cNvSpPr/>
            <p:nvPr/>
          </p:nvSpPr>
          <p:spPr bwMode="auto">
            <a:xfrm>
              <a:off x="10421484" y="3448277"/>
              <a:ext cx="285750" cy="438150"/>
            </a:xfrm>
            <a:custGeom>
              <a:avLst/>
              <a:gdLst>
                <a:gd name="T0" fmla="*/ 85 w 180"/>
                <a:gd name="T1" fmla="*/ 245 h 276"/>
                <a:gd name="T2" fmla="*/ 180 w 180"/>
                <a:gd name="T3" fmla="*/ 35 h 276"/>
                <a:gd name="T4" fmla="*/ 105 w 180"/>
                <a:gd name="T5" fmla="*/ 0 h 276"/>
                <a:gd name="T6" fmla="*/ 0 w 180"/>
                <a:gd name="T7" fmla="*/ 245 h 276"/>
                <a:gd name="T8" fmla="*/ 80 w 180"/>
                <a:gd name="T9" fmla="*/ 276 h 276"/>
                <a:gd name="T10" fmla="*/ 80 w 180"/>
                <a:gd name="T11" fmla="*/ 276 h 276"/>
                <a:gd name="T12" fmla="*/ 95 w 180"/>
                <a:gd name="T13" fmla="*/ 251 h 276"/>
                <a:gd name="T14" fmla="*/ 85 w 180"/>
                <a:gd name="T15" fmla="*/ 24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276">
                  <a:moveTo>
                    <a:pt x="85" y="245"/>
                  </a:moveTo>
                  <a:lnTo>
                    <a:pt x="180" y="35"/>
                  </a:lnTo>
                  <a:lnTo>
                    <a:pt x="105" y="0"/>
                  </a:lnTo>
                  <a:lnTo>
                    <a:pt x="0" y="245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95" y="251"/>
                  </a:lnTo>
                  <a:lnTo>
                    <a:pt x="85" y="245"/>
                  </a:lnTo>
                  <a:close/>
                </a:path>
              </a:pathLst>
            </a:custGeom>
            <a:solidFill>
              <a:srgbClr val="DF8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1" name="Freeform 90"/>
            <p:cNvSpPr/>
            <p:nvPr/>
          </p:nvSpPr>
          <p:spPr bwMode="auto">
            <a:xfrm>
              <a:off x="10580234" y="4610327"/>
              <a:ext cx="119063" cy="39688"/>
            </a:xfrm>
            <a:custGeom>
              <a:avLst/>
              <a:gdLst>
                <a:gd name="T0" fmla="*/ 0 w 75"/>
                <a:gd name="T1" fmla="*/ 25 h 25"/>
                <a:gd name="T2" fmla="*/ 75 w 75"/>
                <a:gd name="T3" fmla="*/ 25 h 25"/>
                <a:gd name="T4" fmla="*/ 10 w 75"/>
                <a:gd name="T5" fmla="*/ 0 h 25"/>
                <a:gd name="T6" fmla="*/ 0 w 7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5">
                  <a:moveTo>
                    <a:pt x="0" y="25"/>
                  </a:moveTo>
                  <a:lnTo>
                    <a:pt x="75" y="25"/>
                  </a:lnTo>
                  <a:lnTo>
                    <a:pt x="1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2" name="Freeform 91"/>
            <p:cNvSpPr/>
            <p:nvPr/>
          </p:nvSpPr>
          <p:spPr bwMode="auto">
            <a:xfrm>
              <a:off x="10437359" y="5032602"/>
              <a:ext cx="269875" cy="341313"/>
            </a:xfrm>
            <a:custGeom>
              <a:avLst/>
              <a:gdLst>
                <a:gd name="T0" fmla="*/ 80 w 170"/>
                <a:gd name="T1" fmla="*/ 215 h 215"/>
                <a:gd name="T2" fmla="*/ 90 w 170"/>
                <a:gd name="T3" fmla="*/ 190 h 215"/>
                <a:gd name="T4" fmla="*/ 170 w 170"/>
                <a:gd name="T5" fmla="*/ 0 h 215"/>
                <a:gd name="T6" fmla="*/ 165 w 170"/>
                <a:gd name="T7" fmla="*/ 0 h 215"/>
                <a:gd name="T8" fmla="*/ 75 w 170"/>
                <a:gd name="T9" fmla="*/ 0 h 215"/>
                <a:gd name="T10" fmla="*/ 0 w 170"/>
                <a:gd name="T11" fmla="*/ 185 h 215"/>
                <a:gd name="T12" fmla="*/ 80 w 170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15">
                  <a:moveTo>
                    <a:pt x="80" y="215"/>
                  </a:moveTo>
                  <a:lnTo>
                    <a:pt x="90" y="190"/>
                  </a:lnTo>
                  <a:lnTo>
                    <a:pt x="170" y="0"/>
                  </a:lnTo>
                  <a:lnTo>
                    <a:pt x="165" y="0"/>
                  </a:lnTo>
                  <a:lnTo>
                    <a:pt x="75" y="0"/>
                  </a:lnTo>
                  <a:lnTo>
                    <a:pt x="0" y="185"/>
                  </a:lnTo>
                  <a:lnTo>
                    <a:pt x="80" y="215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Rectangle 92"/>
            <p:cNvSpPr>
              <a:spLocks noChangeArrowheads="1"/>
            </p:cNvSpPr>
            <p:nvPr/>
          </p:nvSpPr>
          <p:spPr bwMode="auto">
            <a:xfrm>
              <a:off x="10221459" y="5693002"/>
              <a:ext cx="390525" cy="222250"/>
            </a:xfrm>
            <a:prstGeom prst="rect">
              <a:avLst/>
            </a:prstGeom>
            <a:solidFill>
              <a:srgbClr val="E97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4" name="Freeform 93"/>
            <p:cNvSpPr/>
            <p:nvPr/>
          </p:nvSpPr>
          <p:spPr bwMode="auto">
            <a:xfrm>
              <a:off x="10284959" y="4211864"/>
              <a:ext cx="287338" cy="438150"/>
            </a:xfrm>
            <a:custGeom>
              <a:avLst/>
              <a:gdLst>
                <a:gd name="T0" fmla="*/ 81 w 181"/>
                <a:gd name="T1" fmla="*/ 276 h 276"/>
                <a:gd name="T2" fmla="*/ 181 w 181"/>
                <a:gd name="T3" fmla="*/ 30 h 276"/>
                <a:gd name="T4" fmla="*/ 101 w 181"/>
                <a:gd name="T5" fmla="*/ 0 h 276"/>
                <a:gd name="T6" fmla="*/ 0 w 181"/>
                <a:gd name="T7" fmla="*/ 241 h 276"/>
                <a:gd name="T8" fmla="*/ 81 w 181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276">
                  <a:moveTo>
                    <a:pt x="81" y="276"/>
                  </a:moveTo>
                  <a:lnTo>
                    <a:pt x="181" y="30"/>
                  </a:lnTo>
                  <a:lnTo>
                    <a:pt x="101" y="0"/>
                  </a:lnTo>
                  <a:lnTo>
                    <a:pt x="0" y="241"/>
                  </a:lnTo>
                  <a:lnTo>
                    <a:pt x="81" y="276"/>
                  </a:lnTo>
                  <a:close/>
                </a:path>
              </a:pathLst>
            </a:custGeom>
            <a:solidFill>
              <a:srgbClr val="E2B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5" name="Freeform 94"/>
            <p:cNvSpPr/>
            <p:nvPr/>
          </p:nvSpPr>
          <p:spPr bwMode="auto">
            <a:xfrm>
              <a:off x="10261147" y="3448277"/>
              <a:ext cx="287338" cy="438150"/>
            </a:xfrm>
            <a:custGeom>
              <a:avLst/>
              <a:gdLst>
                <a:gd name="T0" fmla="*/ 76 w 181"/>
                <a:gd name="T1" fmla="*/ 276 h 276"/>
                <a:gd name="T2" fmla="*/ 181 w 181"/>
                <a:gd name="T3" fmla="*/ 35 h 276"/>
                <a:gd name="T4" fmla="*/ 101 w 181"/>
                <a:gd name="T5" fmla="*/ 0 h 276"/>
                <a:gd name="T6" fmla="*/ 0 w 181"/>
                <a:gd name="T7" fmla="*/ 240 h 276"/>
                <a:gd name="T8" fmla="*/ 76 w 181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276">
                  <a:moveTo>
                    <a:pt x="76" y="276"/>
                  </a:moveTo>
                  <a:lnTo>
                    <a:pt x="181" y="35"/>
                  </a:lnTo>
                  <a:lnTo>
                    <a:pt x="101" y="0"/>
                  </a:lnTo>
                  <a:lnTo>
                    <a:pt x="0" y="240"/>
                  </a:lnTo>
                  <a:lnTo>
                    <a:pt x="76" y="276"/>
                  </a:lnTo>
                  <a:close/>
                </a:path>
              </a:pathLst>
            </a:custGeom>
            <a:solidFill>
              <a:srgbClr val="67A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6" name="Freeform 95"/>
            <p:cNvSpPr/>
            <p:nvPr/>
          </p:nvSpPr>
          <p:spPr bwMode="auto">
            <a:xfrm>
              <a:off x="10269084" y="5032602"/>
              <a:ext cx="271463" cy="341313"/>
            </a:xfrm>
            <a:custGeom>
              <a:avLst/>
              <a:gdLst>
                <a:gd name="T0" fmla="*/ 81 w 171"/>
                <a:gd name="T1" fmla="*/ 215 h 215"/>
                <a:gd name="T2" fmla="*/ 171 w 171"/>
                <a:gd name="T3" fmla="*/ 0 h 215"/>
                <a:gd name="T4" fmla="*/ 76 w 171"/>
                <a:gd name="T5" fmla="*/ 0 h 215"/>
                <a:gd name="T6" fmla="*/ 0 w 171"/>
                <a:gd name="T7" fmla="*/ 180 h 215"/>
                <a:gd name="T8" fmla="*/ 81 w 17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5">
                  <a:moveTo>
                    <a:pt x="81" y="215"/>
                  </a:moveTo>
                  <a:lnTo>
                    <a:pt x="171" y="0"/>
                  </a:lnTo>
                  <a:lnTo>
                    <a:pt x="76" y="0"/>
                  </a:lnTo>
                  <a:lnTo>
                    <a:pt x="0" y="180"/>
                  </a:lnTo>
                  <a:lnTo>
                    <a:pt x="81" y="215"/>
                  </a:lnTo>
                  <a:close/>
                </a:path>
              </a:pathLst>
            </a:custGeom>
            <a:solidFill>
              <a:srgbClr val="E2B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96"/>
            <p:cNvSpPr/>
            <p:nvPr/>
          </p:nvSpPr>
          <p:spPr bwMode="auto">
            <a:xfrm>
              <a:off x="10118272" y="4211864"/>
              <a:ext cx="295275" cy="438150"/>
            </a:xfrm>
            <a:custGeom>
              <a:avLst/>
              <a:gdLst>
                <a:gd name="T0" fmla="*/ 105 w 186"/>
                <a:gd name="T1" fmla="*/ 0 h 276"/>
                <a:gd name="T2" fmla="*/ 0 w 186"/>
                <a:gd name="T3" fmla="*/ 246 h 276"/>
                <a:gd name="T4" fmla="*/ 80 w 186"/>
                <a:gd name="T5" fmla="*/ 276 h 276"/>
                <a:gd name="T6" fmla="*/ 80 w 186"/>
                <a:gd name="T7" fmla="*/ 276 h 276"/>
                <a:gd name="T8" fmla="*/ 186 w 186"/>
                <a:gd name="T9" fmla="*/ 35 h 276"/>
                <a:gd name="T10" fmla="*/ 105 w 186"/>
                <a:gd name="T1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276">
                  <a:moveTo>
                    <a:pt x="105" y="0"/>
                  </a:moveTo>
                  <a:lnTo>
                    <a:pt x="0" y="246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186" y="3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8" name="Freeform 97"/>
            <p:cNvSpPr/>
            <p:nvPr/>
          </p:nvSpPr>
          <p:spPr bwMode="auto">
            <a:xfrm>
              <a:off x="10094459" y="3448277"/>
              <a:ext cx="287338" cy="438150"/>
            </a:xfrm>
            <a:custGeom>
              <a:avLst/>
              <a:gdLst>
                <a:gd name="T0" fmla="*/ 100 w 181"/>
                <a:gd name="T1" fmla="*/ 0 h 276"/>
                <a:gd name="T2" fmla="*/ 0 w 181"/>
                <a:gd name="T3" fmla="*/ 245 h 276"/>
                <a:gd name="T4" fmla="*/ 80 w 181"/>
                <a:gd name="T5" fmla="*/ 276 h 276"/>
                <a:gd name="T6" fmla="*/ 80 w 181"/>
                <a:gd name="T7" fmla="*/ 276 h 276"/>
                <a:gd name="T8" fmla="*/ 181 w 181"/>
                <a:gd name="T9" fmla="*/ 35 h 276"/>
                <a:gd name="T10" fmla="*/ 100 w 181"/>
                <a:gd name="T1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76">
                  <a:moveTo>
                    <a:pt x="100" y="0"/>
                  </a:moveTo>
                  <a:lnTo>
                    <a:pt x="0" y="245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181" y="3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E2B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9" name="Freeform 98"/>
            <p:cNvSpPr/>
            <p:nvPr/>
          </p:nvSpPr>
          <p:spPr bwMode="auto">
            <a:xfrm>
              <a:off x="10102397" y="5032602"/>
              <a:ext cx="279400" cy="341313"/>
            </a:xfrm>
            <a:custGeom>
              <a:avLst/>
              <a:gdLst>
                <a:gd name="T0" fmla="*/ 80 w 176"/>
                <a:gd name="T1" fmla="*/ 215 h 215"/>
                <a:gd name="T2" fmla="*/ 176 w 176"/>
                <a:gd name="T3" fmla="*/ 0 h 215"/>
                <a:gd name="T4" fmla="*/ 80 w 176"/>
                <a:gd name="T5" fmla="*/ 0 h 215"/>
                <a:gd name="T6" fmla="*/ 0 w 176"/>
                <a:gd name="T7" fmla="*/ 185 h 215"/>
                <a:gd name="T8" fmla="*/ 80 w 176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15">
                  <a:moveTo>
                    <a:pt x="80" y="215"/>
                  </a:moveTo>
                  <a:lnTo>
                    <a:pt x="176" y="0"/>
                  </a:lnTo>
                  <a:lnTo>
                    <a:pt x="80" y="0"/>
                  </a:lnTo>
                  <a:lnTo>
                    <a:pt x="0" y="185"/>
                  </a:lnTo>
                  <a:lnTo>
                    <a:pt x="80" y="215"/>
                  </a:lnTo>
                  <a:close/>
                </a:path>
              </a:pathLst>
            </a:custGeom>
            <a:solidFill>
              <a:srgbClr val="67A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0" name="Freeform 99"/>
            <p:cNvSpPr/>
            <p:nvPr/>
          </p:nvSpPr>
          <p:spPr bwMode="auto">
            <a:xfrm>
              <a:off x="9959522" y="4211864"/>
              <a:ext cx="293688" cy="438150"/>
            </a:xfrm>
            <a:custGeom>
              <a:avLst/>
              <a:gdLst>
                <a:gd name="T0" fmla="*/ 105 w 185"/>
                <a:gd name="T1" fmla="*/ 0 h 276"/>
                <a:gd name="T2" fmla="*/ 0 w 185"/>
                <a:gd name="T3" fmla="*/ 246 h 276"/>
                <a:gd name="T4" fmla="*/ 80 w 185"/>
                <a:gd name="T5" fmla="*/ 276 h 276"/>
                <a:gd name="T6" fmla="*/ 80 w 185"/>
                <a:gd name="T7" fmla="*/ 276 h 276"/>
                <a:gd name="T8" fmla="*/ 185 w 185"/>
                <a:gd name="T9" fmla="*/ 35 h 276"/>
                <a:gd name="T10" fmla="*/ 105 w 185"/>
                <a:gd name="T1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276">
                  <a:moveTo>
                    <a:pt x="105" y="0"/>
                  </a:moveTo>
                  <a:lnTo>
                    <a:pt x="0" y="246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185" y="3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67A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100"/>
            <p:cNvSpPr/>
            <p:nvPr/>
          </p:nvSpPr>
          <p:spPr bwMode="auto">
            <a:xfrm>
              <a:off x="9927772" y="5032602"/>
              <a:ext cx="763588" cy="349250"/>
            </a:xfrm>
            <a:custGeom>
              <a:avLst/>
              <a:gdLst>
                <a:gd name="T0" fmla="*/ 190 w 481"/>
                <a:gd name="T1" fmla="*/ 220 h 220"/>
                <a:gd name="T2" fmla="*/ 401 w 481"/>
                <a:gd name="T3" fmla="*/ 220 h 220"/>
                <a:gd name="T4" fmla="*/ 481 w 481"/>
                <a:gd name="T5" fmla="*/ 220 h 220"/>
                <a:gd name="T6" fmla="*/ 411 w 481"/>
                <a:gd name="T7" fmla="*/ 190 h 220"/>
                <a:gd name="T8" fmla="*/ 401 w 481"/>
                <a:gd name="T9" fmla="*/ 215 h 220"/>
                <a:gd name="T10" fmla="*/ 321 w 481"/>
                <a:gd name="T11" fmla="*/ 185 h 220"/>
                <a:gd name="T12" fmla="*/ 396 w 481"/>
                <a:gd name="T13" fmla="*/ 0 h 220"/>
                <a:gd name="T14" fmla="*/ 386 w 481"/>
                <a:gd name="T15" fmla="*/ 0 h 220"/>
                <a:gd name="T16" fmla="*/ 296 w 481"/>
                <a:gd name="T17" fmla="*/ 215 h 220"/>
                <a:gd name="T18" fmla="*/ 215 w 481"/>
                <a:gd name="T19" fmla="*/ 180 h 220"/>
                <a:gd name="T20" fmla="*/ 291 w 481"/>
                <a:gd name="T21" fmla="*/ 0 h 220"/>
                <a:gd name="T22" fmla="*/ 286 w 481"/>
                <a:gd name="T23" fmla="*/ 0 h 220"/>
                <a:gd name="T24" fmla="*/ 190 w 481"/>
                <a:gd name="T25" fmla="*/ 215 h 220"/>
                <a:gd name="T26" fmla="*/ 110 w 481"/>
                <a:gd name="T27" fmla="*/ 185 h 220"/>
                <a:gd name="T28" fmla="*/ 190 w 481"/>
                <a:gd name="T29" fmla="*/ 0 h 220"/>
                <a:gd name="T30" fmla="*/ 185 w 481"/>
                <a:gd name="T31" fmla="*/ 0 h 220"/>
                <a:gd name="T32" fmla="*/ 90 w 481"/>
                <a:gd name="T33" fmla="*/ 215 h 220"/>
                <a:gd name="T34" fmla="*/ 10 w 481"/>
                <a:gd name="T35" fmla="*/ 185 h 220"/>
                <a:gd name="T36" fmla="*/ 90 w 481"/>
                <a:gd name="T37" fmla="*/ 0 h 220"/>
                <a:gd name="T38" fmla="*/ 0 w 481"/>
                <a:gd name="T39" fmla="*/ 0 h 220"/>
                <a:gd name="T40" fmla="*/ 0 w 481"/>
                <a:gd name="T41" fmla="*/ 220 h 220"/>
                <a:gd name="T42" fmla="*/ 90 w 481"/>
                <a:gd name="T43" fmla="*/ 220 h 220"/>
                <a:gd name="T44" fmla="*/ 190 w 481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220">
                  <a:moveTo>
                    <a:pt x="190" y="220"/>
                  </a:moveTo>
                  <a:lnTo>
                    <a:pt x="401" y="220"/>
                  </a:lnTo>
                  <a:lnTo>
                    <a:pt x="481" y="220"/>
                  </a:lnTo>
                  <a:lnTo>
                    <a:pt x="411" y="190"/>
                  </a:lnTo>
                  <a:lnTo>
                    <a:pt x="401" y="215"/>
                  </a:lnTo>
                  <a:lnTo>
                    <a:pt x="321" y="185"/>
                  </a:lnTo>
                  <a:lnTo>
                    <a:pt x="396" y="0"/>
                  </a:lnTo>
                  <a:lnTo>
                    <a:pt x="386" y="0"/>
                  </a:lnTo>
                  <a:lnTo>
                    <a:pt x="296" y="215"/>
                  </a:lnTo>
                  <a:lnTo>
                    <a:pt x="215" y="180"/>
                  </a:lnTo>
                  <a:lnTo>
                    <a:pt x="291" y="0"/>
                  </a:lnTo>
                  <a:lnTo>
                    <a:pt x="286" y="0"/>
                  </a:lnTo>
                  <a:lnTo>
                    <a:pt x="190" y="215"/>
                  </a:lnTo>
                  <a:lnTo>
                    <a:pt x="110" y="185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90" y="215"/>
                  </a:lnTo>
                  <a:lnTo>
                    <a:pt x="10" y="185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220"/>
                  </a:lnTo>
                  <a:lnTo>
                    <a:pt x="90" y="220"/>
                  </a:lnTo>
                  <a:lnTo>
                    <a:pt x="190" y="220"/>
                  </a:lnTo>
                  <a:close/>
                </a:path>
              </a:pathLst>
            </a:custGeom>
            <a:solidFill>
              <a:srgbClr val="C19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2" name="Freeform 101"/>
            <p:cNvSpPr/>
            <p:nvPr/>
          </p:nvSpPr>
          <p:spPr bwMode="auto">
            <a:xfrm>
              <a:off x="9935709" y="3448277"/>
              <a:ext cx="285750" cy="438150"/>
            </a:xfrm>
            <a:custGeom>
              <a:avLst/>
              <a:gdLst>
                <a:gd name="T0" fmla="*/ 105 w 180"/>
                <a:gd name="T1" fmla="*/ 0 h 276"/>
                <a:gd name="T2" fmla="*/ 0 w 180"/>
                <a:gd name="T3" fmla="*/ 245 h 276"/>
                <a:gd name="T4" fmla="*/ 80 w 180"/>
                <a:gd name="T5" fmla="*/ 276 h 276"/>
                <a:gd name="T6" fmla="*/ 80 w 180"/>
                <a:gd name="T7" fmla="*/ 276 h 276"/>
                <a:gd name="T8" fmla="*/ 180 w 180"/>
                <a:gd name="T9" fmla="*/ 35 h 276"/>
                <a:gd name="T10" fmla="*/ 105 w 180"/>
                <a:gd name="T1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276">
                  <a:moveTo>
                    <a:pt x="105" y="0"/>
                  </a:moveTo>
                  <a:lnTo>
                    <a:pt x="0" y="245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180" y="3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67A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3" name="Freeform 102"/>
            <p:cNvSpPr/>
            <p:nvPr/>
          </p:nvSpPr>
          <p:spPr bwMode="auto">
            <a:xfrm>
              <a:off x="9943647" y="5032602"/>
              <a:ext cx="277813" cy="341313"/>
            </a:xfrm>
            <a:custGeom>
              <a:avLst/>
              <a:gdLst>
                <a:gd name="T0" fmla="*/ 80 w 175"/>
                <a:gd name="T1" fmla="*/ 215 h 215"/>
                <a:gd name="T2" fmla="*/ 175 w 175"/>
                <a:gd name="T3" fmla="*/ 0 h 215"/>
                <a:gd name="T4" fmla="*/ 80 w 175"/>
                <a:gd name="T5" fmla="*/ 0 h 215"/>
                <a:gd name="T6" fmla="*/ 0 w 175"/>
                <a:gd name="T7" fmla="*/ 185 h 215"/>
                <a:gd name="T8" fmla="*/ 80 w 17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5">
                  <a:moveTo>
                    <a:pt x="80" y="215"/>
                  </a:moveTo>
                  <a:lnTo>
                    <a:pt x="175" y="0"/>
                  </a:lnTo>
                  <a:lnTo>
                    <a:pt x="80" y="0"/>
                  </a:lnTo>
                  <a:lnTo>
                    <a:pt x="0" y="185"/>
                  </a:lnTo>
                  <a:lnTo>
                    <a:pt x="80" y="215"/>
                  </a:lnTo>
                  <a:close/>
                </a:path>
              </a:pathLst>
            </a:custGeom>
            <a:solidFill>
              <a:srgbClr val="488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4" name="Freeform 103"/>
            <p:cNvSpPr/>
            <p:nvPr/>
          </p:nvSpPr>
          <p:spPr bwMode="auto">
            <a:xfrm>
              <a:off x="9967459" y="2603727"/>
              <a:ext cx="525463" cy="557213"/>
            </a:xfrm>
            <a:custGeom>
              <a:avLst/>
              <a:gdLst>
                <a:gd name="T0" fmla="*/ 53 w 66"/>
                <a:gd name="T1" fmla="*/ 39 h 70"/>
                <a:gd name="T2" fmla="*/ 61 w 66"/>
                <a:gd name="T3" fmla="*/ 60 h 70"/>
                <a:gd name="T4" fmla="*/ 53 w 66"/>
                <a:gd name="T5" fmla="*/ 69 h 70"/>
                <a:gd name="T6" fmla="*/ 52 w 66"/>
                <a:gd name="T7" fmla="*/ 70 h 70"/>
                <a:gd name="T8" fmla="*/ 51 w 66"/>
                <a:gd name="T9" fmla="*/ 70 h 70"/>
                <a:gd name="T10" fmla="*/ 35 w 66"/>
                <a:gd name="T11" fmla="*/ 70 h 70"/>
                <a:gd name="T12" fmla="*/ 16 w 66"/>
                <a:gd name="T13" fmla="*/ 70 h 70"/>
                <a:gd name="T14" fmla="*/ 13 w 66"/>
                <a:gd name="T15" fmla="*/ 70 h 70"/>
                <a:gd name="T16" fmla="*/ 12 w 66"/>
                <a:gd name="T17" fmla="*/ 69 h 70"/>
                <a:gd name="T18" fmla="*/ 8 w 66"/>
                <a:gd name="T19" fmla="*/ 65 h 70"/>
                <a:gd name="T20" fmla="*/ 9 w 66"/>
                <a:gd name="T21" fmla="*/ 41 h 70"/>
                <a:gd name="T22" fmla="*/ 23 w 66"/>
                <a:gd name="T23" fmla="*/ 36 h 70"/>
                <a:gd name="T24" fmla="*/ 25 w 66"/>
                <a:gd name="T25" fmla="*/ 33 h 70"/>
                <a:gd name="T26" fmla="*/ 25 w 66"/>
                <a:gd name="T27" fmla="*/ 3 h 70"/>
                <a:gd name="T28" fmla="*/ 24 w 66"/>
                <a:gd name="T29" fmla="*/ 1 h 70"/>
                <a:gd name="T30" fmla="*/ 24 w 66"/>
                <a:gd name="T31" fmla="*/ 1 h 70"/>
                <a:gd name="T32" fmla="*/ 24 w 66"/>
                <a:gd name="T33" fmla="*/ 0 h 70"/>
                <a:gd name="T34" fmla="*/ 39 w 66"/>
                <a:gd name="T35" fmla="*/ 0 h 70"/>
                <a:gd name="T36" fmla="*/ 38 w 66"/>
                <a:gd name="T37" fmla="*/ 3 h 70"/>
                <a:gd name="T38" fmla="*/ 38 w 66"/>
                <a:gd name="T39" fmla="*/ 11 h 70"/>
                <a:gd name="T40" fmla="*/ 37 w 66"/>
                <a:gd name="T41" fmla="*/ 33 h 70"/>
                <a:gd name="T42" fmla="*/ 39 w 66"/>
                <a:gd name="T43" fmla="*/ 35 h 70"/>
                <a:gd name="T44" fmla="*/ 53 w 66"/>
                <a:gd name="T45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70">
                  <a:moveTo>
                    <a:pt x="53" y="39"/>
                  </a:moveTo>
                  <a:cubicBezTo>
                    <a:pt x="62" y="44"/>
                    <a:pt x="66" y="51"/>
                    <a:pt x="61" y="60"/>
                  </a:cubicBezTo>
                  <a:cubicBezTo>
                    <a:pt x="59" y="64"/>
                    <a:pt x="56" y="67"/>
                    <a:pt x="53" y="69"/>
                  </a:cubicBezTo>
                  <a:cubicBezTo>
                    <a:pt x="53" y="69"/>
                    <a:pt x="52" y="70"/>
                    <a:pt x="52" y="70"/>
                  </a:cubicBezTo>
                  <a:cubicBezTo>
                    <a:pt x="52" y="70"/>
                    <a:pt x="52" y="70"/>
                    <a:pt x="51" y="70"/>
                  </a:cubicBezTo>
                  <a:cubicBezTo>
                    <a:pt x="46" y="70"/>
                    <a:pt x="40" y="70"/>
                    <a:pt x="35" y="70"/>
                  </a:cubicBezTo>
                  <a:cubicBezTo>
                    <a:pt x="28" y="70"/>
                    <a:pt x="22" y="70"/>
                    <a:pt x="16" y="70"/>
                  </a:cubicBezTo>
                  <a:cubicBezTo>
                    <a:pt x="15" y="70"/>
                    <a:pt x="14" y="70"/>
                    <a:pt x="13" y="70"/>
                  </a:cubicBezTo>
                  <a:cubicBezTo>
                    <a:pt x="13" y="70"/>
                    <a:pt x="13" y="70"/>
                    <a:pt x="12" y="69"/>
                  </a:cubicBezTo>
                  <a:cubicBezTo>
                    <a:pt x="10" y="67"/>
                    <a:pt x="9" y="66"/>
                    <a:pt x="8" y="65"/>
                  </a:cubicBezTo>
                  <a:cubicBezTo>
                    <a:pt x="1" y="57"/>
                    <a:pt x="0" y="47"/>
                    <a:pt x="9" y="41"/>
                  </a:cubicBezTo>
                  <a:cubicBezTo>
                    <a:pt x="13" y="38"/>
                    <a:pt x="18" y="37"/>
                    <a:pt x="23" y="36"/>
                  </a:cubicBezTo>
                  <a:cubicBezTo>
                    <a:pt x="24" y="35"/>
                    <a:pt x="25" y="34"/>
                    <a:pt x="25" y="33"/>
                  </a:cubicBezTo>
                  <a:cubicBezTo>
                    <a:pt x="25" y="23"/>
                    <a:pt x="25" y="13"/>
                    <a:pt x="25" y="3"/>
                  </a:cubicBezTo>
                  <a:cubicBezTo>
                    <a:pt x="25" y="2"/>
                    <a:pt x="25" y="2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0"/>
                  </a:cubicBezTo>
                  <a:cubicBezTo>
                    <a:pt x="29" y="0"/>
                    <a:pt x="34" y="0"/>
                    <a:pt x="39" y="0"/>
                  </a:cubicBezTo>
                  <a:cubicBezTo>
                    <a:pt x="39" y="1"/>
                    <a:pt x="38" y="2"/>
                    <a:pt x="38" y="3"/>
                  </a:cubicBezTo>
                  <a:cubicBezTo>
                    <a:pt x="37" y="5"/>
                    <a:pt x="38" y="8"/>
                    <a:pt x="38" y="11"/>
                  </a:cubicBezTo>
                  <a:cubicBezTo>
                    <a:pt x="38" y="18"/>
                    <a:pt x="38" y="25"/>
                    <a:pt x="37" y="33"/>
                  </a:cubicBezTo>
                  <a:cubicBezTo>
                    <a:pt x="37" y="34"/>
                    <a:pt x="38" y="35"/>
                    <a:pt x="39" y="35"/>
                  </a:cubicBezTo>
                  <a:cubicBezTo>
                    <a:pt x="44" y="36"/>
                    <a:pt x="48" y="37"/>
                    <a:pt x="53" y="39"/>
                  </a:cubicBezTo>
                  <a:close/>
                </a:path>
              </a:pathLst>
            </a:custGeom>
            <a:solidFill>
              <a:srgbClr val="C9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5" name="Freeform 104"/>
            <p:cNvSpPr>
              <a:spLocks noEditPoints="1"/>
            </p:cNvSpPr>
            <p:nvPr/>
          </p:nvSpPr>
          <p:spPr bwMode="auto">
            <a:xfrm>
              <a:off x="9935709" y="2571976"/>
              <a:ext cx="620713" cy="628650"/>
            </a:xfrm>
            <a:custGeom>
              <a:avLst/>
              <a:gdLst>
                <a:gd name="T0" fmla="*/ 56 w 78"/>
                <a:gd name="T1" fmla="*/ 74 h 79"/>
                <a:gd name="T2" fmla="*/ 56 w 78"/>
                <a:gd name="T3" fmla="*/ 74 h 79"/>
                <a:gd name="T4" fmla="*/ 27 w 78"/>
                <a:gd name="T5" fmla="*/ 40 h 79"/>
                <a:gd name="T6" fmla="*/ 13 w 78"/>
                <a:gd name="T7" fmla="*/ 45 h 79"/>
                <a:gd name="T8" fmla="*/ 12 w 78"/>
                <a:gd name="T9" fmla="*/ 69 h 79"/>
                <a:gd name="T10" fmla="*/ 16 w 78"/>
                <a:gd name="T11" fmla="*/ 73 h 79"/>
                <a:gd name="T12" fmla="*/ 17 w 78"/>
                <a:gd name="T13" fmla="*/ 74 h 79"/>
                <a:gd name="T14" fmla="*/ 20 w 78"/>
                <a:gd name="T15" fmla="*/ 74 h 79"/>
                <a:gd name="T16" fmla="*/ 39 w 78"/>
                <a:gd name="T17" fmla="*/ 74 h 79"/>
                <a:gd name="T18" fmla="*/ 55 w 78"/>
                <a:gd name="T19" fmla="*/ 74 h 79"/>
                <a:gd name="T20" fmla="*/ 56 w 78"/>
                <a:gd name="T21" fmla="*/ 74 h 79"/>
                <a:gd name="T22" fmla="*/ 57 w 78"/>
                <a:gd name="T23" fmla="*/ 73 h 79"/>
                <a:gd name="T24" fmla="*/ 65 w 78"/>
                <a:gd name="T25" fmla="*/ 64 h 79"/>
                <a:gd name="T26" fmla="*/ 57 w 78"/>
                <a:gd name="T27" fmla="*/ 43 h 79"/>
                <a:gd name="T28" fmla="*/ 43 w 78"/>
                <a:gd name="T29" fmla="*/ 39 h 79"/>
                <a:gd name="T30" fmla="*/ 41 w 78"/>
                <a:gd name="T31" fmla="*/ 37 h 79"/>
                <a:gd name="T32" fmla="*/ 42 w 78"/>
                <a:gd name="T33" fmla="*/ 15 h 79"/>
                <a:gd name="T34" fmla="*/ 42 w 78"/>
                <a:gd name="T35" fmla="*/ 7 h 79"/>
                <a:gd name="T36" fmla="*/ 43 w 78"/>
                <a:gd name="T37" fmla="*/ 4 h 79"/>
                <a:gd name="T38" fmla="*/ 28 w 78"/>
                <a:gd name="T39" fmla="*/ 4 h 79"/>
                <a:gd name="T40" fmla="*/ 28 w 78"/>
                <a:gd name="T41" fmla="*/ 5 h 79"/>
                <a:gd name="T42" fmla="*/ 28 w 78"/>
                <a:gd name="T43" fmla="*/ 5 h 79"/>
                <a:gd name="T44" fmla="*/ 29 w 78"/>
                <a:gd name="T45" fmla="*/ 7 h 79"/>
                <a:gd name="T46" fmla="*/ 29 w 78"/>
                <a:gd name="T47" fmla="*/ 37 h 79"/>
                <a:gd name="T48" fmla="*/ 27 w 78"/>
                <a:gd name="T49" fmla="*/ 40 h 79"/>
                <a:gd name="T50" fmla="*/ 24 w 78"/>
                <a:gd name="T51" fmla="*/ 8 h 79"/>
                <a:gd name="T52" fmla="*/ 21 w 78"/>
                <a:gd name="T53" fmla="*/ 4 h 79"/>
                <a:gd name="T54" fmla="*/ 22 w 78"/>
                <a:gd name="T55" fmla="*/ 0 h 79"/>
                <a:gd name="T56" fmla="*/ 49 w 78"/>
                <a:gd name="T57" fmla="*/ 0 h 79"/>
                <a:gd name="T58" fmla="*/ 51 w 78"/>
                <a:gd name="T59" fmla="*/ 4 h 79"/>
                <a:gd name="T60" fmla="*/ 48 w 78"/>
                <a:gd name="T61" fmla="*/ 7 h 79"/>
                <a:gd name="T62" fmla="*/ 47 w 78"/>
                <a:gd name="T63" fmla="*/ 8 h 79"/>
                <a:gd name="T64" fmla="*/ 47 w 78"/>
                <a:gd name="T65" fmla="*/ 17 h 79"/>
                <a:gd name="T66" fmla="*/ 46 w 78"/>
                <a:gd name="T67" fmla="*/ 35 h 79"/>
                <a:gd name="T68" fmla="*/ 70 w 78"/>
                <a:gd name="T69" fmla="*/ 64 h 79"/>
                <a:gd name="T70" fmla="*/ 61 w 78"/>
                <a:gd name="T71" fmla="*/ 76 h 79"/>
                <a:gd name="T72" fmla="*/ 56 w 78"/>
                <a:gd name="T73" fmla="*/ 79 h 79"/>
                <a:gd name="T74" fmla="*/ 37 w 78"/>
                <a:gd name="T75" fmla="*/ 79 h 79"/>
                <a:gd name="T76" fmla="*/ 16 w 78"/>
                <a:gd name="T77" fmla="*/ 79 h 79"/>
                <a:gd name="T78" fmla="*/ 4 w 78"/>
                <a:gd name="T79" fmla="*/ 66 h 79"/>
                <a:gd name="T80" fmla="*/ 9 w 78"/>
                <a:gd name="T81" fmla="*/ 42 h 79"/>
                <a:gd name="T82" fmla="*/ 24 w 78"/>
                <a:gd name="T83" fmla="*/ 35 h 79"/>
                <a:gd name="T84" fmla="*/ 24 w 78"/>
                <a:gd name="T85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" h="79">
                  <a:moveTo>
                    <a:pt x="56" y="74"/>
                  </a:moveTo>
                  <a:cubicBezTo>
                    <a:pt x="56" y="74"/>
                    <a:pt x="56" y="74"/>
                    <a:pt x="56" y="74"/>
                  </a:cubicBezTo>
                  <a:close/>
                  <a:moveTo>
                    <a:pt x="27" y="40"/>
                  </a:moveTo>
                  <a:cubicBezTo>
                    <a:pt x="22" y="41"/>
                    <a:pt x="17" y="42"/>
                    <a:pt x="13" y="45"/>
                  </a:cubicBezTo>
                  <a:cubicBezTo>
                    <a:pt x="4" y="51"/>
                    <a:pt x="5" y="61"/>
                    <a:pt x="12" y="69"/>
                  </a:cubicBezTo>
                  <a:cubicBezTo>
                    <a:pt x="13" y="70"/>
                    <a:pt x="14" y="71"/>
                    <a:pt x="16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4"/>
                    <a:pt x="19" y="74"/>
                    <a:pt x="20" y="74"/>
                  </a:cubicBezTo>
                  <a:cubicBezTo>
                    <a:pt x="26" y="74"/>
                    <a:pt x="32" y="74"/>
                    <a:pt x="39" y="74"/>
                  </a:cubicBezTo>
                  <a:cubicBezTo>
                    <a:pt x="44" y="74"/>
                    <a:pt x="50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4"/>
                    <a:pt x="57" y="73"/>
                    <a:pt x="57" y="73"/>
                  </a:cubicBezTo>
                  <a:cubicBezTo>
                    <a:pt x="60" y="71"/>
                    <a:pt x="63" y="68"/>
                    <a:pt x="65" y="64"/>
                  </a:cubicBezTo>
                  <a:cubicBezTo>
                    <a:pt x="70" y="55"/>
                    <a:pt x="66" y="48"/>
                    <a:pt x="57" y="43"/>
                  </a:cubicBezTo>
                  <a:cubicBezTo>
                    <a:pt x="52" y="41"/>
                    <a:pt x="48" y="40"/>
                    <a:pt x="43" y="39"/>
                  </a:cubicBezTo>
                  <a:cubicBezTo>
                    <a:pt x="42" y="39"/>
                    <a:pt x="41" y="38"/>
                    <a:pt x="41" y="37"/>
                  </a:cubicBezTo>
                  <a:cubicBezTo>
                    <a:pt x="42" y="29"/>
                    <a:pt x="42" y="22"/>
                    <a:pt x="42" y="15"/>
                  </a:cubicBezTo>
                  <a:cubicBezTo>
                    <a:pt x="42" y="12"/>
                    <a:pt x="41" y="9"/>
                    <a:pt x="42" y="7"/>
                  </a:cubicBezTo>
                  <a:cubicBezTo>
                    <a:pt x="42" y="6"/>
                    <a:pt x="43" y="5"/>
                    <a:pt x="43" y="4"/>
                  </a:cubicBezTo>
                  <a:cubicBezTo>
                    <a:pt x="38" y="4"/>
                    <a:pt x="33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9" y="6"/>
                    <a:pt x="29" y="7"/>
                  </a:cubicBezTo>
                  <a:cubicBezTo>
                    <a:pt x="29" y="17"/>
                    <a:pt x="29" y="27"/>
                    <a:pt x="29" y="37"/>
                  </a:cubicBezTo>
                  <a:cubicBezTo>
                    <a:pt x="29" y="38"/>
                    <a:pt x="28" y="39"/>
                    <a:pt x="27" y="40"/>
                  </a:cubicBezTo>
                  <a:close/>
                  <a:moveTo>
                    <a:pt x="24" y="8"/>
                  </a:moveTo>
                  <a:cubicBezTo>
                    <a:pt x="23" y="6"/>
                    <a:pt x="22" y="5"/>
                    <a:pt x="21" y="4"/>
                  </a:cubicBezTo>
                  <a:cubicBezTo>
                    <a:pt x="19" y="2"/>
                    <a:pt x="20" y="0"/>
                    <a:pt x="22" y="0"/>
                  </a:cubicBezTo>
                  <a:cubicBezTo>
                    <a:pt x="31" y="0"/>
                    <a:pt x="40" y="0"/>
                    <a:pt x="49" y="0"/>
                  </a:cubicBezTo>
                  <a:cubicBezTo>
                    <a:pt x="51" y="0"/>
                    <a:pt x="52" y="2"/>
                    <a:pt x="51" y="4"/>
                  </a:cubicBezTo>
                  <a:cubicBezTo>
                    <a:pt x="50" y="5"/>
                    <a:pt x="49" y="6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1"/>
                    <a:pt x="47" y="14"/>
                    <a:pt x="47" y="17"/>
                  </a:cubicBezTo>
                  <a:cubicBezTo>
                    <a:pt x="46" y="23"/>
                    <a:pt x="46" y="29"/>
                    <a:pt x="46" y="35"/>
                  </a:cubicBezTo>
                  <a:cubicBezTo>
                    <a:pt x="60" y="38"/>
                    <a:pt x="78" y="47"/>
                    <a:pt x="70" y="64"/>
                  </a:cubicBezTo>
                  <a:cubicBezTo>
                    <a:pt x="68" y="68"/>
                    <a:pt x="65" y="72"/>
                    <a:pt x="61" y="76"/>
                  </a:cubicBezTo>
                  <a:cubicBezTo>
                    <a:pt x="60" y="77"/>
                    <a:pt x="58" y="79"/>
                    <a:pt x="56" y="79"/>
                  </a:cubicBezTo>
                  <a:cubicBezTo>
                    <a:pt x="50" y="79"/>
                    <a:pt x="44" y="79"/>
                    <a:pt x="37" y="79"/>
                  </a:cubicBezTo>
                  <a:cubicBezTo>
                    <a:pt x="30" y="79"/>
                    <a:pt x="23" y="79"/>
                    <a:pt x="16" y="79"/>
                  </a:cubicBezTo>
                  <a:cubicBezTo>
                    <a:pt x="12" y="79"/>
                    <a:pt x="6" y="69"/>
                    <a:pt x="4" y="66"/>
                  </a:cubicBezTo>
                  <a:cubicBezTo>
                    <a:pt x="0" y="57"/>
                    <a:pt x="0" y="48"/>
                    <a:pt x="9" y="42"/>
                  </a:cubicBezTo>
                  <a:cubicBezTo>
                    <a:pt x="13" y="39"/>
                    <a:pt x="19" y="37"/>
                    <a:pt x="24" y="35"/>
                  </a:cubicBezTo>
                  <a:cubicBezTo>
                    <a:pt x="24" y="26"/>
                    <a:pt x="24" y="17"/>
                    <a:pt x="24" y="8"/>
                  </a:cubicBezTo>
                  <a:close/>
                </a:path>
              </a:pathLst>
            </a:custGeom>
            <a:solidFill>
              <a:srgbClr val="7AC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创作灵感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/>
        <p:txBody>
          <a:bodyPr>
            <a:noAutofit/>
          </a:bodyPr>
          <a:lstStyle/>
          <a:p>
            <a:r>
              <a:rPr lang="en-US" altLang="zh-CN" sz="6000">
                <a:latin typeface="华文隶书" panose="02010800040101010101" charset="-122"/>
                <a:ea typeface="华文隶书" panose="02010800040101010101" charset="-122"/>
              </a:rPr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1520" y="267494"/>
            <a:ext cx="7219800" cy="542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3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创作灵感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323528" y="849094"/>
            <a:ext cx="8424936" cy="3954904"/>
          </a:xfrm>
        </p:spPr>
        <p:txBody>
          <a:bodyPr vert="horz" lIns="101600" tIns="0" rIns="82550" bIns="0" rtlCol="0">
            <a:normAutofit fontScale="90000"/>
          </a:bodyPr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7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我们为什么做这个作品呢？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幼圆" panose="02010509060101010101" pitchFamily="49" charset="-122"/>
              <a:sym typeface="+mn-ea"/>
            </a:endParaRPr>
          </a:p>
          <a:p>
            <a:pPr marL="0" lvl="0" indent="0" algn="l">
              <a:lnSpc>
                <a:spcPct val="17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平时我们在使用科学实验室时，会出现以下问题：</a:t>
            </a:r>
          </a:p>
          <a:p>
            <a:pPr marL="342900" lvl="0" indent="-342900" algn="l">
              <a:lnSpc>
                <a:spcPct val="17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老师要上好几个班</a:t>
            </a:r>
            <a:r>
              <a:rPr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，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认不全</a:t>
            </a:r>
            <a:r>
              <a:rPr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同学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们</a:t>
            </a:r>
            <a:r>
              <a:rPr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，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每次都要数</a:t>
            </a:r>
            <a:r>
              <a:rPr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谁没有来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上课，很费时费力，要是有个智能签到系统，该多好啊。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幼圆" panose="02010509060101010101" pitchFamily="49" charset="-122"/>
              <a:sym typeface="+mn-ea"/>
            </a:endParaRPr>
          </a:p>
          <a:p>
            <a:pPr marL="342900" lvl="0" indent="-342900" algn="l">
              <a:lnSpc>
                <a:spcPct val="17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上课互动时，如果可以直观快速采集到同学们的答案及总体数据，进行分析，课堂就会更高效。</a:t>
            </a:r>
          </a:p>
          <a:p>
            <a:pPr marL="342900" lvl="0" indent="-342900" algn="l">
              <a:lnSpc>
                <a:spcPct val="17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由于我们校园很大，教室离功能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室好几栋楼，每当老师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找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在功能室上课的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同学时，要通过任课老师的电话来传递消息，这样打扰了课堂秩序，可否利用远程留言的方式提示对方呢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？</a:t>
            </a:r>
            <a:endParaRPr lang="zh-CN" altLang="en-US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幼圆" panose="02010509060101010101" pitchFamily="49" charset="-122"/>
              <a:sym typeface="+mn-ea"/>
            </a:endParaRPr>
          </a:p>
          <a:p>
            <a:pPr marL="342900" lvl="0" indent="-342900" algn="l">
              <a:lnSpc>
                <a:spcPct val="17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一个功能室往往是多个老师公用的，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也有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忘记关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电器的时候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.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如果老师能够实时查看电器的状态，并且远程控制，就不会浪费电了。</a:t>
            </a:r>
            <a:endParaRPr lang="en-US" altLang="zh-CN" sz="1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幼圆" panose="02010509060101010101" pitchFamily="49" charset="-122"/>
              <a:sym typeface="+mn-ea"/>
            </a:endParaRPr>
          </a:p>
          <a:p>
            <a:pPr marL="0" lvl="0" indent="0" algn="l">
              <a:lnSpc>
                <a:spcPct val="17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功能室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幼圆" panose="02010509060101010101" pitchFamily="49" charset="-122"/>
                <a:sym typeface="+mn-ea"/>
              </a:rPr>
              <a:t>如音乐、美术、信息技术等常常也出现这些问题。综上所述，制作一款智能教室再合适不过了。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功能介绍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/>
        <p:txBody>
          <a:bodyPr>
            <a:noAutofit/>
          </a:bodyPr>
          <a:lstStyle/>
          <a:p>
            <a:r>
              <a:rPr lang="en-US" altLang="zh-CN" sz="6000">
                <a:latin typeface="华文隶书" panose="02010800040101010101" charset="-122"/>
                <a:ea typeface="华文隶书" panose="02010800040101010101" charset="-122"/>
              </a:rPr>
              <a:t>Part 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5B61536-6A8E-7FAB-5EFB-120F4CA114DE}"/>
              </a:ext>
            </a:extLst>
          </p:cNvPr>
          <p:cNvSpPr/>
          <p:nvPr/>
        </p:nvSpPr>
        <p:spPr>
          <a:xfrm>
            <a:off x="7396681" y="987573"/>
            <a:ext cx="1365625" cy="962087"/>
          </a:xfrm>
          <a:prstGeom prst="roundRect">
            <a:avLst>
              <a:gd name="adj" fmla="val 23478"/>
            </a:avLst>
          </a:prstGeom>
          <a:solidFill>
            <a:srgbClr val="3F3F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idx="4294967295"/>
          </p:nvPr>
        </p:nvSpPr>
        <p:spPr>
          <a:xfrm>
            <a:off x="897065" y="124100"/>
            <a:ext cx="7219800" cy="542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使用的软硬件</a:t>
            </a:r>
          </a:p>
        </p:txBody>
      </p:sp>
      <p:graphicFrame>
        <p:nvGraphicFramePr>
          <p:cNvPr id="16" name="表格 1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16851371"/>
              </p:ext>
            </p:extLst>
          </p:nvPr>
        </p:nvGraphicFramePr>
        <p:xfrm>
          <a:off x="1908175" y="699770"/>
          <a:ext cx="5197475" cy="3986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微软雅黑" panose="020B0503020204020204" charset="-122"/>
                        </a:rPr>
                        <a:t>硬件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Calibri" panose="020F0502020204030204" charset="0"/>
                        </a:rPr>
                        <a:t>软件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掌控板 * 1</a:t>
                      </a:r>
                      <a:endParaRPr lang="en-US" altLang="en-US" sz="1400" b="0">
                        <a:latin typeface="华文中宋" panose="02010600040101010101" pitchFamily="2" charset="-122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Mind+ </a:t>
                      </a: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软件</a:t>
                      </a:r>
                      <a:endParaRPr lang="en-US" altLang="zh-CN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600" b="0" dirty="0">
                        <a:latin typeface="华文中宋" panose="02010600040101010101" pitchFamily="2" charset="-122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行空板</a:t>
                      </a:r>
                      <a:r>
                        <a:rPr lang="en-US" altLang="zh-CN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* 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掌控I/O扩展板 * 2</a:t>
                      </a:r>
                      <a:endParaRPr lang="en-US" altLang="en-US" sz="1400" b="0">
                        <a:latin typeface="华文中宋" panose="02010600040101010101" pitchFamily="2" charset="-122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二哈识图（HuskyLens）AI 视觉传感器 * 1</a:t>
                      </a:r>
                      <a:endParaRPr lang="en-US" altLang="en-US" sz="1400" b="0">
                        <a:latin typeface="华文中宋" panose="02010600040101010101" pitchFamily="2" charset="-122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语音合成模块</a:t>
                      </a:r>
                      <a:r>
                        <a:rPr lang="en-US" altLang="zh-CN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* 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180°微型舵机 * 1</a:t>
                      </a:r>
                      <a:endParaRPr lang="en-US" altLang="en-US" sz="1400" b="0" dirty="0">
                        <a:latin typeface="华文中宋" panose="02010600040101010101" pitchFamily="2" charset="-122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RGB </a:t>
                      </a:r>
                      <a:r>
                        <a:rPr lang="zh-CN" alt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灯带</a:t>
                      </a:r>
                      <a:r>
                        <a:rPr lang="en-US" altLang="zh-CN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* 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幼圆" panose="02010509060101010101" pitchFamily="49" charset="-122"/>
                        </a:rPr>
                        <a:t>风扇</a:t>
                      </a:r>
                      <a:r>
                        <a:rPr lang="en-US" altLang="zh-CN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幼圆" panose="02010509060101010101" pitchFamily="49" charset="-122"/>
                        </a:rPr>
                        <a:t> * 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DHT11 温湿度传感器*1</a:t>
                      </a:r>
                      <a:endParaRPr lang="en-US" altLang="en-US" sz="1400" b="0">
                        <a:latin typeface="华文中宋" panose="02010600040101010101" pitchFamily="2" charset="-122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雪弗板若干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木板若干</a:t>
                      </a:r>
                      <a:endParaRPr lang="zh-CN" altLang="en-US" sz="1400" b="0">
                        <a:latin typeface="华文中宋" panose="02010600040101010101" pitchFamily="2" charset="-122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按钮</a:t>
                      </a:r>
                      <a:r>
                        <a:rPr lang="en-US" altLang="zh-CN" sz="1400" b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* 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红外遥控</a:t>
                      </a:r>
                      <a:r>
                        <a:rPr lang="en-US" altLang="zh-CN" sz="1400" b="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* 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红外接收传感器</a:t>
                      </a:r>
                      <a:r>
                        <a:rPr lang="en-US" altLang="zh-CN" sz="1400" b="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* 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3D20475B-CA30-19A3-7337-2BD0AB8EF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60" y="2715806"/>
            <a:ext cx="360000" cy="360000"/>
          </a:xfrm>
          <a:prstGeom prst="rect">
            <a:avLst/>
          </a:prstGeom>
        </p:spPr>
      </p:pic>
      <p:pic>
        <p:nvPicPr>
          <p:cNvPr id="10" name="图片 9" descr="电子零件&#10;&#10;中度可信度描述已自动生成">
            <a:extLst>
              <a:ext uri="{FF2B5EF4-FFF2-40B4-BE49-F238E27FC236}">
                <a16:creationId xmlns:a16="http://schemas.microsoft.com/office/drawing/2014/main" id="{01FD3884-71B4-B157-4CFA-D19FEE7B732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6" t="17898" r="8275" b="17223"/>
          <a:stretch/>
        </p:blipFill>
        <p:spPr>
          <a:xfrm>
            <a:off x="251519" y="987574"/>
            <a:ext cx="1365625" cy="1100087"/>
          </a:xfrm>
          <a:prstGeom prst="round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9B3DAC-D6EB-C5B2-67BF-A6B3D20C037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9722"/>
          <a:stretch/>
        </p:blipFill>
        <p:spPr>
          <a:xfrm>
            <a:off x="7396681" y="2551783"/>
            <a:ext cx="1365625" cy="1100087"/>
          </a:xfrm>
          <a:prstGeom prst="round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F322C0-206D-AA61-E52F-031E3557B6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7778" b="8222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22" b="9722"/>
          <a:stretch/>
        </p:blipFill>
        <p:spPr>
          <a:xfrm>
            <a:off x="7396680" y="918572"/>
            <a:ext cx="1365625" cy="1100087"/>
          </a:xfrm>
          <a:prstGeom prst="roundRect">
            <a:avLst>
              <a:gd name="adj" fmla="val 29715"/>
            </a:avLst>
          </a:prstGeom>
        </p:spPr>
      </p:pic>
      <p:sp>
        <p:nvSpPr>
          <p:cNvPr id="15" name="AutoShape 6" descr="productImage">
            <a:extLst>
              <a:ext uri="{FF2B5EF4-FFF2-40B4-BE49-F238E27FC236}">
                <a16:creationId xmlns:a16="http://schemas.microsoft.com/office/drawing/2014/main" id="{B04BCA01-FE1F-5857-AE53-D70E97482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AAB4AB-6862-9736-377B-1B4EF28CF28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9722"/>
          <a:stretch/>
        </p:blipFill>
        <p:spPr>
          <a:xfrm>
            <a:off x="251518" y="2518117"/>
            <a:ext cx="1365625" cy="1100087"/>
          </a:xfrm>
          <a:prstGeom prst="round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0"/>
            <a:ext cx="540068" cy="96208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4274579"/>
            <a:ext cx="540068" cy="8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71360" y="842920"/>
            <a:ext cx="7219800" cy="542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sz="3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功能介绍</a:t>
            </a:r>
            <a:br>
              <a:rPr lang="zh-CN" altLang="en-US" sz="3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</a:br>
            <a:endParaRPr lang="zh-CN" altLang="en-US" sz="36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4"/>
            </p:custDataLst>
          </p:nvPr>
        </p:nvSpPr>
        <p:spPr>
          <a:xfrm>
            <a:off x="395536" y="1491630"/>
            <a:ext cx="8280920" cy="3528392"/>
          </a:xfrm>
          <a:prstGeom prst="rect">
            <a:avLst/>
          </a:prstGeom>
        </p:spPr>
        <p:txBody>
          <a:bodyPr vert="horz" wrap="square" lIns="101600" tIns="0" rIns="82550" bIns="0" rtlCol="0">
            <a:noAutofit/>
          </a:bodyPr>
          <a:lstStyle/>
          <a:p>
            <a:pPr marL="457200" lvl="0" indent="-45720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pc="150" dirty="0">
                <a:solidFill>
                  <a:srgbClr val="FF0000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课前</a:t>
            </a:r>
            <a:r>
              <a:rPr lang="zh-CN" altLang="en-US" spc="150" dirty="0">
                <a:solidFill>
                  <a:schemeClr val="dk1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，利用二哈摄像头进行人脸检测，如果是来上课的同学和老师，就开门；如果是陌生同学，就不开门，让他按门铃。</a:t>
            </a:r>
          </a:p>
          <a:p>
            <a:pPr marL="457200" lvl="0" indent="-45720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pc="150" dirty="0">
                <a:solidFill>
                  <a:srgbClr val="FF0000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课中</a:t>
            </a:r>
            <a:r>
              <a:rPr lang="zh-CN" altLang="en-US" spc="150" dirty="0">
                <a:solidFill>
                  <a:schemeClr val="dk1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，如果有同学还没有到教室（迟到现象），显示器上就会显示他们的学号，并且发送到</a:t>
            </a:r>
            <a:r>
              <a:rPr lang="en-US" altLang="zh-CN" spc="150" dirty="0" err="1">
                <a:solidFill>
                  <a:schemeClr val="dk1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TinyWebDB</a:t>
            </a:r>
            <a:r>
              <a:rPr lang="zh-CN" altLang="en-US" spc="150" dirty="0">
                <a:solidFill>
                  <a:schemeClr val="dk1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中，便于老师查看。</a:t>
            </a:r>
            <a:endParaRPr lang="en-US" altLang="zh-CN" spc="150" dirty="0">
              <a:solidFill>
                <a:schemeClr val="dk1"/>
              </a:solidFill>
              <a:uFillTx/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defTabSz="685800">
              <a:buFont typeface="Arial" panose="020B0604020202020204" pitchFamily="34" charset="0"/>
              <a:buAutoNum type="arabicPeriod"/>
            </a:pPr>
            <a:r>
              <a:rPr lang="zh-CN" altLang="en-US" spc="15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行空板上显示当前的温湿度，提醒大家增减衣服。</a:t>
            </a:r>
            <a:endParaRPr lang="en-US" altLang="zh-CN" spc="150" dirty="0">
              <a:solidFill>
                <a:schemeClr val="dk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defTabSz="685800">
              <a:buFont typeface="Arial" panose="020B0604020202020204" pitchFamily="34" charset="0"/>
              <a:buAutoNum type="arabicPeriod"/>
            </a:pPr>
            <a:r>
              <a:rPr lang="zh-CN" altLang="en-US" spc="15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通过红外接收器和遥控器进行课堂互动，并显示汇总数据。</a:t>
            </a:r>
            <a:endParaRPr lang="zh-CN" altLang="en-US" spc="150" dirty="0">
              <a:solidFill>
                <a:schemeClr val="dk1"/>
              </a:solidFill>
              <a:uFillTx/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0" indent="-45720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pc="150" dirty="0">
                <a:solidFill>
                  <a:schemeClr val="dk1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远程发送消息。</a:t>
            </a:r>
          </a:p>
          <a:p>
            <a:pPr marL="457200" indent="-457200" defTabSz="685800">
              <a:buFont typeface="Arial" panose="020B0604020202020204" pitchFamily="34" charset="0"/>
              <a:buAutoNum type="arabicPeriod"/>
            </a:pPr>
            <a:r>
              <a:rPr lang="zh-CN" altLang="en-US" spc="1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课后</a:t>
            </a:r>
            <a:r>
              <a:rPr lang="zh-CN" altLang="en-US" spc="15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，远程控制灯、电风扇、门的开和关。</a:t>
            </a:r>
          </a:p>
          <a:p>
            <a:pPr lvl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pc="150" dirty="0">
              <a:solidFill>
                <a:schemeClr val="dk1"/>
              </a:solidFill>
              <a:uFillTx/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在我们利用 </a:t>
            </a:r>
            <a:r>
              <a:rPr lang="en-US" altLang="zh-CN" sz="1600" spc="15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Python </a:t>
            </a:r>
            <a:r>
              <a:rPr lang="zh-CN" altLang="en-US" sz="1600" spc="15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自制的“智学天地 智能管理系统”</a:t>
            </a:r>
            <a:r>
              <a:rPr lang="en-US" altLang="zh-CN" sz="1600" spc="15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APP</a:t>
            </a:r>
            <a:r>
              <a:rPr lang="zh-CN" altLang="en-US" sz="1600" spc="150" dirty="0">
                <a:solidFill>
                  <a:schemeClr val="dk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上，可查看未到教室的同学名单、更改电器的状态以及发送消息。</a:t>
            </a:r>
            <a:endParaRPr lang="zh-CN" altLang="en-US" sz="1600" spc="150" dirty="0">
              <a:solidFill>
                <a:schemeClr val="dk1"/>
              </a:solidFill>
              <a:uFillTx/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制作过程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/>
        <p:txBody>
          <a:bodyPr>
            <a:noAutofit/>
          </a:bodyPr>
          <a:lstStyle/>
          <a:p>
            <a:r>
              <a:rPr lang="en-US" altLang="zh-CN" sz="6000">
                <a:latin typeface="华文隶书" panose="02010800040101010101" charset="-122"/>
                <a:ea typeface="华文隶书" panose="02010800040101010101" charset="-122"/>
              </a:rPr>
              <a:t>Part 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491712" y="499532"/>
            <a:ext cx="3089716" cy="817317"/>
          </a:xfrm>
        </p:spPr>
        <p:txBody>
          <a:bodyPr>
            <a:normAutofit fontScale="90000"/>
          </a:bodyPr>
          <a:lstStyle/>
          <a:p>
            <a:pPr defTabSz="850392"/>
            <a:r>
              <a:rPr lang="zh-CN" altLang="en-US" sz="3600" u="none" strike="noStrike" kern="1200" cap="none" spc="651" normalizeH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一</a:t>
            </a:r>
            <a:r>
              <a:rPr lang="en-US" altLang="zh-CN" sz="3600" u="none" strike="noStrike" kern="1200" cap="none" spc="651" normalizeH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u="none" strike="noStrike" kern="1200" cap="none" spc="651" normalizeH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程序制作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410254"/>
            <a:ext cx="3433413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altLang="zh-CN" sz="2232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a. </a:t>
            </a:r>
            <a:r>
              <a:rPr lang="zh-CN" altLang="en-US" sz="2232" kern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掌控板程序核心代码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6F5849-73B1-3476-F3E9-E9BF26760858}"/>
              </a:ext>
            </a:extLst>
          </p:cNvPr>
          <p:cNvSpPr txBox="1"/>
          <p:nvPr/>
        </p:nvSpPr>
        <p:spPr>
          <a:xfrm>
            <a:off x="491712" y="2114652"/>
            <a:ext cx="343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a.1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人脸识别核心代码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A57CAF-8BCA-40F4-01FA-093CAB5866D5}"/>
              </a:ext>
            </a:extLst>
          </p:cNvPr>
          <p:cNvSpPr txBox="1"/>
          <p:nvPr/>
        </p:nvSpPr>
        <p:spPr>
          <a:xfrm>
            <a:off x="5192673" y="264642"/>
            <a:ext cx="343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a.2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消息通知核心代码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A43CFF-E9F9-6BB1-385B-69DA74FA3826}"/>
              </a:ext>
            </a:extLst>
          </p:cNvPr>
          <p:cNvSpPr txBox="1"/>
          <p:nvPr/>
        </p:nvSpPr>
        <p:spPr>
          <a:xfrm>
            <a:off x="5172661" y="1995686"/>
            <a:ext cx="343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a.3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远程控制核心代码</a:t>
            </a:r>
          </a:p>
        </p:txBody>
      </p:sp>
      <p:pic>
        <p:nvPicPr>
          <p:cNvPr id="15" name="图片 14" descr="图形用户界面, 应用程序&#10;&#10;描述已自动生成">
            <a:extLst>
              <a:ext uri="{FF2B5EF4-FFF2-40B4-BE49-F238E27FC236}">
                <a16:creationId xmlns:a16="http://schemas.microsoft.com/office/drawing/2014/main" id="{5AA120E9-211B-5B1B-8874-4C6BBAA13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8" y="2624252"/>
            <a:ext cx="2648506" cy="2251754"/>
          </a:xfrm>
          <a:prstGeom prst="rect">
            <a:avLst/>
          </a:prstGeom>
        </p:spPr>
      </p:pic>
      <p:pic>
        <p:nvPicPr>
          <p:cNvPr id="19" name="图片 18" descr="截图里有图片&#10;&#10;描述已自动生成">
            <a:extLst>
              <a:ext uri="{FF2B5EF4-FFF2-40B4-BE49-F238E27FC236}">
                <a16:creationId xmlns:a16="http://schemas.microsoft.com/office/drawing/2014/main" id="{FC35975F-85A3-D8E4-FA67-62B39EA83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61" y="579591"/>
            <a:ext cx="3779912" cy="1422810"/>
          </a:xfrm>
          <a:prstGeom prst="rect">
            <a:avLst/>
          </a:prstGeom>
        </p:spPr>
      </p:pic>
      <p:pic>
        <p:nvPicPr>
          <p:cNvPr id="23" name="图片 22" descr="图形用户界面, 应用程序&#10;&#10;描述已自动生成">
            <a:extLst>
              <a:ext uri="{FF2B5EF4-FFF2-40B4-BE49-F238E27FC236}">
                <a16:creationId xmlns:a16="http://schemas.microsoft.com/office/drawing/2014/main" id="{E44AF16A-D8F1-7E8D-11F5-4E729571A4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77" y="2355726"/>
            <a:ext cx="1776504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97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97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9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4、15、16、17、20、23、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73fc737-c0b9-4275-b00a-54a0141af9b6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d951d3-ec14-4f26-8224-53f16b8c9da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279"/>
  <p:tag name="KSO_WM_SLIDE_BK_DARK_LIGHT" val="2"/>
  <p:tag name="KSO_WM_SLIDE_BACKGROUND_TYPE" val="genera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73fc737-c0b9-4275-b00a-54a0141af9b6}"/>
  <p:tag name="KSO_WM_UNIT_TYPE" val="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d951d3-ec14-4f26-8224-53f16b8c9da1}"/>
  <p:tag name="KSO_WM_UNIT_TYPE" val="i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75"/>
  <p:tag name="KSO_WM_UNIT_TEXT_FILL_FORE_SCHEMECOLOR_INDEX" val="16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279"/>
  <p:tag name="KSO_WM_SLIDE_BK_DARK_LIGHT" val="2"/>
  <p:tag name="KSO_WM_SLIDE_BACKGROUND_TYPE" val="genera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73fc737-c0b9-4275-b00a-54a0141af9b6}"/>
  <p:tag name="KSO_WM_UNIT_TYPE" val="i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d951d3-ec14-4f26-8224-53f16b8c9da1}"/>
  <p:tag name="KSO_WM_UNIT_TYPE" val="i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6d3fc8-a184-4732-a9ab-cba8dc93e2dd}"/>
  <p:tag name="TABLE_ENDDRAG_ORIGIN_RECT" val="428*340"/>
  <p:tag name="TABLE_ENDDRAG_RECT" val="150*60*409*31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279"/>
  <p:tag name="KSO_WM_SLIDE_BK_DARK_LIGHT" val="2"/>
  <p:tag name="KSO_WM_SLIDE_BACKGROUND_TYPE" val="genera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73fc737-c0b9-4275-b00a-54a0141af9b6}"/>
  <p:tag name="KSO_WM_UNIT_TYPE" val="i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d951d3-ec14-4f26-8224-53f16b8c9da1}"/>
  <p:tag name="KSO_WM_UNIT_TYPE" val="i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9"/>
  <p:tag name="KSO_WM_TEMPLATE_THUMBS_INDEX" val="1、4、9、12、14、15、16、17、18、21、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09">
      <a:dk1>
        <a:sysClr val="windowText" lastClr="000000"/>
      </a:dk1>
      <a:lt1>
        <a:sysClr val="window" lastClr="FFFFFF"/>
      </a:lt1>
      <a:dk2>
        <a:srgbClr val="CFD6D1"/>
      </a:dk2>
      <a:lt2>
        <a:srgbClr val="D6DCD8"/>
      </a:lt2>
      <a:accent1>
        <a:srgbClr val="D9B6AC"/>
      </a:accent1>
      <a:accent2>
        <a:srgbClr val="DCB3B3"/>
      </a:accent2>
      <a:accent3>
        <a:srgbClr val="DBB1BC"/>
      </a:accent3>
      <a:accent4>
        <a:srgbClr val="D6B1C6"/>
      </a:accent4>
      <a:accent5>
        <a:srgbClr val="CBB2D1"/>
      </a:accent5>
      <a:accent6>
        <a:srgbClr val="BDB5D9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12">
      <a:dk1>
        <a:sysClr val="windowText" lastClr="000000"/>
      </a:dk1>
      <a:lt1>
        <a:sysClr val="window" lastClr="FFFFFF"/>
      </a:lt1>
      <a:dk2>
        <a:srgbClr val="EFEAEB"/>
      </a:dk2>
      <a:lt2>
        <a:srgbClr val="FFFFFF"/>
      </a:lt2>
      <a:accent1>
        <a:srgbClr val="963650"/>
      </a:accent1>
      <a:accent2>
        <a:srgbClr val="833B5E"/>
      </a:accent2>
      <a:accent3>
        <a:srgbClr val="70406C"/>
      </a:accent3>
      <a:accent4>
        <a:srgbClr val="5C467A"/>
      </a:accent4>
      <a:accent5>
        <a:srgbClr val="494B88"/>
      </a:accent5>
      <a:accent6>
        <a:srgbClr val="365096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447</TotalTime>
  <Words>1098</Words>
  <Application>Microsoft Office PowerPoint</Application>
  <PresentationFormat>全屏显示(16:9)</PresentationFormat>
  <Paragraphs>130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汉仪雅酷黑简</vt:lpstr>
      <vt:lpstr>华文隶书</vt:lpstr>
      <vt:lpstr>华文中宋</vt:lpstr>
      <vt:lpstr>微软雅黑</vt:lpstr>
      <vt:lpstr>Arial</vt:lpstr>
      <vt:lpstr>Calibri</vt:lpstr>
      <vt:lpstr>Consolas</vt:lpstr>
      <vt:lpstr>1_Office 主题​​</vt:lpstr>
      <vt:lpstr>3_Office 主题​​</vt:lpstr>
      <vt:lpstr>PowerPoint 演示文稿</vt:lpstr>
      <vt:lpstr>PowerPoint 演示文稿</vt:lpstr>
      <vt:lpstr>Part 1</vt:lpstr>
      <vt:lpstr>创作灵感</vt:lpstr>
      <vt:lpstr>Part 2</vt:lpstr>
      <vt:lpstr>使用的软硬件</vt:lpstr>
      <vt:lpstr>功能介绍 </vt:lpstr>
      <vt:lpstr>Part 3</vt:lpstr>
      <vt:lpstr>一 程序制作</vt:lpstr>
      <vt:lpstr>一 程序制作</vt:lpstr>
      <vt:lpstr>一 程序制作</vt:lpstr>
      <vt:lpstr>一 程序制作</vt:lpstr>
      <vt:lpstr>二 外观制作</vt:lpstr>
      <vt:lpstr>Part 4</vt:lpstr>
      <vt:lpstr>PowerPoint 演示文稿</vt:lpstr>
      <vt:lpstr>Part 5</vt:lpstr>
      <vt:lpstr>团队分工</vt:lpstr>
      <vt:lpstr>Part 6</vt:lpstr>
      <vt:lpstr>期待与改进</vt:lpstr>
      <vt:lpstr>Part 7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智能家居</dc:title>
  <dc:creator>Microsoft</dc:creator>
  <cp:lastModifiedBy>津崇 张</cp:lastModifiedBy>
  <cp:revision>64</cp:revision>
  <dcterms:created xsi:type="dcterms:W3CDTF">2021-03-25T08:16:00Z</dcterms:created>
  <dcterms:modified xsi:type="dcterms:W3CDTF">2023-11-19T06:09:00Z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258189955_cloud</vt:lpwstr>
  </property>
  <property fmtid="{D5CDD505-2E9C-101B-9397-08002B2CF9AE}" pid="3" name="ICV">
    <vt:lpwstr>722DB2218067473BB57B6B999454F58D_13</vt:lpwstr>
  </property>
  <property fmtid="{D5CDD505-2E9C-101B-9397-08002B2CF9AE}" pid="4" name="KSOProductBuildVer">
    <vt:lpwstr>2052-12.1.0.15712</vt:lpwstr>
  </property>
</Properties>
</file>