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3"/>
    <p:sldId id="256" r:id="rId4"/>
    <p:sldId id="257" r:id="rId5"/>
    <p:sldId id="258" r:id="rId6"/>
    <p:sldId id="259" r:id="rId7"/>
    <p:sldId id="262" r:id="rId8"/>
    <p:sldId id="266" r:id="rId9"/>
    <p:sldId id="268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9568C-B63D-4568-A590-C3EBB31D8C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F9E48-722C-44F2-903F-8071CDDC2A96}">
      <dgm:prSet custT="1"/>
      <dgm:spPr/>
      <dgm:t>
        <a:bodyPr/>
        <a:lstStyle/>
        <a:p>
          <a:r>
            <a:rPr lang="zh-CN" altLang="en-US" sz="3600" b="1" i="0" dirty="0" smtClean="0">
              <a:solidFill>
                <a:srgbClr val="7030A0"/>
              </a:solidFill>
            </a:rPr>
            <a:t>项目概述（项目背景）</a:t>
          </a:r>
          <a:endParaRPr lang="en-US" sz="3600" b="1" dirty="0">
            <a:solidFill>
              <a:srgbClr val="7030A0"/>
            </a:solidFill>
          </a:endParaRPr>
        </a:p>
      </dgm:t>
    </dgm:pt>
    <dgm:pt modelId="{25F034C8-512F-407A-8011-4E49C84E7504}" cxnId="{C5333796-9B90-4061-ABE1-B5612E00F17D}" type="par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ACE0C209-70A5-4AA4-81DE-B72BD603FE0A}" cxnId="{C5333796-9B90-4061-ABE1-B5612E00F17D}" type="sib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7FBBAB32-35F3-46E1-821C-A0EA844738D0}" type="pres">
      <dgm:prSet presAssocID="{B979568C-B63D-4568-A590-C3EBB31D8C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A61AEF-7924-4245-92EC-5B64FA97A33C}" type="pres">
      <dgm:prSet presAssocID="{A8CF9E48-722C-44F2-903F-8071CDDC2A96}" presName="parentText" presStyleLbl="node1" presStyleIdx="0" presStyleCnt="1" custLinFactNeighborX="-499" custLinFactNeighborY="92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469DBA-F7C9-4100-B7A5-B89707B9B6C4}" type="presOf" srcId="{B979568C-B63D-4568-A590-C3EBB31D8CC8}" destId="{7FBBAB32-35F3-46E1-821C-A0EA844738D0}" srcOrd="0" destOrd="0" presId="urn:microsoft.com/office/officeart/2005/8/layout/vList2"/>
    <dgm:cxn modelId="{C5333796-9B90-4061-ABE1-B5612E00F17D}" srcId="{B979568C-B63D-4568-A590-C3EBB31D8CC8}" destId="{A8CF9E48-722C-44F2-903F-8071CDDC2A96}" srcOrd="0" destOrd="0" parTransId="{25F034C8-512F-407A-8011-4E49C84E7504}" sibTransId="{ACE0C209-70A5-4AA4-81DE-B72BD603FE0A}"/>
    <dgm:cxn modelId="{524114D3-B59C-427D-9EEB-E3C35AFE1110}" type="presOf" srcId="{A8CF9E48-722C-44F2-903F-8071CDDC2A96}" destId="{FAA61AEF-7924-4245-92EC-5B64FA97A33C}" srcOrd="0" destOrd="0" presId="urn:microsoft.com/office/officeart/2005/8/layout/vList2"/>
    <dgm:cxn modelId="{5D5F9E8B-832F-49A5-AD87-BE991C678CB3}" type="presParOf" srcId="{7FBBAB32-35F3-46E1-821C-A0EA844738D0}" destId="{FAA61AEF-7924-4245-92EC-5B64FA97A3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61AEF-7924-4245-92EC-5B64FA97A33C}">
      <dsp:nvSpPr>
        <dsp:cNvPr id="0" name=""/>
        <dsp:cNvSpPr/>
      </dsp:nvSpPr>
      <dsp:spPr>
        <a:xfrm>
          <a:off x="0" y="774"/>
          <a:ext cx="9603273" cy="5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i="0" kern="1200" dirty="0" smtClean="0">
              <a:solidFill>
                <a:srgbClr val="7030A0"/>
              </a:solidFill>
            </a:rPr>
            <a:t>项目概述（项目背景）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7321" y="28095"/>
        <a:ext cx="9548631" cy="50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项目团队介绍</a:t>
            </a:r>
            <a:endParaRPr lang="en-US" dirty="0"/>
          </a:p>
          <a:p>
            <a:r>
              <a:rPr lang="zh-CN" altLang="en-US" dirty="0" smtClean="0"/>
              <a:t>项目概述</a:t>
            </a:r>
            <a:endParaRPr lang="en-US" dirty="0"/>
          </a:p>
          <a:p>
            <a:r>
              <a:rPr lang="zh-CN" altLang="en-US" dirty="0" smtClean="0"/>
              <a:t>项目实现技术</a:t>
            </a:r>
            <a:endParaRPr lang="en-US" dirty="0"/>
          </a:p>
          <a:p>
            <a:r>
              <a:rPr lang="zh-CN" altLang="en-US" dirty="0" smtClean="0"/>
              <a:t>挑战和解决方案</a:t>
            </a:r>
            <a:endParaRPr lang="en-US" dirty="0"/>
          </a:p>
          <a:p>
            <a:r>
              <a:rPr lang="zh-CN" altLang="en-US" dirty="0" smtClean="0"/>
              <a:t>项目未来愿景</a:t>
            </a:r>
            <a:endParaRPr lang="en-US" dirty="0"/>
          </a:p>
          <a:p>
            <a:r>
              <a:rPr lang="zh-CN" altLang="en-US" dirty="0" smtClean="0"/>
              <a:t>项目开发学习成果</a:t>
            </a:r>
            <a:endParaRPr lang="en-US" dirty="0"/>
          </a:p>
          <a:p>
            <a:r>
              <a:rPr lang="zh-CN" altLang="en-US" dirty="0" smtClean="0"/>
              <a:t>问题与回答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7"/>
            <a:ext cx="1711544" cy="13355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se1.mm.bing.net/th?&amp;id=OIP.M9d1bf3a50d020ff23000dcdf6435d812o0&amp;w=300&amp;h=192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8" y="2729855"/>
            <a:ext cx="4926304" cy="31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项目命题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二手商城</a:t>
            </a:r>
            <a:endParaRPr lang="zh-CN" altLang="en-US" sz="3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6"/>
            <a:ext cx="2105440" cy="16429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开发团队</a:t>
            </a:r>
            <a:endParaRPr lang="en-US" dirty="0"/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05271" y="2591946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郭晨新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83563" y="2591946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蔡嘉奇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2" y="447789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/>
          <p:nvPr/>
        </p:nvSpPr>
        <p:spPr>
          <a:xfrm>
            <a:off x="3005271" y="4477896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冯振程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54955" y="1135823"/>
          <a:ext cx="9603274" cy="56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60" y="2781935"/>
            <a:ext cx="8761412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6295" y="3582670"/>
            <a:ext cx="96901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服务内容：发布商品 浏览商品 购买商品  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简介：开发一个二手商城，用于发布商品信息，方便顾客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浏览商品、购买商品</a:t>
            </a:r>
            <a:r>
              <a:rPr lang="zh-CN" altLang="en-US" sz="2800"/>
              <a:t>。 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项目实现技术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</a:t>
            </a:r>
            <a:r>
              <a:rPr lang="en-US" dirty="0" smtClean="0"/>
              <a:t>ring</a:t>
            </a:r>
            <a:endParaRPr lang="en-US" dirty="0" smtClean="0"/>
          </a:p>
          <a:p>
            <a:r>
              <a:rPr lang="en-US" dirty="0" smtClean="0"/>
              <a:t>SpringMVC</a:t>
            </a:r>
            <a:endParaRPr lang="en-US" dirty="0" smtClean="0"/>
          </a:p>
          <a:p>
            <a:r>
              <a:rPr lang="en-US" dirty="0" smtClean="0"/>
              <a:t>Mybatis</a:t>
            </a:r>
            <a:endParaRPr lang="en-US" dirty="0" smtClean="0"/>
          </a:p>
          <a:p>
            <a:r>
              <a:rPr lang="en-US" dirty="0" smtClean="0"/>
              <a:t>HTML-5/CSS/ Java Script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85324" cy="706964"/>
          </a:xfrm>
        </p:spPr>
        <p:txBody>
          <a:bodyPr/>
          <a:lstStyle/>
          <a:p>
            <a:r>
              <a:rPr lang="zh-CN" altLang="en-US" b="1" dirty="0" smtClean="0"/>
              <a:t>开发遇到的问题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1.</a:t>
            </a:r>
            <a:r>
              <a:rPr lang="zh-CN" altLang="en-US" sz="2800" dirty="0"/>
              <a:t>对于</a:t>
            </a:r>
            <a:r>
              <a:rPr lang="en-US" sz="2800" dirty="0" smtClean="0">
                <a:sym typeface="+mn-ea"/>
              </a:rPr>
              <a:t>Java Script</a:t>
            </a:r>
            <a:r>
              <a:rPr lang="zh-CN" altLang="en-US" sz="2800" dirty="0"/>
              <a:t>技术的遗忘不熟练。</a:t>
            </a:r>
            <a:endParaRPr lang="zh-CN" altLang="en-US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对于</a:t>
            </a:r>
            <a:r>
              <a:rPr lang="en-US" altLang="zh-CN" sz="2800" dirty="0"/>
              <a:t>Spring</a:t>
            </a:r>
            <a:r>
              <a:rPr lang="zh-CN" altLang="en-US" sz="2800" dirty="0"/>
              <a:t>中的</a:t>
            </a:r>
            <a:r>
              <a:rPr lang="en-US" altLang="zh-CN" sz="2800" dirty="0"/>
              <a:t>bean</a:t>
            </a:r>
            <a:r>
              <a:rPr lang="zh-CN" altLang="en-US" sz="2800" dirty="0"/>
              <a:t>使用中的各种小问题。</a:t>
            </a:r>
            <a:endParaRPr lang="zh-CN" altLang="en-US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对于</a:t>
            </a:r>
            <a:r>
              <a:rPr lang="en-US" altLang="zh-CN" sz="2800" dirty="0"/>
              <a:t>Mybatis</a:t>
            </a:r>
            <a:r>
              <a:rPr lang="zh-CN" altLang="en-US" sz="2800" dirty="0"/>
              <a:t>查询插入更新删除的理解不到位。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702365"/>
            <a:ext cx="10972799" cy="1179444"/>
          </a:xfrm>
        </p:spPr>
        <p:txBody>
          <a:bodyPr/>
          <a:lstStyle/>
          <a:p>
            <a:r>
              <a:rPr lang="zh-CN" altLang="en-US" b="1" dirty="0" smtClean="0"/>
              <a:t>项目开发学习成果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1.</a:t>
            </a:r>
            <a:r>
              <a:rPr lang="zh-CN" altLang="en-US" sz="2800" dirty="0" smtClean="0"/>
              <a:t>更加了解</a:t>
            </a:r>
            <a:r>
              <a:rPr lang="en-US" altLang="zh-CN" sz="2800" dirty="0" smtClean="0"/>
              <a:t>SpringMVC</a:t>
            </a:r>
            <a:r>
              <a:rPr lang="zh-CN" altLang="en-US" sz="2800" dirty="0" smtClean="0"/>
              <a:t>的各种功能。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更加熟悉</a:t>
            </a:r>
            <a:r>
              <a:rPr lang="en-US" altLang="zh-CN" sz="2800" dirty="0" smtClean="0"/>
              <a:t>Spring</a:t>
            </a:r>
            <a:r>
              <a:rPr lang="zh-CN" altLang="en-US" sz="2800" dirty="0" smtClean="0"/>
              <a:t>中各种技术的使用。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更加了解</a:t>
            </a:r>
            <a:r>
              <a:rPr lang="en-US" altLang="zh-CN" sz="2800" dirty="0" smtClean="0"/>
              <a:t>Mybatis</a:t>
            </a:r>
            <a:r>
              <a:rPr lang="zh-CN" altLang="en-US" sz="2800" dirty="0" smtClean="0"/>
              <a:t>的使用，方便对于数据库的查询修改删除的等使用。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en-US" altLang="zh-CN" sz="2800" dirty="0" smtClean="0"/>
              <a:t>4.</a:t>
            </a:r>
            <a:r>
              <a:rPr lang="zh-CN" altLang="en-US" sz="2800" dirty="0" smtClean="0"/>
              <a:t>回顾</a:t>
            </a:r>
            <a:r>
              <a:rPr lang="en-US" altLang="zh-CN" sz="2800" dirty="0" smtClean="0"/>
              <a:t>html5</a:t>
            </a:r>
            <a:r>
              <a:rPr lang="zh-CN" altLang="en-US" sz="2800" dirty="0" smtClean="0"/>
              <a:t>的知识。</a:t>
            </a:r>
            <a:endParaRPr lang="zh-CN" altLang="en-US" sz="28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项目未来愿景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1.</a:t>
            </a:r>
            <a:r>
              <a:rPr lang="zh-CN" altLang="en-US" sz="2400" dirty="0"/>
              <a:t>添加更多的功能更加方便的管理员检测商品发布。</a:t>
            </a:r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进一步丰富优惠券的使用，快速有效的获取优惠。</a:t>
            </a:r>
            <a:endParaRPr lang="zh-CN" altLang="en-US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美化页面布局，使得主页更加的直观简洁。</a:t>
            </a:r>
            <a:endParaRPr lang="zh-CN" altLang="en-US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搭建自己的服务器，构建一个实用的二手购物的网站。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Question and answ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9" y="2663557"/>
            <a:ext cx="4055671" cy="31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e1.mm.bing.net/th?&amp;id=OIP.Mbf4a764f97c71b4d0ecca6bc861bcb50H0&amp;w=181&amp;h=2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5" y="2663557"/>
            <a:ext cx="1724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e1.mm.bing.net/th?&amp;id=OIP.M84b708281016e7ed324a2bdb1a41454co0&amp;w=300&amp;h=225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89" y="315945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456</Words>
  <Application>WPS 演示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Symbol</vt:lpstr>
      <vt:lpstr>微软雅黑</vt:lpstr>
      <vt:lpstr>Arial Unicode MS</vt:lpstr>
      <vt:lpstr>Calibri</vt:lpstr>
      <vt:lpstr>Ion Boardroom</vt:lpstr>
      <vt:lpstr>目录</vt:lpstr>
      <vt:lpstr>项目命题</vt:lpstr>
      <vt:lpstr>开发团队</vt:lpstr>
      <vt:lpstr>PowerPoint 演示文稿</vt:lpstr>
      <vt:lpstr>项目实现技术</vt:lpstr>
      <vt:lpstr>开发遇到的问题</vt:lpstr>
      <vt:lpstr>项目开发学习成果</vt:lpstr>
      <vt:lpstr>项目未来愿景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on</dc:title>
  <dc:creator>Shahnawaz</dc:creator>
  <cp:lastModifiedBy>Administrator</cp:lastModifiedBy>
  <cp:revision>43</cp:revision>
  <dcterms:created xsi:type="dcterms:W3CDTF">2016-12-16T07:43:00Z</dcterms:created>
  <dcterms:modified xsi:type="dcterms:W3CDTF">2019-01-05T12:56:14Z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