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01" r:id="rId5"/>
    <p:sldId id="303" r:id="rId6"/>
    <p:sldId id="307" r:id="rId7"/>
    <p:sldId id="259" r:id="rId8"/>
    <p:sldId id="302" r:id="rId9"/>
    <p:sldId id="269" r:id="rId10"/>
    <p:sldId id="260" r:id="rId11"/>
    <p:sldId id="304" r:id="rId12"/>
    <p:sldId id="309" r:id="rId13"/>
    <p:sldId id="305" r:id="rId14"/>
    <p:sldId id="310" r:id="rId15"/>
    <p:sldId id="311" r:id="rId16"/>
    <p:sldId id="323" r:id="rId17"/>
    <p:sldId id="322" r:id="rId18"/>
    <p:sldId id="321" r:id="rId19"/>
    <p:sldId id="320" r:id="rId20"/>
    <p:sldId id="261" r:id="rId21"/>
    <p:sldId id="314" r:id="rId22"/>
    <p:sldId id="315" r:id="rId23"/>
    <p:sldId id="316" r:id="rId24"/>
    <p:sldId id="317" r:id="rId25"/>
    <p:sldId id="318" r:id="rId26"/>
    <p:sldId id="319" r:id="rId27"/>
    <p:sldId id="284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EB7B1"/>
    <a:srgbClr val="ECE2E1"/>
    <a:srgbClr val="E2D3D1"/>
    <a:srgbClr val="D9C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2D3D1"/>
            </a:gs>
            <a:gs pos="30000">
              <a:srgbClr val="D9C5C2"/>
            </a:gs>
            <a:gs pos="72000">
              <a:srgbClr val="ECE2E1"/>
            </a:gs>
            <a:gs pos="100000">
              <a:srgbClr val="CEB7B1"/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40" y="-5715"/>
            <a:ext cx="3949065" cy="2959100"/>
          </a:xfrm>
          <a:prstGeom prst="rect">
            <a:avLst/>
          </a:prstGeom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109595"/>
            <a:ext cx="4863465" cy="36449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706178" y="1811655"/>
            <a:ext cx="4779645" cy="2842260"/>
            <a:chOff x="5701" y="2719"/>
            <a:chExt cx="7527" cy="4476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8799" y="3859"/>
              <a:ext cx="1531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4" name="组合 269"/>
            <p:cNvGrpSpPr/>
            <p:nvPr/>
          </p:nvGrpSpPr>
          <p:grpSpPr>
            <a:xfrm>
              <a:off x="9838" y="3360"/>
              <a:ext cx="1157" cy="1157"/>
              <a:chOff x="0" y="0"/>
              <a:chExt cx="690562" cy="692150"/>
            </a:xfrm>
          </p:grpSpPr>
          <p:sp>
            <p:nvSpPr>
              <p:cNvPr id="3595" name="Oval 10"/>
              <p:cNvSpPr/>
              <p:nvPr/>
            </p:nvSpPr>
            <p:spPr>
              <a:xfrm>
                <a:off x="0" y="0"/>
                <a:ext cx="690562" cy="69215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  <a:effectLst>
                <a:outerShdw blurRad="177800" dist="88900" dir="2700000" algn="tl" rotWithShape="0">
                  <a:prstClr val="black">
                    <a:alpha val="55000"/>
                  </a:prstClr>
                </a:outerShdw>
              </a:effectLst>
            </p:spPr>
            <p:txBody>
              <a:bodyPr wrap="square" lIns="68580" tIns="34290" rIns="68580" bIns="34290" anchor="t"/>
              <a:lstStyle/>
              <a:p>
                <a:pPr lvl="0"/>
                <a:endPara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96" name="Freeform 32"/>
              <p:cNvSpPr>
                <a:spLocks noEditPoints="1"/>
              </p:cNvSpPr>
              <p:nvPr/>
            </p:nvSpPr>
            <p:spPr>
              <a:xfrm>
                <a:off x="130175" y="131763"/>
                <a:ext cx="422275" cy="423862"/>
              </a:xfrm>
              <a:custGeom>
                <a:avLst/>
                <a:gdLst/>
                <a:ahLst/>
                <a:cxnLst>
                  <a:cxn ang="0">
                    <a:pos x="410964" y="135036"/>
                  </a:cxn>
                  <a:cxn ang="0">
                    <a:pos x="395883" y="108779"/>
                  </a:cxn>
                  <a:cxn ang="0">
                    <a:pos x="226219" y="3751"/>
                  </a:cxn>
                  <a:cxn ang="0">
                    <a:pos x="196056" y="0"/>
                  </a:cxn>
                  <a:cxn ang="0">
                    <a:pos x="26392" y="108779"/>
                  </a:cxn>
                  <a:cxn ang="0">
                    <a:pos x="22622" y="116281"/>
                  </a:cxn>
                  <a:cxn ang="0">
                    <a:pos x="15081" y="135036"/>
                  </a:cxn>
                  <a:cxn ang="0">
                    <a:pos x="0" y="198803"/>
                  </a:cxn>
                  <a:cxn ang="0">
                    <a:pos x="0" y="225059"/>
                  </a:cxn>
                  <a:cxn ang="0">
                    <a:pos x="11311" y="288826"/>
                  </a:cxn>
                  <a:cxn ang="0">
                    <a:pos x="26392" y="315083"/>
                  </a:cxn>
                  <a:cxn ang="0">
                    <a:pos x="196056" y="423862"/>
                  </a:cxn>
                  <a:cxn ang="0">
                    <a:pos x="226219" y="423862"/>
                  </a:cxn>
                  <a:cxn ang="0">
                    <a:pos x="395883" y="315083"/>
                  </a:cxn>
                  <a:cxn ang="0">
                    <a:pos x="399653" y="307581"/>
                  </a:cxn>
                  <a:cxn ang="0">
                    <a:pos x="407194" y="288826"/>
                  </a:cxn>
                  <a:cxn ang="0">
                    <a:pos x="422275" y="225059"/>
                  </a:cxn>
                  <a:cxn ang="0">
                    <a:pos x="422275" y="198803"/>
                  </a:cxn>
                  <a:cxn ang="0">
                    <a:pos x="131961" y="48763"/>
                  </a:cxn>
                  <a:cxn ang="0">
                    <a:pos x="60325" y="108779"/>
                  </a:cxn>
                  <a:cxn ang="0">
                    <a:pos x="45244" y="135036"/>
                  </a:cxn>
                  <a:cxn ang="0">
                    <a:pos x="86717" y="198803"/>
                  </a:cxn>
                  <a:cxn ang="0">
                    <a:pos x="45244" y="135036"/>
                  </a:cxn>
                  <a:cxn ang="0">
                    <a:pos x="26392" y="225059"/>
                  </a:cxn>
                  <a:cxn ang="0">
                    <a:pos x="94258" y="288826"/>
                  </a:cxn>
                  <a:cxn ang="0">
                    <a:pos x="60325" y="315083"/>
                  </a:cxn>
                  <a:cxn ang="0">
                    <a:pos x="131961" y="375099"/>
                  </a:cxn>
                  <a:cxn ang="0">
                    <a:pos x="196056" y="393854"/>
                  </a:cxn>
                  <a:cxn ang="0">
                    <a:pos x="196056" y="315083"/>
                  </a:cxn>
                  <a:cxn ang="0">
                    <a:pos x="196056" y="288826"/>
                  </a:cxn>
                  <a:cxn ang="0">
                    <a:pos x="116880" y="225059"/>
                  </a:cxn>
                  <a:cxn ang="0">
                    <a:pos x="196056" y="288826"/>
                  </a:cxn>
                  <a:cxn ang="0">
                    <a:pos x="116880" y="198803"/>
                  </a:cxn>
                  <a:cxn ang="0">
                    <a:pos x="196056" y="135036"/>
                  </a:cxn>
                  <a:cxn ang="0">
                    <a:pos x="196056" y="108779"/>
                  </a:cxn>
                  <a:cxn ang="0">
                    <a:pos x="196056" y="30008"/>
                  </a:cxn>
                  <a:cxn ang="0">
                    <a:pos x="361950" y="108779"/>
                  </a:cxn>
                  <a:cxn ang="0">
                    <a:pos x="290314" y="48763"/>
                  </a:cxn>
                  <a:cxn ang="0">
                    <a:pos x="226219" y="30008"/>
                  </a:cxn>
                  <a:cxn ang="0">
                    <a:pos x="226219" y="108779"/>
                  </a:cxn>
                  <a:cxn ang="0">
                    <a:pos x="226219" y="135036"/>
                  </a:cxn>
                  <a:cxn ang="0">
                    <a:pos x="305395" y="198803"/>
                  </a:cxn>
                  <a:cxn ang="0">
                    <a:pos x="226219" y="135036"/>
                  </a:cxn>
                  <a:cxn ang="0">
                    <a:pos x="305395" y="225059"/>
                  </a:cxn>
                  <a:cxn ang="0">
                    <a:pos x="226219" y="288826"/>
                  </a:cxn>
                  <a:cxn ang="0">
                    <a:pos x="226219" y="393854"/>
                  </a:cxn>
                  <a:cxn ang="0">
                    <a:pos x="290314" y="315083"/>
                  </a:cxn>
                  <a:cxn ang="0">
                    <a:pos x="290314" y="375099"/>
                  </a:cxn>
                  <a:cxn ang="0">
                    <a:pos x="361950" y="315083"/>
                  </a:cxn>
                  <a:cxn ang="0">
                    <a:pos x="377031" y="288826"/>
                  </a:cxn>
                  <a:cxn ang="0">
                    <a:pos x="335558" y="225059"/>
                  </a:cxn>
                  <a:cxn ang="0">
                    <a:pos x="377031" y="288826"/>
                  </a:cxn>
                  <a:cxn ang="0">
                    <a:pos x="328017" y="135036"/>
                  </a:cxn>
                  <a:cxn ang="0">
                    <a:pos x="392113" y="198803"/>
                  </a:cxn>
                </a:cxnLst>
                <a:rect l="0" t="0" r="0" b="0"/>
                <a:pathLst>
                  <a:path w="112" h="113">
                    <a:moveTo>
                      <a:pt x="108" y="36"/>
                    </a:moveTo>
                    <a:cubicBezTo>
                      <a:pt x="109" y="36"/>
                      <a:pt x="109" y="36"/>
                      <a:pt x="109" y="36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95" y="12"/>
                      <a:pt x="78" y="2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33" y="2"/>
                      <a:pt x="17" y="12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1" y="41"/>
                      <a:pt x="0" y="47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6"/>
                      <a:pt x="1" y="72"/>
                      <a:pt x="4" y="77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17" y="101"/>
                      <a:pt x="33" y="111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78" y="111"/>
                      <a:pt x="95" y="101"/>
                      <a:pt x="105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6" y="82"/>
                      <a:pt x="106" y="82"/>
                      <a:pt x="106" y="82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8" y="77"/>
                      <a:pt x="108" y="77"/>
                      <a:pt x="108" y="77"/>
                    </a:cubicBezTo>
                    <a:cubicBezTo>
                      <a:pt x="110" y="72"/>
                      <a:pt x="112" y="66"/>
                      <a:pt x="112" y="60"/>
                    </a:cubicBezTo>
                    <a:cubicBezTo>
                      <a:pt x="112" y="60"/>
                      <a:pt x="112" y="60"/>
                      <a:pt x="112" y="60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12" y="47"/>
                      <a:pt x="110" y="41"/>
                      <a:pt x="108" y="36"/>
                    </a:cubicBezTo>
                    <a:close/>
                    <a:moveTo>
                      <a:pt x="35" y="13"/>
                    </a:moveTo>
                    <a:cubicBezTo>
                      <a:pt x="32" y="17"/>
                      <a:pt x="29" y="22"/>
                      <a:pt x="2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1" y="22"/>
                      <a:pt x="28" y="16"/>
                      <a:pt x="35" y="13"/>
                    </a:cubicBezTo>
                    <a:close/>
                    <a:moveTo>
                      <a:pt x="12" y="36"/>
                    </a:moveTo>
                    <a:cubicBezTo>
                      <a:pt x="25" y="36"/>
                      <a:pt x="25" y="36"/>
                      <a:pt x="25" y="36"/>
                    </a:cubicBezTo>
                    <a:cubicBezTo>
                      <a:pt x="24" y="41"/>
                      <a:pt x="23" y="47"/>
                      <a:pt x="23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8" y="47"/>
                      <a:pt x="9" y="41"/>
                      <a:pt x="12" y="36"/>
                    </a:cubicBezTo>
                    <a:close/>
                    <a:moveTo>
                      <a:pt x="12" y="77"/>
                    </a:moveTo>
                    <a:cubicBezTo>
                      <a:pt x="9" y="72"/>
                      <a:pt x="8" y="66"/>
                      <a:pt x="7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6"/>
                      <a:pt x="24" y="72"/>
                      <a:pt x="25" y="77"/>
                    </a:cubicBezTo>
                    <a:lnTo>
                      <a:pt x="12" y="77"/>
                    </a:lnTo>
                    <a:close/>
                    <a:moveTo>
                      <a:pt x="16" y="84"/>
                    </a:moveTo>
                    <a:cubicBezTo>
                      <a:pt x="27" y="84"/>
                      <a:pt x="27" y="84"/>
                      <a:pt x="27" y="84"/>
                    </a:cubicBezTo>
                    <a:cubicBezTo>
                      <a:pt x="29" y="91"/>
                      <a:pt x="32" y="96"/>
                      <a:pt x="35" y="100"/>
                    </a:cubicBezTo>
                    <a:cubicBezTo>
                      <a:pt x="28" y="97"/>
                      <a:pt x="21" y="91"/>
                      <a:pt x="16" y="84"/>
                    </a:cubicBezTo>
                    <a:close/>
                    <a:moveTo>
                      <a:pt x="52" y="105"/>
                    </a:moveTo>
                    <a:cubicBezTo>
                      <a:pt x="45" y="103"/>
                      <a:pt x="39" y="95"/>
                      <a:pt x="35" y="84"/>
                    </a:cubicBezTo>
                    <a:cubicBezTo>
                      <a:pt x="52" y="84"/>
                      <a:pt x="52" y="84"/>
                      <a:pt x="52" y="84"/>
                    </a:cubicBezTo>
                    <a:lnTo>
                      <a:pt x="52" y="105"/>
                    </a:lnTo>
                    <a:close/>
                    <a:moveTo>
                      <a:pt x="52" y="77"/>
                    </a:moveTo>
                    <a:cubicBezTo>
                      <a:pt x="33" y="77"/>
                      <a:pt x="33" y="77"/>
                      <a:pt x="33" y="77"/>
                    </a:cubicBezTo>
                    <a:cubicBezTo>
                      <a:pt x="32" y="72"/>
                      <a:pt x="31" y="66"/>
                      <a:pt x="31" y="60"/>
                    </a:cubicBezTo>
                    <a:cubicBezTo>
                      <a:pt x="52" y="60"/>
                      <a:pt x="52" y="60"/>
                      <a:pt x="52" y="60"/>
                    </a:cubicBezTo>
                    <a:lnTo>
                      <a:pt x="52" y="77"/>
                    </a:lnTo>
                    <a:close/>
                    <a:moveTo>
                      <a:pt x="52" y="53"/>
                    </a:move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7"/>
                      <a:pt x="32" y="41"/>
                      <a:pt x="33" y="36"/>
                    </a:cubicBezTo>
                    <a:cubicBezTo>
                      <a:pt x="52" y="36"/>
                      <a:pt x="52" y="36"/>
                      <a:pt x="52" y="36"/>
                    </a:cubicBezTo>
                    <a:lnTo>
                      <a:pt x="52" y="53"/>
                    </a:lnTo>
                    <a:close/>
                    <a:moveTo>
                      <a:pt x="52" y="29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39" y="18"/>
                      <a:pt x="45" y="10"/>
                      <a:pt x="52" y="8"/>
                    </a:cubicBezTo>
                    <a:lnTo>
                      <a:pt x="52" y="29"/>
                    </a:lnTo>
                    <a:close/>
                    <a:moveTo>
                      <a:pt x="96" y="29"/>
                    </a:moveTo>
                    <a:cubicBezTo>
                      <a:pt x="84" y="29"/>
                      <a:pt x="84" y="29"/>
                      <a:pt x="84" y="29"/>
                    </a:cubicBezTo>
                    <a:cubicBezTo>
                      <a:pt x="82" y="22"/>
                      <a:pt x="80" y="17"/>
                      <a:pt x="77" y="13"/>
                    </a:cubicBezTo>
                    <a:cubicBezTo>
                      <a:pt x="84" y="16"/>
                      <a:pt x="91" y="22"/>
                      <a:pt x="96" y="29"/>
                    </a:cubicBezTo>
                    <a:close/>
                    <a:moveTo>
                      <a:pt x="60" y="8"/>
                    </a:moveTo>
                    <a:cubicBezTo>
                      <a:pt x="66" y="10"/>
                      <a:pt x="72" y="18"/>
                      <a:pt x="77" y="29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60" y="8"/>
                    </a:lnTo>
                    <a:close/>
                    <a:moveTo>
                      <a:pt x="60" y="36"/>
                    </a:moveTo>
                    <a:cubicBezTo>
                      <a:pt x="79" y="36"/>
                      <a:pt x="79" y="36"/>
                      <a:pt x="79" y="36"/>
                    </a:cubicBezTo>
                    <a:cubicBezTo>
                      <a:pt x="80" y="41"/>
                      <a:pt x="81" y="47"/>
                      <a:pt x="81" y="53"/>
                    </a:cubicBezTo>
                    <a:cubicBezTo>
                      <a:pt x="60" y="53"/>
                      <a:pt x="60" y="53"/>
                      <a:pt x="60" y="53"/>
                    </a:cubicBezTo>
                    <a:lnTo>
                      <a:pt x="60" y="36"/>
                    </a:lnTo>
                    <a:close/>
                    <a:moveTo>
                      <a:pt x="60" y="60"/>
                    </a:move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66"/>
                      <a:pt x="80" y="72"/>
                      <a:pt x="79" y="77"/>
                    </a:cubicBezTo>
                    <a:cubicBezTo>
                      <a:pt x="60" y="77"/>
                      <a:pt x="60" y="77"/>
                      <a:pt x="60" y="77"/>
                    </a:cubicBezTo>
                    <a:lnTo>
                      <a:pt x="60" y="60"/>
                    </a:lnTo>
                    <a:close/>
                    <a:moveTo>
                      <a:pt x="60" y="105"/>
                    </a:moveTo>
                    <a:cubicBezTo>
                      <a:pt x="60" y="84"/>
                      <a:pt x="60" y="84"/>
                      <a:pt x="60" y="8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2" y="95"/>
                      <a:pt x="66" y="103"/>
                      <a:pt x="60" y="105"/>
                    </a:cubicBezTo>
                    <a:close/>
                    <a:moveTo>
                      <a:pt x="77" y="100"/>
                    </a:moveTo>
                    <a:cubicBezTo>
                      <a:pt x="80" y="96"/>
                      <a:pt x="82" y="91"/>
                      <a:pt x="84" y="84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1" y="91"/>
                      <a:pt x="84" y="97"/>
                      <a:pt x="77" y="100"/>
                    </a:cubicBezTo>
                    <a:close/>
                    <a:moveTo>
                      <a:pt x="100" y="77"/>
                    </a:moveTo>
                    <a:cubicBezTo>
                      <a:pt x="87" y="77"/>
                      <a:pt x="87" y="77"/>
                      <a:pt x="87" y="77"/>
                    </a:cubicBezTo>
                    <a:cubicBezTo>
                      <a:pt x="88" y="72"/>
                      <a:pt x="88" y="66"/>
                      <a:pt x="89" y="60"/>
                    </a:cubicBez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66"/>
                      <a:pt x="103" y="72"/>
                      <a:pt x="100" y="77"/>
                    </a:cubicBezTo>
                    <a:close/>
                    <a:moveTo>
                      <a:pt x="89" y="53"/>
                    </a:moveTo>
                    <a:cubicBezTo>
                      <a:pt x="88" y="47"/>
                      <a:pt x="88" y="41"/>
                      <a:pt x="87" y="36"/>
                    </a:cubicBezTo>
                    <a:cubicBezTo>
                      <a:pt x="100" y="36"/>
                      <a:pt x="100" y="36"/>
                      <a:pt x="100" y="36"/>
                    </a:cubicBezTo>
                    <a:cubicBezTo>
                      <a:pt x="103" y="41"/>
                      <a:pt x="104" y="47"/>
                      <a:pt x="104" y="53"/>
                    </a:cubicBezTo>
                    <a:lnTo>
                      <a:pt x="89" y="5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8" name="TextBox 25"/>
            <p:cNvSpPr txBox="1"/>
            <p:nvPr/>
          </p:nvSpPr>
          <p:spPr>
            <a:xfrm flipH="1">
              <a:off x="11068" y="3515"/>
              <a:ext cx="1846" cy="4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endParaRPr lang="zh-CN" altLang="zh-CN" sz="1400" strike="noStrike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0" name="TextBox 25"/>
            <p:cNvSpPr txBox="1"/>
            <p:nvPr/>
          </p:nvSpPr>
          <p:spPr>
            <a:xfrm flipH="1">
              <a:off x="5964" y="2719"/>
              <a:ext cx="3527" cy="2273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en-US" altLang="zh-CN" sz="8800" strike="noStrike" noProof="1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cs typeface="+mn-cs"/>
                  <a:sym typeface="微软雅黑" panose="020B0503020204020204" charset="-122"/>
                </a:rPr>
                <a:t>2017</a:t>
              </a:r>
            </a:p>
          </p:txBody>
        </p:sp>
        <p:sp>
          <p:nvSpPr>
            <p:cNvPr id="2" name="TextBox 18"/>
            <p:cNvSpPr/>
            <p:nvPr/>
          </p:nvSpPr>
          <p:spPr>
            <a:xfrm>
              <a:off x="6050" y="6639"/>
              <a:ext cx="6831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/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701" y="6613"/>
              <a:ext cx="752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介绍团队：德鲁伊的翡翠梦境</a:t>
              </a:r>
              <a:endParaRPr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01" y="5113"/>
              <a:ext cx="7527" cy="8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 wrap="square" rtlCol="0" anchor="t">
              <a:spAutoFit/>
            </a:bodyPr>
            <a:lstStyle/>
            <a:p>
              <a:pPr lvl="0"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APP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评论数据分析系统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7248525" y="3217545"/>
            <a:ext cx="420687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解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决方案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TextBox 25"/>
          <p:cNvSpPr txBox="1"/>
          <p:nvPr/>
        </p:nvSpPr>
        <p:spPr>
          <a:xfrm flipH="1">
            <a:off x="7248525" y="3844290"/>
            <a:ext cx="42068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Solution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53300" y="1651000"/>
            <a:ext cx="3997325" cy="1566545"/>
          </a:xfrm>
          <a:prstGeom prst="rect">
            <a:avLst/>
          </a:prstGeom>
          <a:noFill/>
          <a:effectLst>
            <a:innerShdw blurRad="63500" dist="1143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960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黑体" panose="02010609060101010101" charset="-122"/>
                <a:sym typeface="微软雅黑" panose="020B0503020204020204" charset="-122"/>
              </a:rPr>
              <a:t>PART 3</a:t>
            </a:r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46" y="1883807"/>
            <a:ext cx="88296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3"/>
          <a:srcRect b="32862"/>
          <a:stretch>
            <a:fillRect/>
          </a:stretch>
        </p:blipFill>
        <p:spPr>
          <a:xfrm flipH="1" flipV="1">
            <a:off x="-17145" y="-43180"/>
            <a:ext cx="4514418" cy="2271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1942" y="1508908"/>
            <a:ext cx="373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Spring boot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集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成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MVC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3964" y="1643542"/>
            <a:ext cx="186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thymeleaf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25"/>
          <p:cNvSpPr/>
          <p:nvPr/>
        </p:nvSpPr>
        <p:spPr>
          <a:xfrm flipH="1">
            <a:off x="4236016" y="616180"/>
            <a:ext cx="420687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技术框架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3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97" y="899987"/>
            <a:ext cx="6163293" cy="538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7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</a:t>
            </a:r>
            <a:r>
              <a:rPr lang="zh-CN" altLang="en-US" sz="1600" noProof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库以及持久性框架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8" y="1390482"/>
            <a:ext cx="9678165" cy="434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noProof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爬虫技术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00" y="1571578"/>
            <a:ext cx="8009473" cy="428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分词技术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87" y="1876425"/>
            <a:ext cx="8609013" cy="359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语法分析（情感分析）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7" y="1413290"/>
            <a:ext cx="9004922" cy="43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数据可视化技术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16" y="1123950"/>
            <a:ext cx="7393060" cy="423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数据可视化技术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27" y="1080315"/>
            <a:ext cx="8126227" cy="51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</a:t>
            </a:r>
            <a:r>
              <a:rPr lang="zh-CN" altLang="en-US" sz="1600" noProof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目进度保证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57817" y="1392381"/>
            <a:ext cx="10171244" cy="44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635299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25"/>
          <p:cNvSpPr/>
          <p:nvPr/>
        </p:nvSpPr>
        <p:spPr>
          <a:xfrm flipH="1">
            <a:off x="-12065" y="829310"/>
            <a:ext cx="2689860" cy="548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CONTENTS</a:t>
            </a:r>
          </a:p>
        </p:txBody>
      </p:sp>
      <p:sp>
        <p:nvSpPr>
          <p:cNvPr id="3" name="TextBox 25"/>
          <p:cNvSpPr txBox="1"/>
          <p:nvPr/>
        </p:nvSpPr>
        <p:spPr>
          <a:xfrm flipH="1">
            <a:off x="1061720" y="1377950"/>
            <a:ext cx="1616075" cy="48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r" fontAlgn="base"/>
            <a:r>
              <a:rPr lang="zh-CN" altLang="en-US" sz="2400" b="1" strike="noStrike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目录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249795" y="2349588"/>
            <a:ext cx="3143885" cy="706120"/>
            <a:chOff x="1563" y="4568"/>
            <a:chExt cx="4951" cy="1112"/>
          </a:xfrm>
        </p:grpSpPr>
        <p:sp>
          <p:nvSpPr>
            <p:cNvPr id="62" name="TextBox 25"/>
            <p:cNvSpPr txBox="1"/>
            <p:nvPr/>
          </p:nvSpPr>
          <p:spPr>
            <a:xfrm flipH="1">
              <a:off x="1563" y="4568"/>
              <a:ext cx="1071" cy="1112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000" dirty="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2.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514" y="4601"/>
              <a:ext cx="4000" cy="1025"/>
              <a:chOff x="2514" y="4450"/>
              <a:chExt cx="4000" cy="1025"/>
            </a:xfrm>
          </p:grpSpPr>
          <p:sp>
            <p:nvSpPr>
              <p:cNvPr id="100" name="TextBox 25"/>
              <p:cNvSpPr txBox="1"/>
              <p:nvPr/>
            </p:nvSpPr>
            <p:spPr>
              <a:xfrm flipH="1">
                <a:off x="2514" y="4450"/>
                <a:ext cx="3509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20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需</a:t>
                </a:r>
                <a:r>
                  <a:rPr lang="zh-CN" altLang="en-US" sz="2000" noProof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求分析</a:t>
                </a:r>
                <a:endParaRPr lang="en-US" altLang="zh-CN" sz="2000" strike="noStrike" noProof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514" y="4942"/>
                <a:ext cx="4000" cy="53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lvl="0" fontAlgn="base"/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requirement analysis</a:t>
                </a:r>
                <a:endParaRPr lang="zh-CN" altLang="en-US" sz="1600" dirty="0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244210" y="3418634"/>
            <a:ext cx="3608705" cy="770890"/>
            <a:chOff x="1563" y="5972"/>
            <a:chExt cx="5683" cy="1214"/>
          </a:xfrm>
        </p:grpSpPr>
        <p:sp>
          <p:nvSpPr>
            <p:cNvPr id="65" name="TextBox 25"/>
            <p:cNvSpPr txBox="1"/>
            <p:nvPr/>
          </p:nvSpPr>
          <p:spPr>
            <a:xfrm flipH="1">
              <a:off x="1563" y="6074"/>
              <a:ext cx="1071" cy="1112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000" dirty="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3.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514" y="5972"/>
              <a:ext cx="4732" cy="1006"/>
              <a:chOff x="2514" y="5693"/>
              <a:chExt cx="4732" cy="1006"/>
            </a:xfrm>
          </p:grpSpPr>
          <p:sp>
            <p:nvSpPr>
              <p:cNvPr id="103" name="TextBox 25"/>
              <p:cNvSpPr txBox="1"/>
              <p:nvPr/>
            </p:nvSpPr>
            <p:spPr>
              <a:xfrm flipH="1">
                <a:off x="2514" y="5693"/>
                <a:ext cx="4121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20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解</a:t>
                </a:r>
                <a:r>
                  <a:rPr lang="zh-CN" altLang="en-US" sz="2000" noProof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决方案与技术路线</a:t>
                </a:r>
                <a:endParaRPr lang="zh-CN" altLang="zh-CN" sz="2000" strike="noStrike" noProof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514" y="6166"/>
                <a:ext cx="4732" cy="53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lvl="0" fontAlgn="base"/>
                <a:r>
                  <a:rPr lang="en-US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Solution and Technical route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239895" y="1337757"/>
            <a:ext cx="3638550" cy="706120"/>
            <a:chOff x="1543" y="3282"/>
            <a:chExt cx="5730" cy="1112"/>
          </a:xfrm>
        </p:grpSpPr>
        <p:grpSp>
          <p:nvGrpSpPr>
            <p:cNvPr id="10" name="组合 9"/>
            <p:cNvGrpSpPr/>
            <p:nvPr/>
          </p:nvGrpSpPr>
          <p:grpSpPr>
            <a:xfrm>
              <a:off x="2514" y="3303"/>
              <a:ext cx="4759" cy="1048"/>
              <a:chOff x="2514" y="3264"/>
              <a:chExt cx="4759" cy="1048"/>
            </a:xfrm>
          </p:grpSpPr>
          <p:sp>
            <p:nvSpPr>
              <p:cNvPr id="97" name="TextBox 25"/>
              <p:cNvSpPr txBox="1"/>
              <p:nvPr/>
            </p:nvSpPr>
            <p:spPr>
              <a:xfrm flipH="1">
                <a:off x="2514" y="3264"/>
                <a:ext cx="3509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20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项</a:t>
                </a:r>
                <a:r>
                  <a:rPr lang="zh-CN" altLang="en-US" sz="2000" noProof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目背景与目标</a:t>
                </a:r>
                <a:endParaRPr lang="zh-CN" altLang="zh-CN" sz="2000" strike="noStrike" noProof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514" y="3779"/>
                <a:ext cx="4759" cy="53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lvl="0" fontAlgn="base"/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Project </a:t>
                </a:r>
                <a:r>
                  <a:rPr lang="en-US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background and goal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46" name="TextBox 25"/>
            <p:cNvSpPr txBox="1"/>
            <p:nvPr/>
          </p:nvSpPr>
          <p:spPr>
            <a:xfrm flipH="1">
              <a:off x="1543" y="3282"/>
              <a:ext cx="1071" cy="1112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00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1.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61856" y="4511829"/>
            <a:ext cx="2844800" cy="706120"/>
            <a:chOff x="1543" y="3282"/>
            <a:chExt cx="4480" cy="1112"/>
          </a:xfrm>
        </p:grpSpPr>
        <p:grpSp>
          <p:nvGrpSpPr>
            <p:cNvPr id="38" name="组合 37"/>
            <p:cNvGrpSpPr/>
            <p:nvPr/>
          </p:nvGrpSpPr>
          <p:grpSpPr>
            <a:xfrm>
              <a:off x="2514" y="3303"/>
              <a:ext cx="3509" cy="1048"/>
              <a:chOff x="2514" y="3264"/>
              <a:chExt cx="3509" cy="1048"/>
            </a:xfrm>
          </p:grpSpPr>
          <p:sp>
            <p:nvSpPr>
              <p:cNvPr id="39" name="TextBox 25"/>
              <p:cNvSpPr txBox="1"/>
              <p:nvPr/>
            </p:nvSpPr>
            <p:spPr>
              <a:xfrm flipH="1">
                <a:off x="2514" y="3264"/>
                <a:ext cx="3509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20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创</a:t>
                </a:r>
                <a:r>
                  <a:rPr lang="zh-CN" altLang="en-US" sz="2000" noProof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新与亮点</a:t>
                </a:r>
                <a:endParaRPr lang="zh-CN" altLang="zh-CN" sz="2000" strike="noStrike" noProof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514" y="3779"/>
                <a:ext cx="3373" cy="53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lvl="0" fontAlgn="base"/>
                <a:r>
                  <a:rPr lang="en-US" altLang="zh-CN" sz="1600" dirty="0"/>
                  <a:t>Innovate and Highlights</a:t>
                </a:r>
                <a:endParaRPr lang="zh-CN" altLang="en-US" sz="1600" dirty="0"/>
              </a:p>
            </p:txBody>
          </p:sp>
        </p:grpSp>
        <p:sp>
          <p:nvSpPr>
            <p:cNvPr id="41" name="TextBox 25"/>
            <p:cNvSpPr txBox="1"/>
            <p:nvPr/>
          </p:nvSpPr>
          <p:spPr>
            <a:xfrm flipH="1">
              <a:off x="1543" y="3282"/>
              <a:ext cx="1071" cy="1112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000" dirty="0" smtClean="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4.</a:t>
              </a:r>
              <a:endParaRPr lang="en-US" altLang="zh-CN" sz="4000" dirty="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2" name="图片 41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232140" y="-56515"/>
            <a:ext cx="3949065" cy="295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7248525" y="3217545"/>
            <a:ext cx="420687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创新与亮点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TextBox 25"/>
          <p:cNvSpPr txBox="1"/>
          <p:nvPr/>
        </p:nvSpPr>
        <p:spPr>
          <a:xfrm flipH="1">
            <a:off x="7248525" y="3844290"/>
            <a:ext cx="42068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000" dirty="0"/>
              <a:t>Innovate and Highlights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353300" y="1651000"/>
            <a:ext cx="3997325" cy="1566545"/>
          </a:xfrm>
          <a:prstGeom prst="rect">
            <a:avLst/>
          </a:prstGeom>
          <a:noFill/>
          <a:effectLst>
            <a:innerShdw blurRad="63500" dist="1143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960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黑体" panose="02010609060101010101" charset="-122"/>
                <a:sym typeface="微软雅黑" panose="020B0503020204020204" charset="-122"/>
              </a:rPr>
              <a:t>PART 4</a:t>
            </a:r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亮点一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/>
        </p:nvSpPr>
        <p:spPr>
          <a:xfrm>
            <a:off x="4549453" y="1601153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22"/>
          <p:cNvSpPr txBox="1"/>
          <p:nvPr/>
        </p:nvSpPr>
        <p:spPr>
          <a:xfrm flipH="1">
            <a:off x="4250598" y="2344931"/>
            <a:ext cx="4359259" cy="224676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/>
              <a:t>过滤</a:t>
            </a:r>
            <a:r>
              <a:rPr lang="zh-CN" altLang="en-US" sz="2000" dirty="0" smtClean="0"/>
              <a:t>垃圾（比如：黄色）评论数据。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过滤多次重复评论数据。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过滤无法识别字符。</a:t>
            </a:r>
            <a:endParaRPr lang="en-US" altLang="zh-CN" sz="20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4574983" y="2169478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33683" y="1647160"/>
            <a:ext cx="175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评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论过滤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5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亮点二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/>
        </p:nvSpPr>
        <p:spPr>
          <a:xfrm>
            <a:off x="7197403" y="1143953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22"/>
          <p:cNvSpPr txBox="1"/>
          <p:nvPr/>
        </p:nvSpPr>
        <p:spPr>
          <a:xfrm flipH="1">
            <a:off x="6898548" y="1887731"/>
            <a:ext cx="4359259" cy="101566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en-US" altLang="zh-CN" sz="2000" dirty="0" smtClean="0"/>
              <a:t>· </a:t>
            </a:r>
            <a:r>
              <a:rPr lang="zh-CN" altLang="en-US" sz="2000" dirty="0" smtClean="0"/>
              <a:t>支持未上线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的评论数据分析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7222933" y="1712278"/>
            <a:ext cx="295422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81632" y="1189960"/>
            <a:ext cx="23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支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持表格导入数据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58" y="1390015"/>
            <a:ext cx="41338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>
          <a:xfrm>
            <a:off x="5997039" y="3598223"/>
            <a:ext cx="1689314" cy="112815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53" y="3094079"/>
            <a:ext cx="1754530" cy="203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22778" y="5287291"/>
            <a:ext cx="175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2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亮点三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/>
        </p:nvSpPr>
        <p:spPr>
          <a:xfrm>
            <a:off x="4337703" y="1601153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22"/>
          <p:cNvSpPr txBox="1"/>
          <p:nvPr/>
        </p:nvSpPr>
        <p:spPr>
          <a:xfrm flipH="1">
            <a:off x="4210050" y="2344931"/>
            <a:ext cx="5161807" cy="224676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每个</a:t>
            </a:r>
            <a:r>
              <a:rPr lang="en-US" altLang="zh-CN" sz="2000" dirty="0" smtClean="0"/>
              <a:t>APP</a:t>
            </a:r>
            <a:r>
              <a:rPr lang="zh-CN" altLang="en-US" sz="2000" dirty="0"/>
              <a:t>都</a:t>
            </a:r>
            <a:r>
              <a:rPr lang="zh-CN" altLang="en-US" sz="2000" dirty="0" smtClean="0"/>
              <a:t>有一套分词。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用户可以编辑分词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b="1" dirty="0"/>
              <a:t>分</a:t>
            </a:r>
            <a:r>
              <a:rPr lang="zh-CN" altLang="en-US" sz="2000" b="1" dirty="0" smtClean="0"/>
              <a:t>词的概念造就了一个强大的评论搜索功能！</a:t>
            </a:r>
            <a:endParaRPr lang="en-US" altLang="zh-CN" sz="2000" b="1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4363233" y="2169478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21933" y="1647160"/>
            <a:ext cx="175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分词</a:t>
            </a:r>
          </a:p>
        </p:txBody>
      </p:sp>
    </p:spTree>
    <p:extLst>
      <p:ext uri="{BB962C8B-B14F-4D97-AF65-F5344CB8AC3E}">
        <p14:creationId xmlns:p14="http://schemas.microsoft.com/office/powerpoint/2010/main" val="40641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网</a:t>
            </a:r>
            <a:r>
              <a:rPr lang="zh-CN" altLang="en-US" sz="1600" noProof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页页面展示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6460"/>
            <a:ext cx="9761538" cy="504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网</a:t>
            </a:r>
            <a:r>
              <a:rPr lang="zh-CN" altLang="en-US" sz="1600" noProof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页页面展示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90" y="1124364"/>
            <a:ext cx="9097716" cy="478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网</a:t>
            </a:r>
            <a:r>
              <a:rPr lang="zh-CN" altLang="en-US" sz="1600" noProof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页页面展示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17" y="1123950"/>
            <a:ext cx="8996083" cy="481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40" y="-5715"/>
            <a:ext cx="3949065" cy="2959100"/>
          </a:xfrm>
          <a:prstGeom prst="rect">
            <a:avLst/>
          </a:prstGeom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109595"/>
            <a:ext cx="4863465" cy="3644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71505" y="3416490"/>
            <a:ext cx="477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团队：德鲁伊的翡翠梦境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1378" y="2419985"/>
            <a:ext cx="5389245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谢谢！</a:t>
            </a: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7248525" y="3217545"/>
            <a:ext cx="420687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项目背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景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目标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TextBox 25"/>
          <p:cNvSpPr txBox="1"/>
          <p:nvPr/>
        </p:nvSpPr>
        <p:spPr>
          <a:xfrm flipH="1">
            <a:off x="7248525" y="3844290"/>
            <a:ext cx="42068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Project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background and goal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53300" y="1651000"/>
            <a:ext cx="3997325" cy="1566545"/>
          </a:xfrm>
          <a:prstGeom prst="rect">
            <a:avLst/>
          </a:prstGeom>
          <a:noFill/>
          <a:effectLst>
            <a:innerShdw blurRad="63500" dist="1143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960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黑体" panose="02010609060101010101" charset="-122"/>
                <a:sym typeface="微软雅黑" panose="020B0503020204020204" charset="-122"/>
              </a:rPr>
              <a:t>PART 1</a:t>
            </a:r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455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37086" y="503237"/>
            <a:ext cx="3956050" cy="574375"/>
            <a:chOff x="681" y="3617"/>
            <a:chExt cx="7384" cy="900"/>
          </a:xfrm>
        </p:grpSpPr>
        <p:sp>
          <p:nvSpPr>
            <p:cNvPr id="38" name="TextBox 25"/>
            <p:cNvSpPr txBox="1"/>
            <p:nvPr/>
          </p:nvSpPr>
          <p:spPr>
            <a:xfrm flipH="1">
              <a:off x="681" y="3617"/>
              <a:ext cx="6541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sz="1600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这</a:t>
              </a:r>
              <a:r>
                <a:rPr lang="zh-CN" altLang="en-US" sz="1600" noProof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是一个大数据的时代</a:t>
              </a:r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2" name="TextBox 25"/>
            <p:cNvSpPr txBox="1"/>
            <p:nvPr/>
          </p:nvSpPr>
          <p:spPr>
            <a:xfrm flipH="1">
              <a:off x="681" y="3987"/>
              <a:ext cx="7384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</p:grp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sp>
        <p:nvSpPr>
          <p:cNvPr id="88117" name="Freeform 5"/>
          <p:cNvSpPr>
            <a:spLocks noEditPoints="1"/>
          </p:cNvSpPr>
          <p:nvPr/>
        </p:nvSpPr>
        <p:spPr>
          <a:xfrm>
            <a:off x="7316153" y="1143953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本框 22"/>
          <p:cNvSpPr txBox="1"/>
          <p:nvPr/>
        </p:nvSpPr>
        <p:spPr>
          <a:xfrm flipH="1">
            <a:off x="7290435" y="1834515"/>
            <a:ext cx="4172585" cy="2554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zh-CN" sz="2000" dirty="0"/>
              <a:t>在大数据时代的背景下，发包方虹软公司，作为专业计算摄影与计算机视觉技术公司，期望能有这样一个系统，在获得海量用户的反馈基础上，能够较为快速地分析出不同地区、不同的人对于</a:t>
            </a:r>
            <a:r>
              <a:rPr lang="en-US" altLang="zh-CN" sz="2000" dirty="0"/>
              <a:t>APP</a:t>
            </a:r>
            <a:r>
              <a:rPr lang="zh-CN" altLang="zh-CN" sz="2000" dirty="0"/>
              <a:t>的反馈，让公司决策者和开发者能够第一时间了解到最重要的信息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cxnSp>
        <p:nvCxnSpPr>
          <p:cNvPr id="97" name="直接连接符 96"/>
          <p:cNvCxnSpPr/>
          <p:nvPr/>
        </p:nvCxnSpPr>
        <p:spPr>
          <a:xfrm>
            <a:off x="7270433" y="1712278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81633" y="1189960"/>
            <a:ext cx="175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背 景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" y="1390015"/>
            <a:ext cx="5948548" cy="413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580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37086" y="503237"/>
            <a:ext cx="3956050" cy="574375"/>
            <a:chOff x="681" y="3617"/>
            <a:chExt cx="7384" cy="900"/>
          </a:xfrm>
        </p:grpSpPr>
        <p:sp>
          <p:nvSpPr>
            <p:cNvPr id="38" name="TextBox 25"/>
            <p:cNvSpPr txBox="1"/>
            <p:nvPr/>
          </p:nvSpPr>
          <p:spPr>
            <a:xfrm flipH="1">
              <a:off x="681" y="3617"/>
              <a:ext cx="6541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sz="1600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这</a:t>
              </a:r>
              <a:r>
                <a:rPr lang="zh-CN" altLang="en-US" sz="1600" noProof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是一个大数据的时代</a:t>
              </a:r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2" name="TextBox 25"/>
            <p:cNvSpPr txBox="1"/>
            <p:nvPr/>
          </p:nvSpPr>
          <p:spPr>
            <a:xfrm flipH="1">
              <a:off x="681" y="3987"/>
              <a:ext cx="7384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</p:grp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sp>
        <p:nvSpPr>
          <p:cNvPr id="88117" name="Freeform 5"/>
          <p:cNvSpPr>
            <a:spLocks noEditPoints="1"/>
          </p:cNvSpPr>
          <p:nvPr/>
        </p:nvSpPr>
        <p:spPr>
          <a:xfrm>
            <a:off x="3741778" y="1975203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本框 22"/>
          <p:cNvSpPr txBox="1"/>
          <p:nvPr/>
        </p:nvSpPr>
        <p:spPr>
          <a:xfrm flipH="1">
            <a:off x="3716060" y="2665765"/>
            <a:ext cx="4172585" cy="19389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2000" dirty="0" smtClean="0"/>
              <a:t>开发一个</a:t>
            </a:r>
            <a:r>
              <a:rPr lang="zh-CN" altLang="en-US" sz="2000" dirty="0"/>
              <a:t>基</a:t>
            </a:r>
            <a:r>
              <a:rPr lang="zh-CN" altLang="en-US" sz="2000" dirty="0" smtClean="0"/>
              <a:t>于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评论的分析系统，将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的市场运营状况直观的展现给企业。</a:t>
            </a:r>
            <a:r>
              <a:rPr lang="zh-CN" altLang="zh-CN" sz="2000" dirty="0"/>
              <a:t>让企业及时的获取到更为精准的产品使用信息。在出现问题时可以及时纠正，也可以在市场商机出现时及时把</a:t>
            </a:r>
            <a:r>
              <a:rPr lang="zh-CN" altLang="zh-CN" sz="2000" dirty="0" smtClean="0"/>
              <a:t>握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  <p:cxnSp>
        <p:nvCxnSpPr>
          <p:cNvPr id="97" name="直接连接符 96"/>
          <p:cNvCxnSpPr/>
          <p:nvPr/>
        </p:nvCxnSpPr>
        <p:spPr>
          <a:xfrm>
            <a:off x="3696058" y="2543528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07258" y="2021210"/>
            <a:ext cx="175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 标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pic>
        <p:nvPicPr>
          <p:cNvPr id="15" name="图片 14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455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37086" y="503237"/>
            <a:ext cx="3956050" cy="574375"/>
            <a:chOff x="681" y="3617"/>
            <a:chExt cx="7384" cy="900"/>
          </a:xfrm>
        </p:grpSpPr>
        <p:sp>
          <p:nvSpPr>
            <p:cNvPr id="38" name="TextBox 25"/>
            <p:cNvSpPr txBox="1"/>
            <p:nvPr/>
          </p:nvSpPr>
          <p:spPr>
            <a:xfrm flipH="1">
              <a:off x="681" y="3617"/>
              <a:ext cx="6541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sz="1600" strike="noStrike" noProof="1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rPr>
                <a:t>组织架构</a:t>
              </a:r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2" name="TextBox 25"/>
            <p:cNvSpPr txBox="1"/>
            <p:nvPr/>
          </p:nvSpPr>
          <p:spPr>
            <a:xfrm flipH="1">
              <a:off x="681" y="3987"/>
              <a:ext cx="7384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</p:grp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67" y="1671638"/>
            <a:ext cx="8103112" cy="380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0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475355"/>
            <a:ext cx="4375150" cy="327914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7248525" y="3217545"/>
            <a:ext cx="4206875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需求分析</a:t>
            </a:r>
            <a:endParaRPr lang="zh-CN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TextBox 25"/>
          <p:cNvSpPr txBox="1"/>
          <p:nvPr/>
        </p:nvSpPr>
        <p:spPr>
          <a:xfrm flipH="1">
            <a:off x="7248525" y="3844290"/>
            <a:ext cx="42068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requirement analysis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353300" y="1651000"/>
            <a:ext cx="3997325" cy="1566545"/>
          </a:xfrm>
          <a:prstGeom prst="rect">
            <a:avLst/>
          </a:prstGeom>
          <a:noFill/>
          <a:effectLst>
            <a:innerShdw blurRad="63500" dist="1143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9600">
                <a:solidFill>
                  <a:srgbClr val="CEB7B1"/>
                </a:solidFill>
                <a:effectLst>
                  <a:innerShdw blurRad="63500" dist="76200" dir="13500000">
                    <a:prstClr val="black">
                      <a:alpha val="50000"/>
                    </a:prstClr>
                  </a:innerShdw>
                </a:effectLst>
                <a:latin typeface="Impact" panose="020B0806030902050204" charset="0"/>
                <a:ea typeface="黑体" panose="02010609060101010101" charset="-122"/>
                <a:sym typeface="微软雅黑" panose="020B0503020204020204" charset="-122"/>
              </a:rPr>
              <a:t>PART 2</a:t>
            </a:r>
          </a:p>
        </p:txBody>
      </p:sp>
      <p:pic>
        <p:nvPicPr>
          <p:cNvPr id="7" name="图片 6" descr="3_121022124419_3"/>
          <p:cNvPicPr>
            <a:picLocks noChangeAspect="1"/>
          </p:cNvPicPr>
          <p:nvPr/>
        </p:nvPicPr>
        <p:blipFill>
          <a:blip r:embed="rId2"/>
          <a:srcRect b="32862"/>
          <a:stretch>
            <a:fillRect/>
          </a:stretch>
        </p:blipFill>
        <p:spPr>
          <a:xfrm flipH="1" flipV="1">
            <a:off x="-17145" y="-43180"/>
            <a:ext cx="5517515" cy="277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433763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587" y="5651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25"/>
          <p:cNvSpPr txBox="1"/>
          <p:nvPr/>
        </p:nvSpPr>
        <p:spPr>
          <a:xfrm flipH="1">
            <a:off x="1157816" y="668408"/>
            <a:ext cx="350440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需求分析思维导图（工具：</a:t>
            </a:r>
            <a:r>
              <a:rPr lang="en-US" altLang="zh-CN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X-mind</a:t>
            </a:r>
            <a:r>
              <a:rPr lang="zh-CN" altLang="en-US" sz="1600" strike="noStrike" noProof="1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）</a:t>
            </a:r>
            <a:endParaRPr lang="zh-CN" altLang="zh-CN" sz="16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23950"/>
            <a:ext cx="97536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7145" y="4180113"/>
            <a:ext cx="3434834" cy="25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455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11455" y="370619"/>
            <a:ext cx="3956050" cy="489493"/>
            <a:chOff x="681" y="3750"/>
            <a:chExt cx="7384" cy="767"/>
          </a:xfrm>
        </p:grpSpPr>
        <p:sp>
          <p:nvSpPr>
            <p:cNvPr id="38" name="TextBox 25"/>
            <p:cNvSpPr txBox="1"/>
            <p:nvPr/>
          </p:nvSpPr>
          <p:spPr>
            <a:xfrm flipH="1">
              <a:off x="681" y="3750"/>
              <a:ext cx="6541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CN" altLang="en-US" sz="1600" noProof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系统设计面临的几大难点</a:t>
              </a:r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2" name="TextBox 25"/>
            <p:cNvSpPr txBox="1"/>
            <p:nvPr/>
          </p:nvSpPr>
          <p:spPr>
            <a:xfrm flipH="1">
              <a:off x="681" y="3987"/>
              <a:ext cx="7384" cy="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endParaRPr lang="zh-CN" altLang="zh-CN" sz="1600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</p:grp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r="57814"/>
          <a:stretch>
            <a:fillRect/>
          </a:stretch>
        </p:blipFill>
        <p:spPr>
          <a:xfrm flipH="1">
            <a:off x="-12065" y="3495040"/>
            <a:ext cx="2317750" cy="41186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021405" y="1397635"/>
            <a:ext cx="1988716" cy="4113629"/>
            <a:chOff x="2442" y="2201"/>
            <a:chExt cx="3743" cy="7741"/>
          </a:xfrm>
        </p:grpSpPr>
        <p:grpSp>
          <p:nvGrpSpPr>
            <p:cNvPr id="4" name="组合 3"/>
            <p:cNvGrpSpPr/>
            <p:nvPr/>
          </p:nvGrpSpPr>
          <p:grpSpPr>
            <a:xfrm>
              <a:off x="2442" y="7683"/>
              <a:ext cx="3743" cy="2259"/>
              <a:chOff x="954" y="7833"/>
              <a:chExt cx="3743" cy="2259"/>
            </a:xfrm>
          </p:grpSpPr>
          <p:sp>
            <p:nvSpPr>
              <p:cNvPr id="10" name="文本框 20"/>
              <p:cNvSpPr txBox="1"/>
              <p:nvPr/>
            </p:nvSpPr>
            <p:spPr>
              <a:xfrm flipH="1">
                <a:off x="1239" y="7833"/>
                <a:ext cx="3170" cy="2259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b="1" dirty="0" smtClean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rPr>
                  <a:t>爬</a:t>
                </a:r>
                <a:r>
                  <a:rPr lang="zh-CN" altLang="en-US" b="1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rPr>
                  <a:t>虫获取的数</a:t>
                </a:r>
                <a:r>
                  <a:rPr lang="zh-CN" altLang="en-US" b="1" dirty="0" smtClean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rPr>
                  <a:t>据</a:t>
                </a:r>
                <a:r>
                  <a:rPr lang="zh-CN" altLang="en-US" b="1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rPr>
                  <a:t>参差不齐</a:t>
                </a:r>
                <a:r>
                  <a:rPr lang="zh-CN" altLang="en-US" b="1" dirty="0" smtClean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rPr>
                  <a:t>，如何避</a:t>
                </a:r>
                <a:r>
                  <a:rPr lang="zh-CN" altLang="en-US" b="1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rPr>
                  <a:t>免无效数</a:t>
                </a:r>
                <a:r>
                  <a:rPr lang="zh-CN" altLang="en-US" b="1" dirty="0" smtClean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rPr>
                  <a:t>据？</a:t>
                </a:r>
                <a:endParaRPr lang="zh-CN" altLang="en-US" b="1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 flipH="1">
                <a:off x="954" y="8491"/>
                <a:ext cx="3743" cy="579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endParaRPr lang="zh-CN" altLang="en-US" sz="14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7" name="叶子"/>
            <p:cNvSpPr/>
            <p:nvPr/>
          </p:nvSpPr>
          <p:spPr bwMode="auto">
            <a:xfrm>
              <a:off x="2924" y="4835"/>
              <a:ext cx="2685" cy="2325"/>
            </a:xfrm>
            <a:custGeom>
              <a:avLst/>
              <a:gdLst>
                <a:gd name="T0" fmla="*/ 219776300 w 6848"/>
                <a:gd name="T1" fmla="*/ 290699660 h 6190"/>
                <a:gd name="T2" fmla="*/ 281375566 w 6848"/>
                <a:gd name="T3" fmla="*/ 375899249 h 6190"/>
                <a:gd name="T4" fmla="*/ 268451999 w 6848"/>
                <a:gd name="T5" fmla="*/ 446022914 h 6190"/>
                <a:gd name="T6" fmla="*/ 183172649 w 6848"/>
                <a:gd name="T7" fmla="*/ 456614898 h 6190"/>
                <a:gd name="T8" fmla="*/ 103774652 w 6848"/>
                <a:gd name="T9" fmla="*/ 422364979 h 6190"/>
                <a:gd name="T10" fmla="*/ 54170099 w 6848"/>
                <a:gd name="T11" fmla="*/ 352164029 h 6190"/>
                <a:gd name="T12" fmla="*/ 26233808 w 6848"/>
                <a:gd name="T13" fmla="*/ 237353032 h 6190"/>
                <a:gd name="T14" fmla="*/ 46508928 w 6848"/>
                <a:gd name="T15" fmla="*/ 233951365 h 6190"/>
                <a:gd name="T16" fmla="*/ 68022242 w 6848"/>
                <a:gd name="T17" fmla="*/ 305621292 h 6190"/>
                <a:gd name="T18" fmla="*/ 83731538 w 6848"/>
                <a:gd name="T19" fmla="*/ 335232422 h 6190"/>
                <a:gd name="T20" fmla="*/ 141384215 w 6848"/>
                <a:gd name="T21" fmla="*/ 353401151 h 6190"/>
                <a:gd name="T22" fmla="*/ 129621508 w 6848"/>
                <a:gd name="T23" fmla="*/ 364147706 h 6190"/>
                <a:gd name="T24" fmla="*/ 109501336 w 6848"/>
                <a:gd name="T25" fmla="*/ 389120048 h 6190"/>
                <a:gd name="T26" fmla="*/ 189440956 w 6848"/>
                <a:gd name="T27" fmla="*/ 393913407 h 6190"/>
                <a:gd name="T28" fmla="*/ 172106513 w 6848"/>
                <a:gd name="T29" fmla="*/ 405742513 h 6190"/>
                <a:gd name="T30" fmla="*/ 212037794 w 6848"/>
                <a:gd name="T31" fmla="*/ 420509297 h 6190"/>
                <a:gd name="T32" fmla="*/ 236801125 w 6848"/>
                <a:gd name="T33" fmla="*/ 421127858 h 6190"/>
                <a:gd name="T34" fmla="*/ 244926584 w 6848"/>
                <a:gd name="T35" fmla="*/ 410922578 h 6190"/>
                <a:gd name="T36" fmla="*/ 237884650 w 6848"/>
                <a:gd name="T37" fmla="*/ 409994598 h 6190"/>
                <a:gd name="T38" fmla="*/ 219621630 w 6848"/>
                <a:gd name="T39" fmla="*/ 366621671 h 6190"/>
                <a:gd name="T40" fmla="*/ 209483792 w 6848"/>
                <a:gd name="T41" fmla="*/ 392753849 h 6190"/>
                <a:gd name="T42" fmla="*/ 188976668 w 6848"/>
                <a:gd name="T43" fmla="*/ 347216099 h 6190"/>
                <a:gd name="T44" fmla="*/ 181005878 w 6848"/>
                <a:gd name="T45" fmla="*/ 373116143 h 6190"/>
                <a:gd name="T46" fmla="*/ 158950941 w 6848"/>
                <a:gd name="T47" fmla="*/ 311265068 h 6190"/>
                <a:gd name="T48" fmla="*/ 147265569 w 6848"/>
                <a:gd name="T49" fmla="*/ 344278144 h 6190"/>
                <a:gd name="T50" fmla="*/ 135115908 w 6848"/>
                <a:gd name="T51" fmla="*/ 277710995 h 6190"/>
                <a:gd name="T52" fmla="*/ 110120294 w 6848"/>
                <a:gd name="T53" fmla="*/ 303379183 h 6190"/>
                <a:gd name="T54" fmla="*/ 100679306 w 6848"/>
                <a:gd name="T55" fmla="*/ 302837907 h 6190"/>
                <a:gd name="T56" fmla="*/ 270851053 w 6848"/>
                <a:gd name="T57" fmla="*/ 233951365 h 6190"/>
                <a:gd name="T58" fmla="*/ 309466527 w 6848"/>
                <a:gd name="T59" fmla="*/ 158802484 h 6190"/>
                <a:gd name="T60" fmla="*/ 450696072 w 6848"/>
                <a:gd name="T61" fmla="*/ 63320052 h 6190"/>
                <a:gd name="T62" fmla="*/ 529242827 w 6848"/>
                <a:gd name="T63" fmla="*/ 0 h 6190"/>
                <a:gd name="T64" fmla="*/ 495502518 w 6848"/>
                <a:gd name="T65" fmla="*/ 105224000 h 6190"/>
                <a:gd name="T66" fmla="*/ 493181077 w 6848"/>
                <a:gd name="T67" fmla="*/ 234492640 h 6190"/>
                <a:gd name="T68" fmla="*/ 448065013 w 6848"/>
                <a:gd name="T69" fmla="*/ 307476696 h 6190"/>
                <a:gd name="T70" fmla="*/ 319217412 w 6848"/>
                <a:gd name="T71" fmla="*/ 372497582 h 6190"/>
                <a:gd name="T72" fmla="*/ 288108161 w 6848"/>
                <a:gd name="T73" fmla="*/ 460944546 h 6190"/>
                <a:gd name="T74" fmla="*/ 293602561 w 6848"/>
                <a:gd name="T75" fmla="*/ 421050572 h 6190"/>
                <a:gd name="T76" fmla="*/ 315347880 w 6848"/>
                <a:gd name="T77" fmla="*/ 370023617 h 6190"/>
                <a:gd name="T78" fmla="*/ 274023735 w 6848"/>
                <a:gd name="T79" fmla="*/ 305853148 h 6190"/>
                <a:gd name="T80" fmla="*/ 318598175 w 6848"/>
                <a:gd name="T81" fmla="*/ 295261163 h 6190"/>
                <a:gd name="T82" fmla="*/ 327961829 w 6848"/>
                <a:gd name="T83" fmla="*/ 323016889 h 6190"/>
                <a:gd name="T84" fmla="*/ 334385084 w 6848"/>
                <a:gd name="T85" fmla="*/ 332603608 h 6190"/>
                <a:gd name="T86" fmla="*/ 394359202 w 6848"/>
                <a:gd name="T87" fmla="*/ 306780850 h 6190"/>
                <a:gd name="T88" fmla="*/ 353886297 w 6848"/>
                <a:gd name="T89" fmla="*/ 292864484 h 6190"/>
                <a:gd name="T90" fmla="*/ 428950753 w 6848"/>
                <a:gd name="T91" fmla="*/ 270211537 h 6190"/>
                <a:gd name="T92" fmla="*/ 372149317 w 6848"/>
                <a:gd name="T93" fmla="*/ 254594058 h 6190"/>
                <a:gd name="T94" fmla="*/ 452553502 w 6848"/>
                <a:gd name="T95" fmla="*/ 226838611 h 6190"/>
                <a:gd name="T96" fmla="*/ 393507961 w 6848"/>
                <a:gd name="T97" fmla="*/ 218024745 h 6190"/>
                <a:gd name="T98" fmla="*/ 414866327 w 6848"/>
                <a:gd name="T99" fmla="*/ 204185664 h 6190"/>
                <a:gd name="T100" fmla="*/ 435605735 w 6848"/>
                <a:gd name="T101" fmla="*/ 170322171 h 6190"/>
                <a:gd name="T102" fmla="*/ 416104521 w 6848"/>
                <a:gd name="T103" fmla="*/ 163054569 h 6190"/>
                <a:gd name="T104" fmla="*/ 460756297 w 6848"/>
                <a:gd name="T105" fmla="*/ 129114069 h 6190"/>
                <a:gd name="T106" fmla="*/ 435528400 w 6848"/>
                <a:gd name="T107" fmla="*/ 126871960 h 6190"/>
                <a:gd name="T108" fmla="*/ 420206057 w 6848"/>
                <a:gd name="T109" fmla="*/ 129423210 h 6190"/>
                <a:gd name="T110" fmla="*/ 386311078 w 6848"/>
                <a:gd name="T111" fmla="*/ 122619598 h 6190"/>
                <a:gd name="T112" fmla="*/ 381203352 w 6848"/>
                <a:gd name="T113" fmla="*/ 198541609 h 6190"/>
                <a:gd name="T114" fmla="*/ 358219839 w 6848"/>
                <a:gd name="T115" fmla="*/ 160116613 h 6190"/>
                <a:gd name="T116" fmla="*/ 360773562 w 6848"/>
                <a:gd name="T117" fmla="*/ 231400114 h 6190"/>
                <a:gd name="T118" fmla="*/ 339879485 w 6848"/>
                <a:gd name="T119" fmla="*/ 204494805 h 6190"/>
                <a:gd name="T120" fmla="*/ 334075466 w 6848"/>
                <a:gd name="T121" fmla="*/ 260701825 h 61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848" h="6190">
                  <a:moveTo>
                    <a:pt x="1418" y="3266"/>
                  </a:moveTo>
                  <a:lnTo>
                    <a:pt x="1418" y="3266"/>
                  </a:lnTo>
                  <a:lnTo>
                    <a:pt x="1497" y="3270"/>
                  </a:lnTo>
                  <a:lnTo>
                    <a:pt x="1574" y="3276"/>
                  </a:lnTo>
                  <a:lnTo>
                    <a:pt x="1649" y="3284"/>
                  </a:lnTo>
                  <a:lnTo>
                    <a:pt x="1724" y="3293"/>
                  </a:lnTo>
                  <a:lnTo>
                    <a:pt x="1797" y="3306"/>
                  </a:lnTo>
                  <a:lnTo>
                    <a:pt x="1868" y="3319"/>
                  </a:lnTo>
                  <a:lnTo>
                    <a:pt x="1939" y="3335"/>
                  </a:lnTo>
                  <a:lnTo>
                    <a:pt x="2009" y="3352"/>
                  </a:lnTo>
                  <a:lnTo>
                    <a:pt x="2077" y="3372"/>
                  </a:lnTo>
                  <a:lnTo>
                    <a:pt x="2143" y="3392"/>
                  </a:lnTo>
                  <a:lnTo>
                    <a:pt x="2209" y="3416"/>
                  </a:lnTo>
                  <a:lnTo>
                    <a:pt x="2273" y="3439"/>
                  </a:lnTo>
                  <a:lnTo>
                    <a:pt x="2335" y="3466"/>
                  </a:lnTo>
                  <a:lnTo>
                    <a:pt x="2396" y="3493"/>
                  </a:lnTo>
                  <a:lnTo>
                    <a:pt x="2458" y="3522"/>
                  </a:lnTo>
                  <a:lnTo>
                    <a:pt x="2516" y="3551"/>
                  </a:lnTo>
                  <a:lnTo>
                    <a:pt x="2574" y="3583"/>
                  </a:lnTo>
                  <a:lnTo>
                    <a:pt x="2629" y="3616"/>
                  </a:lnTo>
                  <a:lnTo>
                    <a:pt x="2684" y="3650"/>
                  </a:lnTo>
                  <a:lnTo>
                    <a:pt x="2738" y="3686"/>
                  </a:lnTo>
                  <a:lnTo>
                    <a:pt x="2789" y="3722"/>
                  </a:lnTo>
                  <a:lnTo>
                    <a:pt x="2840" y="3760"/>
                  </a:lnTo>
                  <a:lnTo>
                    <a:pt x="2889" y="3798"/>
                  </a:lnTo>
                  <a:lnTo>
                    <a:pt x="2937" y="3838"/>
                  </a:lnTo>
                  <a:lnTo>
                    <a:pt x="2983" y="3879"/>
                  </a:lnTo>
                  <a:lnTo>
                    <a:pt x="3029" y="3920"/>
                  </a:lnTo>
                  <a:lnTo>
                    <a:pt x="3073" y="3963"/>
                  </a:lnTo>
                  <a:lnTo>
                    <a:pt x="3115" y="4006"/>
                  </a:lnTo>
                  <a:lnTo>
                    <a:pt x="3156" y="4050"/>
                  </a:lnTo>
                  <a:lnTo>
                    <a:pt x="3196" y="4095"/>
                  </a:lnTo>
                  <a:lnTo>
                    <a:pt x="3234" y="4140"/>
                  </a:lnTo>
                  <a:lnTo>
                    <a:pt x="3271" y="4186"/>
                  </a:lnTo>
                  <a:lnTo>
                    <a:pt x="3306" y="4232"/>
                  </a:lnTo>
                  <a:lnTo>
                    <a:pt x="3340" y="4280"/>
                  </a:lnTo>
                  <a:lnTo>
                    <a:pt x="3372" y="4327"/>
                  </a:lnTo>
                  <a:lnTo>
                    <a:pt x="3404" y="4375"/>
                  </a:lnTo>
                  <a:lnTo>
                    <a:pt x="3433" y="4423"/>
                  </a:lnTo>
                  <a:lnTo>
                    <a:pt x="3461" y="4472"/>
                  </a:lnTo>
                  <a:lnTo>
                    <a:pt x="3488" y="4519"/>
                  </a:lnTo>
                  <a:lnTo>
                    <a:pt x="3514" y="4568"/>
                  </a:lnTo>
                  <a:lnTo>
                    <a:pt x="3538" y="4617"/>
                  </a:lnTo>
                  <a:lnTo>
                    <a:pt x="3560" y="4666"/>
                  </a:lnTo>
                  <a:lnTo>
                    <a:pt x="3582" y="4715"/>
                  </a:lnTo>
                  <a:lnTo>
                    <a:pt x="3602" y="4764"/>
                  </a:lnTo>
                  <a:lnTo>
                    <a:pt x="3620" y="4813"/>
                  </a:lnTo>
                  <a:lnTo>
                    <a:pt x="3636" y="4862"/>
                  </a:lnTo>
                  <a:lnTo>
                    <a:pt x="3652" y="4911"/>
                  </a:lnTo>
                  <a:lnTo>
                    <a:pt x="3665" y="4959"/>
                  </a:lnTo>
                  <a:lnTo>
                    <a:pt x="3678" y="5007"/>
                  </a:lnTo>
                  <a:lnTo>
                    <a:pt x="3689" y="5055"/>
                  </a:lnTo>
                  <a:lnTo>
                    <a:pt x="3698" y="5102"/>
                  </a:lnTo>
                  <a:lnTo>
                    <a:pt x="3706" y="5149"/>
                  </a:lnTo>
                  <a:lnTo>
                    <a:pt x="3713" y="5195"/>
                  </a:lnTo>
                  <a:lnTo>
                    <a:pt x="3718" y="5241"/>
                  </a:lnTo>
                  <a:lnTo>
                    <a:pt x="3722" y="5286"/>
                  </a:lnTo>
                  <a:lnTo>
                    <a:pt x="3723" y="5331"/>
                  </a:lnTo>
                  <a:lnTo>
                    <a:pt x="3723" y="5375"/>
                  </a:lnTo>
                  <a:lnTo>
                    <a:pt x="3723" y="5418"/>
                  </a:lnTo>
                  <a:lnTo>
                    <a:pt x="3719" y="5461"/>
                  </a:lnTo>
                  <a:lnTo>
                    <a:pt x="3716" y="5502"/>
                  </a:lnTo>
                  <a:lnTo>
                    <a:pt x="3711" y="5543"/>
                  </a:lnTo>
                  <a:lnTo>
                    <a:pt x="3703" y="5582"/>
                  </a:lnTo>
                  <a:lnTo>
                    <a:pt x="3695" y="5621"/>
                  </a:lnTo>
                  <a:lnTo>
                    <a:pt x="3684" y="5659"/>
                  </a:lnTo>
                  <a:lnTo>
                    <a:pt x="3642" y="5683"/>
                  </a:lnTo>
                  <a:lnTo>
                    <a:pt x="3599" y="5706"/>
                  </a:lnTo>
                  <a:lnTo>
                    <a:pt x="3557" y="5728"/>
                  </a:lnTo>
                  <a:lnTo>
                    <a:pt x="3513" y="5749"/>
                  </a:lnTo>
                  <a:lnTo>
                    <a:pt x="3469" y="5769"/>
                  </a:lnTo>
                  <a:lnTo>
                    <a:pt x="3425" y="5788"/>
                  </a:lnTo>
                  <a:lnTo>
                    <a:pt x="3381" y="5805"/>
                  </a:lnTo>
                  <a:lnTo>
                    <a:pt x="3335" y="5821"/>
                  </a:lnTo>
                  <a:lnTo>
                    <a:pt x="3291" y="5836"/>
                  </a:lnTo>
                  <a:lnTo>
                    <a:pt x="3246" y="5851"/>
                  </a:lnTo>
                  <a:lnTo>
                    <a:pt x="3201" y="5863"/>
                  </a:lnTo>
                  <a:lnTo>
                    <a:pt x="3154" y="5875"/>
                  </a:lnTo>
                  <a:lnTo>
                    <a:pt x="3109" y="5885"/>
                  </a:lnTo>
                  <a:lnTo>
                    <a:pt x="3063" y="5895"/>
                  </a:lnTo>
                  <a:lnTo>
                    <a:pt x="3018" y="5903"/>
                  </a:lnTo>
                  <a:lnTo>
                    <a:pt x="2971" y="5910"/>
                  </a:lnTo>
                  <a:lnTo>
                    <a:pt x="2925" y="5917"/>
                  </a:lnTo>
                  <a:lnTo>
                    <a:pt x="2878" y="5921"/>
                  </a:lnTo>
                  <a:lnTo>
                    <a:pt x="2832" y="5925"/>
                  </a:lnTo>
                  <a:lnTo>
                    <a:pt x="2785" y="5928"/>
                  </a:lnTo>
                  <a:lnTo>
                    <a:pt x="2739" y="5930"/>
                  </a:lnTo>
                  <a:lnTo>
                    <a:pt x="2692" y="5930"/>
                  </a:lnTo>
                  <a:lnTo>
                    <a:pt x="2645" y="5930"/>
                  </a:lnTo>
                  <a:lnTo>
                    <a:pt x="2598" y="5929"/>
                  </a:lnTo>
                  <a:lnTo>
                    <a:pt x="2552" y="5925"/>
                  </a:lnTo>
                  <a:lnTo>
                    <a:pt x="2505" y="5923"/>
                  </a:lnTo>
                  <a:lnTo>
                    <a:pt x="2459" y="5918"/>
                  </a:lnTo>
                  <a:lnTo>
                    <a:pt x="2412" y="5912"/>
                  </a:lnTo>
                  <a:lnTo>
                    <a:pt x="2367" y="5906"/>
                  </a:lnTo>
                  <a:lnTo>
                    <a:pt x="2321" y="5898"/>
                  </a:lnTo>
                  <a:lnTo>
                    <a:pt x="2274" y="5890"/>
                  </a:lnTo>
                  <a:lnTo>
                    <a:pt x="2229" y="5880"/>
                  </a:lnTo>
                  <a:lnTo>
                    <a:pt x="2184" y="5869"/>
                  </a:lnTo>
                  <a:lnTo>
                    <a:pt x="2139" y="5858"/>
                  </a:lnTo>
                  <a:lnTo>
                    <a:pt x="2093" y="5844"/>
                  </a:lnTo>
                  <a:lnTo>
                    <a:pt x="2048" y="5831"/>
                  </a:lnTo>
                  <a:lnTo>
                    <a:pt x="2004" y="5818"/>
                  </a:lnTo>
                  <a:lnTo>
                    <a:pt x="1959" y="5802"/>
                  </a:lnTo>
                  <a:lnTo>
                    <a:pt x="1915" y="5786"/>
                  </a:lnTo>
                  <a:lnTo>
                    <a:pt x="1872" y="5769"/>
                  </a:lnTo>
                  <a:lnTo>
                    <a:pt x="1828" y="5750"/>
                  </a:lnTo>
                  <a:lnTo>
                    <a:pt x="1785" y="5731"/>
                  </a:lnTo>
                  <a:lnTo>
                    <a:pt x="1742" y="5711"/>
                  </a:lnTo>
                  <a:lnTo>
                    <a:pt x="1701" y="5690"/>
                  </a:lnTo>
                  <a:lnTo>
                    <a:pt x="1658" y="5668"/>
                  </a:lnTo>
                  <a:lnTo>
                    <a:pt x="1618" y="5645"/>
                  </a:lnTo>
                  <a:lnTo>
                    <a:pt x="1576" y="5622"/>
                  </a:lnTo>
                  <a:lnTo>
                    <a:pt x="1536" y="5598"/>
                  </a:lnTo>
                  <a:lnTo>
                    <a:pt x="1495" y="5572"/>
                  </a:lnTo>
                  <a:lnTo>
                    <a:pt x="1456" y="5546"/>
                  </a:lnTo>
                  <a:lnTo>
                    <a:pt x="1417" y="5519"/>
                  </a:lnTo>
                  <a:lnTo>
                    <a:pt x="1379" y="5491"/>
                  </a:lnTo>
                  <a:lnTo>
                    <a:pt x="1341" y="5463"/>
                  </a:lnTo>
                  <a:lnTo>
                    <a:pt x="1305" y="5434"/>
                  </a:lnTo>
                  <a:lnTo>
                    <a:pt x="1268" y="5403"/>
                  </a:lnTo>
                  <a:lnTo>
                    <a:pt x="1231" y="5373"/>
                  </a:lnTo>
                  <a:lnTo>
                    <a:pt x="1196" y="5341"/>
                  </a:lnTo>
                  <a:lnTo>
                    <a:pt x="1162" y="5308"/>
                  </a:lnTo>
                  <a:lnTo>
                    <a:pt x="1127" y="5274"/>
                  </a:lnTo>
                  <a:lnTo>
                    <a:pt x="1094" y="5239"/>
                  </a:lnTo>
                  <a:lnTo>
                    <a:pt x="1061" y="5205"/>
                  </a:lnTo>
                  <a:lnTo>
                    <a:pt x="1030" y="5170"/>
                  </a:lnTo>
                  <a:lnTo>
                    <a:pt x="999" y="5133"/>
                  </a:lnTo>
                  <a:lnTo>
                    <a:pt x="969" y="5095"/>
                  </a:lnTo>
                  <a:lnTo>
                    <a:pt x="936" y="5051"/>
                  </a:lnTo>
                  <a:lnTo>
                    <a:pt x="904" y="5007"/>
                  </a:lnTo>
                  <a:lnTo>
                    <a:pt x="874" y="4963"/>
                  </a:lnTo>
                  <a:lnTo>
                    <a:pt x="849" y="4919"/>
                  </a:lnTo>
                  <a:lnTo>
                    <a:pt x="823" y="4874"/>
                  </a:lnTo>
                  <a:lnTo>
                    <a:pt x="801" y="4829"/>
                  </a:lnTo>
                  <a:lnTo>
                    <a:pt x="780" y="4783"/>
                  </a:lnTo>
                  <a:lnTo>
                    <a:pt x="761" y="4738"/>
                  </a:lnTo>
                  <a:lnTo>
                    <a:pt x="744" y="4693"/>
                  </a:lnTo>
                  <a:lnTo>
                    <a:pt x="728" y="4646"/>
                  </a:lnTo>
                  <a:lnTo>
                    <a:pt x="713" y="4601"/>
                  </a:lnTo>
                  <a:lnTo>
                    <a:pt x="700" y="4555"/>
                  </a:lnTo>
                  <a:lnTo>
                    <a:pt x="687" y="4508"/>
                  </a:lnTo>
                  <a:lnTo>
                    <a:pt x="676" y="4462"/>
                  </a:lnTo>
                  <a:lnTo>
                    <a:pt x="667" y="4414"/>
                  </a:lnTo>
                  <a:lnTo>
                    <a:pt x="658" y="4368"/>
                  </a:lnTo>
                  <a:lnTo>
                    <a:pt x="641" y="4272"/>
                  </a:lnTo>
                  <a:lnTo>
                    <a:pt x="627" y="4176"/>
                  </a:lnTo>
                  <a:lnTo>
                    <a:pt x="615" y="4079"/>
                  </a:lnTo>
                  <a:lnTo>
                    <a:pt x="603" y="3982"/>
                  </a:lnTo>
                  <a:lnTo>
                    <a:pt x="590" y="3881"/>
                  </a:lnTo>
                  <a:lnTo>
                    <a:pt x="576" y="3781"/>
                  </a:lnTo>
                  <a:lnTo>
                    <a:pt x="560" y="3680"/>
                  </a:lnTo>
                  <a:lnTo>
                    <a:pt x="550" y="3629"/>
                  </a:lnTo>
                  <a:lnTo>
                    <a:pt x="541" y="3578"/>
                  </a:lnTo>
                  <a:lnTo>
                    <a:pt x="530" y="3526"/>
                  </a:lnTo>
                  <a:lnTo>
                    <a:pt x="514" y="3469"/>
                  </a:lnTo>
                  <a:lnTo>
                    <a:pt x="495" y="3411"/>
                  </a:lnTo>
                  <a:lnTo>
                    <a:pt x="473" y="3350"/>
                  </a:lnTo>
                  <a:lnTo>
                    <a:pt x="449" y="3287"/>
                  </a:lnTo>
                  <a:lnTo>
                    <a:pt x="421" y="3224"/>
                  </a:lnTo>
                  <a:lnTo>
                    <a:pt x="390" y="3161"/>
                  </a:lnTo>
                  <a:lnTo>
                    <a:pt x="373" y="3131"/>
                  </a:lnTo>
                  <a:lnTo>
                    <a:pt x="356" y="3100"/>
                  </a:lnTo>
                  <a:lnTo>
                    <a:pt x="339" y="3070"/>
                  </a:lnTo>
                  <a:lnTo>
                    <a:pt x="321" y="3040"/>
                  </a:lnTo>
                  <a:lnTo>
                    <a:pt x="301" y="3012"/>
                  </a:lnTo>
                  <a:lnTo>
                    <a:pt x="281" y="2984"/>
                  </a:lnTo>
                  <a:lnTo>
                    <a:pt x="261" y="2956"/>
                  </a:lnTo>
                  <a:lnTo>
                    <a:pt x="240" y="2930"/>
                  </a:lnTo>
                  <a:lnTo>
                    <a:pt x="218" y="2906"/>
                  </a:lnTo>
                  <a:lnTo>
                    <a:pt x="196" y="2881"/>
                  </a:lnTo>
                  <a:lnTo>
                    <a:pt x="174" y="2859"/>
                  </a:lnTo>
                  <a:lnTo>
                    <a:pt x="151" y="2837"/>
                  </a:lnTo>
                  <a:lnTo>
                    <a:pt x="126" y="2818"/>
                  </a:lnTo>
                  <a:lnTo>
                    <a:pt x="103" y="2799"/>
                  </a:lnTo>
                  <a:lnTo>
                    <a:pt x="77" y="2784"/>
                  </a:lnTo>
                  <a:lnTo>
                    <a:pt x="53" y="2769"/>
                  </a:lnTo>
                  <a:lnTo>
                    <a:pt x="26" y="2755"/>
                  </a:lnTo>
                  <a:lnTo>
                    <a:pt x="0" y="2746"/>
                  </a:lnTo>
                  <a:lnTo>
                    <a:pt x="46" y="2763"/>
                  </a:lnTo>
                  <a:lnTo>
                    <a:pt x="91" y="2781"/>
                  </a:lnTo>
                  <a:lnTo>
                    <a:pt x="135" y="2799"/>
                  </a:lnTo>
                  <a:lnTo>
                    <a:pt x="179" y="2819"/>
                  </a:lnTo>
                  <a:lnTo>
                    <a:pt x="266" y="2858"/>
                  </a:lnTo>
                  <a:lnTo>
                    <a:pt x="350" y="2900"/>
                  </a:lnTo>
                  <a:lnTo>
                    <a:pt x="517" y="2984"/>
                  </a:lnTo>
                  <a:lnTo>
                    <a:pt x="601" y="3026"/>
                  </a:lnTo>
                  <a:lnTo>
                    <a:pt x="685" y="3067"/>
                  </a:lnTo>
                  <a:lnTo>
                    <a:pt x="769" y="3105"/>
                  </a:lnTo>
                  <a:lnTo>
                    <a:pt x="812" y="3123"/>
                  </a:lnTo>
                  <a:lnTo>
                    <a:pt x="855" y="3142"/>
                  </a:lnTo>
                  <a:lnTo>
                    <a:pt x="898" y="3158"/>
                  </a:lnTo>
                  <a:lnTo>
                    <a:pt x="942" y="3173"/>
                  </a:lnTo>
                  <a:lnTo>
                    <a:pt x="986" y="3189"/>
                  </a:lnTo>
                  <a:lnTo>
                    <a:pt x="1031" y="3203"/>
                  </a:lnTo>
                  <a:lnTo>
                    <a:pt x="1076" y="3216"/>
                  </a:lnTo>
                  <a:lnTo>
                    <a:pt x="1123" y="3227"/>
                  </a:lnTo>
                  <a:lnTo>
                    <a:pt x="1170" y="3237"/>
                  </a:lnTo>
                  <a:lnTo>
                    <a:pt x="1218" y="3247"/>
                  </a:lnTo>
                  <a:lnTo>
                    <a:pt x="1267" y="3254"/>
                  </a:lnTo>
                  <a:lnTo>
                    <a:pt x="1316" y="3260"/>
                  </a:lnTo>
                  <a:lnTo>
                    <a:pt x="1367" y="3264"/>
                  </a:lnTo>
                  <a:lnTo>
                    <a:pt x="1418" y="3266"/>
                  </a:lnTo>
                  <a:close/>
                  <a:moveTo>
                    <a:pt x="1366" y="4052"/>
                  </a:moveTo>
                  <a:lnTo>
                    <a:pt x="1366" y="4052"/>
                  </a:lnTo>
                  <a:lnTo>
                    <a:pt x="1228" y="4019"/>
                  </a:lnTo>
                  <a:lnTo>
                    <a:pt x="1158" y="4004"/>
                  </a:lnTo>
                  <a:lnTo>
                    <a:pt x="1088" y="3989"/>
                  </a:lnTo>
                  <a:lnTo>
                    <a:pt x="1019" y="3975"/>
                  </a:lnTo>
                  <a:lnTo>
                    <a:pt x="949" y="3963"/>
                  </a:lnTo>
                  <a:lnTo>
                    <a:pt x="879" y="3953"/>
                  </a:lnTo>
                  <a:lnTo>
                    <a:pt x="810" y="3944"/>
                  </a:lnTo>
                  <a:lnTo>
                    <a:pt x="877" y="3955"/>
                  </a:lnTo>
                  <a:lnTo>
                    <a:pt x="942" y="3968"/>
                  </a:lnTo>
                  <a:lnTo>
                    <a:pt x="1004" y="3983"/>
                  </a:lnTo>
                  <a:lnTo>
                    <a:pt x="1064" y="3999"/>
                  </a:lnTo>
                  <a:lnTo>
                    <a:pt x="1121" y="4017"/>
                  </a:lnTo>
                  <a:lnTo>
                    <a:pt x="1178" y="4038"/>
                  </a:lnTo>
                  <a:lnTo>
                    <a:pt x="1230" y="4061"/>
                  </a:lnTo>
                  <a:lnTo>
                    <a:pt x="1283" y="4085"/>
                  </a:lnTo>
                  <a:lnTo>
                    <a:pt x="1333" y="4114"/>
                  </a:lnTo>
                  <a:lnTo>
                    <a:pt x="1383" y="4143"/>
                  </a:lnTo>
                  <a:lnTo>
                    <a:pt x="1431" y="4176"/>
                  </a:lnTo>
                  <a:lnTo>
                    <a:pt x="1478" y="4211"/>
                  </a:lnTo>
                  <a:lnTo>
                    <a:pt x="1526" y="4250"/>
                  </a:lnTo>
                  <a:lnTo>
                    <a:pt x="1572" y="4293"/>
                  </a:lnTo>
                  <a:lnTo>
                    <a:pt x="1619" y="4338"/>
                  </a:lnTo>
                  <a:lnTo>
                    <a:pt x="1667" y="4386"/>
                  </a:lnTo>
                  <a:lnTo>
                    <a:pt x="1472" y="4365"/>
                  </a:lnTo>
                  <a:lnTo>
                    <a:pt x="1374" y="4357"/>
                  </a:lnTo>
                  <a:lnTo>
                    <a:pt x="1278" y="4348"/>
                  </a:lnTo>
                  <a:lnTo>
                    <a:pt x="1180" y="4342"/>
                  </a:lnTo>
                  <a:lnTo>
                    <a:pt x="1082" y="4336"/>
                  </a:lnTo>
                  <a:lnTo>
                    <a:pt x="984" y="4334"/>
                  </a:lnTo>
                  <a:lnTo>
                    <a:pt x="887" y="4332"/>
                  </a:lnTo>
                  <a:lnTo>
                    <a:pt x="959" y="4334"/>
                  </a:lnTo>
                  <a:lnTo>
                    <a:pt x="1030" y="4336"/>
                  </a:lnTo>
                  <a:lnTo>
                    <a:pt x="1102" y="4340"/>
                  </a:lnTo>
                  <a:lnTo>
                    <a:pt x="1174" y="4347"/>
                  </a:lnTo>
                  <a:lnTo>
                    <a:pt x="1245" y="4356"/>
                  </a:lnTo>
                  <a:lnTo>
                    <a:pt x="1315" y="4368"/>
                  </a:lnTo>
                  <a:lnTo>
                    <a:pt x="1384" y="4381"/>
                  </a:lnTo>
                  <a:lnTo>
                    <a:pt x="1417" y="4390"/>
                  </a:lnTo>
                  <a:lnTo>
                    <a:pt x="1451" y="4398"/>
                  </a:lnTo>
                  <a:lnTo>
                    <a:pt x="1486" y="4408"/>
                  </a:lnTo>
                  <a:lnTo>
                    <a:pt x="1519" y="4419"/>
                  </a:lnTo>
                  <a:lnTo>
                    <a:pt x="1552" y="4430"/>
                  </a:lnTo>
                  <a:lnTo>
                    <a:pt x="1583" y="4442"/>
                  </a:lnTo>
                  <a:lnTo>
                    <a:pt x="1616" y="4455"/>
                  </a:lnTo>
                  <a:lnTo>
                    <a:pt x="1647" y="4468"/>
                  </a:lnTo>
                  <a:lnTo>
                    <a:pt x="1679" y="4483"/>
                  </a:lnTo>
                  <a:lnTo>
                    <a:pt x="1709" y="4499"/>
                  </a:lnTo>
                  <a:lnTo>
                    <a:pt x="1740" y="4514"/>
                  </a:lnTo>
                  <a:lnTo>
                    <a:pt x="1769" y="4533"/>
                  </a:lnTo>
                  <a:lnTo>
                    <a:pt x="1799" y="4551"/>
                  </a:lnTo>
                  <a:lnTo>
                    <a:pt x="1827" y="4571"/>
                  </a:lnTo>
                  <a:lnTo>
                    <a:pt x="1855" y="4590"/>
                  </a:lnTo>
                  <a:lnTo>
                    <a:pt x="1882" y="4612"/>
                  </a:lnTo>
                  <a:lnTo>
                    <a:pt x="1909" y="4634"/>
                  </a:lnTo>
                  <a:lnTo>
                    <a:pt x="1934" y="4657"/>
                  </a:lnTo>
                  <a:lnTo>
                    <a:pt x="1821" y="4659"/>
                  </a:lnTo>
                  <a:lnTo>
                    <a:pt x="1708" y="4661"/>
                  </a:lnTo>
                  <a:lnTo>
                    <a:pt x="1594" y="4665"/>
                  </a:lnTo>
                  <a:lnTo>
                    <a:pt x="1481" y="4668"/>
                  </a:lnTo>
                  <a:lnTo>
                    <a:pt x="1367" y="4675"/>
                  </a:lnTo>
                  <a:lnTo>
                    <a:pt x="1253" y="4683"/>
                  </a:lnTo>
                  <a:lnTo>
                    <a:pt x="1141" y="4694"/>
                  </a:lnTo>
                  <a:lnTo>
                    <a:pt x="1085" y="4700"/>
                  </a:lnTo>
                  <a:lnTo>
                    <a:pt x="1028" y="4708"/>
                  </a:lnTo>
                  <a:lnTo>
                    <a:pt x="1198" y="4700"/>
                  </a:lnTo>
                  <a:lnTo>
                    <a:pt x="1280" y="4697"/>
                  </a:lnTo>
                  <a:lnTo>
                    <a:pt x="1362" y="4695"/>
                  </a:lnTo>
                  <a:lnTo>
                    <a:pt x="1442" y="4695"/>
                  </a:lnTo>
                  <a:lnTo>
                    <a:pt x="1521" y="4698"/>
                  </a:lnTo>
                  <a:lnTo>
                    <a:pt x="1560" y="4699"/>
                  </a:lnTo>
                  <a:lnTo>
                    <a:pt x="1598" y="4701"/>
                  </a:lnTo>
                  <a:lnTo>
                    <a:pt x="1636" y="4705"/>
                  </a:lnTo>
                  <a:lnTo>
                    <a:pt x="1675" y="4710"/>
                  </a:lnTo>
                  <a:lnTo>
                    <a:pt x="1712" y="4715"/>
                  </a:lnTo>
                  <a:lnTo>
                    <a:pt x="1750" y="4721"/>
                  </a:lnTo>
                  <a:lnTo>
                    <a:pt x="1786" y="4728"/>
                  </a:lnTo>
                  <a:lnTo>
                    <a:pt x="1824" y="4737"/>
                  </a:lnTo>
                  <a:lnTo>
                    <a:pt x="1861" y="4746"/>
                  </a:lnTo>
                  <a:lnTo>
                    <a:pt x="1896" y="4757"/>
                  </a:lnTo>
                  <a:lnTo>
                    <a:pt x="1933" y="4768"/>
                  </a:lnTo>
                  <a:lnTo>
                    <a:pt x="1969" y="4781"/>
                  </a:lnTo>
                  <a:lnTo>
                    <a:pt x="2005" y="4796"/>
                  </a:lnTo>
                  <a:lnTo>
                    <a:pt x="2041" y="4812"/>
                  </a:lnTo>
                  <a:lnTo>
                    <a:pt x="2075" y="4829"/>
                  </a:lnTo>
                  <a:lnTo>
                    <a:pt x="2110" y="4847"/>
                  </a:lnTo>
                  <a:lnTo>
                    <a:pt x="2146" y="4868"/>
                  </a:lnTo>
                  <a:lnTo>
                    <a:pt x="2180" y="4890"/>
                  </a:lnTo>
                  <a:lnTo>
                    <a:pt x="2214" y="4913"/>
                  </a:lnTo>
                  <a:lnTo>
                    <a:pt x="2249" y="4939"/>
                  </a:lnTo>
                  <a:lnTo>
                    <a:pt x="2129" y="4948"/>
                  </a:lnTo>
                  <a:lnTo>
                    <a:pt x="2010" y="4958"/>
                  </a:lnTo>
                  <a:lnTo>
                    <a:pt x="1890" y="4970"/>
                  </a:lnTo>
                  <a:lnTo>
                    <a:pt x="1771" y="4983"/>
                  </a:lnTo>
                  <a:lnTo>
                    <a:pt x="1652" y="4997"/>
                  </a:lnTo>
                  <a:lnTo>
                    <a:pt x="1533" y="5014"/>
                  </a:lnTo>
                  <a:lnTo>
                    <a:pt x="1415" y="5033"/>
                  </a:lnTo>
                  <a:lnTo>
                    <a:pt x="1296" y="5055"/>
                  </a:lnTo>
                  <a:lnTo>
                    <a:pt x="1378" y="5040"/>
                  </a:lnTo>
                  <a:lnTo>
                    <a:pt x="1460" y="5027"/>
                  </a:lnTo>
                  <a:lnTo>
                    <a:pt x="1544" y="5017"/>
                  </a:lnTo>
                  <a:lnTo>
                    <a:pt x="1629" y="5008"/>
                  </a:lnTo>
                  <a:lnTo>
                    <a:pt x="1713" y="5001"/>
                  </a:lnTo>
                  <a:lnTo>
                    <a:pt x="1799" y="4997"/>
                  </a:lnTo>
                  <a:lnTo>
                    <a:pt x="1840" y="4997"/>
                  </a:lnTo>
                  <a:lnTo>
                    <a:pt x="1883" y="4997"/>
                  </a:lnTo>
                  <a:lnTo>
                    <a:pt x="1925" y="4997"/>
                  </a:lnTo>
                  <a:lnTo>
                    <a:pt x="1967" y="5000"/>
                  </a:lnTo>
                  <a:lnTo>
                    <a:pt x="2009" y="5002"/>
                  </a:lnTo>
                  <a:lnTo>
                    <a:pt x="2050" y="5005"/>
                  </a:lnTo>
                  <a:lnTo>
                    <a:pt x="2092" y="5010"/>
                  </a:lnTo>
                  <a:lnTo>
                    <a:pt x="2134" y="5014"/>
                  </a:lnTo>
                  <a:lnTo>
                    <a:pt x="2174" y="5021"/>
                  </a:lnTo>
                  <a:lnTo>
                    <a:pt x="2214" y="5028"/>
                  </a:lnTo>
                  <a:lnTo>
                    <a:pt x="2255" y="5036"/>
                  </a:lnTo>
                  <a:lnTo>
                    <a:pt x="2294" y="5046"/>
                  </a:lnTo>
                  <a:lnTo>
                    <a:pt x="2334" y="5056"/>
                  </a:lnTo>
                  <a:lnTo>
                    <a:pt x="2372" y="5068"/>
                  </a:lnTo>
                  <a:lnTo>
                    <a:pt x="2411" y="5080"/>
                  </a:lnTo>
                  <a:lnTo>
                    <a:pt x="2448" y="5095"/>
                  </a:lnTo>
                  <a:lnTo>
                    <a:pt x="2486" y="5110"/>
                  </a:lnTo>
                  <a:lnTo>
                    <a:pt x="2522" y="5127"/>
                  </a:lnTo>
                  <a:lnTo>
                    <a:pt x="2558" y="5144"/>
                  </a:lnTo>
                  <a:lnTo>
                    <a:pt x="2593" y="5164"/>
                  </a:lnTo>
                  <a:lnTo>
                    <a:pt x="2394" y="5200"/>
                  </a:lnTo>
                  <a:lnTo>
                    <a:pt x="2295" y="5220"/>
                  </a:lnTo>
                  <a:lnTo>
                    <a:pt x="2196" y="5241"/>
                  </a:lnTo>
                  <a:lnTo>
                    <a:pt x="2097" y="5263"/>
                  </a:lnTo>
                  <a:lnTo>
                    <a:pt x="1999" y="5287"/>
                  </a:lnTo>
                  <a:lnTo>
                    <a:pt x="1901" y="5313"/>
                  </a:lnTo>
                  <a:lnTo>
                    <a:pt x="1805" y="5341"/>
                  </a:lnTo>
                  <a:lnTo>
                    <a:pt x="1843" y="5327"/>
                  </a:lnTo>
                  <a:lnTo>
                    <a:pt x="1881" y="5316"/>
                  </a:lnTo>
                  <a:lnTo>
                    <a:pt x="1918" y="5305"/>
                  </a:lnTo>
                  <a:lnTo>
                    <a:pt x="1956" y="5294"/>
                  </a:lnTo>
                  <a:lnTo>
                    <a:pt x="1995" y="5286"/>
                  </a:lnTo>
                  <a:lnTo>
                    <a:pt x="2033" y="5277"/>
                  </a:lnTo>
                  <a:lnTo>
                    <a:pt x="2071" y="5270"/>
                  </a:lnTo>
                  <a:lnTo>
                    <a:pt x="2109" y="5264"/>
                  </a:lnTo>
                  <a:lnTo>
                    <a:pt x="2147" y="5258"/>
                  </a:lnTo>
                  <a:lnTo>
                    <a:pt x="2185" y="5253"/>
                  </a:lnTo>
                  <a:lnTo>
                    <a:pt x="2224" y="5248"/>
                  </a:lnTo>
                  <a:lnTo>
                    <a:pt x="2262" y="5245"/>
                  </a:lnTo>
                  <a:lnTo>
                    <a:pt x="2300" y="5243"/>
                  </a:lnTo>
                  <a:lnTo>
                    <a:pt x="2338" y="5242"/>
                  </a:lnTo>
                  <a:lnTo>
                    <a:pt x="2376" y="5241"/>
                  </a:lnTo>
                  <a:lnTo>
                    <a:pt x="2412" y="5242"/>
                  </a:lnTo>
                  <a:lnTo>
                    <a:pt x="2450" y="5243"/>
                  </a:lnTo>
                  <a:lnTo>
                    <a:pt x="2488" y="5244"/>
                  </a:lnTo>
                  <a:lnTo>
                    <a:pt x="2525" y="5248"/>
                  </a:lnTo>
                  <a:lnTo>
                    <a:pt x="2563" y="5252"/>
                  </a:lnTo>
                  <a:lnTo>
                    <a:pt x="2601" y="5255"/>
                  </a:lnTo>
                  <a:lnTo>
                    <a:pt x="2637" y="5261"/>
                  </a:lnTo>
                  <a:lnTo>
                    <a:pt x="2674" y="5267"/>
                  </a:lnTo>
                  <a:lnTo>
                    <a:pt x="2711" y="5275"/>
                  </a:lnTo>
                  <a:lnTo>
                    <a:pt x="2747" y="5283"/>
                  </a:lnTo>
                  <a:lnTo>
                    <a:pt x="2784" y="5292"/>
                  </a:lnTo>
                  <a:lnTo>
                    <a:pt x="2821" y="5302"/>
                  </a:lnTo>
                  <a:lnTo>
                    <a:pt x="2857" y="5313"/>
                  </a:lnTo>
                  <a:lnTo>
                    <a:pt x="2893" y="5324"/>
                  </a:lnTo>
                  <a:lnTo>
                    <a:pt x="2929" y="5336"/>
                  </a:lnTo>
                  <a:lnTo>
                    <a:pt x="2965" y="5349"/>
                  </a:lnTo>
                  <a:lnTo>
                    <a:pt x="3000" y="5364"/>
                  </a:lnTo>
                  <a:lnTo>
                    <a:pt x="2827" y="5413"/>
                  </a:lnTo>
                  <a:lnTo>
                    <a:pt x="2740" y="5439"/>
                  </a:lnTo>
                  <a:lnTo>
                    <a:pt x="2654" y="5465"/>
                  </a:lnTo>
                  <a:lnTo>
                    <a:pt x="2568" y="5494"/>
                  </a:lnTo>
                  <a:lnTo>
                    <a:pt x="2483" y="5523"/>
                  </a:lnTo>
                  <a:lnTo>
                    <a:pt x="2399" y="5555"/>
                  </a:lnTo>
                  <a:lnTo>
                    <a:pt x="2315" y="5589"/>
                  </a:lnTo>
                  <a:lnTo>
                    <a:pt x="2366" y="5579"/>
                  </a:lnTo>
                  <a:lnTo>
                    <a:pt x="2416" y="5567"/>
                  </a:lnTo>
                  <a:lnTo>
                    <a:pt x="2466" y="5552"/>
                  </a:lnTo>
                  <a:lnTo>
                    <a:pt x="2517" y="5538"/>
                  </a:lnTo>
                  <a:lnTo>
                    <a:pt x="2618" y="5507"/>
                  </a:lnTo>
                  <a:lnTo>
                    <a:pt x="2668" y="5492"/>
                  </a:lnTo>
                  <a:lnTo>
                    <a:pt x="2718" y="5480"/>
                  </a:lnTo>
                  <a:lnTo>
                    <a:pt x="2751" y="5473"/>
                  </a:lnTo>
                  <a:lnTo>
                    <a:pt x="2783" y="5467"/>
                  </a:lnTo>
                  <a:lnTo>
                    <a:pt x="2813" y="5461"/>
                  </a:lnTo>
                  <a:lnTo>
                    <a:pt x="2844" y="5456"/>
                  </a:lnTo>
                  <a:lnTo>
                    <a:pt x="2872" y="5452"/>
                  </a:lnTo>
                  <a:lnTo>
                    <a:pt x="2901" y="5450"/>
                  </a:lnTo>
                  <a:lnTo>
                    <a:pt x="2928" y="5447"/>
                  </a:lnTo>
                  <a:lnTo>
                    <a:pt x="2956" y="5446"/>
                  </a:lnTo>
                  <a:lnTo>
                    <a:pt x="3009" y="5445"/>
                  </a:lnTo>
                  <a:lnTo>
                    <a:pt x="3060" y="5447"/>
                  </a:lnTo>
                  <a:lnTo>
                    <a:pt x="3109" y="5452"/>
                  </a:lnTo>
                  <a:lnTo>
                    <a:pt x="3159" y="5459"/>
                  </a:lnTo>
                  <a:lnTo>
                    <a:pt x="3208" y="5469"/>
                  </a:lnTo>
                  <a:lnTo>
                    <a:pt x="3257" y="5480"/>
                  </a:lnTo>
                  <a:lnTo>
                    <a:pt x="3307" y="5492"/>
                  </a:lnTo>
                  <a:lnTo>
                    <a:pt x="3359" y="5507"/>
                  </a:lnTo>
                  <a:lnTo>
                    <a:pt x="3467" y="5538"/>
                  </a:lnTo>
                  <a:lnTo>
                    <a:pt x="3588" y="5571"/>
                  </a:lnTo>
                  <a:lnTo>
                    <a:pt x="3497" y="5536"/>
                  </a:lnTo>
                  <a:lnTo>
                    <a:pt x="3411" y="5502"/>
                  </a:lnTo>
                  <a:lnTo>
                    <a:pt x="3370" y="5485"/>
                  </a:lnTo>
                  <a:lnTo>
                    <a:pt x="3332" y="5467"/>
                  </a:lnTo>
                  <a:lnTo>
                    <a:pt x="3295" y="5447"/>
                  </a:lnTo>
                  <a:lnTo>
                    <a:pt x="3278" y="5437"/>
                  </a:lnTo>
                  <a:lnTo>
                    <a:pt x="3262" y="5426"/>
                  </a:lnTo>
                  <a:lnTo>
                    <a:pt x="3247" y="5414"/>
                  </a:lnTo>
                  <a:lnTo>
                    <a:pt x="3233" y="5403"/>
                  </a:lnTo>
                  <a:lnTo>
                    <a:pt x="3219" y="5390"/>
                  </a:lnTo>
                  <a:lnTo>
                    <a:pt x="3206" y="5376"/>
                  </a:lnTo>
                  <a:lnTo>
                    <a:pt x="3194" y="5363"/>
                  </a:lnTo>
                  <a:lnTo>
                    <a:pt x="3184" y="5348"/>
                  </a:lnTo>
                  <a:lnTo>
                    <a:pt x="3174" y="5332"/>
                  </a:lnTo>
                  <a:lnTo>
                    <a:pt x="3165" y="5315"/>
                  </a:lnTo>
                  <a:lnTo>
                    <a:pt x="3157" y="5298"/>
                  </a:lnTo>
                  <a:lnTo>
                    <a:pt x="3151" y="5278"/>
                  </a:lnTo>
                  <a:lnTo>
                    <a:pt x="3146" y="5259"/>
                  </a:lnTo>
                  <a:lnTo>
                    <a:pt x="3142" y="5238"/>
                  </a:lnTo>
                  <a:lnTo>
                    <a:pt x="3140" y="5216"/>
                  </a:lnTo>
                  <a:lnTo>
                    <a:pt x="3139" y="5193"/>
                  </a:lnTo>
                  <a:lnTo>
                    <a:pt x="3139" y="5168"/>
                  </a:lnTo>
                  <a:lnTo>
                    <a:pt x="3141" y="5143"/>
                  </a:lnTo>
                  <a:lnTo>
                    <a:pt x="3147" y="5084"/>
                  </a:lnTo>
                  <a:lnTo>
                    <a:pt x="3153" y="5027"/>
                  </a:lnTo>
                  <a:lnTo>
                    <a:pt x="3169" y="4911"/>
                  </a:lnTo>
                  <a:lnTo>
                    <a:pt x="3186" y="4794"/>
                  </a:lnTo>
                  <a:lnTo>
                    <a:pt x="3192" y="4736"/>
                  </a:lnTo>
                  <a:lnTo>
                    <a:pt x="3200" y="4678"/>
                  </a:lnTo>
                  <a:lnTo>
                    <a:pt x="3178" y="4755"/>
                  </a:lnTo>
                  <a:lnTo>
                    <a:pt x="3158" y="4832"/>
                  </a:lnTo>
                  <a:lnTo>
                    <a:pt x="3141" y="4911"/>
                  </a:lnTo>
                  <a:lnTo>
                    <a:pt x="3125" y="4989"/>
                  </a:lnTo>
                  <a:lnTo>
                    <a:pt x="3110" y="5067"/>
                  </a:lnTo>
                  <a:lnTo>
                    <a:pt x="3097" y="5145"/>
                  </a:lnTo>
                  <a:lnTo>
                    <a:pt x="3085" y="5225"/>
                  </a:lnTo>
                  <a:lnTo>
                    <a:pt x="3074" y="5303"/>
                  </a:lnTo>
                  <a:lnTo>
                    <a:pt x="3021" y="5274"/>
                  </a:lnTo>
                  <a:lnTo>
                    <a:pt x="2976" y="5247"/>
                  </a:lnTo>
                  <a:lnTo>
                    <a:pt x="2956" y="5233"/>
                  </a:lnTo>
                  <a:lnTo>
                    <a:pt x="2938" y="5221"/>
                  </a:lnTo>
                  <a:lnTo>
                    <a:pt x="2921" y="5208"/>
                  </a:lnTo>
                  <a:lnTo>
                    <a:pt x="2905" y="5195"/>
                  </a:lnTo>
                  <a:lnTo>
                    <a:pt x="2892" y="5182"/>
                  </a:lnTo>
                  <a:lnTo>
                    <a:pt x="2879" y="5170"/>
                  </a:lnTo>
                  <a:lnTo>
                    <a:pt x="2868" y="5156"/>
                  </a:lnTo>
                  <a:lnTo>
                    <a:pt x="2859" y="5143"/>
                  </a:lnTo>
                  <a:lnTo>
                    <a:pt x="2850" y="5129"/>
                  </a:lnTo>
                  <a:lnTo>
                    <a:pt x="2843" y="5116"/>
                  </a:lnTo>
                  <a:lnTo>
                    <a:pt x="2837" y="5102"/>
                  </a:lnTo>
                  <a:lnTo>
                    <a:pt x="2830" y="5088"/>
                  </a:lnTo>
                  <a:lnTo>
                    <a:pt x="2827" y="5073"/>
                  </a:lnTo>
                  <a:lnTo>
                    <a:pt x="2823" y="5057"/>
                  </a:lnTo>
                  <a:lnTo>
                    <a:pt x="2821" y="5041"/>
                  </a:lnTo>
                  <a:lnTo>
                    <a:pt x="2818" y="5024"/>
                  </a:lnTo>
                  <a:lnTo>
                    <a:pt x="2817" y="4988"/>
                  </a:lnTo>
                  <a:lnTo>
                    <a:pt x="2818" y="4948"/>
                  </a:lnTo>
                  <a:lnTo>
                    <a:pt x="2822" y="4904"/>
                  </a:lnTo>
                  <a:lnTo>
                    <a:pt x="2826" y="4856"/>
                  </a:lnTo>
                  <a:lnTo>
                    <a:pt x="2838" y="4742"/>
                  </a:lnTo>
                  <a:lnTo>
                    <a:pt x="2843" y="4687"/>
                  </a:lnTo>
                  <a:lnTo>
                    <a:pt x="2846" y="4631"/>
                  </a:lnTo>
                  <a:lnTo>
                    <a:pt x="2850" y="4573"/>
                  </a:lnTo>
                  <a:lnTo>
                    <a:pt x="2855" y="4514"/>
                  </a:lnTo>
                  <a:lnTo>
                    <a:pt x="2862" y="4456"/>
                  </a:lnTo>
                  <a:lnTo>
                    <a:pt x="2870" y="4398"/>
                  </a:lnTo>
                  <a:lnTo>
                    <a:pt x="2876" y="4370"/>
                  </a:lnTo>
                  <a:lnTo>
                    <a:pt x="2881" y="4343"/>
                  </a:lnTo>
                  <a:lnTo>
                    <a:pt x="2888" y="4316"/>
                  </a:lnTo>
                  <a:lnTo>
                    <a:pt x="2895" y="4290"/>
                  </a:lnTo>
                  <a:lnTo>
                    <a:pt x="2881" y="4340"/>
                  </a:lnTo>
                  <a:lnTo>
                    <a:pt x="2867" y="4389"/>
                  </a:lnTo>
                  <a:lnTo>
                    <a:pt x="2854" y="4439"/>
                  </a:lnTo>
                  <a:lnTo>
                    <a:pt x="2843" y="4489"/>
                  </a:lnTo>
                  <a:lnTo>
                    <a:pt x="2819" y="4590"/>
                  </a:lnTo>
                  <a:lnTo>
                    <a:pt x="2800" y="4692"/>
                  </a:lnTo>
                  <a:lnTo>
                    <a:pt x="2783" y="4794"/>
                  </a:lnTo>
                  <a:lnTo>
                    <a:pt x="2767" y="4896"/>
                  </a:lnTo>
                  <a:lnTo>
                    <a:pt x="2752" y="4999"/>
                  </a:lnTo>
                  <a:lnTo>
                    <a:pt x="2738" y="5100"/>
                  </a:lnTo>
                  <a:lnTo>
                    <a:pt x="2707" y="5080"/>
                  </a:lnTo>
                  <a:lnTo>
                    <a:pt x="2678" y="5062"/>
                  </a:lnTo>
                  <a:lnTo>
                    <a:pt x="2651" y="5043"/>
                  </a:lnTo>
                  <a:lnTo>
                    <a:pt x="2625" y="5024"/>
                  </a:lnTo>
                  <a:lnTo>
                    <a:pt x="2602" y="5006"/>
                  </a:lnTo>
                  <a:lnTo>
                    <a:pt x="2581" y="4988"/>
                  </a:lnTo>
                  <a:lnTo>
                    <a:pt x="2562" y="4969"/>
                  </a:lnTo>
                  <a:lnTo>
                    <a:pt x="2544" y="4951"/>
                  </a:lnTo>
                  <a:lnTo>
                    <a:pt x="2528" y="4931"/>
                  </a:lnTo>
                  <a:lnTo>
                    <a:pt x="2514" y="4913"/>
                  </a:lnTo>
                  <a:lnTo>
                    <a:pt x="2502" y="4895"/>
                  </a:lnTo>
                  <a:lnTo>
                    <a:pt x="2489" y="4875"/>
                  </a:lnTo>
                  <a:lnTo>
                    <a:pt x="2480" y="4856"/>
                  </a:lnTo>
                  <a:lnTo>
                    <a:pt x="2471" y="4836"/>
                  </a:lnTo>
                  <a:lnTo>
                    <a:pt x="2464" y="4816"/>
                  </a:lnTo>
                  <a:lnTo>
                    <a:pt x="2458" y="4796"/>
                  </a:lnTo>
                  <a:lnTo>
                    <a:pt x="2451" y="4774"/>
                  </a:lnTo>
                  <a:lnTo>
                    <a:pt x="2448" y="4752"/>
                  </a:lnTo>
                  <a:lnTo>
                    <a:pt x="2444" y="4730"/>
                  </a:lnTo>
                  <a:lnTo>
                    <a:pt x="2442" y="4706"/>
                  </a:lnTo>
                  <a:lnTo>
                    <a:pt x="2439" y="4683"/>
                  </a:lnTo>
                  <a:lnTo>
                    <a:pt x="2438" y="4659"/>
                  </a:lnTo>
                  <a:lnTo>
                    <a:pt x="2438" y="4606"/>
                  </a:lnTo>
                  <a:lnTo>
                    <a:pt x="2439" y="4551"/>
                  </a:lnTo>
                  <a:lnTo>
                    <a:pt x="2442" y="4491"/>
                  </a:lnTo>
                  <a:lnTo>
                    <a:pt x="2448" y="4357"/>
                  </a:lnTo>
                  <a:lnTo>
                    <a:pt x="2449" y="4312"/>
                  </a:lnTo>
                  <a:lnTo>
                    <a:pt x="2449" y="4264"/>
                  </a:lnTo>
                  <a:lnTo>
                    <a:pt x="2450" y="4167"/>
                  </a:lnTo>
                  <a:lnTo>
                    <a:pt x="2453" y="4118"/>
                  </a:lnTo>
                  <a:lnTo>
                    <a:pt x="2456" y="4071"/>
                  </a:lnTo>
                  <a:lnTo>
                    <a:pt x="2460" y="4048"/>
                  </a:lnTo>
                  <a:lnTo>
                    <a:pt x="2464" y="4024"/>
                  </a:lnTo>
                  <a:lnTo>
                    <a:pt x="2467" y="4002"/>
                  </a:lnTo>
                  <a:lnTo>
                    <a:pt x="2472" y="3979"/>
                  </a:lnTo>
                  <a:lnTo>
                    <a:pt x="2461" y="4033"/>
                  </a:lnTo>
                  <a:lnTo>
                    <a:pt x="2450" y="4087"/>
                  </a:lnTo>
                  <a:lnTo>
                    <a:pt x="2440" y="4140"/>
                  </a:lnTo>
                  <a:lnTo>
                    <a:pt x="2432" y="4194"/>
                  </a:lnTo>
                  <a:lnTo>
                    <a:pt x="2416" y="4302"/>
                  </a:lnTo>
                  <a:lnTo>
                    <a:pt x="2403" y="4411"/>
                  </a:lnTo>
                  <a:lnTo>
                    <a:pt x="2390" y="4519"/>
                  </a:lnTo>
                  <a:lnTo>
                    <a:pt x="2381" y="4629"/>
                  </a:lnTo>
                  <a:lnTo>
                    <a:pt x="2372" y="4738"/>
                  </a:lnTo>
                  <a:lnTo>
                    <a:pt x="2365" y="4847"/>
                  </a:lnTo>
                  <a:lnTo>
                    <a:pt x="2339" y="4826"/>
                  </a:lnTo>
                  <a:lnTo>
                    <a:pt x="2315" y="4805"/>
                  </a:lnTo>
                  <a:lnTo>
                    <a:pt x="2291" y="4782"/>
                  </a:lnTo>
                  <a:lnTo>
                    <a:pt x="2268" y="4758"/>
                  </a:lnTo>
                  <a:lnTo>
                    <a:pt x="2247" y="4731"/>
                  </a:lnTo>
                  <a:lnTo>
                    <a:pt x="2227" y="4704"/>
                  </a:lnTo>
                  <a:lnTo>
                    <a:pt x="2208" y="4675"/>
                  </a:lnTo>
                  <a:lnTo>
                    <a:pt x="2190" y="4644"/>
                  </a:lnTo>
                  <a:lnTo>
                    <a:pt x="2173" y="4612"/>
                  </a:lnTo>
                  <a:lnTo>
                    <a:pt x="2157" y="4580"/>
                  </a:lnTo>
                  <a:lnTo>
                    <a:pt x="2142" y="4547"/>
                  </a:lnTo>
                  <a:lnTo>
                    <a:pt x="2129" y="4513"/>
                  </a:lnTo>
                  <a:lnTo>
                    <a:pt x="2117" y="4478"/>
                  </a:lnTo>
                  <a:lnTo>
                    <a:pt x="2104" y="4442"/>
                  </a:lnTo>
                  <a:lnTo>
                    <a:pt x="2094" y="4406"/>
                  </a:lnTo>
                  <a:lnTo>
                    <a:pt x="2085" y="4369"/>
                  </a:lnTo>
                  <a:lnTo>
                    <a:pt x="2077" y="4331"/>
                  </a:lnTo>
                  <a:lnTo>
                    <a:pt x="2070" y="4293"/>
                  </a:lnTo>
                  <a:lnTo>
                    <a:pt x="2065" y="4255"/>
                  </a:lnTo>
                  <a:lnTo>
                    <a:pt x="2060" y="4217"/>
                  </a:lnTo>
                  <a:lnTo>
                    <a:pt x="2057" y="4178"/>
                  </a:lnTo>
                  <a:lnTo>
                    <a:pt x="2054" y="4140"/>
                  </a:lnTo>
                  <a:lnTo>
                    <a:pt x="2053" y="4101"/>
                  </a:lnTo>
                  <a:lnTo>
                    <a:pt x="2053" y="4063"/>
                  </a:lnTo>
                  <a:lnTo>
                    <a:pt x="2054" y="4026"/>
                  </a:lnTo>
                  <a:lnTo>
                    <a:pt x="2057" y="3988"/>
                  </a:lnTo>
                  <a:lnTo>
                    <a:pt x="2060" y="3951"/>
                  </a:lnTo>
                  <a:lnTo>
                    <a:pt x="2065" y="3914"/>
                  </a:lnTo>
                  <a:lnTo>
                    <a:pt x="2071" y="3878"/>
                  </a:lnTo>
                  <a:lnTo>
                    <a:pt x="2079" y="3842"/>
                  </a:lnTo>
                  <a:lnTo>
                    <a:pt x="2087" y="3808"/>
                  </a:lnTo>
                  <a:lnTo>
                    <a:pt x="2097" y="3774"/>
                  </a:lnTo>
                  <a:lnTo>
                    <a:pt x="2090" y="3825"/>
                  </a:lnTo>
                  <a:lnTo>
                    <a:pt x="2082" y="3876"/>
                  </a:lnTo>
                  <a:lnTo>
                    <a:pt x="2072" y="3979"/>
                  </a:lnTo>
                  <a:lnTo>
                    <a:pt x="2064" y="4083"/>
                  </a:lnTo>
                  <a:lnTo>
                    <a:pt x="2058" y="4187"/>
                  </a:lnTo>
                  <a:lnTo>
                    <a:pt x="2053" y="4291"/>
                  </a:lnTo>
                  <a:lnTo>
                    <a:pt x="2050" y="4395"/>
                  </a:lnTo>
                  <a:lnTo>
                    <a:pt x="2049" y="4499"/>
                  </a:lnTo>
                  <a:lnTo>
                    <a:pt x="2048" y="4601"/>
                  </a:lnTo>
                  <a:lnTo>
                    <a:pt x="2020" y="4579"/>
                  </a:lnTo>
                  <a:lnTo>
                    <a:pt x="1994" y="4555"/>
                  </a:lnTo>
                  <a:lnTo>
                    <a:pt x="1969" y="4530"/>
                  </a:lnTo>
                  <a:lnTo>
                    <a:pt x="1945" y="4506"/>
                  </a:lnTo>
                  <a:lnTo>
                    <a:pt x="1923" y="4480"/>
                  </a:lnTo>
                  <a:lnTo>
                    <a:pt x="1903" y="4453"/>
                  </a:lnTo>
                  <a:lnTo>
                    <a:pt x="1883" y="4426"/>
                  </a:lnTo>
                  <a:lnTo>
                    <a:pt x="1865" y="4398"/>
                  </a:lnTo>
                  <a:lnTo>
                    <a:pt x="1848" y="4369"/>
                  </a:lnTo>
                  <a:lnTo>
                    <a:pt x="1832" y="4340"/>
                  </a:lnTo>
                  <a:lnTo>
                    <a:pt x="1817" y="4310"/>
                  </a:lnTo>
                  <a:lnTo>
                    <a:pt x="1804" y="4280"/>
                  </a:lnTo>
                  <a:lnTo>
                    <a:pt x="1791" y="4249"/>
                  </a:lnTo>
                  <a:lnTo>
                    <a:pt x="1780" y="4217"/>
                  </a:lnTo>
                  <a:lnTo>
                    <a:pt x="1771" y="4186"/>
                  </a:lnTo>
                  <a:lnTo>
                    <a:pt x="1762" y="4153"/>
                  </a:lnTo>
                  <a:lnTo>
                    <a:pt x="1755" y="4120"/>
                  </a:lnTo>
                  <a:lnTo>
                    <a:pt x="1747" y="4087"/>
                  </a:lnTo>
                  <a:lnTo>
                    <a:pt x="1741" y="4052"/>
                  </a:lnTo>
                  <a:lnTo>
                    <a:pt x="1738" y="4018"/>
                  </a:lnTo>
                  <a:lnTo>
                    <a:pt x="1733" y="3984"/>
                  </a:lnTo>
                  <a:lnTo>
                    <a:pt x="1730" y="3950"/>
                  </a:lnTo>
                  <a:lnTo>
                    <a:pt x="1728" y="3914"/>
                  </a:lnTo>
                  <a:lnTo>
                    <a:pt x="1727" y="3879"/>
                  </a:lnTo>
                  <a:lnTo>
                    <a:pt x="1727" y="3843"/>
                  </a:lnTo>
                  <a:lnTo>
                    <a:pt x="1728" y="3808"/>
                  </a:lnTo>
                  <a:lnTo>
                    <a:pt x="1729" y="3772"/>
                  </a:lnTo>
                  <a:lnTo>
                    <a:pt x="1730" y="3736"/>
                  </a:lnTo>
                  <a:lnTo>
                    <a:pt x="1738" y="3664"/>
                  </a:lnTo>
                  <a:lnTo>
                    <a:pt x="1746" y="3592"/>
                  </a:lnTo>
                  <a:lnTo>
                    <a:pt x="1740" y="3636"/>
                  </a:lnTo>
                  <a:lnTo>
                    <a:pt x="1734" y="3681"/>
                  </a:lnTo>
                  <a:lnTo>
                    <a:pt x="1729" y="3727"/>
                  </a:lnTo>
                  <a:lnTo>
                    <a:pt x="1725" y="3772"/>
                  </a:lnTo>
                  <a:lnTo>
                    <a:pt x="1722" y="3818"/>
                  </a:lnTo>
                  <a:lnTo>
                    <a:pt x="1719" y="3864"/>
                  </a:lnTo>
                  <a:lnTo>
                    <a:pt x="1717" y="3956"/>
                  </a:lnTo>
                  <a:lnTo>
                    <a:pt x="1716" y="4048"/>
                  </a:lnTo>
                  <a:lnTo>
                    <a:pt x="1717" y="4140"/>
                  </a:lnTo>
                  <a:lnTo>
                    <a:pt x="1720" y="4321"/>
                  </a:lnTo>
                  <a:lnTo>
                    <a:pt x="1678" y="4281"/>
                  </a:lnTo>
                  <a:lnTo>
                    <a:pt x="1636" y="4239"/>
                  </a:lnTo>
                  <a:lnTo>
                    <a:pt x="1598" y="4198"/>
                  </a:lnTo>
                  <a:lnTo>
                    <a:pt x="1561" y="4155"/>
                  </a:lnTo>
                  <a:lnTo>
                    <a:pt x="1528" y="4111"/>
                  </a:lnTo>
                  <a:lnTo>
                    <a:pt x="1498" y="4066"/>
                  </a:lnTo>
                  <a:lnTo>
                    <a:pt x="1484" y="4044"/>
                  </a:lnTo>
                  <a:lnTo>
                    <a:pt x="1470" y="4021"/>
                  </a:lnTo>
                  <a:lnTo>
                    <a:pt x="1458" y="3996"/>
                  </a:lnTo>
                  <a:lnTo>
                    <a:pt x="1445" y="3973"/>
                  </a:lnTo>
                  <a:lnTo>
                    <a:pt x="1434" y="3948"/>
                  </a:lnTo>
                  <a:lnTo>
                    <a:pt x="1423" y="3924"/>
                  </a:lnTo>
                  <a:lnTo>
                    <a:pt x="1414" y="3900"/>
                  </a:lnTo>
                  <a:lnTo>
                    <a:pt x="1404" y="3874"/>
                  </a:lnTo>
                  <a:lnTo>
                    <a:pt x="1395" y="3848"/>
                  </a:lnTo>
                  <a:lnTo>
                    <a:pt x="1388" y="3821"/>
                  </a:lnTo>
                  <a:lnTo>
                    <a:pt x="1381" y="3796"/>
                  </a:lnTo>
                  <a:lnTo>
                    <a:pt x="1373" y="3768"/>
                  </a:lnTo>
                  <a:lnTo>
                    <a:pt x="1368" y="3741"/>
                  </a:lnTo>
                  <a:lnTo>
                    <a:pt x="1363" y="3713"/>
                  </a:lnTo>
                  <a:lnTo>
                    <a:pt x="1359" y="3684"/>
                  </a:lnTo>
                  <a:lnTo>
                    <a:pt x="1355" y="3655"/>
                  </a:lnTo>
                  <a:lnTo>
                    <a:pt x="1352" y="3626"/>
                  </a:lnTo>
                  <a:lnTo>
                    <a:pt x="1351" y="3595"/>
                  </a:lnTo>
                  <a:lnTo>
                    <a:pt x="1350" y="3565"/>
                  </a:lnTo>
                  <a:lnTo>
                    <a:pt x="1349" y="3534"/>
                  </a:lnTo>
                  <a:lnTo>
                    <a:pt x="1351" y="3594"/>
                  </a:lnTo>
                  <a:lnTo>
                    <a:pt x="1355" y="3655"/>
                  </a:lnTo>
                  <a:lnTo>
                    <a:pt x="1360" y="3715"/>
                  </a:lnTo>
                  <a:lnTo>
                    <a:pt x="1366" y="3776"/>
                  </a:lnTo>
                  <a:lnTo>
                    <a:pt x="1373" y="3836"/>
                  </a:lnTo>
                  <a:lnTo>
                    <a:pt x="1382" y="3897"/>
                  </a:lnTo>
                  <a:lnTo>
                    <a:pt x="1400" y="4017"/>
                  </a:lnTo>
                  <a:lnTo>
                    <a:pt x="1301" y="3917"/>
                  </a:lnTo>
                  <a:lnTo>
                    <a:pt x="1252" y="3865"/>
                  </a:lnTo>
                  <a:lnTo>
                    <a:pt x="1203" y="3814"/>
                  </a:lnTo>
                  <a:lnTo>
                    <a:pt x="1156" y="3761"/>
                  </a:lnTo>
                  <a:lnTo>
                    <a:pt x="1109" y="3709"/>
                  </a:lnTo>
                  <a:lnTo>
                    <a:pt x="1064" y="3655"/>
                  </a:lnTo>
                  <a:lnTo>
                    <a:pt x="1020" y="3600"/>
                  </a:lnTo>
                  <a:lnTo>
                    <a:pt x="1060" y="3659"/>
                  </a:lnTo>
                  <a:lnTo>
                    <a:pt x="1101" y="3717"/>
                  </a:lnTo>
                  <a:lnTo>
                    <a:pt x="1143" y="3774"/>
                  </a:lnTo>
                  <a:lnTo>
                    <a:pt x="1186" y="3831"/>
                  </a:lnTo>
                  <a:lnTo>
                    <a:pt x="1230" y="3887"/>
                  </a:lnTo>
                  <a:lnTo>
                    <a:pt x="1275" y="3942"/>
                  </a:lnTo>
                  <a:lnTo>
                    <a:pt x="1366" y="4052"/>
                  </a:lnTo>
                  <a:close/>
                  <a:moveTo>
                    <a:pt x="3456" y="3396"/>
                  </a:moveTo>
                  <a:lnTo>
                    <a:pt x="3456" y="3396"/>
                  </a:lnTo>
                  <a:lnTo>
                    <a:pt x="3458" y="3348"/>
                  </a:lnTo>
                  <a:lnTo>
                    <a:pt x="3460" y="3302"/>
                  </a:lnTo>
                  <a:lnTo>
                    <a:pt x="3465" y="3254"/>
                  </a:lnTo>
                  <a:lnTo>
                    <a:pt x="3470" y="3208"/>
                  </a:lnTo>
                  <a:lnTo>
                    <a:pt x="3476" y="3161"/>
                  </a:lnTo>
                  <a:lnTo>
                    <a:pt x="3483" y="3116"/>
                  </a:lnTo>
                  <a:lnTo>
                    <a:pt x="3492" y="3070"/>
                  </a:lnTo>
                  <a:lnTo>
                    <a:pt x="3500" y="3026"/>
                  </a:lnTo>
                  <a:lnTo>
                    <a:pt x="3511" y="2980"/>
                  </a:lnTo>
                  <a:lnTo>
                    <a:pt x="3524" y="2936"/>
                  </a:lnTo>
                  <a:lnTo>
                    <a:pt x="3536" y="2891"/>
                  </a:lnTo>
                  <a:lnTo>
                    <a:pt x="3549" y="2848"/>
                  </a:lnTo>
                  <a:lnTo>
                    <a:pt x="3564" y="2804"/>
                  </a:lnTo>
                  <a:lnTo>
                    <a:pt x="3579" y="2762"/>
                  </a:lnTo>
                  <a:lnTo>
                    <a:pt x="3596" y="2719"/>
                  </a:lnTo>
                  <a:lnTo>
                    <a:pt x="3613" y="2677"/>
                  </a:lnTo>
                  <a:lnTo>
                    <a:pt x="3631" y="2634"/>
                  </a:lnTo>
                  <a:lnTo>
                    <a:pt x="3651" y="2593"/>
                  </a:lnTo>
                  <a:lnTo>
                    <a:pt x="3670" y="2553"/>
                  </a:lnTo>
                  <a:lnTo>
                    <a:pt x="3691" y="2511"/>
                  </a:lnTo>
                  <a:lnTo>
                    <a:pt x="3713" y="2471"/>
                  </a:lnTo>
                  <a:lnTo>
                    <a:pt x="3735" y="2432"/>
                  </a:lnTo>
                  <a:lnTo>
                    <a:pt x="3758" y="2391"/>
                  </a:lnTo>
                  <a:lnTo>
                    <a:pt x="3783" y="2352"/>
                  </a:lnTo>
                  <a:lnTo>
                    <a:pt x="3807" y="2314"/>
                  </a:lnTo>
                  <a:lnTo>
                    <a:pt x="3833" y="2275"/>
                  </a:lnTo>
                  <a:lnTo>
                    <a:pt x="3859" y="2237"/>
                  </a:lnTo>
                  <a:lnTo>
                    <a:pt x="3886" y="2200"/>
                  </a:lnTo>
                  <a:lnTo>
                    <a:pt x="3914" y="2163"/>
                  </a:lnTo>
                  <a:lnTo>
                    <a:pt x="3942" y="2126"/>
                  </a:lnTo>
                  <a:lnTo>
                    <a:pt x="3970" y="2090"/>
                  </a:lnTo>
                  <a:lnTo>
                    <a:pt x="3999" y="2054"/>
                  </a:lnTo>
                  <a:lnTo>
                    <a:pt x="4030" y="2020"/>
                  </a:lnTo>
                  <a:lnTo>
                    <a:pt x="4060" y="1984"/>
                  </a:lnTo>
                  <a:lnTo>
                    <a:pt x="4124" y="1916"/>
                  </a:lnTo>
                  <a:lnTo>
                    <a:pt x="4189" y="1848"/>
                  </a:lnTo>
                  <a:lnTo>
                    <a:pt x="4256" y="1784"/>
                  </a:lnTo>
                  <a:lnTo>
                    <a:pt x="4326" y="1720"/>
                  </a:lnTo>
                  <a:lnTo>
                    <a:pt x="4397" y="1659"/>
                  </a:lnTo>
                  <a:lnTo>
                    <a:pt x="4469" y="1600"/>
                  </a:lnTo>
                  <a:lnTo>
                    <a:pt x="4542" y="1543"/>
                  </a:lnTo>
                  <a:lnTo>
                    <a:pt x="4618" y="1487"/>
                  </a:lnTo>
                  <a:lnTo>
                    <a:pt x="4694" y="1433"/>
                  </a:lnTo>
                  <a:lnTo>
                    <a:pt x="4771" y="1381"/>
                  </a:lnTo>
                  <a:lnTo>
                    <a:pt x="4849" y="1333"/>
                  </a:lnTo>
                  <a:lnTo>
                    <a:pt x="4927" y="1285"/>
                  </a:lnTo>
                  <a:lnTo>
                    <a:pt x="5007" y="1238"/>
                  </a:lnTo>
                  <a:lnTo>
                    <a:pt x="5086" y="1196"/>
                  </a:lnTo>
                  <a:lnTo>
                    <a:pt x="5167" y="1154"/>
                  </a:lnTo>
                  <a:lnTo>
                    <a:pt x="5312" y="1082"/>
                  </a:lnTo>
                  <a:lnTo>
                    <a:pt x="5459" y="1009"/>
                  </a:lnTo>
                  <a:lnTo>
                    <a:pt x="5606" y="935"/>
                  </a:lnTo>
                  <a:lnTo>
                    <a:pt x="5679" y="897"/>
                  </a:lnTo>
                  <a:lnTo>
                    <a:pt x="5751" y="858"/>
                  </a:lnTo>
                  <a:lnTo>
                    <a:pt x="5824" y="819"/>
                  </a:lnTo>
                  <a:lnTo>
                    <a:pt x="5895" y="779"/>
                  </a:lnTo>
                  <a:lnTo>
                    <a:pt x="5966" y="737"/>
                  </a:lnTo>
                  <a:lnTo>
                    <a:pt x="6036" y="696"/>
                  </a:lnTo>
                  <a:lnTo>
                    <a:pt x="6106" y="652"/>
                  </a:lnTo>
                  <a:lnTo>
                    <a:pt x="6174" y="606"/>
                  </a:lnTo>
                  <a:lnTo>
                    <a:pt x="6240" y="559"/>
                  </a:lnTo>
                  <a:lnTo>
                    <a:pt x="6306" y="511"/>
                  </a:lnTo>
                  <a:lnTo>
                    <a:pt x="6326" y="493"/>
                  </a:lnTo>
                  <a:lnTo>
                    <a:pt x="6351" y="468"/>
                  </a:lnTo>
                  <a:lnTo>
                    <a:pt x="6382" y="437"/>
                  </a:lnTo>
                  <a:lnTo>
                    <a:pt x="6417" y="400"/>
                  </a:lnTo>
                  <a:lnTo>
                    <a:pt x="6494" y="316"/>
                  </a:lnTo>
                  <a:lnTo>
                    <a:pt x="6579" y="224"/>
                  </a:lnTo>
                  <a:lnTo>
                    <a:pt x="6622" y="180"/>
                  </a:lnTo>
                  <a:lnTo>
                    <a:pt x="6663" y="137"/>
                  </a:lnTo>
                  <a:lnTo>
                    <a:pt x="6703" y="99"/>
                  </a:lnTo>
                  <a:lnTo>
                    <a:pt x="6740" y="65"/>
                  </a:lnTo>
                  <a:lnTo>
                    <a:pt x="6774" y="37"/>
                  </a:lnTo>
                  <a:lnTo>
                    <a:pt x="6789" y="25"/>
                  </a:lnTo>
                  <a:lnTo>
                    <a:pt x="6804" y="16"/>
                  </a:lnTo>
                  <a:lnTo>
                    <a:pt x="6817" y="9"/>
                  </a:lnTo>
                  <a:lnTo>
                    <a:pt x="6828" y="3"/>
                  </a:lnTo>
                  <a:lnTo>
                    <a:pt x="6839" y="0"/>
                  </a:lnTo>
                  <a:lnTo>
                    <a:pt x="6848" y="0"/>
                  </a:lnTo>
                  <a:lnTo>
                    <a:pt x="6845" y="0"/>
                  </a:lnTo>
                  <a:lnTo>
                    <a:pt x="6843" y="3"/>
                  </a:lnTo>
                  <a:lnTo>
                    <a:pt x="6836" y="10"/>
                  </a:lnTo>
                  <a:lnTo>
                    <a:pt x="6827" y="22"/>
                  </a:lnTo>
                  <a:lnTo>
                    <a:pt x="6817" y="40"/>
                  </a:lnTo>
                  <a:lnTo>
                    <a:pt x="6806" y="61"/>
                  </a:lnTo>
                  <a:lnTo>
                    <a:pt x="6795" y="88"/>
                  </a:lnTo>
                  <a:lnTo>
                    <a:pt x="6768" y="151"/>
                  </a:lnTo>
                  <a:lnTo>
                    <a:pt x="6739" y="225"/>
                  </a:lnTo>
                  <a:lnTo>
                    <a:pt x="6706" y="309"/>
                  </a:lnTo>
                  <a:lnTo>
                    <a:pt x="6673" y="400"/>
                  </a:lnTo>
                  <a:lnTo>
                    <a:pt x="6639" y="494"/>
                  </a:lnTo>
                  <a:lnTo>
                    <a:pt x="6574" y="683"/>
                  </a:lnTo>
                  <a:lnTo>
                    <a:pt x="6516" y="855"/>
                  </a:lnTo>
                  <a:lnTo>
                    <a:pt x="6474" y="985"/>
                  </a:lnTo>
                  <a:lnTo>
                    <a:pt x="6453" y="1054"/>
                  </a:lnTo>
                  <a:lnTo>
                    <a:pt x="6438" y="1115"/>
                  </a:lnTo>
                  <a:lnTo>
                    <a:pt x="6426" y="1176"/>
                  </a:lnTo>
                  <a:lnTo>
                    <a:pt x="6416" y="1238"/>
                  </a:lnTo>
                  <a:lnTo>
                    <a:pt x="6409" y="1300"/>
                  </a:lnTo>
                  <a:lnTo>
                    <a:pt x="6403" y="1361"/>
                  </a:lnTo>
                  <a:lnTo>
                    <a:pt x="6398" y="1423"/>
                  </a:lnTo>
                  <a:lnTo>
                    <a:pt x="6395" y="1484"/>
                  </a:lnTo>
                  <a:lnTo>
                    <a:pt x="6394" y="1546"/>
                  </a:lnTo>
                  <a:lnTo>
                    <a:pt x="6394" y="1608"/>
                  </a:lnTo>
                  <a:lnTo>
                    <a:pt x="6395" y="1670"/>
                  </a:lnTo>
                  <a:lnTo>
                    <a:pt x="6397" y="1731"/>
                  </a:lnTo>
                  <a:lnTo>
                    <a:pt x="6399" y="1793"/>
                  </a:lnTo>
                  <a:lnTo>
                    <a:pt x="6406" y="1917"/>
                  </a:lnTo>
                  <a:lnTo>
                    <a:pt x="6415" y="2040"/>
                  </a:lnTo>
                  <a:lnTo>
                    <a:pt x="6422" y="2164"/>
                  </a:lnTo>
                  <a:lnTo>
                    <a:pt x="6430" y="2287"/>
                  </a:lnTo>
                  <a:lnTo>
                    <a:pt x="6432" y="2350"/>
                  </a:lnTo>
                  <a:lnTo>
                    <a:pt x="6433" y="2412"/>
                  </a:lnTo>
                  <a:lnTo>
                    <a:pt x="6435" y="2474"/>
                  </a:lnTo>
                  <a:lnTo>
                    <a:pt x="6435" y="2535"/>
                  </a:lnTo>
                  <a:lnTo>
                    <a:pt x="6433" y="2598"/>
                  </a:lnTo>
                  <a:lnTo>
                    <a:pt x="6430" y="2660"/>
                  </a:lnTo>
                  <a:lnTo>
                    <a:pt x="6425" y="2722"/>
                  </a:lnTo>
                  <a:lnTo>
                    <a:pt x="6419" y="2784"/>
                  </a:lnTo>
                  <a:lnTo>
                    <a:pt x="6411" y="2846"/>
                  </a:lnTo>
                  <a:lnTo>
                    <a:pt x="6400" y="2908"/>
                  </a:lnTo>
                  <a:lnTo>
                    <a:pt x="6388" y="2971"/>
                  </a:lnTo>
                  <a:lnTo>
                    <a:pt x="6373" y="3033"/>
                  </a:lnTo>
                  <a:lnTo>
                    <a:pt x="6360" y="3082"/>
                  </a:lnTo>
                  <a:lnTo>
                    <a:pt x="6346" y="3131"/>
                  </a:lnTo>
                  <a:lnTo>
                    <a:pt x="6331" y="3178"/>
                  </a:lnTo>
                  <a:lnTo>
                    <a:pt x="6313" y="3225"/>
                  </a:lnTo>
                  <a:lnTo>
                    <a:pt x="6296" y="3271"/>
                  </a:lnTo>
                  <a:lnTo>
                    <a:pt x="6278" y="3315"/>
                  </a:lnTo>
                  <a:lnTo>
                    <a:pt x="6257" y="3359"/>
                  </a:lnTo>
                  <a:lnTo>
                    <a:pt x="6238" y="3402"/>
                  </a:lnTo>
                  <a:lnTo>
                    <a:pt x="6216" y="3445"/>
                  </a:lnTo>
                  <a:lnTo>
                    <a:pt x="6192" y="3485"/>
                  </a:lnTo>
                  <a:lnTo>
                    <a:pt x="6169" y="3526"/>
                  </a:lnTo>
                  <a:lnTo>
                    <a:pt x="6145" y="3565"/>
                  </a:lnTo>
                  <a:lnTo>
                    <a:pt x="6120" y="3604"/>
                  </a:lnTo>
                  <a:lnTo>
                    <a:pt x="6093" y="3642"/>
                  </a:lnTo>
                  <a:lnTo>
                    <a:pt x="6067" y="3678"/>
                  </a:lnTo>
                  <a:lnTo>
                    <a:pt x="6040" y="3714"/>
                  </a:lnTo>
                  <a:lnTo>
                    <a:pt x="6010" y="3749"/>
                  </a:lnTo>
                  <a:lnTo>
                    <a:pt x="5981" y="3785"/>
                  </a:lnTo>
                  <a:lnTo>
                    <a:pt x="5952" y="3818"/>
                  </a:lnTo>
                  <a:lnTo>
                    <a:pt x="5920" y="3851"/>
                  </a:lnTo>
                  <a:lnTo>
                    <a:pt x="5889" y="3884"/>
                  </a:lnTo>
                  <a:lnTo>
                    <a:pt x="5856" y="3915"/>
                  </a:lnTo>
                  <a:lnTo>
                    <a:pt x="5823" y="3946"/>
                  </a:lnTo>
                  <a:lnTo>
                    <a:pt x="5790" y="3977"/>
                  </a:lnTo>
                  <a:lnTo>
                    <a:pt x="5756" y="4006"/>
                  </a:lnTo>
                  <a:lnTo>
                    <a:pt x="5721" y="4035"/>
                  </a:lnTo>
                  <a:lnTo>
                    <a:pt x="5685" y="4063"/>
                  </a:lnTo>
                  <a:lnTo>
                    <a:pt x="5650" y="4092"/>
                  </a:lnTo>
                  <a:lnTo>
                    <a:pt x="5613" y="4118"/>
                  </a:lnTo>
                  <a:lnTo>
                    <a:pt x="5576" y="4145"/>
                  </a:lnTo>
                  <a:lnTo>
                    <a:pt x="5500" y="4197"/>
                  </a:lnTo>
                  <a:lnTo>
                    <a:pt x="5422" y="4246"/>
                  </a:lnTo>
                  <a:lnTo>
                    <a:pt x="5343" y="4293"/>
                  </a:lnTo>
                  <a:lnTo>
                    <a:pt x="5262" y="4340"/>
                  </a:lnTo>
                  <a:lnTo>
                    <a:pt x="5180" y="4384"/>
                  </a:lnTo>
                  <a:lnTo>
                    <a:pt x="5096" y="4426"/>
                  </a:lnTo>
                  <a:lnTo>
                    <a:pt x="5011" y="4467"/>
                  </a:lnTo>
                  <a:lnTo>
                    <a:pt x="4926" y="4507"/>
                  </a:lnTo>
                  <a:lnTo>
                    <a:pt x="4840" y="4546"/>
                  </a:lnTo>
                  <a:lnTo>
                    <a:pt x="4752" y="4583"/>
                  </a:lnTo>
                  <a:lnTo>
                    <a:pt x="4665" y="4621"/>
                  </a:lnTo>
                  <a:lnTo>
                    <a:pt x="4489" y="4692"/>
                  </a:lnTo>
                  <a:lnTo>
                    <a:pt x="4315" y="4761"/>
                  </a:lnTo>
                  <a:lnTo>
                    <a:pt x="4140" y="4830"/>
                  </a:lnTo>
                  <a:lnTo>
                    <a:pt x="4136" y="4826"/>
                  </a:lnTo>
                  <a:lnTo>
                    <a:pt x="4125" y="4818"/>
                  </a:lnTo>
                  <a:lnTo>
                    <a:pt x="4098" y="4863"/>
                  </a:lnTo>
                  <a:lnTo>
                    <a:pt x="4073" y="4908"/>
                  </a:lnTo>
                  <a:lnTo>
                    <a:pt x="4048" y="4955"/>
                  </a:lnTo>
                  <a:lnTo>
                    <a:pt x="4025" y="5001"/>
                  </a:lnTo>
                  <a:lnTo>
                    <a:pt x="4002" y="5047"/>
                  </a:lnTo>
                  <a:lnTo>
                    <a:pt x="3978" y="5094"/>
                  </a:lnTo>
                  <a:lnTo>
                    <a:pt x="3958" y="5142"/>
                  </a:lnTo>
                  <a:lnTo>
                    <a:pt x="3937" y="5189"/>
                  </a:lnTo>
                  <a:lnTo>
                    <a:pt x="3916" y="5238"/>
                  </a:lnTo>
                  <a:lnTo>
                    <a:pt x="3897" y="5286"/>
                  </a:lnTo>
                  <a:lnTo>
                    <a:pt x="3878" y="5335"/>
                  </a:lnTo>
                  <a:lnTo>
                    <a:pt x="3861" y="5385"/>
                  </a:lnTo>
                  <a:lnTo>
                    <a:pt x="3844" y="5434"/>
                  </a:lnTo>
                  <a:lnTo>
                    <a:pt x="3828" y="5484"/>
                  </a:lnTo>
                  <a:lnTo>
                    <a:pt x="3812" y="5533"/>
                  </a:lnTo>
                  <a:lnTo>
                    <a:pt x="3797" y="5583"/>
                  </a:lnTo>
                  <a:lnTo>
                    <a:pt x="3789" y="5621"/>
                  </a:lnTo>
                  <a:lnTo>
                    <a:pt x="3779" y="5660"/>
                  </a:lnTo>
                  <a:lnTo>
                    <a:pt x="3772" y="5701"/>
                  </a:lnTo>
                  <a:lnTo>
                    <a:pt x="3763" y="5744"/>
                  </a:lnTo>
                  <a:lnTo>
                    <a:pt x="3749" y="5832"/>
                  </a:lnTo>
                  <a:lnTo>
                    <a:pt x="3731" y="5919"/>
                  </a:lnTo>
                  <a:lnTo>
                    <a:pt x="3723" y="5962"/>
                  </a:lnTo>
                  <a:lnTo>
                    <a:pt x="3713" y="6003"/>
                  </a:lnTo>
                  <a:lnTo>
                    <a:pt x="3702" y="6042"/>
                  </a:lnTo>
                  <a:lnTo>
                    <a:pt x="3691" y="6079"/>
                  </a:lnTo>
                  <a:lnTo>
                    <a:pt x="3678" y="6112"/>
                  </a:lnTo>
                  <a:lnTo>
                    <a:pt x="3670" y="6128"/>
                  </a:lnTo>
                  <a:lnTo>
                    <a:pt x="3663" y="6143"/>
                  </a:lnTo>
                  <a:lnTo>
                    <a:pt x="3654" y="6156"/>
                  </a:lnTo>
                  <a:lnTo>
                    <a:pt x="3646" y="6168"/>
                  </a:lnTo>
                  <a:lnTo>
                    <a:pt x="3637" y="6181"/>
                  </a:lnTo>
                  <a:lnTo>
                    <a:pt x="3628" y="6190"/>
                  </a:lnTo>
                  <a:lnTo>
                    <a:pt x="3635" y="6132"/>
                  </a:lnTo>
                  <a:lnTo>
                    <a:pt x="3642" y="6073"/>
                  </a:lnTo>
                  <a:lnTo>
                    <a:pt x="3651" y="6016"/>
                  </a:lnTo>
                  <a:lnTo>
                    <a:pt x="3661" y="5957"/>
                  </a:lnTo>
                  <a:lnTo>
                    <a:pt x="3672" y="5899"/>
                  </a:lnTo>
                  <a:lnTo>
                    <a:pt x="3683" y="5842"/>
                  </a:lnTo>
                  <a:lnTo>
                    <a:pt x="3696" y="5785"/>
                  </a:lnTo>
                  <a:lnTo>
                    <a:pt x="3709" y="5727"/>
                  </a:lnTo>
                  <a:lnTo>
                    <a:pt x="3724" y="5670"/>
                  </a:lnTo>
                  <a:lnTo>
                    <a:pt x="3740" y="5613"/>
                  </a:lnTo>
                  <a:lnTo>
                    <a:pt x="3757" y="5557"/>
                  </a:lnTo>
                  <a:lnTo>
                    <a:pt x="3775" y="5501"/>
                  </a:lnTo>
                  <a:lnTo>
                    <a:pt x="3794" y="5446"/>
                  </a:lnTo>
                  <a:lnTo>
                    <a:pt x="3815" y="5390"/>
                  </a:lnTo>
                  <a:lnTo>
                    <a:pt x="3835" y="5335"/>
                  </a:lnTo>
                  <a:lnTo>
                    <a:pt x="3857" y="5281"/>
                  </a:lnTo>
                  <a:lnTo>
                    <a:pt x="3865" y="5265"/>
                  </a:lnTo>
                  <a:lnTo>
                    <a:pt x="3873" y="5248"/>
                  </a:lnTo>
                  <a:lnTo>
                    <a:pt x="3892" y="5215"/>
                  </a:lnTo>
                  <a:lnTo>
                    <a:pt x="3914" y="5181"/>
                  </a:lnTo>
                  <a:lnTo>
                    <a:pt x="3937" y="5145"/>
                  </a:lnTo>
                  <a:lnTo>
                    <a:pt x="3986" y="5073"/>
                  </a:lnTo>
                  <a:lnTo>
                    <a:pt x="4009" y="5036"/>
                  </a:lnTo>
                  <a:lnTo>
                    <a:pt x="4031" y="5000"/>
                  </a:lnTo>
                  <a:lnTo>
                    <a:pt x="4051" y="4964"/>
                  </a:lnTo>
                  <a:lnTo>
                    <a:pt x="4059" y="4947"/>
                  </a:lnTo>
                  <a:lnTo>
                    <a:pt x="4066" y="4929"/>
                  </a:lnTo>
                  <a:lnTo>
                    <a:pt x="4074" y="4912"/>
                  </a:lnTo>
                  <a:lnTo>
                    <a:pt x="4079" y="4895"/>
                  </a:lnTo>
                  <a:lnTo>
                    <a:pt x="4082" y="4879"/>
                  </a:lnTo>
                  <a:lnTo>
                    <a:pt x="4086" y="4862"/>
                  </a:lnTo>
                  <a:lnTo>
                    <a:pt x="4087" y="4846"/>
                  </a:lnTo>
                  <a:lnTo>
                    <a:pt x="4087" y="4831"/>
                  </a:lnTo>
                  <a:lnTo>
                    <a:pt x="4085" y="4815"/>
                  </a:lnTo>
                  <a:lnTo>
                    <a:pt x="4081" y="4801"/>
                  </a:lnTo>
                  <a:lnTo>
                    <a:pt x="4075" y="4786"/>
                  </a:lnTo>
                  <a:lnTo>
                    <a:pt x="4068" y="4772"/>
                  </a:lnTo>
                  <a:lnTo>
                    <a:pt x="4058" y="4759"/>
                  </a:lnTo>
                  <a:lnTo>
                    <a:pt x="4046" y="4746"/>
                  </a:lnTo>
                  <a:lnTo>
                    <a:pt x="4013" y="4712"/>
                  </a:lnTo>
                  <a:lnTo>
                    <a:pt x="3980" y="4679"/>
                  </a:lnTo>
                  <a:lnTo>
                    <a:pt x="3947" y="4644"/>
                  </a:lnTo>
                  <a:lnTo>
                    <a:pt x="3915" y="4609"/>
                  </a:lnTo>
                  <a:lnTo>
                    <a:pt x="3884" y="4573"/>
                  </a:lnTo>
                  <a:lnTo>
                    <a:pt x="3855" y="4535"/>
                  </a:lnTo>
                  <a:lnTo>
                    <a:pt x="3826" y="4499"/>
                  </a:lnTo>
                  <a:lnTo>
                    <a:pt x="3797" y="4459"/>
                  </a:lnTo>
                  <a:lnTo>
                    <a:pt x="3771" y="4420"/>
                  </a:lnTo>
                  <a:lnTo>
                    <a:pt x="3745" y="4381"/>
                  </a:lnTo>
                  <a:lnTo>
                    <a:pt x="3719" y="4341"/>
                  </a:lnTo>
                  <a:lnTo>
                    <a:pt x="3695" y="4301"/>
                  </a:lnTo>
                  <a:lnTo>
                    <a:pt x="3673" y="4259"/>
                  </a:lnTo>
                  <a:lnTo>
                    <a:pt x="3650" y="4217"/>
                  </a:lnTo>
                  <a:lnTo>
                    <a:pt x="3629" y="4175"/>
                  </a:lnTo>
                  <a:lnTo>
                    <a:pt x="3609" y="4132"/>
                  </a:lnTo>
                  <a:lnTo>
                    <a:pt x="3591" y="4088"/>
                  </a:lnTo>
                  <a:lnTo>
                    <a:pt x="3573" y="4045"/>
                  </a:lnTo>
                  <a:lnTo>
                    <a:pt x="3557" y="4000"/>
                  </a:lnTo>
                  <a:lnTo>
                    <a:pt x="3541" y="3956"/>
                  </a:lnTo>
                  <a:lnTo>
                    <a:pt x="3526" y="3911"/>
                  </a:lnTo>
                  <a:lnTo>
                    <a:pt x="3514" y="3865"/>
                  </a:lnTo>
                  <a:lnTo>
                    <a:pt x="3502" y="3820"/>
                  </a:lnTo>
                  <a:lnTo>
                    <a:pt x="3492" y="3774"/>
                  </a:lnTo>
                  <a:lnTo>
                    <a:pt x="3482" y="3727"/>
                  </a:lnTo>
                  <a:lnTo>
                    <a:pt x="3475" y="3681"/>
                  </a:lnTo>
                  <a:lnTo>
                    <a:pt x="3467" y="3633"/>
                  </a:lnTo>
                  <a:lnTo>
                    <a:pt x="3463" y="3587"/>
                  </a:lnTo>
                  <a:lnTo>
                    <a:pt x="3459" y="3539"/>
                  </a:lnTo>
                  <a:lnTo>
                    <a:pt x="3456" y="3491"/>
                  </a:lnTo>
                  <a:lnTo>
                    <a:pt x="3455" y="3444"/>
                  </a:lnTo>
                  <a:lnTo>
                    <a:pt x="3456" y="3396"/>
                  </a:lnTo>
                  <a:close/>
                  <a:moveTo>
                    <a:pt x="4388" y="3664"/>
                  </a:moveTo>
                  <a:lnTo>
                    <a:pt x="4388" y="3664"/>
                  </a:lnTo>
                  <a:lnTo>
                    <a:pt x="4372" y="3714"/>
                  </a:lnTo>
                  <a:lnTo>
                    <a:pt x="4357" y="3764"/>
                  </a:lnTo>
                  <a:lnTo>
                    <a:pt x="4343" y="3814"/>
                  </a:lnTo>
                  <a:lnTo>
                    <a:pt x="4331" y="3863"/>
                  </a:lnTo>
                  <a:lnTo>
                    <a:pt x="4307" y="3958"/>
                  </a:lnTo>
                  <a:lnTo>
                    <a:pt x="4288" y="4049"/>
                  </a:lnTo>
                  <a:lnTo>
                    <a:pt x="4231" y="3972"/>
                  </a:lnTo>
                  <a:lnTo>
                    <a:pt x="4174" y="3896"/>
                  </a:lnTo>
                  <a:lnTo>
                    <a:pt x="4117" y="3819"/>
                  </a:lnTo>
                  <a:lnTo>
                    <a:pt x="4058" y="3744"/>
                  </a:lnTo>
                  <a:lnTo>
                    <a:pt x="3997" y="3670"/>
                  </a:lnTo>
                  <a:lnTo>
                    <a:pt x="3934" y="3596"/>
                  </a:lnTo>
                  <a:lnTo>
                    <a:pt x="3871" y="3526"/>
                  </a:lnTo>
                  <a:lnTo>
                    <a:pt x="3839" y="3491"/>
                  </a:lnTo>
                  <a:lnTo>
                    <a:pt x="3806" y="3457"/>
                  </a:lnTo>
                  <a:lnTo>
                    <a:pt x="3853" y="3519"/>
                  </a:lnTo>
                  <a:lnTo>
                    <a:pt x="3899" y="3582"/>
                  </a:lnTo>
                  <a:lnTo>
                    <a:pt x="3943" y="3647"/>
                  </a:lnTo>
                  <a:lnTo>
                    <a:pt x="3988" y="3710"/>
                  </a:lnTo>
                  <a:lnTo>
                    <a:pt x="4032" y="3775"/>
                  </a:lnTo>
                  <a:lnTo>
                    <a:pt x="4075" y="3840"/>
                  </a:lnTo>
                  <a:lnTo>
                    <a:pt x="4159" y="3972"/>
                  </a:lnTo>
                  <a:lnTo>
                    <a:pt x="4173" y="3995"/>
                  </a:lnTo>
                  <a:lnTo>
                    <a:pt x="4186" y="4018"/>
                  </a:lnTo>
                  <a:lnTo>
                    <a:pt x="4197" y="4041"/>
                  </a:lnTo>
                  <a:lnTo>
                    <a:pt x="4207" y="4063"/>
                  </a:lnTo>
                  <a:lnTo>
                    <a:pt x="4216" y="4087"/>
                  </a:lnTo>
                  <a:lnTo>
                    <a:pt x="4223" y="4110"/>
                  </a:lnTo>
                  <a:lnTo>
                    <a:pt x="4229" y="4133"/>
                  </a:lnTo>
                  <a:lnTo>
                    <a:pt x="4234" y="4155"/>
                  </a:lnTo>
                  <a:lnTo>
                    <a:pt x="4238" y="4178"/>
                  </a:lnTo>
                  <a:lnTo>
                    <a:pt x="4241" y="4200"/>
                  </a:lnTo>
                  <a:lnTo>
                    <a:pt x="4244" y="4224"/>
                  </a:lnTo>
                  <a:lnTo>
                    <a:pt x="4245" y="4247"/>
                  </a:lnTo>
                  <a:lnTo>
                    <a:pt x="4246" y="4292"/>
                  </a:lnTo>
                  <a:lnTo>
                    <a:pt x="4244" y="4337"/>
                  </a:lnTo>
                  <a:lnTo>
                    <a:pt x="4240" y="4384"/>
                  </a:lnTo>
                  <a:lnTo>
                    <a:pt x="4235" y="4431"/>
                  </a:lnTo>
                  <a:lnTo>
                    <a:pt x="4223" y="4527"/>
                  </a:lnTo>
                  <a:lnTo>
                    <a:pt x="4217" y="4576"/>
                  </a:lnTo>
                  <a:lnTo>
                    <a:pt x="4212" y="4626"/>
                  </a:lnTo>
                  <a:lnTo>
                    <a:pt x="4207" y="4677"/>
                  </a:lnTo>
                  <a:lnTo>
                    <a:pt x="4205" y="4730"/>
                  </a:lnTo>
                  <a:lnTo>
                    <a:pt x="4222" y="4675"/>
                  </a:lnTo>
                  <a:lnTo>
                    <a:pt x="4235" y="4622"/>
                  </a:lnTo>
                  <a:lnTo>
                    <a:pt x="4247" y="4571"/>
                  </a:lnTo>
                  <a:lnTo>
                    <a:pt x="4257" y="4521"/>
                  </a:lnTo>
                  <a:lnTo>
                    <a:pt x="4268" y="4473"/>
                  </a:lnTo>
                  <a:lnTo>
                    <a:pt x="4279" y="4426"/>
                  </a:lnTo>
                  <a:lnTo>
                    <a:pt x="4290" y="4382"/>
                  </a:lnTo>
                  <a:lnTo>
                    <a:pt x="4298" y="4362"/>
                  </a:lnTo>
                  <a:lnTo>
                    <a:pt x="4305" y="4341"/>
                  </a:lnTo>
                  <a:lnTo>
                    <a:pt x="4312" y="4321"/>
                  </a:lnTo>
                  <a:lnTo>
                    <a:pt x="4321" y="4302"/>
                  </a:lnTo>
                  <a:lnTo>
                    <a:pt x="4331" y="4283"/>
                  </a:lnTo>
                  <a:lnTo>
                    <a:pt x="4342" y="4265"/>
                  </a:lnTo>
                  <a:lnTo>
                    <a:pt x="4353" y="4248"/>
                  </a:lnTo>
                  <a:lnTo>
                    <a:pt x="4365" y="4231"/>
                  </a:lnTo>
                  <a:lnTo>
                    <a:pt x="4379" y="4215"/>
                  </a:lnTo>
                  <a:lnTo>
                    <a:pt x="4394" y="4200"/>
                  </a:lnTo>
                  <a:lnTo>
                    <a:pt x="4411" y="4186"/>
                  </a:lnTo>
                  <a:lnTo>
                    <a:pt x="4430" y="4171"/>
                  </a:lnTo>
                  <a:lnTo>
                    <a:pt x="4450" y="4159"/>
                  </a:lnTo>
                  <a:lnTo>
                    <a:pt x="4471" y="4147"/>
                  </a:lnTo>
                  <a:lnTo>
                    <a:pt x="4496" y="4136"/>
                  </a:lnTo>
                  <a:lnTo>
                    <a:pt x="4520" y="4125"/>
                  </a:lnTo>
                  <a:lnTo>
                    <a:pt x="4548" y="4115"/>
                  </a:lnTo>
                  <a:lnTo>
                    <a:pt x="4577" y="4106"/>
                  </a:lnTo>
                  <a:lnTo>
                    <a:pt x="4652" y="4085"/>
                  </a:lnTo>
                  <a:lnTo>
                    <a:pt x="4730" y="4061"/>
                  </a:lnTo>
                  <a:lnTo>
                    <a:pt x="4811" y="4038"/>
                  </a:lnTo>
                  <a:lnTo>
                    <a:pt x="4892" y="4013"/>
                  </a:lnTo>
                  <a:lnTo>
                    <a:pt x="4933" y="4002"/>
                  </a:lnTo>
                  <a:lnTo>
                    <a:pt x="4974" y="3993"/>
                  </a:lnTo>
                  <a:lnTo>
                    <a:pt x="5014" y="3983"/>
                  </a:lnTo>
                  <a:lnTo>
                    <a:pt x="5055" y="3975"/>
                  </a:lnTo>
                  <a:lnTo>
                    <a:pt x="5096" y="3968"/>
                  </a:lnTo>
                  <a:lnTo>
                    <a:pt x="5135" y="3962"/>
                  </a:lnTo>
                  <a:lnTo>
                    <a:pt x="5174" y="3958"/>
                  </a:lnTo>
                  <a:lnTo>
                    <a:pt x="5213" y="3956"/>
                  </a:lnTo>
                  <a:lnTo>
                    <a:pt x="5109" y="3968"/>
                  </a:lnTo>
                  <a:lnTo>
                    <a:pt x="5005" y="3983"/>
                  </a:lnTo>
                  <a:lnTo>
                    <a:pt x="4901" y="3999"/>
                  </a:lnTo>
                  <a:lnTo>
                    <a:pt x="4799" y="4016"/>
                  </a:lnTo>
                  <a:lnTo>
                    <a:pt x="4695" y="4035"/>
                  </a:lnTo>
                  <a:lnTo>
                    <a:pt x="4592" y="4055"/>
                  </a:lnTo>
                  <a:lnTo>
                    <a:pt x="4489" y="4076"/>
                  </a:lnTo>
                  <a:lnTo>
                    <a:pt x="4388" y="4098"/>
                  </a:lnTo>
                  <a:lnTo>
                    <a:pt x="4401" y="4060"/>
                  </a:lnTo>
                  <a:lnTo>
                    <a:pt x="4415" y="4023"/>
                  </a:lnTo>
                  <a:lnTo>
                    <a:pt x="4430" y="3989"/>
                  </a:lnTo>
                  <a:lnTo>
                    <a:pt x="4445" y="3957"/>
                  </a:lnTo>
                  <a:lnTo>
                    <a:pt x="4461" y="3928"/>
                  </a:lnTo>
                  <a:lnTo>
                    <a:pt x="4478" y="3900"/>
                  </a:lnTo>
                  <a:lnTo>
                    <a:pt x="4496" y="3874"/>
                  </a:lnTo>
                  <a:lnTo>
                    <a:pt x="4514" y="3849"/>
                  </a:lnTo>
                  <a:lnTo>
                    <a:pt x="4533" y="3827"/>
                  </a:lnTo>
                  <a:lnTo>
                    <a:pt x="4553" y="3808"/>
                  </a:lnTo>
                  <a:lnTo>
                    <a:pt x="4573" y="3788"/>
                  </a:lnTo>
                  <a:lnTo>
                    <a:pt x="4595" y="3771"/>
                  </a:lnTo>
                  <a:lnTo>
                    <a:pt x="4617" y="3755"/>
                  </a:lnTo>
                  <a:lnTo>
                    <a:pt x="4640" y="3741"/>
                  </a:lnTo>
                  <a:lnTo>
                    <a:pt x="4663" y="3727"/>
                  </a:lnTo>
                  <a:lnTo>
                    <a:pt x="4688" y="3715"/>
                  </a:lnTo>
                  <a:lnTo>
                    <a:pt x="4712" y="3704"/>
                  </a:lnTo>
                  <a:lnTo>
                    <a:pt x="4739" y="3693"/>
                  </a:lnTo>
                  <a:lnTo>
                    <a:pt x="4766" y="3683"/>
                  </a:lnTo>
                  <a:lnTo>
                    <a:pt x="4793" y="3673"/>
                  </a:lnTo>
                  <a:lnTo>
                    <a:pt x="4851" y="3658"/>
                  </a:lnTo>
                  <a:lnTo>
                    <a:pt x="4912" y="3642"/>
                  </a:lnTo>
                  <a:lnTo>
                    <a:pt x="4977" y="3627"/>
                  </a:lnTo>
                  <a:lnTo>
                    <a:pt x="5046" y="3612"/>
                  </a:lnTo>
                  <a:lnTo>
                    <a:pt x="5119" y="3596"/>
                  </a:lnTo>
                  <a:lnTo>
                    <a:pt x="5195" y="3579"/>
                  </a:lnTo>
                  <a:lnTo>
                    <a:pt x="5298" y="3554"/>
                  </a:lnTo>
                  <a:lnTo>
                    <a:pt x="5401" y="3527"/>
                  </a:lnTo>
                  <a:lnTo>
                    <a:pt x="5454" y="3515"/>
                  </a:lnTo>
                  <a:lnTo>
                    <a:pt x="5507" y="3504"/>
                  </a:lnTo>
                  <a:lnTo>
                    <a:pt x="5559" y="3495"/>
                  </a:lnTo>
                  <a:lnTo>
                    <a:pt x="5611" y="3489"/>
                  </a:lnTo>
                  <a:lnTo>
                    <a:pt x="5543" y="3495"/>
                  </a:lnTo>
                  <a:lnTo>
                    <a:pt x="5476" y="3502"/>
                  </a:lnTo>
                  <a:lnTo>
                    <a:pt x="5409" y="3511"/>
                  </a:lnTo>
                  <a:lnTo>
                    <a:pt x="5342" y="3519"/>
                  </a:lnTo>
                  <a:lnTo>
                    <a:pt x="5274" y="3530"/>
                  </a:lnTo>
                  <a:lnTo>
                    <a:pt x="5208" y="3540"/>
                  </a:lnTo>
                  <a:lnTo>
                    <a:pt x="5074" y="3563"/>
                  </a:lnTo>
                  <a:lnTo>
                    <a:pt x="4941" y="3589"/>
                  </a:lnTo>
                  <a:lnTo>
                    <a:pt x="4807" y="3616"/>
                  </a:lnTo>
                  <a:lnTo>
                    <a:pt x="4675" y="3645"/>
                  </a:lnTo>
                  <a:lnTo>
                    <a:pt x="4543" y="3673"/>
                  </a:lnTo>
                  <a:lnTo>
                    <a:pt x="4560" y="3632"/>
                  </a:lnTo>
                  <a:lnTo>
                    <a:pt x="4577" y="3593"/>
                  </a:lnTo>
                  <a:lnTo>
                    <a:pt x="4595" y="3556"/>
                  </a:lnTo>
                  <a:lnTo>
                    <a:pt x="4614" y="3521"/>
                  </a:lnTo>
                  <a:lnTo>
                    <a:pt x="4632" y="3489"/>
                  </a:lnTo>
                  <a:lnTo>
                    <a:pt x="4652" y="3458"/>
                  </a:lnTo>
                  <a:lnTo>
                    <a:pt x="4673" y="3430"/>
                  </a:lnTo>
                  <a:lnTo>
                    <a:pt x="4694" y="3403"/>
                  </a:lnTo>
                  <a:lnTo>
                    <a:pt x="4716" y="3378"/>
                  </a:lnTo>
                  <a:lnTo>
                    <a:pt x="4738" y="3354"/>
                  </a:lnTo>
                  <a:lnTo>
                    <a:pt x="4761" y="3334"/>
                  </a:lnTo>
                  <a:lnTo>
                    <a:pt x="4784" y="3313"/>
                  </a:lnTo>
                  <a:lnTo>
                    <a:pt x="4809" y="3293"/>
                  </a:lnTo>
                  <a:lnTo>
                    <a:pt x="4833" y="3276"/>
                  </a:lnTo>
                  <a:lnTo>
                    <a:pt x="4860" y="3259"/>
                  </a:lnTo>
                  <a:lnTo>
                    <a:pt x="4886" y="3244"/>
                  </a:lnTo>
                  <a:lnTo>
                    <a:pt x="4914" y="3230"/>
                  </a:lnTo>
                  <a:lnTo>
                    <a:pt x="4942" y="3215"/>
                  </a:lnTo>
                  <a:lnTo>
                    <a:pt x="4971" y="3203"/>
                  </a:lnTo>
                  <a:lnTo>
                    <a:pt x="5000" y="3191"/>
                  </a:lnTo>
                  <a:lnTo>
                    <a:pt x="5031" y="3178"/>
                  </a:lnTo>
                  <a:lnTo>
                    <a:pt x="5063" y="3167"/>
                  </a:lnTo>
                  <a:lnTo>
                    <a:pt x="5129" y="3145"/>
                  </a:lnTo>
                  <a:lnTo>
                    <a:pt x="5199" y="3123"/>
                  </a:lnTo>
                  <a:lnTo>
                    <a:pt x="5273" y="3103"/>
                  </a:lnTo>
                  <a:lnTo>
                    <a:pt x="5350" y="3081"/>
                  </a:lnTo>
                  <a:lnTo>
                    <a:pt x="5433" y="3056"/>
                  </a:lnTo>
                  <a:lnTo>
                    <a:pt x="5486" y="3039"/>
                  </a:lnTo>
                  <a:lnTo>
                    <a:pt x="5540" y="3021"/>
                  </a:lnTo>
                  <a:lnTo>
                    <a:pt x="5596" y="3002"/>
                  </a:lnTo>
                  <a:lnTo>
                    <a:pt x="5652" y="2984"/>
                  </a:lnTo>
                  <a:lnTo>
                    <a:pt x="5708" y="2966"/>
                  </a:lnTo>
                  <a:lnTo>
                    <a:pt x="5765" y="2951"/>
                  </a:lnTo>
                  <a:lnTo>
                    <a:pt x="5793" y="2944"/>
                  </a:lnTo>
                  <a:lnTo>
                    <a:pt x="5821" y="2939"/>
                  </a:lnTo>
                  <a:lnTo>
                    <a:pt x="5848" y="2934"/>
                  </a:lnTo>
                  <a:lnTo>
                    <a:pt x="5876" y="2930"/>
                  </a:lnTo>
                  <a:lnTo>
                    <a:pt x="5805" y="2941"/>
                  </a:lnTo>
                  <a:lnTo>
                    <a:pt x="5734" y="2955"/>
                  </a:lnTo>
                  <a:lnTo>
                    <a:pt x="5663" y="2967"/>
                  </a:lnTo>
                  <a:lnTo>
                    <a:pt x="5592" y="2982"/>
                  </a:lnTo>
                  <a:lnTo>
                    <a:pt x="5450" y="3012"/>
                  </a:lnTo>
                  <a:lnTo>
                    <a:pt x="5310" y="3045"/>
                  </a:lnTo>
                  <a:lnTo>
                    <a:pt x="5169" y="3079"/>
                  </a:lnTo>
                  <a:lnTo>
                    <a:pt x="5030" y="3116"/>
                  </a:lnTo>
                  <a:lnTo>
                    <a:pt x="4890" y="3154"/>
                  </a:lnTo>
                  <a:lnTo>
                    <a:pt x="4752" y="3192"/>
                  </a:lnTo>
                  <a:lnTo>
                    <a:pt x="4773" y="3150"/>
                  </a:lnTo>
                  <a:lnTo>
                    <a:pt x="4796" y="3111"/>
                  </a:lnTo>
                  <a:lnTo>
                    <a:pt x="4822" y="3073"/>
                  </a:lnTo>
                  <a:lnTo>
                    <a:pt x="4849" y="3037"/>
                  </a:lnTo>
                  <a:lnTo>
                    <a:pt x="4878" y="3001"/>
                  </a:lnTo>
                  <a:lnTo>
                    <a:pt x="4909" y="2967"/>
                  </a:lnTo>
                  <a:lnTo>
                    <a:pt x="4941" y="2935"/>
                  </a:lnTo>
                  <a:lnTo>
                    <a:pt x="4975" y="2905"/>
                  </a:lnTo>
                  <a:lnTo>
                    <a:pt x="5010" y="2875"/>
                  </a:lnTo>
                  <a:lnTo>
                    <a:pt x="5047" y="2847"/>
                  </a:lnTo>
                  <a:lnTo>
                    <a:pt x="5085" y="2820"/>
                  </a:lnTo>
                  <a:lnTo>
                    <a:pt x="5123" y="2795"/>
                  </a:lnTo>
                  <a:lnTo>
                    <a:pt x="5163" y="2770"/>
                  </a:lnTo>
                  <a:lnTo>
                    <a:pt x="5205" y="2747"/>
                  </a:lnTo>
                  <a:lnTo>
                    <a:pt x="5246" y="2725"/>
                  </a:lnTo>
                  <a:lnTo>
                    <a:pt x="5290" y="2703"/>
                  </a:lnTo>
                  <a:lnTo>
                    <a:pt x="5333" y="2683"/>
                  </a:lnTo>
                  <a:lnTo>
                    <a:pt x="5378" y="2664"/>
                  </a:lnTo>
                  <a:lnTo>
                    <a:pt x="5423" y="2645"/>
                  </a:lnTo>
                  <a:lnTo>
                    <a:pt x="5469" y="2627"/>
                  </a:lnTo>
                  <a:lnTo>
                    <a:pt x="5515" y="2611"/>
                  </a:lnTo>
                  <a:lnTo>
                    <a:pt x="5562" y="2594"/>
                  </a:lnTo>
                  <a:lnTo>
                    <a:pt x="5656" y="2565"/>
                  </a:lnTo>
                  <a:lnTo>
                    <a:pt x="5750" y="2537"/>
                  </a:lnTo>
                  <a:lnTo>
                    <a:pt x="5844" y="2512"/>
                  </a:lnTo>
                  <a:lnTo>
                    <a:pt x="5937" y="2488"/>
                  </a:lnTo>
                  <a:lnTo>
                    <a:pt x="6029" y="2466"/>
                  </a:lnTo>
                  <a:lnTo>
                    <a:pt x="5961" y="2480"/>
                  </a:lnTo>
                  <a:lnTo>
                    <a:pt x="5894" y="2495"/>
                  </a:lnTo>
                  <a:lnTo>
                    <a:pt x="5827" y="2511"/>
                  </a:lnTo>
                  <a:lnTo>
                    <a:pt x="5760" y="2528"/>
                  </a:lnTo>
                  <a:lnTo>
                    <a:pt x="5626" y="2564"/>
                  </a:lnTo>
                  <a:lnTo>
                    <a:pt x="5493" y="2601"/>
                  </a:lnTo>
                  <a:lnTo>
                    <a:pt x="5361" y="2641"/>
                  </a:lnTo>
                  <a:lnTo>
                    <a:pt x="5229" y="2682"/>
                  </a:lnTo>
                  <a:lnTo>
                    <a:pt x="5097" y="2724"/>
                  </a:lnTo>
                  <a:lnTo>
                    <a:pt x="4966" y="2766"/>
                  </a:lnTo>
                  <a:lnTo>
                    <a:pt x="4989" y="2727"/>
                  </a:lnTo>
                  <a:lnTo>
                    <a:pt x="5014" y="2688"/>
                  </a:lnTo>
                  <a:lnTo>
                    <a:pt x="5038" y="2652"/>
                  </a:lnTo>
                  <a:lnTo>
                    <a:pt x="5065" y="2616"/>
                  </a:lnTo>
                  <a:lnTo>
                    <a:pt x="5093" y="2582"/>
                  </a:lnTo>
                  <a:lnTo>
                    <a:pt x="5123" y="2549"/>
                  </a:lnTo>
                  <a:lnTo>
                    <a:pt x="5152" y="2517"/>
                  </a:lnTo>
                  <a:lnTo>
                    <a:pt x="5184" y="2487"/>
                  </a:lnTo>
                  <a:lnTo>
                    <a:pt x="5216" y="2457"/>
                  </a:lnTo>
                  <a:lnTo>
                    <a:pt x="5250" y="2429"/>
                  </a:lnTo>
                  <a:lnTo>
                    <a:pt x="5284" y="2402"/>
                  </a:lnTo>
                  <a:lnTo>
                    <a:pt x="5318" y="2375"/>
                  </a:lnTo>
                  <a:lnTo>
                    <a:pt x="5355" y="2351"/>
                  </a:lnTo>
                  <a:lnTo>
                    <a:pt x="5392" y="2326"/>
                  </a:lnTo>
                  <a:lnTo>
                    <a:pt x="5430" y="2303"/>
                  </a:lnTo>
                  <a:lnTo>
                    <a:pt x="5469" y="2281"/>
                  </a:lnTo>
                  <a:lnTo>
                    <a:pt x="5508" y="2260"/>
                  </a:lnTo>
                  <a:lnTo>
                    <a:pt x="5547" y="2241"/>
                  </a:lnTo>
                  <a:lnTo>
                    <a:pt x="5587" y="2221"/>
                  </a:lnTo>
                  <a:lnTo>
                    <a:pt x="5629" y="2203"/>
                  </a:lnTo>
                  <a:lnTo>
                    <a:pt x="5670" y="2185"/>
                  </a:lnTo>
                  <a:lnTo>
                    <a:pt x="5713" y="2167"/>
                  </a:lnTo>
                  <a:lnTo>
                    <a:pt x="5756" y="2152"/>
                  </a:lnTo>
                  <a:lnTo>
                    <a:pt x="5799" y="2136"/>
                  </a:lnTo>
                  <a:lnTo>
                    <a:pt x="5842" y="2121"/>
                  </a:lnTo>
                  <a:lnTo>
                    <a:pt x="5886" y="2108"/>
                  </a:lnTo>
                  <a:lnTo>
                    <a:pt x="5974" y="2081"/>
                  </a:lnTo>
                  <a:lnTo>
                    <a:pt x="6064" y="2056"/>
                  </a:lnTo>
                  <a:lnTo>
                    <a:pt x="6153" y="2034"/>
                  </a:lnTo>
                  <a:lnTo>
                    <a:pt x="6095" y="2048"/>
                  </a:lnTo>
                  <a:lnTo>
                    <a:pt x="6035" y="2062"/>
                  </a:lnTo>
                  <a:lnTo>
                    <a:pt x="5917" y="2094"/>
                  </a:lnTo>
                  <a:lnTo>
                    <a:pt x="5801" y="2127"/>
                  </a:lnTo>
                  <a:lnTo>
                    <a:pt x="5684" y="2163"/>
                  </a:lnTo>
                  <a:lnTo>
                    <a:pt x="5569" y="2200"/>
                  </a:lnTo>
                  <a:lnTo>
                    <a:pt x="5453" y="2238"/>
                  </a:lnTo>
                  <a:lnTo>
                    <a:pt x="5338" y="2279"/>
                  </a:lnTo>
                  <a:lnTo>
                    <a:pt x="5224" y="2319"/>
                  </a:lnTo>
                  <a:lnTo>
                    <a:pt x="5266" y="2255"/>
                  </a:lnTo>
                  <a:lnTo>
                    <a:pt x="5309" y="2194"/>
                  </a:lnTo>
                  <a:lnTo>
                    <a:pt x="5354" y="2137"/>
                  </a:lnTo>
                  <a:lnTo>
                    <a:pt x="5377" y="2109"/>
                  </a:lnTo>
                  <a:lnTo>
                    <a:pt x="5399" y="2082"/>
                  </a:lnTo>
                  <a:lnTo>
                    <a:pt x="5423" y="2055"/>
                  </a:lnTo>
                  <a:lnTo>
                    <a:pt x="5447" y="2029"/>
                  </a:lnTo>
                  <a:lnTo>
                    <a:pt x="5471" y="2005"/>
                  </a:lnTo>
                  <a:lnTo>
                    <a:pt x="5497" y="1980"/>
                  </a:lnTo>
                  <a:lnTo>
                    <a:pt x="5521" y="1957"/>
                  </a:lnTo>
                  <a:lnTo>
                    <a:pt x="5547" y="1934"/>
                  </a:lnTo>
                  <a:lnTo>
                    <a:pt x="5574" y="1911"/>
                  </a:lnTo>
                  <a:lnTo>
                    <a:pt x="5601" y="1889"/>
                  </a:lnTo>
                  <a:lnTo>
                    <a:pt x="5628" y="1868"/>
                  </a:lnTo>
                  <a:lnTo>
                    <a:pt x="5655" y="1847"/>
                  </a:lnTo>
                  <a:lnTo>
                    <a:pt x="5684" y="1828"/>
                  </a:lnTo>
                  <a:lnTo>
                    <a:pt x="5712" y="1808"/>
                  </a:lnTo>
                  <a:lnTo>
                    <a:pt x="5741" y="1789"/>
                  </a:lnTo>
                  <a:lnTo>
                    <a:pt x="5772" y="1770"/>
                  </a:lnTo>
                  <a:lnTo>
                    <a:pt x="5801" y="1752"/>
                  </a:lnTo>
                  <a:lnTo>
                    <a:pt x="5833" y="1735"/>
                  </a:lnTo>
                  <a:lnTo>
                    <a:pt x="5897" y="1702"/>
                  </a:lnTo>
                  <a:lnTo>
                    <a:pt x="5964" y="1670"/>
                  </a:lnTo>
                  <a:lnTo>
                    <a:pt x="6034" y="1641"/>
                  </a:lnTo>
                  <a:lnTo>
                    <a:pt x="6106" y="1612"/>
                  </a:lnTo>
                  <a:lnTo>
                    <a:pt x="6030" y="1641"/>
                  </a:lnTo>
                  <a:lnTo>
                    <a:pt x="5954" y="1670"/>
                  </a:lnTo>
                  <a:lnTo>
                    <a:pt x="5879" y="1701"/>
                  </a:lnTo>
                  <a:lnTo>
                    <a:pt x="5806" y="1734"/>
                  </a:lnTo>
                  <a:lnTo>
                    <a:pt x="5733" y="1767"/>
                  </a:lnTo>
                  <a:lnTo>
                    <a:pt x="5659" y="1801"/>
                  </a:lnTo>
                  <a:lnTo>
                    <a:pt x="5514" y="1870"/>
                  </a:lnTo>
                  <a:lnTo>
                    <a:pt x="5557" y="1804"/>
                  </a:lnTo>
                  <a:lnTo>
                    <a:pt x="5602" y="1731"/>
                  </a:lnTo>
                  <a:lnTo>
                    <a:pt x="5651" y="1654"/>
                  </a:lnTo>
                  <a:lnTo>
                    <a:pt x="5700" y="1577"/>
                  </a:lnTo>
                  <a:lnTo>
                    <a:pt x="5727" y="1538"/>
                  </a:lnTo>
                  <a:lnTo>
                    <a:pt x="5752" y="1500"/>
                  </a:lnTo>
                  <a:lnTo>
                    <a:pt x="5779" y="1465"/>
                  </a:lnTo>
                  <a:lnTo>
                    <a:pt x="5807" y="1429"/>
                  </a:lnTo>
                  <a:lnTo>
                    <a:pt x="5835" y="1396"/>
                  </a:lnTo>
                  <a:lnTo>
                    <a:pt x="5865" y="1366"/>
                  </a:lnTo>
                  <a:lnTo>
                    <a:pt x="5894" y="1337"/>
                  </a:lnTo>
                  <a:lnTo>
                    <a:pt x="5925" y="1312"/>
                  </a:lnTo>
                  <a:lnTo>
                    <a:pt x="5862" y="1375"/>
                  </a:lnTo>
                  <a:lnTo>
                    <a:pt x="5801" y="1439"/>
                  </a:lnTo>
                  <a:lnTo>
                    <a:pt x="5743" y="1505"/>
                  </a:lnTo>
                  <a:lnTo>
                    <a:pt x="5684" y="1572"/>
                  </a:lnTo>
                  <a:lnTo>
                    <a:pt x="5628" y="1641"/>
                  </a:lnTo>
                  <a:lnTo>
                    <a:pt x="5571" y="1709"/>
                  </a:lnTo>
                  <a:lnTo>
                    <a:pt x="5460" y="1847"/>
                  </a:lnTo>
                  <a:lnTo>
                    <a:pt x="5461" y="1697"/>
                  </a:lnTo>
                  <a:lnTo>
                    <a:pt x="5460" y="1621"/>
                  </a:lnTo>
                  <a:lnTo>
                    <a:pt x="5459" y="1544"/>
                  </a:lnTo>
                  <a:lnTo>
                    <a:pt x="5455" y="1468"/>
                  </a:lnTo>
                  <a:lnTo>
                    <a:pt x="5450" y="1392"/>
                  </a:lnTo>
                  <a:lnTo>
                    <a:pt x="5442" y="1317"/>
                  </a:lnTo>
                  <a:lnTo>
                    <a:pt x="5437" y="1280"/>
                  </a:lnTo>
                  <a:lnTo>
                    <a:pt x="5432" y="1242"/>
                  </a:lnTo>
                  <a:lnTo>
                    <a:pt x="5438" y="1281"/>
                  </a:lnTo>
                  <a:lnTo>
                    <a:pt x="5444" y="1319"/>
                  </a:lnTo>
                  <a:lnTo>
                    <a:pt x="5448" y="1357"/>
                  </a:lnTo>
                  <a:lnTo>
                    <a:pt x="5450" y="1395"/>
                  </a:lnTo>
                  <a:lnTo>
                    <a:pt x="5452" y="1430"/>
                  </a:lnTo>
                  <a:lnTo>
                    <a:pt x="5453" y="1467"/>
                  </a:lnTo>
                  <a:lnTo>
                    <a:pt x="5452" y="1502"/>
                  </a:lnTo>
                  <a:lnTo>
                    <a:pt x="5449" y="1538"/>
                  </a:lnTo>
                  <a:lnTo>
                    <a:pt x="5445" y="1572"/>
                  </a:lnTo>
                  <a:lnTo>
                    <a:pt x="5442" y="1606"/>
                  </a:lnTo>
                  <a:lnTo>
                    <a:pt x="5436" y="1641"/>
                  </a:lnTo>
                  <a:lnTo>
                    <a:pt x="5430" y="1674"/>
                  </a:lnTo>
                  <a:lnTo>
                    <a:pt x="5422" y="1708"/>
                  </a:lnTo>
                  <a:lnTo>
                    <a:pt x="5414" y="1740"/>
                  </a:lnTo>
                  <a:lnTo>
                    <a:pt x="5404" y="1773"/>
                  </a:lnTo>
                  <a:lnTo>
                    <a:pt x="5393" y="1804"/>
                  </a:lnTo>
                  <a:lnTo>
                    <a:pt x="5382" y="1836"/>
                  </a:lnTo>
                  <a:lnTo>
                    <a:pt x="5370" y="1868"/>
                  </a:lnTo>
                  <a:lnTo>
                    <a:pt x="5356" y="1900"/>
                  </a:lnTo>
                  <a:lnTo>
                    <a:pt x="5343" y="1930"/>
                  </a:lnTo>
                  <a:lnTo>
                    <a:pt x="5328" y="1962"/>
                  </a:lnTo>
                  <a:lnTo>
                    <a:pt x="5312" y="1993"/>
                  </a:lnTo>
                  <a:lnTo>
                    <a:pt x="5280" y="2054"/>
                  </a:lnTo>
                  <a:lnTo>
                    <a:pt x="5244" y="2115"/>
                  </a:lnTo>
                  <a:lnTo>
                    <a:pt x="5206" y="2175"/>
                  </a:lnTo>
                  <a:lnTo>
                    <a:pt x="5167" y="2235"/>
                  </a:lnTo>
                  <a:lnTo>
                    <a:pt x="5124" y="2295"/>
                  </a:lnTo>
                  <a:lnTo>
                    <a:pt x="5109" y="2193"/>
                  </a:lnTo>
                  <a:lnTo>
                    <a:pt x="5095" y="2092"/>
                  </a:lnTo>
                  <a:lnTo>
                    <a:pt x="5077" y="1990"/>
                  </a:lnTo>
                  <a:lnTo>
                    <a:pt x="5059" y="1889"/>
                  </a:lnTo>
                  <a:lnTo>
                    <a:pt x="5040" y="1787"/>
                  </a:lnTo>
                  <a:lnTo>
                    <a:pt x="5016" y="1686"/>
                  </a:lnTo>
                  <a:lnTo>
                    <a:pt x="5004" y="1636"/>
                  </a:lnTo>
                  <a:lnTo>
                    <a:pt x="4992" y="1586"/>
                  </a:lnTo>
                  <a:lnTo>
                    <a:pt x="4978" y="1537"/>
                  </a:lnTo>
                  <a:lnTo>
                    <a:pt x="4964" y="1488"/>
                  </a:lnTo>
                  <a:lnTo>
                    <a:pt x="4987" y="1652"/>
                  </a:lnTo>
                  <a:lnTo>
                    <a:pt x="4998" y="1731"/>
                  </a:lnTo>
                  <a:lnTo>
                    <a:pt x="5009" y="1808"/>
                  </a:lnTo>
                  <a:lnTo>
                    <a:pt x="5018" y="1884"/>
                  </a:lnTo>
                  <a:lnTo>
                    <a:pt x="5025" y="1958"/>
                  </a:lnTo>
                  <a:lnTo>
                    <a:pt x="5030" y="2032"/>
                  </a:lnTo>
                  <a:lnTo>
                    <a:pt x="5031" y="2067"/>
                  </a:lnTo>
                  <a:lnTo>
                    <a:pt x="5031" y="2104"/>
                  </a:lnTo>
                  <a:lnTo>
                    <a:pt x="5030" y="2139"/>
                  </a:lnTo>
                  <a:lnTo>
                    <a:pt x="5029" y="2176"/>
                  </a:lnTo>
                  <a:lnTo>
                    <a:pt x="5026" y="2211"/>
                  </a:lnTo>
                  <a:lnTo>
                    <a:pt x="5022" y="2247"/>
                  </a:lnTo>
                  <a:lnTo>
                    <a:pt x="5016" y="2282"/>
                  </a:lnTo>
                  <a:lnTo>
                    <a:pt x="5010" y="2318"/>
                  </a:lnTo>
                  <a:lnTo>
                    <a:pt x="5003" y="2353"/>
                  </a:lnTo>
                  <a:lnTo>
                    <a:pt x="4994" y="2389"/>
                  </a:lnTo>
                  <a:lnTo>
                    <a:pt x="4983" y="2424"/>
                  </a:lnTo>
                  <a:lnTo>
                    <a:pt x="4971" y="2461"/>
                  </a:lnTo>
                  <a:lnTo>
                    <a:pt x="4958" y="2496"/>
                  </a:lnTo>
                  <a:lnTo>
                    <a:pt x="4943" y="2532"/>
                  </a:lnTo>
                  <a:lnTo>
                    <a:pt x="4926" y="2568"/>
                  </a:lnTo>
                  <a:lnTo>
                    <a:pt x="4906" y="2604"/>
                  </a:lnTo>
                  <a:lnTo>
                    <a:pt x="4886" y="2641"/>
                  </a:lnTo>
                  <a:lnTo>
                    <a:pt x="4864" y="2677"/>
                  </a:lnTo>
                  <a:lnTo>
                    <a:pt x="4828" y="2565"/>
                  </a:lnTo>
                  <a:lnTo>
                    <a:pt x="4793" y="2452"/>
                  </a:lnTo>
                  <a:lnTo>
                    <a:pt x="4755" y="2339"/>
                  </a:lnTo>
                  <a:lnTo>
                    <a:pt x="4716" y="2227"/>
                  </a:lnTo>
                  <a:lnTo>
                    <a:pt x="4674" y="2116"/>
                  </a:lnTo>
                  <a:lnTo>
                    <a:pt x="4653" y="2060"/>
                  </a:lnTo>
                  <a:lnTo>
                    <a:pt x="4631" y="2005"/>
                  </a:lnTo>
                  <a:lnTo>
                    <a:pt x="4608" y="1951"/>
                  </a:lnTo>
                  <a:lnTo>
                    <a:pt x="4585" y="1896"/>
                  </a:lnTo>
                  <a:lnTo>
                    <a:pt x="4560" y="1842"/>
                  </a:lnTo>
                  <a:lnTo>
                    <a:pt x="4535" y="1789"/>
                  </a:lnTo>
                  <a:lnTo>
                    <a:pt x="4548" y="1814"/>
                  </a:lnTo>
                  <a:lnTo>
                    <a:pt x="4559" y="1840"/>
                  </a:lnTo>
                  <a:lnTo>
                    <a:pt x="4570" y="1867"/>
                  </a:lnTo>
                  <a:lnTo>
                    <a:pt x="4580" y="1894"/>
                  </a:lnTo>
                  <a:lnTo>
                    <a:pt x="4590" y="1923"/>
                  </a:lnTo>
                  <a:lnTo>
                    <a:pt x="4598" y="1952"/>
                  </a:lnTo>
                  <a:lnTo>
                    <a:pt x="4614" y="2011"/>
                  </a:lnTo>
                  <a:lnTo>
                    <a:pt x="4629" y="2071"/>
                  </a:lnTo>
                  <a:lnTo>
                    <a:pt x="4642" y="2131"/>
                  </a:lnTo>
                  <a:lnTo>
                    <a:pt x="4656" y="2188"/>
                  </a:lnTo>
                  <a:lnTo>
                    <a:pt x="4669" y="2242"/>
                  </a:lnTo>
                  <a:lnTo>
                    <a:pt x="4689" y="2315"/>
                  </a:lnTo>
                  <a:lnTo>
                    <a:pt x="4706" y="2383"/>
                  </a:lnTo>
                  <a:lnTo>
                    <a:pt x="4719" y="2445"/>
                  </a:lnTo>
                  <a:lnTo>
                    <a:pt x="4732" y="2501"/>
                  </a:lnTo>
                  <a:lnTo>
                    <a:pt x="4739" y="2554"/>
                  </a:lnTo>
                  <a:lnTo>
                    <a:pt x="4745" y="2604"/>
                  </a:lnTo>
                  <a:lnTo>
                    <a:pt x="4746" y="2628"/>
                  </a:lnTo>
                  <a:lnTo>
                    <a:pt x="4746" y="2652"/>
                  </a:lnTo>
                  <a:lnTo>
                    <a:pt x="4746" y="2675"/>
                  </a:lnTo>
                  <a:lnTo>
                    <a:pt x="4745" y="2698"/>
                  </a:lnTo>
                  <a:lnTo>
                    <a:pt x="4744" y="2720"/>
                  </a:lnTo>
                  <a:lnTo>
                    <a:pt x="4741" y="2743"/>
                  </a:lnTo>
                  <a:lnTo>
                    <a:pt x="4738" y="2766"/>
                  </a:lnTo>
                  <a:lnTo>
                    <a:pt x="4733" y="2788"/>
                  </a:lnTo>
                  <a:lnTo>
                    <a:pt x="4728" y="2812"/>
                  </a:lnTo>
                  <a:lnTo>
                    <a:pt x="4721" y="2836"/>
                  </a:lnTo>
                  <a:lnTo>
                    <a:pt x="4713" y="2861"/>
                  </a:lnTo>
                  <a:lnTo>
                    <a:pt x="4706" y="2885"/>
                  </a:lnTo>
                  <a:lnTo>
                    <a:pt x="4686" y="2936"/>
                  </a:lnTo>
                  <a:lnTo>
                    <a:pt x="4662" y="2993"/>
                  </a:lnTo>
                  <a:lnTo>
                    <a:pt x="4635" y="3052"/>
                  </a:lnTo>
                  <a:lnTo>
                    <a:pt x="4603" y="3117"/>
                  </a:lnTo>
                  <a:lnTo>
                    <a:pt x="4555" y="3001"/>
                  </a:lnTo>
                  <a:lnTo>
                    <a:pt x="4507" y="2885"/>
                  </a:lnTo>
                  <a:lnTo>
                    <a:pt x="4456" y="2769"/>
                  </a:lnTo>
                  <a:lnTo>
                    <a:pt x="4405" y="2654"/>
                  </a:lnTo>
                  <a:lnTo>
                    <a:pt x="4351" y="2539"/>
                  </a:lnTo>
                  <a:lnTo>
                    <a:pt x="4295" y="2427"/>
                  </a:lnTo>
                  <a:lnTo>
                    <a:pt x="4236" y="2314"/>
                  </a:lnTo>
                  <a:lnTo>
                    <a:pt x="4206" y="2259"/>
                  </a:lnTo>
                  <a:lnTo>
                    <a:pt x="4175" y="2204"/>
                  </a:lnTo>
                  <a:lnTo>
                    <a:pt x="4200" y="2240"/>
                  </a:lnTo>
                  <a:lnTo>
                    <a:pt x="4223" y="2276"/>
                  </a:lnTo>
                  <a:lnTo>
                    <a:pt x="4246" y="2314"/>
                  </a:lnTo>
                  <a:lnTo>
                    <a:pt x="4268" y="2352"/>
                  </a:lnTo>
                  <a:lnTo>
                    <a:pt x="4289" y="2391"/>
                  </a:lnTo>
                  <a:lnTo>
                    <a:pt x="4309" y="2432"/>
                  </a:lnTo>
                  <a:lnTo>
                    <a:pt x="4327" y="2473"/>
                  </a:lnTo>
                  <a:lnTo>
                    <a:pt x="4345" y="2516"/>
                  </a:lnTo>
                  <a:lnTo>
                    <a:pt x="4361" y="2557"/>
                  </a:lnTo>
                  <a:lnTo>
                    <a:pt x="4377" y="2601"/>
                  </a:lnTo>
                  <a:lnTo>
                    <a:pt x="4392" y="2645"/>
                  </a:lnTo>
                  <a:lnTo>
                    <a:pt x="4405" y="2689"/>
                  </a:lnTo>
                  <a:lnTo>
                    <a:pt x="4417" y="2735"/>
                  </a:lnTo>
                  <a:lnTo>
                    <a:pt x="4430" y="2779"/>
                  </a:lnTo>
                  <a:lnTo>
                    <a:pt x="4439" y="2824"/>
                  </a:lnTo>
                  <a:lnTo>
                    <a:pt x="4448" y="2869"/>
                  </a:lnTo>
                  <a:lnTo>
                    <a:pt x="4456" y="2916"/>
                  </a:lnTo>
                  <a:lnTo>
                    <a:pt x="4463" y="2961"/>
                  </a:lnTo>
                  <a:lnTo>
                    <a:pt x="4469" y="3006"/>
                  </a:lnTo>
                  <a:lnTo>
                    <a:pt x="4472" y="3051"/>
                  </a:lnTo>
                  <a:lnTo>
                    <a:pt x="4476" y="3096"/>
                  </a:lnTo>
                  <a:lnTo>
                    <a:pt x="4477" y="3140"/>
                  </a:lnTo>
                  <a:lnTo>
                    <a:pt x="4477" y="3186"/>
                  </a:lnTo>
                  <a:lnTo>
                    <a:pt x="4477" y="3230"/>
                  </a:lnTo>
                  <a:lnTo>
                    <a:pt x="4475" y="3273"/>
                  </a:lnTo>
                  <a:lnTo>
                    <a:pt x="4471" y="3315"/>
                  </a:lnTo>
                  <a:lnTo>
                    <a:pt x="4466" y="3357"/>
                  </a:lnTo>
                  <a:lnTo>
                    <a:pt x="4460" y="3398"/>
                  </a:lnTo>
                  <a:lnTo>
                    <a:pt x="4453" y="3439"/>
                  </a:lnTo>
                  <a:lnTo>
                    <a:pt x="4444" y="3479"/>
                  </a:lnTo>
                  <a:lnTo>
                    <a:pt x="4434" y="3517"/>
                  </a:lnTo>
                  <a:lnTo>
                    <a:pt x="4422" y="3555"/>
                  </a:lnTo>
                  <a:lnTo>
                    <a:pt x="4370" y="3463"/>
                  </a:lnTo>
                  <a:lnTo>
                    <a:pt x="4317" y="3372"/>
                  </a:lnTo>
                  <a:lnTo>
                    <a:pt x="4262" y="3280"/>
                  </a:lnTo>
                  <a:lnTo>
                    <a:pt x="4207" y="3189"/>
                  </a:lnTo>
                  <a:lnTo>
                    <a:pt x="4150" y="3099"/>
                  </a:lnTo>
                  <a:lnTo>
                    <a:pt x="4090" y="3011"/>
                  </a:lnTo>
                  <a:lnTo>
                    <a:pt x="4060" y="2967"/>
                  </a:lnTo>
                  <a:lnTo>
                    <a:pt x="4029" y="2924"/>
                  </a:lnTo>
                  <a:lnTo>
                    <a:pt x="3998" y="2881"/>
                  </a:lnTo>
                  <a:lnTo>
                    <a:pt x="3965" y="2840"/>
                  </a:lnTo>
                  <a:lnTo>
                    <a:pt x="3998" y="2886"/>
                  </a:lnTo>
                  <a:lnTo>
                    <a:pt x="4029" y="2935"/>
                  </a:lnTo>
                  <a:lnTo>
                    <a:pt x="4058" y="2984"/>
                  </a:lnTo>
                  <a:lnTo>
                    <a:pt x="4087" y="3034"/>
                  </a:lnTo>
                  <a:lnTo>
                    <a:pt x="4115" y="3085"/>
                  </a:lnTo>
                  <a:lnTo>
                    <a:pt x="4142" y="3137"/>
                  </a:lnTo>
                  <a:lnTo>
                    <a:pt x="4169" y="3189"/>
                  </a:lnTo>
                  <a:lnTo>
                    <a:pt x="4195" y="3242"/>
                  </a:lnTo>
                  <a:lnTo>
                    <a:pt x="4245" y="3348"/>
                  </a:lnTo>
                  <a:lnTo>
                    <a:pt x="4294" y="3455"/>
                  </a:lnTo>
                  <a:lnTo>
                    <a:pt x="4388" y="36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泪滴形 11"/>
            <p:cNvSpPr/>
            <p:nvPr/>
          </p:nvSpPr>
          <p:spPr>
            <a:xfrm rot="8100000">
              <a:off x="3179" y="2201"/>
              <a:ext cx="2182" cy="2182"/>
            </a:xfrm>
            <a:prstGeom prst="teardrop">
              <a:avLst>
                <a:gd name="adj" fmla="val 2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20"/>
            <p:cNvSpPr txBox="1"/>
            <p:nvPr/>
          </p:nvSpPr>
          <p:spPr>
            <a:xfrm flipH="1">
              <a:off x="3568" y="2639"/>
              <a:ext cx="1396" cy="156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sz="4800">
                  <a:solidFill>
                    <a:schemeClr val="bg1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A</a:t>
              </a:r>
              <a:r>
                <a:rPr lang="zh-CN" altLang="en-US" sz="4800">
                  <a:solidFill>
                    <a:schemeClr val="bg1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15740" y="1318260"/>
            <a:ext cx="1683822" cy="3836764"/>
            <a:chOff x="2727" y="2201"/>
            <a:chExt cx="3170" cy="7220"/>
          </a:xfrm>
        </p:grpSpPr>
        <p:sp>
          <p:nvSpPr>
            <p:cNvPr id="39" name="文本框 20"/>
            <p:cNvSpPr txBox="1"/>
            <p:nvPr/>
          </p:nvSpPr>
          <p:spPr>
            <a:xfrm flipH="1">
              <a:off x="2727" y="7683"/>
              <a:ext cx="3170" cy="173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CN" altLang="en-US" b="1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评论数据量庞大，如何获取有价值的结论？</a:t>
              </a:r>
              <a:endPara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1" name="叶子"/>
            <p:cNvSpPr/>
            <p:nvPr/>
          </p:nvSpPr>
          <p:spPr bwMode="auto">
            <a:xfrm>
              <a:off x="2924" y="4835"/>
              <a:ext cx="2685" cy="2325"/>
            </a:xfrm>
            <a:custGeom>
              <a:avLst/>
              <a:gdLst>
                <a:gd name="T0" fmla="*/ 219776300 w 6848"/>
                <a:gd name="T1" fmla="*/ 290699660 h 6190"/>
                <a:gd name="T2" fmla="*/ 281375566 w 6848"/>
                <a:gd name="T3" fmla="*/ 375899249 h 6190"/>
                <a:gd name="T4" fmla="*/ 268451999 w 6848"/>
                <a:gd name="T5" fmla="*/ 446022914 h 6190"/>
                <a:gd name="T6" fmla="*/ 183172649 w 6848"/>
                <a:gd name="T7" fmla="*/ 456614898 h 6190"/>
                <a:gd name="T8" fmla="*/ 103774652 w 6848"/>
                <a:gd name="T9" fmla="*/ 422364979 h 6190"/>
                <a:gd name="T10" fmla="*/ 54170099 w 6848"/>
                <a:gd name="T11" fmla="*/ 352164029 h 6190"/>
                <a:gd name="T12" fmla="*/ 26233808 w 6848"/>
                <a:gd name="T13" fmla="*/ 237353032 h 6190"/>
                <a:gd name="T14" fmla="*/ 46508928 w 6848"/>
                <a:gd name="T15" fmla="*/ 233951365 h 6190"/>
                <a:gd name="T16" fmla="*/ 68022242 w 6848"/>
                <a:gd name="T17" fmla="*/ 305621292 h 6190"/>
                <a:gd name="T18" fmla="*/ 83731538 w 6848"/>
                <a:gd name="T19" fmla="*/ 335232422 h 6190"/>
                <a:gd name="T20" fmla="*/ 141384215 w 6848"/>
                <a:gd name="T21" fmla="*/ 353401151 h 6190"/>
                <a:gd name="T22" fmla="*/ 129621508 w 6848"/>
                <a:gd name="T23" fmla="*/ 364147706 h 6190"/>
                <a:gd name="T24" fmla="*/ 109501336 w 6848"/>
                <a:gd name="T25" fmla="*/ 389120048 h 6190"/>
                <a:gd name="T26" fmla="*/ 189440956 w 6848"/>
                <a:gd name="T27" fmla="*/ 393913407 h 6190"/>
                <a:gd name="T28" fmla="*/ 172106513 w 6848"/>
                <a:gd name="T29" fmla="*/ 405742513 h 6190"/>
                <a:gd name="T30" fmla="*/ 212037794 w 6848"/>
                <a:gd name="T31" fmla="*/ 420509297 h 6190"/>
                <a:gd name="T32" fmla="*/ 236801125 w 6848"/>
                <a:gd name="T33" fmla="*/ 421127858 h 6190"/>
                <a:gd name="T34" fmla="*/ 244926584 w 6848"/>
                <a:gd name="T35" fmla="*/ 410922578 h 6190"/>
                <a:gd name="T36" fmla="*/ 237884650 w 6848"/>
                <a:gd name="T37" fmla="*/ 409994598 h 6190"/>
                <a:gd name="T38" fmla="*/ 219621630 w 6848"/>
                <a:gd name="T39" fmla="*/ 366621671 h 6190"/>
                <a:gd name="T40" fmla="*/ 209483792 w 6848"/>
                <a:gd name="T41" fmla="*/ 392753849 h 6190"/>
                <a:gd name="T42" fmla="*/ 188976668 w 6848"/>
                <a:gd name="T43" fmla="*/ 347216099 h 6190"/>
                <a:gd name="T44" fmla="*/ 181005878 w 6848"/>
                <a:gd name="T45" fmla="*/ 373116143 h 6190"/>
                <a:gd name="T46" fmla="*/ 158950941 w 6848"/>
                <a:gd name="T47" fmla="*/ 311265068 h 6190"/>
                <a:gd name="T48" fmla="*/ 147265569 w 6848"/>
                <a:gd name="T49" fmla="*/ 344278144 h 6190"/>
                <a:gd name="T50" fmla="*/ 135115908 w 6848"/>
                <a:gd name="T51" fmla="*/ 277710995 h 6190"/>
                <a:gd name="T52" fmla="*/ 110120294 w 6848"/>
                <a:gd name="T53" fmla="*/ 303379183 h 6190"/>
                <a:gd name="T54" fmla="*/ 100679306 w 6848"/>
                <a:gd name="T55" fmla="*/ 302837907 h 6190"/>
                <a:gd name="T56" fmla="*/ 270851053 w 6848"/>
                <a:gd name="T57" fmla="*/ 233951365 h 6190"/>
                <a:gd name="T58" fmla="*/ 309466527 w 6848"/>
                <a:gd name="T59" fmla="*/ 158802484 h 6190"/>
                <a:gd name="T60" fmla="*/ 450696072 w 6848"/>
                <a:gd name="T61" fmla="*/ 63320052 h 6190"/>
                <a:gd name="T62" fmla="*/ 529242827 w 6848"/>
                <a:gd name="T63" fmla="*/ 0 h 6190"/>
                <a:gd name="T64" fmla="*/ 495502518 w 6848"/>
                <a:gd name="T65" fmla="*/ 105224000 h 6190"/>
                <a:gd name="T66" fmla="*/ 493181077 w 6848"/>
                <a:gd name="T67" fmla="*/ 234492640 h 6190"/>
                <a:gd name="T68" fmla="*/ 448065013 w 6848"/>
                <a:gd name="T69" fmla="*/ 307476696 h 6190"/>
                <a:gd name="T70" fmla="*/ 319217412 w 6848"/>
                <a:gd name="T71" fmla="*/ 372497582 h 6190"/>
                <a:gd name="T72" fmla="*/ 288108161 w 6848"/>
                <a:gd name="T73" fmla="*/ 460944546 h 6190"/>
                <a:gd name="T74" fmla="*/ 293602561 w 6848"/>
                <a:gd name="T75" fmla="*/ 421050572 h 6190"/>
                <a:gd name="T76" fmla="*/ 315347880 w 6848"/>
                <a:gd name="T77" fmla="*/ 370023617 h 6190"/>
                <a:gd name="T78" fmla="*/ 274023735 w 6848"/>
                <a:gd name="T79" fmla="*/ 305853148 h 6190"/>
                <a:gd name="T80" fmla="*/ 318598175 w 6848"/>
                <a:gd name="T81" fmla="*/ 295261163 h 6190"/>
                <a:gd name="T82" fmla="*/ 327961829 w 6848"/>
                <a:gd name="T83" fmla="*/ 323016889 h 6190"/>
                <a:gd name="T84" fmla="*/ 334385084 w 6848"/>
                <a:gd name="T85" fmla="*/ 332603608 h 6190"/>
                <a:gd name="T86" fmla="*/ 394359202 w 6848"/>
                <a:gd name="T87" fmla="*/ 306780850 h 6190"/>
                <a:gd name="T88" fmla="*/ 353886297 w 6848"/>
                <a:gd name="T89" fmla="*/ 292864484 h 6190"/>
                <a:gd name="T90" fmla="*/ 428950753 w 6848"/>
                <a:gd name="T91" fmla="*/ 270211537 h 6190"/>
                <a:gd name="T92" fmla="*/ 372149317 w 6848"/>
                <a:gd name="T93" fmla="*/ 254594058 h 6190"/>
                <a:gd name="T94" fmla="*/ 452553502 w 6848"/>
                <a:gd name="T95" fmla="*/ 226838611 h 6190"/>
                <a:gd name="T96" fmla="*/ 393507961 w 6848"/>
                <a:gd name="T97" fmla="*/ 218024745 h 6190"/>
                <a:gd name="T98" fmla="*/ 414866327 w 6848"/>
                <a:gd name="T99" fmla="*/ 204185664 h 6190"/>
                <a:gd name="T100" fmla="*/ 435605735 w 6848"/>
                <a:gd name="T101" fmla="*/ 170322171 h 6190"/>
                <a:gd name="T102" fmla="*/ 416104521 w 6848"/>
                <a:gd name="T103" fmla="*/ 163054569 h 6190"/>
                <a:gd name="T104" fmla="*/ 460756297 w 6848"/>
                <a:gd name="T105" fmla="*/ 129114069 h 6190"/>
                <a:gd name="T106" fmla="*/ 435528400 w 6848"/>
                <a:gd name="T107" fmla="*/ 126871960 h 6190"/>
                <a:gd name="T108" fmla="*/ 420206057 w 6848"/>
                <a:gd name="T109" fmla="*/ 129423210 h 6190"/>
                <a:gd name="T110" fmla="*/ 386311078 w 6848"/>
                <a:gd name="T111" fmla="*/ 122619598 h 6190"/>
                <a:gd name="T112" fmla="*/ 381203352 w 6848"/>
                <a:gd name="T113" fmla="*/ 198541609 h 6190"/>
                <a:gd name="T114" fmla="*/ 358219839 w 6848"/>
                <a:gd name="T115" fmla="*/ 160116613 h 6190"/>
                <a:gd name="T116" fmla="*/ 360773562 w 6848"/>
                <a:gd name="T117" fmla="*/ 231400114 h 6190"/>
                <a:gd name="T118" fmla="*/ 339879485 w 6848"/>
                <a:gd name="T119" fmla="*/ 204494805 h 6190"/>
                <a:gd name="T120" fmla="*/ 334075466 w 6848"/>
                <a:gd name="T121" fmla="*/ 260701825 h 61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848" h="6190">
                  <a:moveTo>
                    <a:pt x="1418" y="3266"/>
                  </a:moveTo>
                  <a:lnTo>
                    <a:pt x="1418" y="3266"/>
                  </a:lnTo>
                  <a:lnTo>
                    <a:pt x="1497" y="3270"/>
                  </a:lnTo>
                  <a:lnTo>
                    <a:pt x="1574" y="3276"/>
                  </a:lnTo>
                  <a:lnTo>
                    <a:pt x="1649" y="3284"/>
                  </a:lnTo>
                  <a:lnTo>
                    <a:pt x="1724" y="3293"/>
                  </a:lnTo>
                  <a:lnTo>
                    <a:pt x="1797" y="3306"/>
                  </a:lnTo>
                  <a:lnTo>
                    <a:pt x="1868" y="3319"/>
                  </a:lnTo>
                  <a:lnTo>
                    <a:pt x="1939" y="3335"/>
                  </a:lnTo>
                  <a:lnTo>
                    <a:pt x="2009" y="3352"/>
                  </a:lnTo>
                  <a:lnTo>
                    <a:pt x="2077" y="3372"/>
                  </a:lnTo>
                  <a:lnTo>
                    <a:pt x="2143" y="3392"/>
                  </a:lnTo>
                  <a:lnTo>
                    <a:pt x="2209" y="3416"/>
                  </a:lnTo>
                  <a:lnTo>
                    <a:pt x="2273" y="3439"/>
                  </a:lnTo>
                  <a:lnTo>
                    <a:pt x="2335" y="3466"/>
                  </a:lnTo>
                  <a:lnTo>
                    <a:pt x="2396" y="3493"/>
                  </a:lnTo>
                  <a:lnTo>
                    <a:pt x="2458" y="3522"/>
                  </a:lnTo>
                  <a:lnTo>
                    <a:pt x="2516" y="3551"/>
                  </a:lnTo>
                  <a:lnTo>
                    <a:pt x="2574" y="3583"/>
                  </a:lnTo>
                  <a:lnTo>
                    <a:pt x="2629" y="3616"/>
                  </a:lnTo>
                  <a:lnTo>
                    <a:pt x="2684" y="3650"/>
                  </a:lnTo>
                  <a:lnTo>
                    <a:pt x="2738" y="3686"/>
                  </a:lnTo>
                  <a:lnTo>
                    <a:pt x="2789" y="3722"/>
                  </a:lnTo>
                  <a:lnTo>
                    <a:pt x="2840" y="3760"/>
                  </a:lnTo>
                  <a:lnTo>
                    <a:pt x="2889" y="3798"/>
                  </a:lnTo>
                  <a:lnTo>
                    <a:pt x="2937" y="3838"/>
                  </a:lnTo>
                  <a:lnTo>
                    <a:pt x="2983" y="3879"/>
                  </a:lnTo>
                  <a:lnTo>
                    <a:pt x="3029" y="3920"/>
                  </a:lnTo>
                  <a:lnTo>
                    <a:pt x="3073" y="3963"/>
                  </a:lnTo>
                  <a:lnTo>
                    <a:pt x="3115" y="4006"/>
                  </a:lnTo>
                  <a:lnTo>
                    <a:pt x="3156" y="4050"/>
                  </a:lnTo>
                  <a:lnTo>
                    <a:pt x="3196" y="4095"/>
                  </a:lnTo>
                  <a:lnTo>
                    <a:pt x="3234" y="4140"/>
                  </a:lnTo>
                  <a:lnTo>
                    <a:pt x="3271" y="4186"/>
                  </a:lnTo>
                  <a:lnTo>
                    <a:pt x="3306" y="4232"/>
                  </a:lnTo>
                  <a:lnTo>
                    <a:pt x="3340" y="4280"/>
                  </a:lnTo>
                  <a:lnTo>
                    <a:pt x="3372" y="4327"/>
                  </a:lnTo>
                  <a:lnTo>
                    <a:pt x="3404" y="4375"/>
                  </a:lnTo>
                  <a:lnTo>
                    <a:pt x="3433" y="4423"/>
                  </a:lnTo>
                  <a:lnTo>
                    <a:pt x="3461" y="4472"/>
                  </a:lnTo>
                  <a:lnTo>
                    <a:pt x="3488" y="4519"/>
                  </a:lnTo>
                  <a:lnTo>
                    <a:pt x="3514" y="4568"/>
                  </a:lnTo>
                  <a:lnTo>
                    <a:pt x="3538" y="4617"/>
                  </a:lnTo>
                  <a:lnTo>
                    <a:pt x="3560" y="4666"/>
                  </a:lnTo>
                  <a:lnTo>
                    <a:pt x="3582" y="4715"/>
                  </a:lnTo>
                  <a:lnTo>
                    <a:pt x="3602" y="4764"/>
                  </a:lnTo>
                  <a:lnTo>
                    <a:pt x="3620" y="4813"/>
                  </a:lnTo>
                  <a:lnTo>
                    <a:pt x="3636" y="4862"/>
                  </a:lnTo>
                  <a:lnTo>
                    <a:pt x="3652" y="4911"/>
                  </a:lnTo>
                  <a:lnTo>
                    <a:pt x="3665" y="4959"/>
                  </a:lnTo>
                  <a:lnTo>
                    <a:pt x="3678" y="5007"/>
                  </a:lnTo>
                  <a:lnTo>
                    <a:pt x="3689" y="5055"/>
                  </a:lnTo>
                  <a:lnTo>
                    <a:pt x="3698" y="5102"/>
                  </a:lnTo>
                  <a:lnTo>
                    <a:pt x="3706" y="5149"/>
                  </a:lnTo>
                  <a:lnTo>
                    <a:pt x="3713" y="5195"/>
                  </a:lnTo>
                  <a:lnTo>
                    <a:pt x="3718" y="5241"/>
                  </a:lnTo>
                  <a:lnTo>
                    <a:pt x="3722" y="5286"/>
                  </a:lnTo>
                  <a:lnTo>
                    <a:pt x="3723" y="5331"/>
                  </a:lnTo>
                  <a:lnTo>
                    <a:pt x="3723" y="5375"/>
                  </a:lnTo>
                  <a:lnTo>
                    <a:pt x="3723" y="5418"/>
                  </a:lnTo>
                  <a:lnTo>
                    <a:pt x="3719" y="5461"/>
                  </a:lnTo>
                  <a:lnTo>
                    <a:pt x="3716" y="5502"/>
                  </a:lnTo>
                  <a:lnTo>
                    <a:pt x="3711" y="5543"/>
                  </a:lnTo>
                  <a:lnTo>
                    <a:pt x="3703" y="5582"/>
                  </a:lnTo>
                  <a:lnTo>
                    <a:pt x="3695" y="5621"/>
                  </a:lnTo>
                  <a:lnTo>
                    <a:pt x="3684" y="5659"/>
                  </a:lnTo>
                  <a:lnTo>
                    <a:pt x="3642" y="5683"/>
                  </a:lnTo>
                  <a:lnTo>
                    <a:pt x="3599" y="5706"/>
                  </a:lnTo>
                  <a:lnTo>
                    <a:pt x="3557" y="5728"/>
                  </a:lnTo>
                  <a:lnTo>
                    <a:pt x="3513" y="5749"/>
                  </a:lnTo>
                  <a:lnTo>
                    <a:pt x="3469" y="5769"/>
                  </a:lnTo>
                  <a:lnTo>
                    <a:pt x="3425" y="5788"/>
                  </a:lnTo>
                  <a:lnTo>
                    <a:pt x="3381" y="5805"/>
                  </a:lnTo>
                  <a:lnTo>
                    <a:pt x="3335" y="5821"/>
                  </a:lnTo>
                  <a:lnTo>
                    <a:pt x="3291" y="5836"/>
                  </a:lnTo>
                  <a:lnTo>
                    <a:pt x="3246" y="5851"/>
                  </a:lnTo>
                  <a:lnTo>
                    <a:pt x="3201" y="5863"/>
                  </a:lnTo>
                  <a:lnTo>
                    <a:pt x="3154" y="5875"/>
                  </a:lnTo>
                  <a:lnTo>
                    <a:pt x="3109" y="5885"/>
                  </a:lnTo>
                  <a:lnTo>
                    <a:pt x="3063" y="5895"/>
                  </a:lnTo>
                  <a:lnTo>
                    <a:pt x="3018" y="5903"/>
                  </a:lnTo>
                  <a:lnTo>
                    <a:pt x="2971" y="5910"/>
                  </a:lnTo>
                  <a:lnTo>
                    <a:pt x="2925" y="5917"/>
                  </a:lnTo>
                  <a:lnTo>
                    <a:pt x="2878" y="5921"/>
                  </a:lnTo>
                  <a:lnTo>
                    <a:pt x="2832" y="5925"/>
                  </a:lnTo>
                  <a:lnTo>
                    <a:pt x="2785" y="5928"/>
                  </a:lnTo>
                  <a:lnTo>
                    <a:pt x="2739" y="5930"/>
                  </a:lnTo>
                  <a:lnTo>
                    <a:pt x="2692" y="5930"/>
                  </a:lnTo>
                  <a:lnTo>
                    <a:pt x="2645" y="5930"/>
                  </a:lnTo>
                  <a:lnTo>
                    <a:pt x="2598" y="5929"/>
                  </a:lnTo>
                  <a:lnTo>
                    <a:pt x="2552" y="5925"/>
                  </a:lnTo>
                  <a:lnTo>
                    <a:pt x="2505" y="5923"/>
                  </a:lnTo>
                  <a:lnTo>
                    <a:pt x="2459" y="5918"/>
                  </a:lnTo>
                  <a:lnTo>
                    <a:pt x="2412" y="5912"/>
                  </a:lnTo>
                  <a:lnTo>
                    <a:pt x="2367" y="5906"/>
                  </a:lnTo>
                  <a:lnTo>
                    <a:pt x="2321" y="5898"/>
                  </a:lnTo>
                  <a:lnTo>
                    <a:pt x="2274" y="5890"/>
                  </a:lnTo>
                  <a:lnTo>
                    <a:pt x="2229" y="5880"/>
                  </a:lnTo>
                  <a:lnTo>
                    <a:pt x="2184" y="5869"/>
                  </a:lnTo>
                  <a:lnTo>
                    <a:pt x="2139" y="5858"/>
                  </a:lnTo>
                  <a:lnTo>
                    <a:pt x="2093" y="5844"/>
                  </a:lnTo>
                  <a:lnTo>
                    <a:pt x="2048" y="5831"/>
                  </a:lnTo>
                  <a:lnTo>
                    <a:pt x="2004" y="5818"/>
                  </a:lnTo>
                  <a:lnTo>
                    <a:pt x="1959" y="5802"/>
                  </a:lnTo>
                  <a:lnTo>
                    <a:pt x="1915" y="5786"/>
                  </a:lnTo>
                  <a:lnTo>
                    <a:pt x="1872" y="5769"/>
                  </a:lnTo>
                  <a:lnTo>
                    <a:pt x="1828" y="5750"/>
                  </a:lnTo>
                  <a:lnTo>
                    <a:pt x="1785" y="5731"/>
                  </a:lnTo>
                  <a:lnTo>
                    <a:pt x="1742" y="5711"/>
                  </a:lnTo>
                  <a:lnTo>
                    <a:pt x="1701" y="5690"/>
                  </a:lnTo>
                  <a:lnTo>
                    <a:pt x="1658" y="5668"/>
                  </a:lnTo>
                  <a:lnTo>
                    <a:pt x="1618" y="5645"/>
                  </a:lnTo>
                  <a:lnTo>
                    <a:pt x="1576" y="5622"/>
                  </a:lnTo>
                  <a:lnTo>
                    <a:pt x="1536" y="5598"/>
                  </a:lnTo>
                  <a:lnTo>
                    <a:pt x="1495" y="5572"/>
                  </a:lnTo>
                  <a:lnTo>
                    <a:pt x="1456" y="5546"/>
                  </a:lnTo>
                  <a:lnTo>
                    <a:pt x="1417" y="5519"/>
                  </a:lnTo>
                  <a:lnTo>
                    <a:pt x="1379" y="5491"/>
                  </a:lnTo>
                  <a:lnTo>
                    <a:pt x="1341" y="5463"/>
                  </a:lnTo>
                  <a:lnTo>
                    <a:pt x="1305" y="5434"/>
                  </a:lnTo>
                  <a:lnTo>
                    <a:pt x="1268" y="5403"/>
                  </a:lnTo>
                  <a:lnTo>
                    <a:pt x="1231" y="5373"/>
                  </a:lnTo>
                  <a:lnTo>
                    <a:pt x="1196" y="5341"/>
                  </a:lnTo>
                  <a:lnTo>
                    <a:pt x="1162" y="5308"/>
                  </a:lnTo>
                  <a:lnTo>
                    <a:pt x="1127" y="5274"/>
                  </a:lnTo>
                  <a:lnTo>
                    <a:pt x="1094" y="5239"/>
                  </a:lnTo>
                  <a:lnTo>
                    <a:pt x="1061" y="5205"/>
                  </a:lnTo>
                  <a:lnTo>
                    <a:pt x="1030" y="5170"/>
                  </a:lnTo>
                  <a:lnTo>
                    <a:pt x="999" y="5133"/>
                  </a:lnTo>
                  <a:lnTo>
                    <a:pt x="969" y="5095"/>
                  </a:lnTo>
                  <a:lnTo>
                    <a:pt x="936" y="5051"/>
                  </a:lnTo>
                  <a:lnTo>
                    <a:pt x="904" y="5007"/>
                  </a:lnTo>
                  <a:lnTo>
                    <a:pt x="874" y="4963"/>
                  </a:lnTo>
                  <a:lnTo>
                    <a:pt x="849" y="4919"/>
                  </a:lnTo>
                  <a:lnTo>
                    <a:pt x="823" y="4874"/>
                  </a:lnTo>
                  <a:lnTo>
                    <a:pt x="801" y="4829"/>
                  </a:lnTo>
                  <a:lnTo>
                    <a:pt x="780" y="4783"/>
                  </a:lnTo>
                  <a:lnTo>
                    <a:pt x="761" y="4738"/>
                  </a:lnTo>
                  <a:lnTo>
                    <a:pt x="744" y="4693"/>
                  </a:lnTo>
                  <a:lnTo>
                    <a:pt x="728" y="4646"/>
                  </a:lnTo>
                  <a:lnTo>
                    <a:pt x="713" y="4601"/>
                  </a:lnTo>
                  <a:lnTo>
                    <a:pt x="700" y="4555"/>
                  </a:lnTo>
                  <a:lnTo>
                    <a:pt x="687" y="4508"/>
                  </a:lnTo>
                  <a:lnTo>
                    <a:pt x="676" y="4462"/>
                  </a:lnTo>
                  <a:lnTo>
                    <a:pt x="667" y="4414"/>
                  </a:lnTo>
                  <a:lnTo>
                    <a:pt x="658" y="4368"/>
                  </a:lnTo>
                  <a:lnTo>
                    <a:pt x="641" y="4272"/>
                  </a:lnTo>
                  <a:lnTo>
                    <a:pt x="627" y="4176"/>
                  </a:lnTo>
                  <a:lnTo>
                    <a:pt x="615" y="4079"/>
                  </a:lnTo>
                  <a:lnTo>
                    <a:pt x="603" y="3982"/>
                  </a:lnTo>
                  <a:lnTo>
                    <a:pt x="590" y="3881"/>
                  </a:lnTo>
                  <a:lnTo>
                    <a:pt x="576" y="3781"/>
                  </a:lnTo>
                  <a:lnTo>
                    <a:pt x="560" y="3680"/>
                  </a:lnTo>
                  <a:lnTo>
                    <a:pt x="550" y="3629"/>
                  </a:lnTo>
                  <a:lnTo>
                    <a:pt x="541" y="3578"/>
                  </a:lnTo>
                  <a:lnTo>
                    <a:pt x="530" y="3526"/>
                  </a:lnTo>
                  <a:lnTo>
                    <a:pt x="514" y="3469"/>
                  </a:lnTo>
                  <a:lnTo>
                    <a:pt x="495" y="3411"/>
                  </a:lnTo>
                  <a:lnTo>
                    <a:pt x="473" y="3350"/>
                  </a:lnTo>
                  <a:lnTo>
                    <a:pt x="449" y="3287"/>
                  </a:lnTo>
                  <a:lnTo>
                    <a:pt x="421" y="3224"/>
                  </a:lnTo>
                  <a:lnTo>
                    <a:pt x="390" y="3161"/>
                  </a:lnTo>
                  <a:lnTo>
                    <a:pt x="373" y="3131"/>
                  </a:lnTo>
                  <a:lnTo>
                    <a:pt x="356" y="3100"/>
                  </a:lnTo>
                  <a:lnTo>
                    <a:pt x="339" y="3070"/>
                  </a:lnTo>
                  <a:lnTo>
                    <a:pt x="321" y="3040"/>
                  </a:lnTo>
                  <a:lnTo>
                    <a:pt x="301" y="3012"/>
                  </a:lnTo>
                  <a:lnTo>
                    <a:pt x="281" y="2984"/>
                  </a:lnTo>
                  <a:lnTo>
                    <a:pt x="261" y="2956"/>
                  </a:lnTo>
                  <a:lnTo>
                    <a:pt x="240" y="2930"/>
                  </a:lnTo>
                  <a:lnTo>
                    <a:pt x="218" y="2906"/>
                  </a:lnTo>
                  <a:lnTo>
                    <a:pt x="196" y="2881"/>
                  </a:lnTo>
                  <a:lnTo>
                    <a:pt x="174" y="2859"/>
                  </a:lnTo>
                  <a:lnTo>
                    <a:pt x="151" y="2837"/>
                  </a:lnTo>
                  <a:lnTo>
                    <a:pt x="126" y="2818"/>
                  </a:lnTo>
                  <a:lnTo>
                    <a:pt x="103" y="2799"/>
                  </a:lnTo>
                  <a:lnTo>
                    <a:pt x="77" y="2784"/>
                  </a:lnTo>
                  <a:lnTo>
                    <a:pt x="53" y="2769"/>
                  </a:lnTo>
                  <a:lnTo>
                    <a:pt x="26" y="2755"/>
                  </a:lnTo>
                  <a:lnTo>
                    <a:pt x="0" y="2746"/>
                  </a:lnTo>
                  <a:lnTo>
                    <a:pt x="46" y="2763"/>
                  </a:lnTo>
                  <a:lnTo>
                    <a:pt x="91" y="2781"/>
                  </a:lnTo>
                  <a:lnTo>
                    <a:pt x="135" y="2799"/>
                  </a:lnTo>
                  <a:lnTo>
                    <a:pt x="179" y="2819"/>
                  </a:lnTo>
                  <a:lnTo>
                    <a:pt x="266" y="2858"/>
                  </a:lnTo>
                  <a:lnTo>
                    <a:pt x="350" y="2900"/>
                  </a:lnTo>
                  <a:lnTo>
                    <a:pt x="517" y="2984"/>
                  </a:lnTo>
                  <a:lnTo>
                    <a:pt x="601" y="3026"/>
                  </a:lnTo>
                  <a:lnTo>
                    <a:pt x="685" y="3067"/>
                  </a:lnTo>
                  <a:lnTo>
                    <a:pt x="769" y="3105"/>
                  </a:lnTo>
                  <a:lnTo>
                    <a:pt x="812" y="3123"/>
                  </a:lnTo>
                  <a:lnTo>
                    <a:pt x="855" y="3142"/>
                  </a:lnTo>
                  <a:lnTo>
                    <a:pt x="898" y="3158"/>
                  </a:lnTo>
                  <a:lnTo>
                    <a:pt x="942" y="3173"/>
                  </a:lnTo>
                  <a:lnTo>
                    <a:pt x="986" y="3189"/>
                  </a:lnTo>
                  <a:lnTo>
                    <a:pt x="1031" y="3203"/>
                  </a:lnTo>
                  <a:lnTo>
                    <a:pt x="1076" y="3216"/>
                  </a:lnTo>
                  <a:lnTo>
                    <a:pt x="1123" y="3227"/>
                  </a:lnTo>
                  <a:lnTo>
                    <a:pt x="1170" y="3237"/>
                  </a:lnTo>
                  <a:lnTo>
                    <a:pt x="1218" y="3247"/>
                  </a:lnTo>
                  <a:lnTo>
                    <a:pt x="1267" y="3254"/>
                  </a:lnTo>
                  <a:lnTo>
                    <a:pt x="1316" y="3260"/>
                  </a:lnTo>
                  <a:lnTo>
                    <a:pt x="1367" y="3264"/>
                  </a:lnTo>
                  <a:lnTo>
                    <a:pt x="1418" y="3266"/>
                  </a:lnTo>
                  <a:close/>
                  <a:moveTo>
                    <a:pt x="1366" y="4052"/>
                  </a:moveTo>
                  <a:lnTo>
                    <a:pt x="1366" y="4052"/>
                  </a:lnTo>
                  <a:lnTo>
                    <a:pt x="1228" y="4019"/>
                  </a:lnTo>
                  <a:lnTo>
                    <a:pt x="1158" y="4004"/>
                  </a:lnTo>
                  <a:lnTo>
                    <a:pt x="1088" y="3989"/>
                  </a:lnTo>
                  <a:lnTo>
                    <a:pt x="1019" y="3975"/>
                  </a:lnTo>
                  <a:lnTo>
                    <a:pt x="949" y="3963"/>
                  </a:lnTo>
                  <a:lnTo>
                    <a:pt x="879" y="3953"/>
                  </a:lnTo>
                  <a:lnTo>
                    <a:pt x="810" y="3944"/>
                  </a:lnTo>
                  <a:lnTo>
                    <a:pt x="877" y="3955"/>
                  </a:lnTo>
                  <a:lnTo>
                    <a:pt x="942" y="3968"/>
                  </a:lnTo>
                  <a:lnTo>
                    <a:pt x="1004" y="3983"/>
                  </a:lnTo>
                  <a:lnTo>
                    <a:pt x="1064" y="3999"/>
                  </a:lnTo>
                  <a:lnTo>
                    <a:pt x="1121" y="4017"/>
                  </a:lnTo>
                  <a:lnTo>
                    <a:pt x="1178" y="4038"/>
                  </a:lnTo>
                  <a:lnTo>
                    <a:pt x="1230" y="4061"/>
                  </a:lnTo>
                  <a:lnTo>
                    <a:pt x="1283" y="4085"/>
                  </a:lnTo>
                  <a:lnTo>
                    <a:pt x="1333" y="4114"/>
                  </a:lnTo>
                  <a:lnTo>
                    <a:pt x="1383" y="4143"/>
                  </a:lnTo>
                  <a:lnTo>
                    <a:pt x="1431" y="4176"/>
                  </a:lnTo>
                  <a:lnTo>
                    <a:pt x="1478" y="4211"/>
                  </a:lnTo>
                  <a:lnTo>
                    <a:pt x="1526" y="4250"/>
                  </a:lnTo>
                  <a:lnTo>
                    <a:pt x="1572" y="4293"/>
                  </a:lnTo>
                  <a:lnTo>
                    <a:pt x="1619" y="4338"/>
                  </a:lnTo>
                  <a:lnTo>
                    <a:pt x="1667" y="4386"/>
                  </a:lnTo>
                  <a:lnTo>
                    <a:pt x="1472" y="4365"/>
                  </a:lnTo>
                  <a:lnTo>
                    <a:pt x="1374" y="4357"/>
                  </a:lnTo>
                  <a:lnTo>
                    <a:pt x="1278" y="4348"/>
                  </a:lnTo>
                  <a:lnTo>
                    <a:pt x="1180" y="4342"/>
                  </a:lnTo>
                  <a:lnTo>
                    <a:pt x="1082" y="4336"/>
                  </a:lnTo>
                  <a:lnTo>
                    <a:pt x="984" y="4334"/>
                  </a:lnTo>
                  <a:lnTo>
                    <a:pt x="887" y="4332"/>
                  </a:lnTo>
                  <a:lnTo>
                    <a:pt x="959" y="4334"/>
                  </a:lnTo>
                  <a:lnTo>
                    <a:pt x="1030" y="4336"/>
                  </a:lnTo>
                  <a:lnTo>
                    <a:pt x="1102" y="4340"/>
                  </a:lnTo>
                  <a:lnTo>
                    <a:pt x="1174" y="4347"/>
                  </a:lnTo>
                  <a:lnTo>
                    <a:pt x="1245" y="4356"/>
                  </a:lnTo>
                  <a:lnTo>
                    <a:pt x="1315" y="4368"/>
                  </a:lnTo>
                  <a:lnTo>
                    <a:pt x="1384" y="4381"/>
                  </a:lnTo>
                  <a:lnTo>
                    <a:pt x="1417" y="4390"/>
                  </a:lnTo>
                  <a:lnTo>
                    <a:pt x="1451" y="4398"/>
                  </a:lnTo>
                  <a:lnTo>
                    <a:pt x="1486" y="4408"/>
                  </a:lnTo>
                  <a:lnTo>
                    <a:pt x="1519" y="4419"/>
                  </a:lnTo>
                  <a:lnTo>
                    <a:pt x="1552" y="4430"/>
                  </a:lnTo>
                  <a:lnTo>
                    <a:pt x="1583" y="4442"/>
                  </a:lnTo>
                  <a:lnTo>
                    <a:pt x="1616" y="4455"/>
                  </a:lnTo>
                  <a:lnTo>
                    <a:pt x="1647" y="4468"/>
                  </a:lnTo>
                  <a:lnTo>
                    <a:pt x="1679" y="4483"/>
                  </a:lnTo>
                  <a:lnTo>
                    <a:pt x="1709" y="4499"/>
                  </a:lnTo>
                  <a:lnTo>
                    <a:pt x="1740" y="4514"/>
                  </a:lnTo>
                  <a:lnTo>
                    <a:pt x="1769" y="4533"/>
                  </a:lnTo>
                  <a:lnTo>
                    <a:pt x="1799" y="4551"/>
                  </a:lnTo>
                  <a:lnTo>
                    <a:pt x="1827" y="4571"/>
                  </a:lnTo>
                  <a:lnTo>
                    <a:pt x="1855" y="4590"/>
                  </a:lnTo>
                  <a:lnTo>
                    <a:pt x="1882" y="4612"/>
                  </a:lnTo>
                  <a:lnTo>
                    <a:pt x="1909" y="4634"/>
                  </a:lnTo>
                  <a:lnTo>
                    <a:pt x="1934" y="4657"/>
                  </a:lnTo>
                  <a:lnTo>
                    <a:pt x="1821" y="4659"/>
                  </a:lnTo>
                  <a:lnTo>
                    <a:pt x="1708" y="4661"/>
                  </a:lnTo>
                  <a:lnTo>
                    <a:pt x="1594" y="4665"/>
                  </a:lnTo>
                  <a:lnTo>
                    <a:pt x="1481" y="4668"/>
                  </a:lnTo>
                  <a:lnTo>
                    <a:pt x="1367" y="4675"/>
                  </a:lnTo>
                  <a:lnTo>
                    <a:pt x="1253" y="4683"/>
                  </a:lnTo>
                  <a:lnTo>
                    <a:pt x="1141" y="4694"/>
                  </a:lnTo>
                  <a:lnTo>
                    <a:pt x="1085" y="4700"/>
                  </a:lnTo>
                  <a:lnTo>
                    <a:pt x="1028" y="4708"/>
                  </a:lnTo>
                  <a:lnTo>
                    <a:pt x="1198" y="4700"/>
                  </a:lnTo>
                  <a:lnTo>
                    <a:pt x="1280" y="4697"/>
                  </a:lnTo>
                  <a:lnTo>
                    <a:pt x="1362" y="4695"/>
                  </a:lnTo>
                  <a:lnTo>
                    <a:pt x="1442" y="4695"/>
                  </a:lnTo>
                  <a:lnTo>
                    <a:pt x="1521" y="4698"/>
                  </a:lnTo>
                  <a:lnTo>
                    <a:pt x="1560" y="4699"/>
                  </a:lnTo>
                  <a:lnTo>
                    <a:pt x="1598" y="4701"/>
                  </a:lnTo>
                  <a:lnTo>
                    <a:pt x="1636" y="4705"/>
                  </a:lnTo>
                  <a:lnTo>
                    <a:pt x="1675" y="4710"/>
                  </a:lnTo>
                  <a:lnTo>
                    <a:pt x="1712" y="4715"/>
                  </a:lnTo>
                  <a:lnTo>
                    <a:pt x="1750" y="4721"/>
                  </a:lnTo>
                  <a:lnTo>
                    <a:pt x="1786" y="4728"/>
                  </a:lnTo>
                  <a:lnTo>
                    <a:pt x="1824" y="4737"/>
                  </a:lnTo>
                  <a:lnTo>
                    <a:pt x="1861" y="4746"/>
                  </a:lnTo>
                  <a:lnTo>
                    <a:pt x="1896" y="4757"/>
                  </a:lnTo>
                  <a:lnTo>
                    <a:pt x="1933" y="4768"/>
                  </a:lnTo>
                  <a:lnTo>
                    <a:pt x="1969" y="4781"/>
                  </a:lnTo>
                  <a:lnTo>
                    <a:pt x="2005" y="4796"/>
                  </a:lnTo>
                  <a:lnTo>
                    <a:pt x="2041" y="4812"/>
                  </a:lnTo>
                  <a:lnTo>
                    <a:pt x="2075" y="4829"/>
                  </a:lnTo>
                  <a:lnTo>
                    <a:pt x="2110" y="4847"/>
                  </a:lnTo>
                  <a:lnTo>
                    <a:pt x="2146" y="4868"/>
                  </a:lnTo>
                  <a:lnTo>
                    <a:pt x="2180" y="4890"/>
                  </a:lnTo>
                  <a:lnTo>
                    <a:pt x="2214" y="4913"/>
                  </a:lnTo>
                  <a:lnTo>
                    <a:pt x="2249" y="4939"/>
                  </a:lnTo>
                  <a:lnTo>
                    <a:pt x="2129" y="4948"/>
                  </a:lnTo>
                  <a:lnTo>
                    <a:pt x="2010" y="4958"/>
                  </a:lnTo>
                  <a:lnTo>
                    <a:pt x="1890" y="4970"/>
                  </a:lnTo>
                  <a:lnTo>
                    <a:pt x="1771" y="4983"/>
                  </a:lnTo>
                  <a:lnTo>
                    <a:pt x="1652" y="4997"/>
                  </a:lnTo>
                  <a:lnTo>
                    <a:pt x="1533" y="5014"/>
                  </a:lnTo>
                  <a:lnTo>
                    <a:pt x="1415" y="5033"/>
                  </a:lnTo>
                  <a:lnTo>
                    <a:pt x="1296" y="5055"/>
                  </a:lnTo>
                  <a:lnTo>
                    <a:pt x="1378" y="5040"/>
                  </a:lnTo>
                  <a:lnTo>
                    <a:pt x="1460" y="5027"/>
                  </a:lnTo>
                  <a:lnTo>
                    <a:pt x="1544" y="5017"/>
                  </a:lnTo>
                  <a:lnTo>
                    <a:pt x="1629" y="5008"/>
                  </a:lnTo>
                  <a:lnTo>
                    <a:pt x="1713" y="5001"/>
                  </a:lnTo>
                  <a:lnTo>
                    <a:pt x="1799" y="4997"/>
                  </a:lnTo>
                  <a:lnTo>
                    <a:pt x="1840" y="4997"/>
                  </a:lnTo>
                  <a:lnTo>
                    <a:pt x="1883" y="4997"/>
                  </a:lnTo>
                  <a:lnTo>
                    <a:pt x="1925" y="4997"/>
                  </a:lnTo>
                  <a:lnTo>
                    <a:pt x="1967" y="5000"/>
                  </a:lnTo>
                  <a:lnTo>
                    <a:pt x="2009" y="5002"/>
                  </a:lnTo>
                  <a:lnTo>
                    <a:pt x="2050" y="5005"/>
                  </a:lnTo>
                  <a:lnTo>
                    <a:pt x="2092" y="5010"/>
                  </a:lnTo>
                  <a:lnTo>
                    <a:pt x="2134" y="5014"/>
                  </a:lnTo>
                  <a:lnTo>
                    <a:pt x="2174" y="5021"/>
                  </a:lnTo>
                  <a:lnTo>
                    <a:pt x="2214" y="5028"/>
                  </a:lnTo>
                  <a:lnTo>
                    <a:pt x="2255" y="5036"/>
                  </a:lnTo>
                  <a:lnTo>
                    <a:pt x="2294" y="5046"/>
                  </a:lnTo>
                  <a:lnTo>
                    <a:pt x="2334" y="5056"/>
                  </a:lnTo>
                  <a:lnTo>
                    <a:pt x="2372" y="5068"/>
                  </a:lnTo>
                  <a:lnTo>
                    <a:pt x="2411" y="5080"/>
                  </a:lnTo>
                  <a:lnTo>
                    <a:pt x="2448" y="5095"/>
                  </a:lnTo>
                  <a:lnTo>
                    <a:pt x="2486" y="5110"/>
                  </a:lnTo>
                  <a:lnTo>
                    <a:pt x="2522" y="5127"/>
                  </a:lnTo>
                  <a:lnTo>
                    <a:pt x="2558" y="5144"/>
                  </a:lnTo>
                  <a:lnTo>
                    <a:pt x="2593" y="5164"/>
                  </a:lnTo>
                  <a:lnTo>
                    <a:pt x="2394" y="5200"/>
                  </a:lnTo>
                  <a:lnTo>
                    <a:pt x="2295" y="5220"/>
                  </a:lnTo>
                  <a:lnTo>
                    <a:pt x="2196" y="5241"/>
                  </a:lnTo>
                  <a:lnTo>
                    <a:pt x="2097" y="5263"/>
                  </a:lnTo>
                  <a:lnTo>
                    <a:pt x="1999" y="5287"/>
                  </a:lnTo>
                  <a:lnTo>
                    <a:pt x="1901" y="5313"/>
                  </a:lnTo>
                  <a:lnTo>
                    <a:pt x="1805" y="5341"/>
                  </a:lnTo>
                  <a:lnTo>
                    <a:pt x="1843" y="5327"/>
                  </a:lnTo>
                  <a:lnTo>
                    <a:pt x="1881" y="5316"/>
                  </a:lnTo>
                  <a:lnTo>
                    <a:pt x="1918" y="5305"/>
                  </a:lnTo>
                  <a:lnTo>
                    <a:pt x="1956" y="5294"/>
                  </a:lnTo>
                  <a:lnTo>
                    <a:pt x="1995" y="5286"/>
                  </a:lnTo>
                  <a:lnTo>
                    <a:pt x="2033" y="5277"/>
                  </a:lnTo>
                  <a:lnTo>
                    <a:pt x="2071" y="5270"/>
                  </a:lnTo>
                  <a:lnTo>
                    <a:pt x="2109" y="5264"/>
                  </a:lnTo>
                  <a:lnTo>
                    <a:pt x="2147" y="5258"/>
                  </a:lnTo>
                  <a:lnTo>
                    <a:pt x="2185" y="5253"/>
                  </a:lnTo>
                  <a:lnTo>
                    <a:pt x="2224" y="5248"/>
                  </a:lnTo>
                  <a:lnTo>
                    <a:pt x="2262" y="5245"/>
                  </a:lnTo>
                  <a:lnTo>
                    <a:pt x="2300" y="5243"/>
                  </a:lnTo>
                  <a:lnTo>
                    <a:pt x="2338" y="5242"/>
                  </a:lnTo>
                  <a:lnTo>
                    <a:pt x="2376" y="5241"/>
                  </a:lnTo>
                  <a:lnTo>
                    <a:pt x="2412" y="5242"/>
                  </a:lnTo>
                  <a:lnTo>
                    <a:pt x="2450" y="5243"/>
                  </a:lnTo>
                  <a:lnTo>
                    <a:pt x="2488" y="5244"/>
                  </a:lnTo>
                  <a:lnTo>
                    <a:pt x="2525" y="5248"/>
                  </a:lnTo>
                  <a:lnTo>
                    <a:pt x="2563" y="5252"/>
                  </a:lnTo>
                  <a:lnTo>
                    <a:pt x="2601" y="5255"/>
                  </a:lnTo>
                  <a:lnTo>
                    <a:pt x="2637" y="5261"/>
                  </a:lnTo>
                  <a:lnTo>
                    <a:pt x="2674" y="5267"/>
                  </a:lnTo>
                  <a:lnTo>
                    <a:pt x="2711" y="5275"/>
                  </a:lnTo>
                  <a:lnTo>
                    <a:pt x="2747" y="5283"/>
                  </a:lnTo>
                  <a:lnTo>
                    <a:pt x="2784" y="5292"/>
                  </a:lnTo>
                  <a:lnTo>
                    <a:pt x="2821" y="5302"/>
                  </a:lnTo>
                  <a:lnTo>
                    <a:pt x="2857" y="5313"/>
                  </a:lnTo>
                  <a:lnTo>
                    <a:pt x="2893" y="5324"/>
                  </a:lnTo>
                  <a:lnTo>
                    <a:pt x="2929" y="5336"/>
                  </a:lnTo>
                  <a:lnTo>
                    <a:pt x="2965" y="5349"/>
                  </a:lnTo>
                  <a:lnTo>
                    <a:pt x="3000" y="5364"/>
                  </a:lnTo>
                  <a:lnTo>
                    <a:pt x="2827" y="5413"/>
                  </a:lnTo>
                  <a:lnTo>
                    <a:pt x="2740" y="5439"/>
                  </a:lnTo>
                  <a:lnTo>
                    <a:pt x="2654" y="5465"/>
                  </a:lnTo>
                  <a:lnTo>
                    <a:pt x="2568" y="5494"/>
                  </a:lnTo>
                  <a:lnTo>
                    <a:pt x="2483" y="5523"/>
                  </a:lnTo>
                  <a:lnTo>
                    <a:pt x="2399" y="5555"/>
                  </a:lnTo>
                  <a:lnTo>
                    <a:pt x="2315" y="5589"/>
                  </a:lnTo>
                  <a:lnTo>
                    <a:pt x="2366" y="5579"/>
                  </a:lnTo>
                  <a:lnTo>
                    <a:pt x="2416" y="5567"/>
                  </a:lnTo>
                  <a:lnTo>
                    <a:pt x="2466" y="5552"/>
                  </a:lnTo>
                  <a:lnTo>
                    <a:pt x="2517" y="5538"/>
                  </a:lnTo>
                  <a:lnTo>
                    <a:pt x="2618" y="5507"/>
                  </a:lnTo>
                  <a:lnTo>
                    <a:pt x="2668" y="5492"/>
                  </a:lnTo>
                  <a:lnTo>
                    <a:pt x="2718" y="5480"/>
                  </a:lnTo>
                  <a:lnTo>
                    <a:pt x="2751" y="5473"/>
                  </a:lnTo>
                  <a:lnTo>
                    <a:pt x="2783" y="5467"/>
                  </a:lnTo>
                  <a:lnTo>
                    <a:pt x="2813" y="5461"/>
                  </a:lnTo>
                  <a:lnTo>
                    <a:pt x="2844" y="5456"/>
                  </a:lnTo>
                  <a:lnTo>
                    <a:pt x="2872" y="5452"/>
                  </a:lnTo>
                  <a:lnTo>
                    <a:pt x="2901" y="5450"/>
                  </a:lnTo>
                  <a:lnTo>
                    <a:pt x="2928" y="5447"/>
                  </a:lnTo>
                  <a:lnTo>
                    <a:pt x="2956" y="5446"/>
                  </a:lnTo>
                  <a:lnTo>
                    <a:pt x="3009" y="5445"/>
                  </a:lnTo>
                  <a:lnTo>
                    <a:pt x="3060" y="5447"/>
                  </a:lnTo>
                  <a:lnTo>
                    <a:pt x="3109" y="5452"/>
                  </a:lnTo>
                  <a:lnTo>
                    <a:pt x="3159" y="5459"/>
                  </a:lnTo>
                  <a:lnTo>
                    <a:pt x="3208" y="5469"/>
                  </a:lnTo>
                  <a:lnTo>
                    <a:pt x="3257" y="5480"/>
                  </a:lnTo>
                  <a:lnTo>
                    <a:pt x="3307" y="5492"/>
                  </a:lnTo>
                  <a:lnTo>
                    <a:pt x="3359" y="5507"/>
                  </a:lnTo>
                  <a:lnTo>
                    <a:pt x="3467" y="5538"/>
                  </a:lnTo>
                  <a:lnTo>
                    <a:pt x="3588" y="5571"/>
                  </a:lnTo>
                  <a:lnTo>
                    <a:pt x="3497" y="5536"/>
                  </a:lnTo>
                  <a:lnTo>
                    <a:pt x="3411" y="5502"/>
                  </a:lnTo>
                  <a:lnTo>
                    <a:pt x="3370" y="5485"/>
                  </a:lnTo>
                  <a:lnTo>
                    <a:pt x="3332" y="5467"/>
                  </a:lnTo>
                  <a:lnTo>
                    <a:pt x="3295" y="5447"/>
                  </a:lnTo>
                  <a:lnTo>
                    <a:pt x="3278" y="5437"/>
                  </a:lnTo>
                  <a:lnTo>
                    <a:pt x="3262" y="5426"/>
                  </a:lnTo>
                  <a:lnTo>
                    <a:pt x="3247" y="5414"/>
                  </a:lnTo>
                  <a:lnTo>
                    <a:pt x="3233" y="5403"/>
                  </a:lnTo>
                  <a:lnTo>
                    <a:pt x="3219" y="5390"/>
                  </a:lnTo>
                  <a:lnTo>
                    <a:pt x="3206" y="5376"/>
                  </a:lnTo>
                  <a:lnTo>
                    <a:pt x="3194" y="5363"/>
                  </a:lnTo>
                  <a:lnTo>
                    <a:pt x="3184" y="5348"/>
                  </a:lnTo>
                  <a:lnTo>
                    <a:pt x="3174" y="5332"/>
                  </a:lnTo>
                  <a:lnTo>
                    <a:pt x="3165" y="5315"/>
                  </a:lnTo>
                  <a:lnTo>
                    <a:pt x="3157" y="5298"/>
                  </a:lnTo>
                  <a:lnTo>
                    <a:pt x="3151" y="5278"/>
                  </a:lnTo>
                  <a:lnTo>
                    <a:pt x="3146" y="5259"/>
                  </a:lnTo>
                  <a:lnTo>
                    <a:pt x="3142" y="5238"/>
                  </a:lnTo>
                  <a:lnTo>
                    <a:pt x="3140" y="5216"/>
                  </a:lnTo>
                  <a:lnTo>
                    <a:pt x="3139" y="5193"/>
                  </a:lnTo>
                  <a:lnTo>
                    <a:pt x="3139" y="5168"/>
                  </a:lnTo>
                  <a:lnTo>
                    <a:pt x="3141" y="5143"/>
                  </a:lnTo>
                  <a:lnTo>
                    <a:pt x="3147" y="5084"/>
                  </a:lnTo>
                  <a:lnTo>
                    <a:pt x="3153" y="5027"/>
                  </a:lnTo>
                  <a:lnTo>
                    <a:pt x="3169" y="4911"/>
                  </a:lnTo>
                  <a:lnTo>
                    <a:pt x="3186" y="4794"/>
                  </a:lnTo>
                  <a:lnTo>
                    <a:pt x="3192" y="4736"/>
                  </a:lnTo>
                  <a:lnTo>
                    <a:pt x="3200" y="4678"/>
                  </a:lnTo>
                  <a:lnTo>
                    <a:pt x="3178" y="4755"/>
                  </a:lnTo>
                  <a:lnTo>
                    <a:pt x="3158" y="4832"/>
                  </a:lnTo>
                  <a:lnTo>
                    <a:pt x="3141" y="4911"/>
                  </a:lnTo>
                  <a:lnTo>
                    <a:pt x="3125" y="4989"/>
                  </a:lnTo>
                  <a:lnTo>
                    <a:pt x="3110" y="5067"/>
                  </a:lnTo>
                  <a:lnTo>
                    <a:pt x="3097" y="5145"/>
                  </a:lnTo>
                  <a:lnTo>
                    <a:pt x="3085" y="5225"/>
                  </a:lnTo>
                  <a:lnTo>
                    <a:pt x="3074" y="5303"/>
                  </a:lnTo>
                  <a:lnTo>
                    <a:pt x="3021" y="5274"/>
                  </a:lnTo>
                  <a:lnTo>
                    <a:pt x="2976" y="5247"/>
                  </a:lnTo>
                  <a:lnTo>
                    <a:pt x="2956" y="5233"/>
                  </a:lnTo>
                  <a:lnTo>
                    <a:pt x="2938" y="5221"/>
                  </a:lnTo>
                  <a:lnTo>
                    <a:pt x="2921" y="5208"/>
                  </a:lnTo>
                  <a:lnTo>
                    <a:pt x="2905" y="5195"/>
                  </a:lnTo>
                  <a:lnTo>
                    <a:pt x="2892" y="5182"/>
                  </a:lnTo>
                  <a:lnTo>
                    <a:pt x="2879" y="5170"/>
                  </a:lnTo>
                  <a:lnTo>
                    <a:pt x="2868" y="5156"/>
                  </a:lnTo>
                  <a:lnTo>
                    <a:pt x="2859" y="5143"/>
                  </a:lnTo>
                  <a:lnTo>
                    <a:pt x="2850" y="5129"/>
                  </a:lnTo>
                  <a:lnTo>
                    <a:pt x="2843" y="5116"/>
                  </a:lnTo>
                  <a:lnTo>
                    <a:pt x="2837" y="5102"/>
                  </a:lnTo>
                  <a:lnTo>
                    <a:pt x="2830" y="5088"/>
                  </a:lnTo>
                  <a:lnTo>
                    <a:pt x="2827" y="5073"/>
                  </a:lnTo>
                  <a:lnTo>
                    <a:pt x="2823" y="5057"/>
                  </a:lnTo>
                  <a:lnTo>
                    <a:pt x="2821" y="5041"/>
                  </a:lnTo>
                  <a:lnTo>
                    <a:pt x="2818" y="5024"/>
                  </a:lnTo>
                  <a:lnTo>
                    <a:pt x="2817" y="4988"/>
                  </a:lnTo>
                  <a:lnTo>
                    <a:pt x="2818" y="4948"/>
                  </a:lnTo>
                  <a:lnTo>
                    <a:pt x="2822" y="4904"/>
                  </a:lnTo>
                  <a:lnTo>
                    <a:pt x="2826" y="4856"/>
                  </a:lnTo>
                  <a:lnTo>
                    <a:pt x="2838" y="4742"/>
                  </a:lnTo>
                  <a:lnTo>
                    <a:pt x="2843" y="4687"/>
                  </a:lnTo>
                  <a:lnTo>
                    <a:pt x="2846" y="4631"/>
                  </a:lnTo>
                  <a:lnTo>
                    <a:pt x="2850" y="4573"/>
                  </a:lnTo>
                  <a:lnTo>
                    <a:pt x="2855" y="4514"/>
                  </a:lnTo>
                  <a:lnTo>
                    <a:pt x="2862" y="4456"/>
                  </a:lnTo>
                  <a:lnTo>
                    <a:pt x="2870" y="4398"/>
                  </a:lnTo>
                  <a:lnTo>
                    <a:pt x="2876" y="4370"/>
                  </a:lnTo>
                  <a:lnTo>
                    <a:pt x="2881" y="4343"/>
                  </a:lnTo>
                  <a:lnTo>
                    <a:pt x="2888" y="4316"/>
                  </a:lnTo>
                  <a:lnTo>
                    <a:pt x="2895" y="4290"/>
                  </a:lnTo>
                  <a:lnTo>
                    <a:pt x="2881" y="4340"/>
                  </a:lnTo>
                  <a:lnTo>
                    <a:pt x="2867" y="4389"/>
                  </a:lnTo>
                  <a:lnTo>
                    <a:pt x="2854" y="4439"/>
                  </a:lnTo>
                  <a:lnTo>
                    <a:pt x="2843" y="4489"/>
                  </a:lnTo>
                  <a:lnTo>
                    <a:pt x="2819" y="4590"/>
                  </a:lnTo>
                  <a:lnTo>
                    <a:pt x="2800" y="4692"/>
                  </a:lnTo>
                  <a:lnTo>
                    <a:pt x="2783" y="4794"/>
                  </a:lnTo>
                  <a:lnTo>
                    <a:pt x="2767" y="4896"/>
                  </a:lnTo>
                  <a:lnTo>
                    <a:pt x="2752" y="4999"/>
                  </a:lnTo>
                  <a:lnTo>
                    <a:pt x="2738" y="5100"/>
                  </a:lnTo>
                  <a:lnTo>
                    <a:pt x="2707" y="5080"/>
                  </a:lnTo>
                  <a:lnTo>
                    <a:pt x="2678" y="5062"/>
                  </a:lnTo>
                  <a:lnTo>
                    <a:pt x="2651" y="5043"/>
                  </a:lnTo>
                  <a:lnTo>
                    <a:pt x="2625" y="5024"/>
                  </a:lnTo>
                  <a:lnTo>
                    <a:pt x="2602" y="5006"/>
                  </a:lnTo>
                  <a:lnTo>
                    <a:pt x="2581" y="4988"/>
                  </a:lnTo>
                  <a:lnTo>
                    <a:pt x="2562" y="4969"/>
                  </a:lnTo>
                  <a:lnTo>
                    <a:pt x="2544" y="4951"/>
                  </a:lnTo>
                  <a:lnTo>
                    <a:pt x="2528" y="4931"/>
                  </a:lnTo>
                  <a:lnTo>
                    <a:pt x="2514" y="4913"/>
                  </a:lnTo>
                  <a:lnTo>
                    <a:pt x="2502" y="4895"/>
                  </a:lnTo>
                  <a:lnTo>
                    <a:pt x="2489" y="4875"/>
                  </a:lnTo>
                  <a:lnTo>
                    <a:pt x="2480" y="4856"/>
                  </a:lnTo>
                  <a:lnTo>
                    <a:pt x="2471" y="4836"/>
                  </a:lnTo>
                  <a:lnTo>
                    <a:pt x="2464" y="4816"/>
                  </a:lnTo>
                  <a:lnTo>
                    <a:pt x="2458" y="4796"/>
                  </a:lnTo>
                  <a:lnTo>
                    <a:pt x="2451" y="4774"/>
                  </a:lnTo>
                  <a:lnTo>
                    <a:pt x="2448" y="4752"/>
                  </a:lnTo>
                  <a:lnTo>
                    <a:pt x="2444" y="4730"/>
                  </a:lnTo>
                  <a:lnTo>
                    <a:pt x="2442" y="4706"/>
                  </a:lnTo>
                  <a:lnTo>
                    <a:pt x="2439" y="4683"/>
                  </a:lnTo>
                  <a:lnTo>
                    <a:pt x="2438" y="4659"/>
                  </a:lnTo>
                  <a:lnTo>
                    <a:pt x="2438" y="4606"/>
                  </a:lnTo>
                  <a:lnTo>
                    <a:pt x="2439" y="4551"/>
                  </a:lnTo>
                  <a:lnTo>
                    <a:pt x="2442" y="4491"/>
                  </a:lnTo>
                  <a:lnTo>
                    <a:pt x="2448" y="4357"/>
                  </a:lnTo>
                  <a:lnTo>
                    <a:pt x="2449" y="4312"/>
                  </a:lnTo>
                  <a:lnTo>
                    <a:pt x="2449" y="4264"/>
                  </a:lnTo>
                  <a:lnTo>
                    <a:pt x="2450" y="4167"/>
                  </a:lnTo>
                  <a:lnTo>
                    <a:pt x="2453" y="4118"/>
                  </a:lnTo>
                  <a:lnTo>
                    <a:pt x="2456" y="4071"/>
                  </a:lnTo>
                  <a:lnTo>
                    <a:pt x="2460" y="4048"/>
                  </a:lnTo>
                  <a:lnTo>
                    <a:pt x="2464" y="4024"/>
                  </a:lnTo>
                  <a:lnTo>
                    <a:pt x="2467" y="4002"/>
                  </a:lnTo>
                  <a:lnTo>
                    <a:pt x="2472" y="3979"/>
                  </a:lnTo>
                  <a:lnTo>
                    <a:pt x="2461" y="4033"/>
                  </a:lnTo>
                  <a:lnTo>
                    <a:pt x="2450" y="4087"/>
                  </a:lnTo>
                  <a:lnTo>
                    <a:pt x="2440" y="4140"/>
                  </a:lnTo>
                  <a:lnTo>
                    <a:pt x="2432" y="4194"/>
                  </a:lnTo>
                  <a:lnTo>
                    <a:pt x="2416" y="4302"/>
                  </a:lnTo>
                  <a:lnTo>
                    <a:pt x="2403" y="4411"/>
                  </a:lnTo>
                  <a:lnTo>
                    <a:pt x="2390" y="4519"/>
                  </a:lnTo>
                  <a:lnTo>
                    <a:pt x="2381" y="4629"/>
                  </a:lnTo>
                  <a:lnTo>
                    <a:pt x="2372" y="4738"/>
                  </a:lnTo>
                  <a:lnTo>
                    <a:pt x="2365" y="4847"/>
                  </a:lnTo>
                  <a:lnTo>
                    <a:pt x="2339" y="4826"/>
                  </a:lnTo>
                  <a:lnTo>
                    <a:pt x="2315" y="4805"/>
                  </a:lnTo>
                  <a:lnTo>
                    <a:pt x="2291" y="4782"/>
                  </a:lnTo>
                  <a:lnTo>
                    <a:pt x="2268" y="4758"/>
                  </a:lnTo>
                  <a:lnTo>
                    <a:pt x="2247" y="4731"/>
                  </a:lnTo>
                  <a:lnTo>
                    <a:pt x="2227" y="4704"/>
                  </a:lnTo>
                  <a:lnTo>
                    <a:pt x="2208" y="4675"/>
                  </a:lnTo>
                  <a:lnTo>
                    <a:pt x="2190" y="4644"/>
                  </a:lnTo>
                  <a:lnTo>
                    <a:pt x="2173" y="4612"/>
                  </a:lnTo>
                  <a:lnTo>
                    <a:pt x="2157" y="4580"/>
                  </a:lnTo>
                  <a:lnTo>
                    <a:pt x="2142" y="4547"/>
                  </a:lnTo>
                  <a:lnTo>
                    <a:pt x="2129" y="4513"/>
                  </a:lnTo>
                  <a:lnTo>
                    <a:pt x="2117" y="4478"/>
                  </a:lnTo>
                  <a:lnTo>
                    <a:pt x="2104" y="4442"/>
                  </a:lnTo>
                  <a:lnTo>
                    <a:pt x="2094" y="4406"/>
                  </a:lnTo>
                  <a:lnTo>
                    <a:pt x="2085" y="4369"/>
                  </a:lnTo>
                  <a:lnTo>
                    <a:pt x="2077" y="4331"/>
                  </a:lnTo>
                  <a:lnTo>
                    <a:pt x="2070" y="4293"/>
                  </a:lnTo>
                  <a:lnTo>
                    <a:pt x="2065" y="4255"/>
                  </a:lnTo>
                  <a:lnTo>
                    <a:pt x="2060" y="4217"/>
                  </a:lnTo>
                  <a:lnTo>
                    <a:pt x="2057" y="4178"/>
                  </a:lnTo>
                  <a:lnTo>
                    <a:pt x="2054" y="4140"/>
                  </a:lnTo>
                  <a:lnTo>
                    <a:pt x="2053" y="4101"/>
                  </a:lnTo>
                  <a:lnTo>
                    <a:pt x="2053" y="4063"/>
                  </a:lnTo>
                  <a:lnTo>
                    <a:pt x="2054" y="4026"/>
                  </a:lnTo>
                  <a:lnTo>
                    <a:pt x="2057" y="3988"/>
                  </a:lnTo>
                  <a:lnTo>
                    <a:pt x="2060" y="3951"/>
                  </a:lnTo>
                  <a:lnTo>
                    <a:pt x="2065" y="3914"/>
                  </a:lnTo>
                  <a:lnTo>
                    <a:pt x="2071" y="3878"/>
                  </a:lnTo>
                  <a:lnTo>
                    <a:pt x="2079" y="3842"/>
                  </a:lnTo>
                  <a:lnTo>
                    <a:pt x="2087" y="3808"/>
                  </a:lnTo>
                  <a:lnTo>
                    <a:pt x="2097" y="3774"/>
                  </a:lnTo>
                  <a:lnTo>
                    <a:pt x="2090" y="3825"/>
                  </a:lnTo>
                  <a:lnTo>
                    <a:pt x="2082" y="3876"/>
                  </a:lnTo>
                  <a:lnTo>
                    <a:pt x="2072" y="3979"/>
                  </a:lnTo>
                  <a:lnTo>
                    <a:pt x="2064" y="4083"/>
                  </a:lnTo>
                  <a:lnTo>
                    <a:pt x="2058" y="4187"/>
                  </a:lnTo>
                  <a:lnTo>
                    <a:pt x="2053" y="4291"/>
                  </a:lnTo>
                  <a:lnTo>
                    <a:pt x="2050" y="4395"/>
                  </a:lnTo>
                  <a:lnTo>
                    <a:pt x="2049" y="4499"/>
                  </a:lnTo>
                  <a:lnTo>
                    <a:pt x="2048" y="4601"/>
                  </a:lnTo>
                  <a:lnTo>
                    <a:pt x="2020" y="4579"/>
                  </a:lnTo>
                  <a:lnTo>
                    <a:pt x="1994" y="4555"/>
                  </a:lnTo>
                  <a:lnTo>
                    <a:pt x="1969" y="4530"/>
                  </a:lnTo>
                  <a:lnTo>
                    <a:pt x="1945" y="4506"/>
                  </a:lnTo>
                  <a:lnTo>
                    <a:pt x="1923" y="4480"/>
                  </a:lnTo>
                  <a:lnTo>
                    <a:pt x="1903" y="4453"/>
                  </a:lnTo>
                  <a:lnTo>
                    <a:pt x="1883" y="4426"/>
                  </a:lnTo>
                  <a:lnTo>
                    <a:pt x="1865" y="4398"/>
                  </a:lnTo>
                  <a:lnTo>
                    <a:pt x="1848" y="4369"/>
                  </a:lnTo>
                  <a:lnTo>
                    <a:pt x="1832" y="4340"/>
                  </a:lnTo>
                  <a:lnTo>
                    <a:pt x="1817" y="4310"/>
                  </a:lnTo>
                  <a:lnTo>
                    <a:pt x="1804" y="4280"/>
                  </a:lnTo>
                  <a:lnTo>
                    <a:pt x="1791" y="4249"/>
                  </a:lnTo>
                  <a:lnTo>
                    <a:pt x="1780" y="4217"/>
                  </a:lnTo>
                  <a:lnTo>
                    <a:pt x="1771" y="4186"/>
                  </a:lnTo>
                  <a:lnTo>
                    <a:pt x="1762" y="4153"/>
                  </a:lnTo>
                  <a:lnTo>
                    <a:pt x="1755" y="4120"/>
                  </a:lnTo>
                  <a:lnTo>
                    <a:pt x="1747" y="4087"/>
                  </a:lnTo>
                  <a:lnTo>
                    <a:pt x="1741" y="4052"/>
                  </a:lnTo>
                  <a:lnTo>
                    <a:pt x="1738" y="4018"/>
                  </a:lnTo>
                  <a:lnTo>
                    <a:pt x="1733" y="3984"/>
                  </a:lnTo>
                  <a:lnTo>
                    <a:pt x="1730" y="3950"/>
                  </a:lnTo>
                  <a:lnTo>
                    <a:pt x="1728" y="3914"/>
                  </a:lnTo>
                  <a:lnTo>
                    <a:pt x="1727" y="3879"/>
                  </a:lnTo>
                  <a:lnTo>
                    <a:pt x="1727" y="3843"/>
                  </a:lnTo>
                  <a:lnTo>
                    <a:pt x="1728" y="3808"/>
                  </a:lnTo>
                  <a:lnTo>
                    <a:pt x="1729" y="3772"/>
                  </a:lnTo>
                  <a:lnTo>
                    <a:pt x="1730" y="3736"/>
                  </a:lnTo>
                  <a:lnTo>
                    <a:pt x="1738" y="3664"/>
                  </a:lnTo>
                  <a:lnTo>
                    <a:pt x="1746" y="3592"/>
                  </a:lnTo>
                  <a:lnTo>
                    <a:pt x="1740" y="3636"/>
                  </a:lnTo>
                  <a:lnTo>
                    <a:pt x="1734" y="3681"/>
                  </a:lnTo>
                  <a:lnTo>
                    <a:pt x="1729" y="3727"/>
                  </a:lnTo>
                  <a:lnTo>
                    <a:pt x="1725" y="3772"/>
                  </a:lnTo>
                  <a:lnTo>
                    <a:pt x="1722" y="3818"/>
                  </a:lnTo>
                  <a:lnTo>
                    <a:pt x="1719" y="3864"/>
                  </a:lnTo>
                  <a:lnTo>
                    <a:pt x="1717" y="3956"/>
                  </a:lnTo>
                  <a:lnTo>
                    <a:pt x="1716" y="4048"/>
                  </a:lnTo>
                  <a:lnTo>
                    <a:pt x="1717" y="4140"/>
                  </a:lnTo>
                  <a:lnTo>
                    <a:pt x="1720" y="4321"/>
                  </a:lnTo>
                  <a:lnTo>
                    <a:pt x="1678" y="4281"/>
                  </a:lnTo>
                  <a:lnTo>
                    <a:pt x="1636" y="4239"/>
                  </a:lnTo>
                  <a:lnTo>
                    <a:pt x="1598" y="4198"/>
                  </a:lnTo>
                  <a:lnTo>
                    <a:pt x="1561" y="4155"/>
                  </a:lnTo>
                  <a:lnTo>
                    <a:pt x="1528" y="4111"/>
                  </a:lnTo>
                  <a:lnTo>
                    <a:pt x="1498" y="4066"/>
                  </a:lnTo>
                  <a:lnTo>
                    <a:pt x="1484" y="4044"/>
                  </a:lnTo>
                  <a:lnTo>
                    <a:pt x="1470" y="4021"/>
                  </a:lnTo>
                  <a:lnTo>
                    <a:pt x="1458" y="3996"/>
                  </a:lnTo>
                  <a:lnTo>
                    <a:pt x="1445" y="3973"/>
                  </a:lnTo>
                  <a:lnTo>
                    <a:pt x="1434" y="3948"/>
                  </a:lnTo>
                  <a:lnTo>
                    <a:pt x="1423" y="3924"/>
                  </a:lnTo>
                  <a:lnTo>
                    <a:pt x="1414" y="3900"/>
                  </a:lnTo>
                  <a:lnTo>
                    <a:pt x="1404" y="3874"/>
                  </a:lnTo>
                  <a:lnTo>
                    <a:pt x="1395" y="3848"/>
                  </a:lnTo>
                  <a:lnTo>
                    <a:pt x="1388" y="3821"/>
                  </a:lnTo>
                  <a:lnTo>
                    <a:pt x="1381" y="3796"/>
                  </a:lnTo>
                  <a:lnTo>
                    <a:pt x="1373" y="3768"/>
                  </a:lnTo>
                  <a:lnTo>
                    <a:pt x="1368" y="3741"/>
                  </a:lnTo>
                  <a:lnTo>
                    <a:pt x="1363" y="3713"/>
                  </a:lnTo>
                  <a:lnTo>
                    <a:pt x="1359" y="3684"/>
                  </a:lnTo>
                  <a:lnTo>
                    <a:pt x="1355" y="3655"/>
                  </a:lnTo>
                  <a:lnTo>
                    <a:pt x="1352" y="3626"/>
                  </a:lnTo>
                  <a:lnTo>
                    <a:pt x="1351" y="3595"/>
                  </a:lnTo>
                  <a:lnTo>
                    <a:pt x="1350" y="3565"/>
                  </a:lnTo>
                  <a:lnTo>
                    <a:pt x="1349" y="3534"/>
                  </a:lnTo>
                  <a:lnTo>
                    <a:pt x="1351" y="3594"/>
                  </a:lnTo>
                  <a:lnTo>
                    <a:pt x="1355" y="3655"/>
                  </a:lnTo>
                  <a:lnTo>
                    <a:pt x="1360" y="3715"/>
                  </a:lnTo>
                  <a:lnTo>
                    <a:pt x="1366" y="3776"/>
                  </a:lnTo>
                  <a:lnTo>
                    <a:pt x="1373" y="3836"/>
                  </a:lnTo>
                  <a:lnTo>
                    <a:pt x="1382" y="3897"/>
                  </a:lnTo>
                  <a:lnTo>
                    <a:pt x="1400" y="4017"/>
                  </a:lnTo>
                  <a:lnTo>
                    <a:pt x="1301" y="3917"/>
                  </a:lnTo>
                  <a:lnTo>
                    <a:pt x="1252" y="3865"/>
                  </a:lnTo>
                  <a:lnTo>
                    <a:pt x="1203" y="3814"/>
                  </a:lnTo>
                  <a:lnTo>
                    <a:pt x="1156" y="3761"/>
                  </a:lnTo>
                  <a:lnTo>
                    <a:pt x="1109" y="3709"/>
                  </a:lnTo>
                  <a:lnTo>
                    <a:pt x="1064" y="3655"/>
                  </a:lnTo>
                  <a:lnTo>
                    <a:pt x="1020" y="3600"/>
                  </a:lnTo>
                  <a:lnTo>
                    <a:pt x="1060" y="3659"/>
                  </a:lnTo>
                  <a:lnTo>
                    <a:pt x="1101" y="3717"/>
                  </a:lnTo>
                  <a:lnTo>
                    <a:pt x="1143" y="3774"/>
                  </a:lnTo>
                  <a:lnTo>
                    <a:pt x="1186" y="3831"/>
                  </a:lnTo>
                  <a:lnTo>
                    <a:pt x="1230" y="3887"/>
                  </a:lnTo>
                  <a:lnTo>
                    <a:pt x="1275" y="3942"/>
                  </a:lnTo>
                  <a:lnTo>
                    <a:pt x="1366" y="4052"/>
                  </a:lnTo>
                  <a:close/>
                  <a:moveTo>
                    <a:pt x="3456" y="3396"/>
                  </a:moveTo>
                  <a:lnTo>
                    <a:pt x="3456" y="3396"/>
                  </a:lnTo>
                  <a:lnTo>
                    <a:pt x="3458" y="3348"/>
                  </a:lnTo>
                  <a:lnTo>
                    <a:pt x="3460" y="3302"/>
                  </a:lnTo>
                  <a:lnTo>
                    <a:pt x="3465" y="3254"/>
                  </a:lnTo>
                  <a:lnTo>
                    <a:pt x="3470" y="3208"/>
                  </a:lnTo>
                  <a:lnTo>
                    <a:pt x="3476" y="3161"/>
                  </a:lnTo>
                  <a:lnTo>
                    <a:pt x="3483" y="3116"/>
                  </a:lnTo>
                  <a:lnTo>
                    <a:pt x="3492" y="3070"/>
                  </a:lnTo>
                  <a:lnTo>
                    <a:pt x="3500" y="3026"/>
                  </a:lnTo>
                  <a:lnTo>
                    <a:pt x="3511" y="2980"/>
                  </a:lnTo>
                  <a:lnTo>
                    <a:pt x="3524" y="2936"/>
                  </a:lnTo>
                  <a:lnTo>
                    <a:pt x="3536" y="2891"/>
                  </a:lnTo>
                  <a:lnTo>
                    <a:pt x="3549" y="2848"/>
                  </a:lnTo>
                  <a:lnTo>
                    <a:pt x="3564" y="2804"/>
                  </a:lnTo>
                  <a:lnTo>
                    <a:pt x="3579" y="2762"/>
                  </a:lnTo>
                  <a:lnTo>
                    <a:pt x="3596" y="2719"/>
                  </a:lnTo>
                  <a:lnTo>
                    <a:pt x="3613" y="2677"/>
                  </a:lnTo>
                  <a:lnTo>
                    <a:pt x="3631" y="2634"/>
                  </a:lnTo>
                  <a:lnTo>
                    <a:pt x="3651" y="2593"/>
                  </a:lnTo>
                  <a:lnTo>
                    <a:pt x="3670" y="2553"/>
                  </a:lnTo>
                  <a:lnTo>
                    <a:pt x="3691" y="2511"/>
                  </a:lnTo>
                  <a:lnTo>
                    <a:pt x="3713" y="2471"/>
                  </a:lnTo>
                  <a:lnTo>
                    <a:pt x="3735" y="2432"/>
                  </a:lnTo>
                  <a:lnTo>
                    <a:pt x="3758" y="2391"/>
                  </a:lnTo>
                  <a:lnTo>
                    <a:pt x="3783" y="2352"/>
                  </a:lnTo>
                  <a:lnTo>
                    <a:pt x="3807" y="2314"/>
                  </a:lnTo>
                  <a:lnTo>
                    <a:pt x="3833" y="2275"/>
                  </a:lnTo>
                  <a:lnTo>
                    <a:pt x="3859" y="2237"/>
                  </a:lnTo>
                  <a:lnTo>
                    <a:pt x="3886" y="2200"/>
                  </a:lnTo>
                  <a:lnTo>
                    <a:pt x="3914" y="2163"/>
                  </a:lnTo>
                  <a:lnTo>
                    <a:pt x="3942" y="2126"/>
                  </a:lnTo>
                  <a:lnTo>
                    <a:pt x="3970" y="2090"/>
                  </a:lnTo>
                  <a:lnTo>
                    <a:pt x="3999" y="2054"/>
                  </a:lnTo>
                  <a:lnTo>
                    <a:pt x="4030" y="2020"/>
                  </a:lnTo>
                  <a:lnTo>
                    <a:pt x="4060" y="1984"/>
                  </a:lnTo>
                  <a:lnTo>
                    <a:pt x="4124" y="1916"/>
                  </a:lnTo>
                  <a:lnTo>
                    <a:pt x="4189" y="1848"/>
                  </a:lnTo>
                  <a:lnTo>
                    <a:pt x="4256" y="1784"/>
                  </a:lnTo>
                  <a:lnTo>
                    <a:pt x="4326" y="1720"/>
                  </a:lnTo>
                  <a:lnTo>
                    <a:pt x="4397" y="1659"/>
                  </a:lnTo>
                  <a:lnTo>
                    <a:pt x="4469" y="1600"/>
                  </a:lnTo>
                  <a:lnTo>
                    <a:pt x="4542" y="1543"/>
                  </a:lnTo>
                  <a:lnTo>
                    <a:pt x="4618" y="1487"/>
                  </a:lnTo>
                  <a:lnTo>
                    <a:pt x="4694" y="1433"/>
                  </a:lnTo>
                  <a:lnTo>
                    <a:pt x="4771" y="1381"/>
                  </a:lnTo>
                  <a:lnTo>
                    <a:pt x="4849" y="1333"/>
                  </a:lnTo>
                  <a:lnTo>
                    <a:pt x="4927" y="1285"/>
                  </a:lnTo>
                  <a:lnTo>
                    <a:pt x="5007" y="1238"/>
                  </a:lnTo>
                  <a:lnTo>
                    <a:pt x="5086" y="1196"/>
                  </a:lnTo>
                  <a:lnTo>
                    <a:pt x="5167" y="1154"/>
                  </a:lnTo>
                  <a:lnTo>
                    <a:pt x="5312" y="1082"/>
                  </a:lnTo>
                  <a:lnTo>
                    <a:pt x="5459" y="1009"/>
                  </a:lnTo>
                  <a:lnTo>
                    <a:pt x="5606" y="935"/>
                  </a:lnTo>
                  <a:lnTo>
                    <a:pt x="5679" y="897"/>
                  </a:lnTo>
                  <a:lnTo>
                    <a:pt x="5751" y="858"/>
                  </a:lnTo>
                  <a:lnTo>
                    <a:pt x="5824" y="819"/>
                  </a:lnTo>
                  <a:lnTo>
                    <a:pt x="5895" y="779"/>
                  </a:lnTo>
                  <a:lnTo>
                    <a:pt x="5966" y="737"/>
                  </a:lnTo>
                  <a:lnTo>
                    <a:pt x="6036" y="696"/>
                  </a:lnTo>
                  <a:lnTo>
                    <a:pt x="6106" y="652"/>
                  </a:lnTo>
                  <a:lnTo>
                    <a:pt x="6174" y="606"/>
                  </a:lnTo>
                  <a:lnTo>
                    <a:pt x="6240" y="559"/>
                  </a:lnTo>
                  <a:lnTo>
                    <a:pt x="6306" y="511"/>
                  </a:lnTo>
                  <a:lnTo>
                    <a:pt x="6326" y="493"/>
                  </a:lnTo>
                  <a:lnTo>
                    <a:pt x="6351" y="468"/>
                  </a:lnTo>
                  <a:lnTo>
                    <a:pt x="6382" y="437"/>
                  </a:lnTo>
                  <a:lnTo>
                    <a:pt x="6417" y="400"/>
                  </a:lnTo>
                  <a:lnTo>
                    <a:pt x="6494" y="316"/>
                  </a:lnTo>
                  <a:lnTo>
                    <a:pt x="6579" y="224"/>
                  </a:lnTo>
                  <a:lnTo>
                    <a:pt x="6622" y="180"/>
                  </a:lnTo>
                  <a:lnTo>
                    <a:pt x="6663" y="137"/>
                  </a:lnTo>
                  <a:lnTo>
                    <a:pt x="6703" y="99"/>
                  </a:lnTo>
                  <a:lnTo>
                    <a:pt x="6740" y="65"/>
                  </a:lnTo>
                  <a:lnTo>
                    <a:pt x="6774" y="37"/>
                  </a:lnTo>
                  <a:lnTo>
                    <a:pt x="6789" y="25"/>
                  </a:lnTo>
                  <a:lnTo>
                    <a:pt x="6804" y="16"/>
                  </a:lnTo>
                  <a:lnTo>
                    <a:pt x="6817" y="9"/>
                  </a:lnTo>
                  <a:lnTo>
                    <a:pt x="6828" y="3"/>
                  </a:lnTo>
                  <a:lnTo>
                    <a:pt x="6839" y="0"/>
                  </a:lnTo>
                  <a:lnTo>
                    <a:pt x="6848" y="0"/>
                  </a:lnTo>
                  <a:lnTo>
                    <a:pt x="6845" y="0"/>
                  </a:lnTo>
                  <a:lnTo>
                    <a:pt x="6843" y="3"/>
                  </a:lnTo>
                  <a:lnTo>
                    <a:pt x="6836" y="10"/>
                  </a:lnTo>
                  <a:lnTo>
                    <a:pt x="6827" y="22"/>
                  </a:lnTo>
                  <a:lnTo>
                    <a:pt x="6817" y="40"/>
                  </a:lnTo>
                  <a:lnTo>
                    <a:pt x="6806" y="61"/>
                  </a:lnTo>
                  <a:lnTo>
                    <a:pt x="6795" y="88"/>
                  </a:lnTo>
                  <a:lnTo>
                    <a:pt x="6768" y="151"/>
                  </a:lnTo>
                  <a:lnTo>
                    <a:pt x="6739" y="225"/>
                  </a:lnTo>
                  <a:lnTo>
                    <a:pt x="6706" y="309"/>
                  </a:lnTo>
                  <a:lnTo>
                    <a:pt x="6673" y="400"/>
                  </a:lnTo>
                  <a:lnTo>
                    <a:pt x="6639" y="494"/>
                  </a:lnTo>
                  <a:lnTo>
                    <a:pt x="6574" y="683"/>
                  </a:lnTo>
                  <a:lnTo>
                    <a:pt x="6516" y="855"/>
                  </a:lnTo>
                  <a:lnTo>
                    <a:pt x="6474" y="985"/>
                  </a:lnTo>
                  <a:lnTo>
                    <a:pt x="6453" y="1054"/>
                  </a:lnTo>
                  <a:lnTo>
                    <a:pt x="6438" y="1115"/>
                  </a:lnTo>
                  <a:lnTo>
                    <a:pt x="6426" y="1176"/>
                  </a:lnTo>
                  <a:lnTo>
                    <a:pt x="6416" y="1238"/>
                  </a:lnTo>
                  <a:lnTo>
                    <a:pt x="6409" y="1300"/>
                  </a:lnTo>
                  <a:lnTo>
                    <a:pt x="6403" y="1361"/>
                  </a:lnTo>
                  <a:lnTo>
                    <a:pt x="6398" y="1423"/>
                  </a:lnTo>
                  <a:lnTo>
                    <a:pt x="6395" y="1484"/>
                  </a:lnTo>
                  <a:lnTo>
                    <a:pt x="6394" y="1546"/>
                  </a:lnTo>
                  <a:lnTo>
                    <a:pt x="6394" y="1608"/>
                  </a:lnTo>
                  <a:lnTo>
                    <a:pt x="6395" y="1670"/>
                  </a:lnTo>
                  <a:lnTo>
                    <a:pt x="6397" y="1731"/>
                  </a:lnTo>
                  <a:lnTo>
                    <a:pt x="6399" y="1793"/>
                  </a:lnTo>
                  <a:lnTo>
                    <a:pt x="6406" y="1917"/>
                  </a:lnTo>
                  <a:lnTo>
                    <a:pt x="6415" y="2040"/>
                  </a:lnTo>
                  <a:lnTo>
                    <a:pt x="6422" y="2164"/>
                  </a:lnTo>
                  <a:lnTo>
                    <a:pt x="6430" y="2287"/>
                  </a:lnTo>
                  <a:lnTo>
                    <a:pt x="6432" y="2350"/>
                  </a:lnTo>
                  <a:lnTo>
                    <a:pt x="6433" y="2412"/>
                  </a:lnTo>
                  <a:lnTo>
                    <a:pt x="6435" y="2474"/>
                  </a:lnTo>
                  <a:lnTo>
                    <a:pt x="6435" y="2535"/>
                  </a:lnTo>
                  <a:lnTo>
                    <a:pt x="6433" y="2598"/>
                  </a:lnTo>
                  <a:lnTo>
                    <a:pt x="6430" y="2660"/>
                  </a:lnTo>
                  <a:lnTo>
                    <a:pt x="6425" y="2722"/>
                  </a:lnTo>
                  <a:lnTo>
                    <a:pt x="6419" y="2784"/>
                  </a:lnTo>
                  <a:lnTo>
                    <a:pt x="6411" y="2846"/>
                  </a:lnTo>
                  <a:lnTo>
                    <a:pt x="6400" y="2908"/>
                  </a:lnTo>
                  <a:lnTo>
                    <a:pt x="6388" y="2971"/>
                  </a:lnTo>
                  <a:lnTo>
                    <a:pt x="6373" y="3033"/>
                  </a:lnTo>
                  <a:lnTo>
                    <a:pt x="6360" y="3082"/>
                  </a:lnTo>
                  <a:lnTo>
                    <a:pt x="6346" y="3131"/>
                  </a:lnTo>
                  <a:lnTo>
                    <a:pt x="6331" y="3178"/>
                  </a:lnTo>
                  <a:lnTo>
                    <a:pt x="6313" y="3225"/>
                  </a:lnTo>
                  <a:lnTo>
                    <a:pt x="6296" y="3271"/>
                  </a:lnTo>
                  <a:lnTo>
                    <a:pt x="6278" y="3315"/>
                  </a:lnTo>
                  <a:lnTo>
                    <a:pt x="6257" y="3359"/>
                  </a:lnTo>
                  <a:lnTo>
                    <a:pt x="6238" y="3402"/>
                  </a:lnTo>
                  <a:lnTo>
                    <a:pt x="6216" y="3445"/>
                  </a:lnTo>
                  <a:lnTo>
                    <a:pt x="6192" y="3485"/>
                  </a:lnTo>
                  <a:lnTo>
                    <a:pt x="6169" y="3526"/>
                  </a:lnTo>
                  <a:lnTo>
                    <a:pt x="6145" y="3565"/>
                  </a:lnTo>
                  <a:lnTo>
                    <a:pt x="6120" y="3604"/>
                  </a:lnTo>
                  <a:lnTo>
                    <a:pt x="6093" y="3642"/>
                  </a:lnTo>
                  <a:lnTo>
                    <a:pt x="6067" y="3678"/>
                  </a:lnTo>
                  <a:lnTo>
                    <a:pt x="6040" y="3714"/>
                  </a:lnTo>
                  <a:lnTo>
                    <a:pt x="6010" y="3749"/>
                  </a:lnTo>
                  <a:lnTo>
                    <a:pt x="5981" y="3785"/>
                  </a:lnTo>
                  <a:lnTo>
                    <a:pt x="5952" y="3818"/>
                  </a:lnTo>
                  <a:lnTo>
                    <a:pt x="5920" y="3851"/>
                  </a:lnTo>
                  <a:lnTo>
                    <a:pt x="5889" y="3884"/>
                  </a:lnTo>
                  <a:lnTo>
                    <a:pt x="5856" y="3915"/>
                  </a:lnTo>
                  <a:lnTo>
                    <a:pt x="5823" y="3946"/>
                  </a:lnTo>
                  <a:lnTo>
                    <a:pt x="5790" y="3977"/>
                  </a:lnTo>
                  <a:lnTo>
                    <a:pt x="5756" y="4006"/>
                  </a:lnTo>
                  <a:lnTo>
                    <a:pt x="5721" y="4035"/>
                  </a:lnTo>
                  <a:lnTo>
                    <a:pt x="5685" y="4063"/>
                  </a:lnTo>
                  <a:lnTo>
                    <a:pt x="5650" y="4092"/>
                  </a:lnTo>
                  <a:lnTo>
                    <a:pt x="5613" y="4118"/>
                  </a:lnTo>
                  <a:lnTo>
                    <a:pt x="5576" y="4145"/>
                  </a:lnTo>
                  <a:lnTo>
                    <a:pt x="5500" y="4197"/>
                  </a:lnTo>
                  <a:lnTo>
                    <a:pt x="5422" y="4246"/>
                  </a:lnTo>
                  <a:lnTo>
                    <a:pt x="5343" y="4293"/>
                  </a:lnTo>
                  <a:lnTo>
                    <a:pt x="5262" y="4340"/>
                  </a:lnTo>
                  <a:lnTo>
                    <a:pt x="5180" y="4384"/>
                  </a:lnTo>
                  <a:lnTo>
                    <a:pt x="5096" y="4426"/>
                  </a:lnTo>
                  <a:lnTo>
                    <a:pt x="5011" y="4467"/>
                  </a:lnTo>
                  <a:lnTo>
                    <a:pt x="4926" y="4507"/>
                  </a:lnTo>
                  <a:lnTo>
                    <a:pt x="4840" y="4546"/>
                  </a:lnTo>
                  <a:lnTo>
                    <a:pt x="4752" y="4583"/>
                  </a:lnTo>
                  <a:lnTo>
                    <a:pt x="4665" y="4621"/>
                  </a:lnTo>
                  <a:lnTo>
                    <a:pt x="4489" y="4692"/>
                  </a:lnTo>
                  <a:lnTo>
                    <a:pt x="4315" y="4761"/>
                  </a:lnTo>
                  <a:lnTo>
                    <a:pt x="4140" y="4830"/>
                  </a:lnTo>
                  <a:lnTo>
                    <a:pt x="4136" y="4826"/>
                  </a:lnTo>
                  <a:lnTo>
                    <a:pt x="4125" y="4818"/>
                  </a:lnTo>
                  <a:lnTo>
                    <a:pt x="4098" y="4863"/>
                  </a:lnTo>
                  <a:lnTo>
                    <a:pt x="4073" y="4908"/>
                  </a:lnTo>
                  <a:lnTo>
                    <a:pt x="4048" y="4955"/>
                  </a:lnTo>
                  <a:lnTo>
                    <a:pt x="4025" y="5001"/>
                  </a:lnTo>
                  <a:lnTo>
                    <a:pt x="4002" y="5047"/>
                  </a:lnTo>
                  <a:lnTo>
                    <a:pt x="3978" y="5094"/>
                  </a:lnTo>
                  <a:lnTo>
                    <a:pt x="3958" y="5142"/>
                  </a:lnTo>
                  <a:lnTo>
                    <a:pt x="3937" y="5189"/>
                  </a:lnTo>
                  <a:lnTo>
                    <a:pt x="3916" y="5238"/>
                  </a:lnTo>
                  <a:lnTo>
                    <a:pt x="3897" y="5286"/>
                  </a:lnTo>
                  <a:lnTo>
                    <a:pt x="3878" y="5335"/>
                  </a:lnTo>
                  <a:lnTo>
                    <a:pt x="3861" y="5385"/>
                  </a:lnTo>
                  <a:lnTo>
                    <a:pt x="3844" y="5434"/>
                  </a:lnTo>
                  <a:lnTo>
                    <a:pt x="3828" y="5484"/>
                  </a:lnTo>
                  <a:lnTo>
                    <a:pt x="3812" y="5533"/>
                  </a:lnTo>
                  <a:lnTo>
                    <a:pt x="3797" y="5583"/>
                  </a:lnTo>
                  <a:lnTo>
                    <a:pt x="3789" y="5621"/>
                  </a:lnTo>
                  <a:lnTo>
                    <a:pt x="3779" y="5660"/>
                  </a:lnTo>
                  <a:lnTo>
                    <a:pt x="3772" y="5701"/>
                  </a:lnTo>
                  <a:lnTo>
                    <a:pt x="3763" y="5744"/>
                  </a:lnTo>
                  <a:lnTo>
                    <a:pt x="3749" y="5832"/>
                  </a:lnTo>
                  <a:lnTo>
                    <a:pt x="3731" y="5919"/>
                  </a:lnTo>
                  <a:lnTo>
                    <a:pt x="3723" y="5962"/>
                  </a:lnTo>
                  <a:lnTo>
                    <a:pt x="3713" y="6003"/>
                  </a:lnTo>
                  <a:lnTo>
                    <a:pt x="3702" y="6042"/>
                  </a:lnTo>
                  <a:lnTo>
                    <a:pt x="3691" y="6079"/>
                  </a:lnTo>
                  <a:lnTo>
                    <a:pt x="3678" y="6112"/>
                  </a:lnTo>
                  <a:lnTo>
                    <a:pt x="3670" y="6128"/>
                  </a:lnTo>
                  <a:lnTo>
                    <a:pt x="3663" y="6143"/>
                  </a:lnTo>
                  <a:lnTo>
                    <a:pt x="3654" y="6156"/>
                  </a:lnTo>
                  <a:lnTo>
                    <a:pt x="3646" y="6168"/>
                  </a:lnTo>
                  <a:lnTo>
                    <a:pt x="3637" y="6181"/>
                  </a:lnTo>
                  <a:lnTo>
                    <a:pt x="3628" y="6190"/>
                  </a:lnTo>
                  <a:lnTo>
                    <a:pt x="3635" y="6132"/>
                  </a:lnTo>
                  <a:lnTo>
                    <a:pt x="3642" y="6073"/>
                  </a:lnTo>
                  <a:lnTo>
                    <a:pt x="3651" y="6016"/>
                  </a:lnTo>
                  <a:lnTo>
                    <a:pt x="3661" y="5957"/>
                  </a:lnTo>
                  <a:lnTo>
                    <a:pt x="3672" y="5899"/>
                  </a:lnTo>
                  <a:lnTo>
                    <a:pt x="3683" y="5842"/>
                  </a:lnTo>
                  <a:lnTo>
                    <a:pt x="3696" y="5785"/>
                  </a:lnTo>
                  <a:lnTo>
                    <a:pt x="3709" y="5727"/>
                  </a:lnTo>
                  <a:lnTo>
                    <a:pt x="3724" y="5670"/>
                  </a:lnTo>
                  <a:lnTo>
                    <a:pt x="3740" y="5613"/>
                  </a:lnTo>
                  <a:lnTo>
                    <a:pt x="3757" y="5557"/>
                  </a:lnTo>
                  <a:lnTo>
                    <a:pt x="3775" y="5501"/>
                  </a:lnTo>
                  <a:lnTo>
                    <a:pt x="3794" y="5446"/>
                  </a:lnTo>
                  <a:lnTo>
                    <a:pt x="3815" y="5390"/>
                  </a:lnTo>
                  <a:lnTo>
                    <a:pt x="3835" y="5335"/>
                  </a:lnTo>
                  <a:lnTo>
                    <a:pt x="3857" y="5281"/>
                  </a:lnTo>
                  <a:lnTo>
                    <a:pt x="3865" y="5265"/>
                  </a:lnTo>
                  <a:lnTo>
                    <a:pt x="3873" y="5248"/>
                  </a:lnTo>
                  <a:lnTo>
                    <a:pt x="3892" y="5215"/>
                  </a:lnTo>
                  <a:lnTo>
                    <a:pt x="3914" y="5181"/>
                  </a:lnTo>
                  <a:lnTo>
                    <a:pt x="3937" y="5145"/>
                  </a:lnTo>
                  <a:lnTo>
                    <a:pt x="3986" y="5073"/>
                  </a:lnTo>
                  <a:lnTo>
                    <a:pt x="4009" y="5036"/>
                  </a:lnTo>
                  <a:lnTo>
                    <a:pt x="4031" y="5000"/>
                  </a:lnTo>
                  <a:lnTo>
                    <a:pt x="4051" y="4964"/>
                  </a:lnTo>
                  <a:lnTo>
                    <a:pt x="4059" y="4947"/>
                  </a:lnTo>
                  <a:lnTo>
                    <a:pt x="4066" y="4929"/>
                  </a:lnTo>
                  <a:lnTo>
                    <a:pt x="4074" y="4912"/>
                  </a:lnTo>
                  <a:lnTo>
                    <a:pt x="4079" y="4895"/>
                  </a:lnTo>
                  <a:lnTo>
                    <a:pt x="4082" y="4879"/>
                  </a:lnTo>
                  <a:lnTo>
                    <a:pt x="4086" y="4862"/>
                  </a:lnTo>
                  <a:lnTo>
                    <a:pt x="4087" y="4846"/>
                  </a:lnTo>
                  <a:lnTo>
                    <a:pt x="4087" y="4831"/>
                  </a:lnTo>
                  <a:lnTo>
                    <a:pt x="4085" y="4815"/>
                  </a:lnTo>
                  <a:lnTo>
                    <a:pt x="4081" y="4801"/>
                  </a:lnTo>
                  <a:lnTo>
                    <a:pt x="4075" y="4786"/>
                  </a:lnTo>
                  <a:lnTo>
                    <a:pt x="4068" y="4772"/>
                  </a:lnTo>
                  <a:lnTo>
                    <a:pt x="4058" y="4759"/>
                  </a:lnTo>
                  <a:lnTo>
                    <a:pt x="4046" y="4746"/>
                  </a:lnTo>
                  <a:lnTo>
                    <a:pt x="4013" y="4712"/>
                  </a:lnTo>
                  <a:lnTo>
                    <a:pt x="3980" y="4679"/>
                  </a:lnTo>
                  <a:lnTo>
                    <a:pt x="3947" y="4644"/>
                  </a:lnTo>
                  <a:lnTo>
                    <a:pt x="3915" y="4609"/>
                  </a:lnTo>
                  <a:lnTo>
                    <a:pt x="3884" y="4573"/>
                  </a:lnTo>
                  <a:lnTo>
                    <a:pt x="3855" y="4535"/>
                  </a:lnTo>
                  <a:lnTo>
                    <a:pt x="3826" y="4499"/>
                  </a:lnTo>
                  <a:lnTo>
                    <a:pt x="3797" y="4459"/>
                  </a:lnTo>
                  <a:lnTo>
                    <a:pt x="3771" y="4420"/>
                  </a:lnTo>
                  <a:lnTo>
                    <a:pt x="3745" y="4381"/>
                  </a:lnTo>
                  <a:lnTo>
                    <a:pt x="3719" y="4341"/>
                  </a:lnTo>
                  <a:lnTo>
                    <a:pt x="3695" y="4301"/>
                  </a:lnTo>
                  <a:lnTo>
                    <a:pt x="3673" y="4259"/>
                  </a:lnTo>
                  <a:lnTo>
                    <a:pt x="3650" y="4217"/>
                  </a:lnTo>
                  <a:lnTo>
                    <a:pt x="3629" y="4175"/>
                  </a:lnTo>
                  <a:lnTo>
                    <a:pt x="3609" y="4132"/>
                  </a:lnTo>
                  <a:lnTo>
                    <a:pt x="3591" y="4088"/>
                  </a:lnTo>
                  <a:lnTo>
                    <a:pt x="3573" y="4045"/>
                  </a:lnTo>
                  <a:lnTo>
                    <a:pt x="3557" y="4000"/>
                  </a:lnTo>
                  <a:lnTo>
                    <a:pt x="3541" y="3956"/>
                  </a:lnTo>
                  <a:lnTo>
                    <a:pt x="3526" y="3911"/>
                  </a:lnTo>
                  <a:lnTo>
                    <a:pt x="3514" y="3865"/>
                  </a:lnTo>
                  <a:lnTo>
                    <a:pt x="3502" y="3820"/>
                  </a:lnTo>
                  <a:lnTo>
                    <a:pt x="3492" y="3774"/>
                  </a:lnTo>
                  <a:lnTo>
                    <a:pt x="3482" y="3727"/>
                  </a:lnTo>
                  <a:lnTo>
                    <a:pt x="3475" y="3681"/>
                  </a:lnTo>
                  <a:lnTo>
                    <a:pt x="3467" y="3633"/>
                  </a:lnTo>
                  <a:lnTo>
                    <a:pt x="3463" y="3587"/>
                  </a:lnTo>
                  <a:lnTo>
                    <a:pt x="3459" y="3539"/>
                  </a:lnTo>
                  <a:lnTo>
                    <a:pt x="3456" y="3491"/>
                  </a:lnTo>
                  <a:lnTo>
                    <a:pt x="3455" y="3444"/>
                  </a:lnTo>
                  <a:lnTo>
                    <a:pt x="3456" y="3396"/>
                  </a:lnTo>
                  <a:close/>
                  <a:moveTo>
                    <a:pt x="4388" y="3664"/>
                  </a:moveTo>
                  <a:lnTo>
                    <a:pt x="4388" y="3664"/>
                  </a:lnTo>
                  <a:lnTo>
                    <a:pt x="4372" y="3714"/>
                  </a:lnTo>
                  <a:lnTo>
                    <a:pt x="4357" y="3764"/>
                  </a:lnTo>
                  <a:lnTo>
                    <a:pt x="4343" y="3814"/>
                  </a:lnTo>
                  <a:lnTo>
                    <a:pt x="4331" y="3863"/>
                  </a:lnTo>
                  <a:lnTo>
                    <a:pt x="4307" y="3958"/>
                  </a:lnTo>
                  <a:lnTo>
                    <a:pt x="4288" y="4049"/>
                  </a:lnTo>
                  <a:lnTo>
                    <a:pt x="4231" y="3972"/>
                  </a:lnTo>
                  <a:lnTo>
                    <a:pt x="4174" y="3896"/>
                  </a:lnTo>
                  <a:lnTo>
                    <a:pt x="4117" y="3819"/>
                  </a:lnTo>
                  <a:lnTo>
                    <a:pt x="4058" y="3744"/>
                  </a:lnTo>
                  <a:lnTo>
                    <a:pt x="3997" y="3670"/>
                  </a:lnTo>
                  <a:lnTo>
                    <a:pt x="3934" y="3596"/>
                  </a:lnTo>
                  <a:lnTo>
                    <a:pt x="3871" y="3526"/>
                  </a:lnTo>
                  <a:lnTo>
                    <a:pt x="3839" y="3491"/>
                  </a:lnTo>
                  <a:lnTo>
                    <a:pt x="3806" y="3457"/>
                  </a:lnTo>
                  <a:lnTo>
                    <a:pt x="3853" y="3519"/>
                  </a:lnTo>
                  <a:lnTo>
                    <a:pt x="3899" y="3582"/>
                  </a:lnTo>
                  <a:lnTo>
                    <a:pt x="3943" y="3647"/>
                  </a:lnTo>
                  <a:lnTo>
                    <a:pt x="3988" y="3710"/>
                  </a:lnTo>
                  <a:lnTo>
                    <a:pt x="4032" y="3775"/>
                  </a:lnTo>
                  <a:lnTo>
                    <a:pt x="4075" y="3840"/>
                  </a:lnTo>
                  <a:lnTo>
                    <a:pt x="4159" y="3972"/>
                  </a:lnTo>
                  <a:lnTo>
                    <a:pt x="4173" y="3995"/>
                  </a:lnTo>
                  <a:lnTo>
                    <a:pt x="4186" y="4018"/>
                  </a:lnTo>
                  <a:lnTo>
                    <a:pt x="4197" y="4041"/>
                  </a:lnTo>
                  <a:lnTo>
                    <a:pt x="4207" y="4063"/>
                  </a:lnTo>
                  <a:lnTo>
                    <a:pt x="4216" y="4087"/>
                  </a:lnTo>
                  <a:lnTo>
                    <a:pt x="4223" y="4110"/>
                  </a:lnTo>
                  <a:lnTo>
                    <a:pt x="4229" y="4133"/>
                  </a:lnTo>
                  <a:lnTo>
                    <a:pt x="4234" y="4155"/>
                  </a:lnTo>
                  <a:lnTo>
                    <a:pt x="4238" y="4178"/>
                  </a:lnTo>
                  <a:lnTo>
                    <a:pt x="4241" y="4200"/>
                  </a:lnTo>
                  <a:lnTo>
                    <a:pt x="4244" y="4224"/>
                  </a:lnTo>
                  <a:lnTo>
                    <a:pt x="4245" y="4247"/>
                  </a:lnTo>
                  <a:lnTo>
                    <a:pt x="4246" y="4292"/>
                  </a:lnTo>
                  <a:lnTo>
                    <a:pt x="4244" y="4337"/>
                  </a:lnTo>
                  <a:lnTo>
                    <a:pt x="4240" y="4384"/>
                  </a:lnTo>
                  <a:lnTo>
                    <a:pt x="4235" y="4431"/>
                  </a:lnTo>
                  <a:lnTo>
                    <a:pt x="4223" y="4527"/>
                  </a:lnTo>
                  <a:lnTo>
                    <a:pt x="4217" y="4576"/>
                  </a:lnTo>
                  <a:lnTo>
                    <a:pt x="4212" y="4626"/>
                  </a:lnTo>
                  <a:lnTo>
                    <a:pt x="4207" y="4677"/>
                  </a:lnTo>
                  <a:lnTo>
                    <a:pt x="4205" y="4730"/>
                  </a:lnTo>
                  <a:lnTo>
                    <a:pt x="4222" y="4675"/>
                  </a:lnTo>
                  <a:lnTo>
                    <a:pt x="4235" y="4622"/>
                  </a:lnTo>
                  <a:lnTo>
                    <a:pt x="4247" y="4571"/>
                  </a:lnTo>
                  <a:lnTo>
                    <a:pt x="4257" y="4521"/>
                  </a:lnTo>
                  <a:lnTo>
                    <a:pt x="4268" y="4473"/>
                  </a:lnTo>
                  <a:lnTo>
                    <a:pt x="4279" y="4426"/>
                  </a:lnTo>
                  <a:lnTo>
                    <a:pt x="4290" y="4382"/>
                  </a:lnTo>
                  <a:lnTo>
                    <a:pt x="4298" y="4362"/>
                  </a:lnTo>
                  <a:lnTo>
                    <a:pt x="4305" y="4341"/>
                  </a:lnTo>
                  <a:lnTo>
                    <a:pt x="4312" y="4321"/>
                  </a:lnTo>
                  <a:lnTo>
                    <a:pt x="4321" y="4302"/>
                  </a:lnTo>
                  <a:lnTo>
                    <a:pt x="4331" y="4283"/>
                  </a:lnTo>
                  <a:lnTo>
                    <a:pt x="4342" y="4265"/>
                  </a:lnTo>
                  <a:lnTo>
                    <a:pt x="4353" y="4248"/>
                  </a:lnTo>
                  <a:lnTo>
                    <a:pt x="4365" y="4231"/>
                  </a:lnTo>
                  <a:lnTo>
                    <a:pt x="4379" y="4215"/>
                  </a:lnTo>
                  <a:lnTo>
                    <a:pt x="4394" y="4200"/>
                  </a:lnTo>
                  <a:lnTo>
                    <a:pt x="4411" y="4186"/>
                  </a:lnTo>
                  <a:lnTo>
                    <a:pt x="4430" y="4171"/>
                  </a:lnTo>
                  <a:lnTo>
                    <a:pt x="4450" y="4159"/>
                  </a:lnTo>
                  <a:lnTo>
                    <a:pt x="4471" y="4147"/>
                  </a:lnTo>
                  <a:lnTo>
                    <a:pt x="4496" y="4136"/>
                  </a:lnTo>
                  <a:lnTo>
                    <a:pt x="4520" y="4125"/>
                  </a:lnTo>
                  <a:lnTo>
                    <a:pt x="4548" y="4115"/>
                  </a:lnTo>
                  <a:lnTo>
                    <a:pt x="4577" y="4106"/>
                  </a:lnTo>
                  <a:lnTo>
                    <a:pt x="4652" y="4085"/>
                  </a:lnTo>
                  <a:lnTo>
                    <a:pt x="4730" y="4061"/>
                  </a:lnTo>
                  <a:lnTo>
                    <a:pt x="4811" y="4038"/>
                  </a:lnTo>
                  <a:lnTo>
                    <a:pt x="4892" y="4013"/>
                  </a:lnTo>
                  <a:lnTo>
                    <a:pt x="4933" y="4002"/>
                  </a:lnTo>
                  <a:lnTo>
                    <a:pt x="4974" y="3993"/>
                  </a:lnTo>
                  <a:lnTo>
                    <a:pt x="5014" y="3983"/>
                  </a:lnTo>
                  <a:lnTo>
                    <a:pt x="5055" y="3975"/>
                  </a:lnTo>
                  <a:lnTo>
                    <a:pt x="5096" y="3968"/>
                  </a:lnTo>
                  <a:lnTo>
                    <a:pt x="5135" y="3962"/>
                  </a:lnTo>
                  <a:lnTo>
                    <a:pt x="5174" y="3958"/>
                  </a:lnTo>
                  <a:lnTo>
                    <a:pt x="5213" y="3956"/>
                  </a:lnTo>
                  <a:lnTo>
                    <a:pt x="5109" y="3968"/>
                  </a:lnTo>
                  <a:lnTo>
                    <a:pt x="5005" y="3983"/>
                  </a:lnTo>
                  <a:lnTo>
                    <a:pt x="4901" y="3999"/>
                  </a:lnTo>
                  <a:lnTo>
                    <a:pt x="4799" y="4016"/>
                  </a:lnTo>
                  <a:lnTo>
                    <a:pt x="4695" y="4035"/>
                  </a:lnTo>
                  <a:lnTo>
                    <a:pt x="4592" y="4055"/>
                  </a:lnTo>
                  <a:lnTo>
                    <a:pt x="4489" y="4076"/>
                  </a:lnTo>
                  <a:lnTo>
                    <a:pt x="4388" y="4098"/>
                  </a:lnTo>
                  <a:lnTo>
                    <a:pt x="4401" y="4060"/>
                  </a:lnTo>
                  <a:lnTo>
                    <a:pt x="4415" y="4023"/>
                  </a:lnTo>
                  <a:lnTo>
                    <a:pt x="4430" y="3989"/>
                  </a:lnTo>
                  <a:lnTo>
                    <a:pt x="4445" y="3957"/>
                  </a:lnTo>
                  <a:lnTo>
                    <a:pt x="4461" y="3928"/>
                  </a:lnTo>
                  <a:lnTo>
                    <a:pt x="4478" y="3900"/>
                  </a:lnTo>
                  <a:lnTo>
                    <a:pt x="4496" y="3874"/>
                  </a:lnTo>
                  <a:lnTo>
                    <a:pt x="4514" y="3849"/>
                  </a:lnTo>
                  <a:lnTo>
                    <a:pt x="4533" y="3827"/>
                  </a:lnTo>
                  <a:lnTo>
                    <a:pt x="4553" y="3808"/>
                  </a:lnTo>
                  <a:lnTo>
                    <a:pt x="4573" y="3788"/>
                  </a:lnTo>
                  <a:lnTo>
                    <a:pt x="4595" y="3771"/>
                  </a:lnTo>
                  <a:lnTo>
                    <a:pt x="4617" y="3755"/>
                  </a:lnTo>
                  <a:lnTo>
                    <a:pt x="4640" y="3741"/>
                  </a:lnTo>
                  <a:lnTo>
                    <a:pt x="4663" y="3727"/>
                  </a:lnTo>
                  <a:lnTo>
                    <a:pt x="4688" y="3715"/>
                  </a:lnTo>
                  <a:lnTo>
                    <a:pt x="4712" y="3704"/>
                  </a:lnTo>
                  <a:lnTo>
                    <a:pt x="4739" y="3693"/>
                  </a:lnTo>
                  <a:lnTo>
                    <a:pt x="4766" y="3683"/>
                  </a:lnTo>
                  <a:lnTo>
                    <a:pt x="4793" y="3673"/>
                  </a:lnTo>
                  <a:lnTo>
                    <a:pt x="4851" y="3658"/>
                  </a:lnTo>
                  <a:lnTo>
                    <a:pt x="4912" y="3642"/>
                  </a:lnTo>
                  <a:lnTo>
                    <a:pt x="4977" y="3627"/>
                  </a:lnTo>
                  <a:lnTo>
                    <a:pt x="5046" y="3612"/>
                  </a:lnTo>
                  <a:lnTo>
                    <a:pt x="5119" y="3596"/>
                  </a:lnTo>
                  <a:lnTo>
                    <a:pt x="5195" y="3579"/>
                  </a:lnTo>
                  <a:lnTo>
                    <a:pt x="5298" y="3554"/>
                  </a:lnTo>
                  <a:lnTo>
                    <a:pt x="5401" y="3527"/>
                  </a:lnTo>
                  <a:lnTo>
                    <a:pt x="5454" y="3515"/>
                  </a:lnTo>
                  <a:lnTo>
                    <a:pt x="5507" y="3504"/>
                  </a:lnTo>
                  <a:lnTo>
                    <a:pt x="5559" y="3495"/>
                  </a:lnTo>
                  <a:lnTo>
                    <a:pt x="5611" y="3489"/>
                  </a:lnTo>
                  <a:lnTo>
                    <a:pt x="5543" y="3495"/>
                  </a:lnTo>
                  <a:lnTo>
                    <a:pt x="5476" y="3502"/>
                  </a:lnTo>
                  <a:lnTo>
                    <a:pt x="5409" y="3511"/>
                  </a:lnTo>
                  <a:lnTo>
                    <a:pt x="5342" y="3519"/>
                  </a:lnTo>
                  <a:lnTo>
                    <a:pt x="5274" y="3530"/>
                  </a:lnTo>
                  <a:lnTo>
                    <a:pt x="5208" y="3540"/>
                  </a:lnTo>
                  <a:lnTo>
                    <a:pt x="5074" y="3563"/>
                  </a:lnTo>
                  <a:lnTo>
                    <a:pt x="4941" y="3589"/>
                  </a:lnTo>
                  <a:lnTo>
                    <a:pt x="4807" y="3616"/>
                  </a:lnTo>
                  <a:lnTo>
                    <a:pt x="4675" y="3645"/>
                  </a:lnTo>
                  <a:lnTo>
                    <a:pt x="4543" y="3673"/>
                  </a:lnTo>
                  <a:lnTo>
                    <a:pt x="4560" y="3632"/>
                  </a:lnTo>
                  <a:lnTo>
                    <a:pt x="4577" y="3593"/>
                  </a:lnTo>
                  <a:lnTo>
                    <a:pt x="4595" y="3556"/>
                  </a:lnTo>
                  <a:lnTo>
                    <a:pt x="4614" y="3521"/>
                  </a:lnTo>
                  <a:lnTo>
                    <a:pt x="4632" y="3489"/>
                  </a:lnTo>
                  <a:lnTo>
                    <a:pt x="4652" y="3458"/>
                  </a:lnTo>
                  <a:lnTo>
                    <a:pt x="4673" y="3430"/>
                  </a:lnTo>
                  <a:lnTo>
                    <a:pt x="4694" y="3403"/>
                  </a:lnTo>
                  <a:lnTo>
                    <a:pt x="4716" y="3378"/>
                  </a:lnTo>
                  <a:lnTo>
                    <a:pt x="4738" y="3354"/>
                  </a:lnTo>
                  <a:lnTo>
                    <a:pt x="4761" y="3334"/>
                  </a:lnTo>
                  <a:lnTo>
                    <a:pt x="4784" y="3313"/>
                  </a:lnTo>
                  <a:lnTo>
                    <a:pt x="4809" y="3293"/>
                  </a:lnTo>
                  <a:lnTo>
                    <a:pt x="4833" y="3276"/>
                  </a:lnTo>
                  <a:lnTo>
                    <a:pt x="4860" y="3259"/>
                  </a:lnTo>
                  <a:lnTo>
                    <a:pt x="4886" y="3244"/>
                  </a:lnTo>
                  <a:lnTo>
                    <a:pt x="4914" y="3230"/>
                  </a:lnTo>
                  <a:lnTo>
                    <a:pt x="4942" y="3215"/>
                  </a:lnTo>
                  <a:lnTo>
                    <a:pt x="4971" y="3203"/>
                  </a:lnTo>
                  <a:lnTo>
                    <a:pt x="5000" y="3191"/>
                  </a:lnTo>
                  <a:lnTo>
                    <a:pt x="5031" y="3178"/>
                  </a:lnTo>
                  <a:lnTo>
                    <a:pt x="5063" y="3167"/>
                  </a:lnTo>
                  <a:lnTo>
                    <a:pt x="5129" y="3145"/>
                  </a:lnTo>
                  <a:lnTo>
                    <a:pt x="5199" y="3123"/>
                  </a:lnTo>
                  <a:lnTo>
                    <a:pt x="5273" y="3103"/>
                  </a:lnTo>
                  <a:lnTo>
                    <a:pt x="5350" y="3081"/>
                  </a:lnTo>
                  <a:lnTo>
                    <a:pt x="5433" y="3056"/>
                  </a:lnTo>
                  <a:lnTo>
                    <a:pt x="5486" y="3039"/>
                  </a:lnTo>
                  <a:lnTo>
                    <a:pt x="5540" y="3021"/>
                  </a:lnTo>
                  <a:lnTo>
                    <a:pt x="5596" y="3002"/>
                  </a:lnTo>
                  <a:lnTo>
                    <a:pt x="5652" y="2984"/>
                  </a:lnTo>
                  <a:lnTo>
                    <a:pt x="5708" y="2966"/>
                  </a:lnTo>
                  <a:lnTo>
                    <a:pt x="5765" y="2951"/>
                  </a:lnTo>
                  <a:lnTo>
                    <a:pt x="5793" y="2944"/>
                  </a:lnTo>
                  <a:lnTo>
                    <a:pt x="5821" y="2939"/>
                  </a:lnTo>
                  <a:lnTo>
                    <a:pt x="5848" y="2934"/>
                  </a:lnTo>
                  <a:lnTo>
                    <a:pt x="5876" y="2930"/>
                  </a:lnTo>
                  <a:lnTo>
                    <a:pt x="5805" y="2941"/>
                  </a:lnTo>
                  <a:lnTo>
                    <a:pt x="5734" y="2955"/>
                  </a:lnTo>
                  <a:lnTo>
                    <a:pt x="5663" y="2967"/>
                  </a:lnTo>
                  <a:lnTo>
                    <a:pt x="5592" y="2982"/>
                  </a:lnTo>
                  <a:lnTo>
                    <a:pt x="5450" y="3012"/>
                  </a:lnTo>
                  <a:lnTo>
                    <a:pt x="5310" y="3045"/>
                  </a:lnTo>
                  <a:lnTo>
                    <a:pt x="5169" y="3079"/>
                  </a:lnTo>
                  <a:lnTo>
                    <a:pt x="5030" y="3116"/>
                  </a:lnTo>
                  <a:lnTo>
                    <a:pt x="4890" y="3154"/>
                  </a:lnTo>
                  <a:lnTo>
                    <a:pt x="4752" y="3192"/>
                  </a:lnTo>
                  <a:lnTo>
                    <a:pt x="4773" y="3150"/>
                  </a:lnTo>
                  <a:lnTo>
                    <a:pt x="4796" y="3111"/>
                  </a:lnTo>
                  <a:lnTo>
                    <a:pt x="4822" y="3073"/>
                  </a:lnTo>
                  <a:lnTo>
                    <a:pt x="4849" y="3037"/>
                  </a:lnTo>
                  <a:lnTo>
                    <a:pt x="4878" y="3001"/>
                  </a:lnTo>
                  <a:lnTo>
                    <a:pt x="4909" y="2967"/>
                  </a:lnTo>
                  <a:lnTo>
                    <a:pt x="4941" y="2935"/>
                  </a:lnTo>
                  <a:lnTo>
                    <a:pt x="4975" y="2905"/>
                  </a:lnTo>
                  <a:lnTo>
                    <a:pt x="5010" y="2875"/>
                  </a:lnTo>
                  <a:lnTo>
                    <a:pt x="5047" y="2847"/>
                  </a:lnTo>
                  <a:lnTo>
                    <a:pt x="5085" y="2820"/>
                  </a:lnTo>
                  <a:lnTo>
                    <a:pt x="5123" y="2795"/>
                  </a:lnTo>
                  <a:lnTo>
                    <a:pt x="5163" y="2770"/>
                  </a:lnTo>
                  <a:lnTo>
                    <a:pt x="5205" y="2747"/>
                  </a:lnTo>
                  <a:lnTo>
                    <a:pt x="5246" y="2725"/>
                  </a:lnTo>
                  <a:lnTo>
                    <a:pt x="5290" y="2703"/>
                  </a:lnTo>
                  <a:lnTo>
                    <a:pt x="5333" y="2683"/>
                  </a:lnTo>
                  <a:lnTo>
                    <a:pt x="5378" y="2664"/>
                  </a:lnTo>
                  <a:lnTo>
                    <a:pt x="5423" y="2645"/>
                  </a:lnTo>
                  <a:lnTo>
                    <a:pt x="5469" y="2627"/>
                  </a:lnTo>
                  <a:lnTo>
                    <a:pt x="5515" y="2611"/>
                  </a:lnTo>
                  <a:lnTo>
                    <a:pt x="5562" y="2594"/>
                  </a:lnTo>
                  <a:lnTo>
                    <a:pt x="5656" y="2565"/>
                  </a:lnTo>
                  <a:lnTo>
                    <a:pt x="5750" y="2537"/>
                  </a:lnTo>
                  <a:lnTo>
                    <a:pt x="5844" y="2512"/>
                  </a:lnTo>
                  <a:lnTo>
                    <a:pt x="5937" y="2488"/>
                  </a:lnTo>
                  <a:lnTo>
                    <a:pt x="6029" y="2466"/>
                  </a:lnTo>
                  <a:lnTo>
                    <a:pt x="5961" y="2480"/>
                  </a:lnTo>
                  <a:lnTo>
                    <a:pt x="5894" y="2495"/>
                  </a:lnTo>
                  <a:lnTo>
                    <a:pt x="5827" y="2511"/>
                  </a:lnTo>
                  <a:lnTo>
                    <a:pt x="5760" y="2528"/>
                  </a:lnTo>
                  <a:lnTo>
                    <a:pt x="5626" y="2564"/>
                  </a:lnTo>
                  <a:lnTo>
                    <a:pt x="5493" y="2601"/>
                  </a:lnTo>
                  <a:lnTo>
                    <a:pt x="5361" y="2641"/>
                  </a:lnTo>
                  <a:lnTo>
                    <a:pt x="5229" y="2682"/>
                  </a:lnTo>
                  <a:lnTo>
                    <a:pt x="5097" y="2724"/>
                  </a:lnTo>
                  <a:lnTo>
                    <a:pt x="4966" y="2766"/>
                  </a:lnTo>
                  <a:lnTo>
                    <a:pt x="4989" y="2727"/>
                  </a:lnTo>
                  <a:lnTo>
                    <a:pt x="5014" y="2688"/>
                  </a:lnTo>
                  <a:lnTo>
                    <a:pt x="5038" y="2652"/>
                  </a:lnTo>
                  <a:lnTo>
                    <a:pt x="5065" y="2616"/>
                  </a:lnTo>
                  <a:lnTo>
                    <a:pt x="5093" y="2582"/>
                  </a:lnTo>
                  <a:lnTo>
                    <a:pt x="5123" y="2549"/>
                  </a:lnTo>
                  <a:lnTo>
                    <a:pt x="5152" y="2517"/>
                  </a:lnTo>
                  <a:lnTo>
                    <a:pt x="5184" y="2487"/>
                  </a:lnTo>
                  <a:lnTo>
                    <a:pt x="5216" y="2457"/>
                  </a:lnTo>
                  <a:lnTo>
                    <a:pt x="5250" y="2429"/>
                  </a:lnTo>
                  <a:lnTo>
                    <a:pt x="5284" y="2402"/>
                  </a:lnTo>
                  <a:lnTo>
                    <a:pt x="5318" y="2375"/>
                  </a:lnTo>
                  <a:lnTo>
                    <a:pt x="5355" y="2351"/>
                  </a:lnTo>
                  <a:lnTo>
                    <a:pt x="5392" y="2326"/>
                  </a:lnTo>
                  <a:lnTo>
                    <a:pt x="5430" y="2303"/>
                  </a:lnTo>
                  <a:lnTo>
                    <a:pt x="5469" y="2281"/>
                  </a:lnTo>
                  <a:lnTo>
                    <a:pt x="5508" y="2260"/>
                  </a:lnTo>
                  <a:lnTo>
                    <a:pt x="5547" y="2241"/>
                  </a:lnTo>
                  <a:lnTo>
                    <a:pt x="5587" y="2221"/>
                  </a:lnTo>
                  <a:lnTo>
                    <a:pt x="5629" y="2203"/>
                  </a:lnTo>
                  <a:lnTo>
                    <a:pt x="5670" y="2185"/>
                  </a:lnTo>
                  <a:lnTo>
                    <a:pt x="5713" y="2167"/>
                  </a:lnTo>
                  <a:lnTo>
                    <a:pt x="5756" y="2152"/>
                  </a:lnTo>
                  <a:lnTo>
                    <a:pt x="5799" y="2136"/>
                  </a:lnTo>
                  <a:lnTo>
                    <a:pt x="5842" y="2121"/>
                  </a:lnTo>
                  <a:lnTo>
                    <a:pt x="5886" y="2108"/>
                  </a:lnTo>
                  <a:lnTo>
                    <a:pt x="5974" y="2081"/>
                  </a:lnTo>
                  <a:lnTo>
                    <a:pt x="6064" y="2056"/>
                  </a:lnTo>
                  <a:lnTo>
                    <a:pt x="6153" y="2034"/>
                  </a:lnTo>
                  <a:lnTo>
                    <a:pt x="6095" y="2048"/>
                  </a:lnTo>
                  <a:lnTo>
                    <a:pt x="6035" y="2062"/>
                  </a:lnTo>
                  <a:lnTo>
                    <a:pt x="5917" y="2094"/>
                  </a:lnTo>
                  <a:lnTo>
                    <a:pt x="5801" y="2127"/>
                  </a:lnTo>
                  <a:lnTo>
                    <a:pt x="5684" y="2163"/>
                  </a:lnTo>
                  <a:lnTo>
                    <a:pt x="5569" y="2200"/>
                  </a:lnTo>
                  <a:lnTo>
                    <a:pt x="5453" y="2238"/>
                  </a:lnTo>
                  <a:lnTo>
                    <a:pt x="5338" y="2279"/>
                  </a:lnTo>
                  <a:lnTo>
                    <a:pt x="5224" y="2319"/>
                  </a:lnTo>
                  <a:lnTo>
                    <a:pt x="5266" y="2255"/>
                  </a:lnTo>
                  <a:lnTo>
                    <a:pt x="5309" y="2194"/>
                  </a:lnTo>
                  <a:lnTo>
                    <a:pt x="5354" y="2137"/>
                  </a:lnTo>
                  <a:lnTo>
                    <a:pt x="5377" y="2109"/>
                  </a:lnTo>
                  <a:lnTo>
                    <a:pt x="5399" y="2082"/>
                  </a:lnTo>
                  <a:lnTo>
                    <a:pt x="5423" y="2055"/>
                  </a:lnTo>
                  <a:lnTo>
                    <a:pt x="5447" y="2029"/>
                  </a:lnTo>
                  <a:lnTo>
                    <a:pt x="5471" y="2005"/>
                  </a:lnTo>
                  <a:lnTo>
                    <a:pt x="5497" y="1980"/>
                  </a:lnTo>
                  <a:lnTo>
                    <a:pt x="5521" y="1957"/>
                  </a:lnTo>
                  <a:lnTo>
                    <a:pt x="5547" y="1934"/>
                  </a:lnTo>
                  <a:lnTo>
                    <a:pt x="5574" y="1911"/>
                  </a:lnTo>
                  <a:lnTo>
                    <a:pt x="5601" y="1889"/>
                  </a:lnTo>
                  <a:lnTo>
                    <a:pt x="5628" y="1868"/>
                  </a:lnTo>
                  <a:lnTo>
                    <a:pt x="5655" y="1847"/>
                  </a:lnTo>
                  <a:lnTo>
                    <a:pt x="5684" y="1828"/>
                  </a:lnTo>
                  <a:lnTo>
                    <a:pt x="5712" y="1808"/>
                  </a:lnTo>
                  <a:lnTo>
                    <a:pt x="5741" y="1789"/>
                  </a:lnTo>
                  <a:lnTo>
                    <a:pt x="5772" y="1770"/>
                  </a:lnTo>
                  <a:lnTo>
                    <a:pt x="5801" y="1752"/>
                  </a:lnTo>
                  <a:lnTo>
                    <a:pt x="5833" y="1735"/>
                  </a:lnTo>
                  <a:lnTo>
                    <a:pt x="5897" y="1702"/>
                  </a:lnTo>
                  <a:lnTo>
                    <a:pt x="5964" y="1670"/>
                  </a:lnTo>
                  <a:lnTo>
                    <a:pt x="6034" y="1641"/>
                  </a:lnTo>
                  <a:lnTo>
                    <a:pt x="6106" y="1612"/>
                  </a:lnTo>
                  <a:lnTo>
                    <a:pt x="6030" y="1641"/>
                  </a:lnTo>
                  <a:lnTo>
                    <a:pt x="5954" y="1670"/>
                  </a:lnTo>
                  <a:lnTo>
                    <a:pt x="5879" y="1701"/>
                  </a:lnTo>
                  <a:lnTo>
                    <a:pt x="5806" y="1734"/>
                  </a:lnTo>
                  <a:lnTo>
                    <a:pt x="5733" y="1767"/>
                  </a:lnTo>
                  <a:lnTo>
                    <a:pt x="5659" y="1801"/>
                  </a:lnTo>
                  <a:lnTo>
                    <a:pt x="5514" y="1870"/>
                  </a:lnTo>
                  <a:lnTo>
                    <a:pt x="5557" y="1804"/>
                  </a:lnTo>
                  <a:lnTo>
                    <a:pt x="5602" y="1731"/>
                  </a:lnTo>
                  <a:lnTo>
                    <a:pt x="5651" y="1654"/>
                  </a:lnTo>
                  <a:lnTo>
                    <a:pt x="5700" y="1577"/>
                  </a:lnTo>
                  <a:lnTo>
                    <a:pt x="5727" y="1538"/>
                  </a:lnTo>
                  <a:lnTo>
                    <a:pt x="5752" y="1500"/>
                  </a:lnTo>
                  <a:lnTo>
                    <a:pt x="5779" y="1465"/>
                  </a:lnTo>
                  <a:lnTo>
                    <a:pt x="5807" y="1429"/>
                  </a:lnTo>
                  <a:lnTo>
                    <a:pt x="5835" y="1396"/>
                  </a:lnTo>
                  <a:lnTo>
                    <a:pt x="5865" y="1366"/>
                  </a:lnTo>
                  <a:lnTo>
                    <a:pt x="5894" y="1337"/>
                  </a:lnTo>
                  <a:lnTo>
                    <a:pt x="5925" y="1312"/>
                  </a:lnTo>
                  <a:lnTo>
                    <a:pt x="5862" y="1375"/>
                  </a:lnTo>
                  <a:lnTo>
                    <a:pt x="5801" y="1439"/>
                  </a:lnTo>
                  <a:lnTo>
                    <a:pt x="5743" y="1505"/>
                  </a:lnTo>
                  <a:lnTo>
                    <a:pt x="5684" y="1572"/>
                  </a:lnTo>
                  <a:lnTo>
                    <a:pt x="5628" y="1641"/>
                  </a:lnTo>
                  <a:lnTo>
                    <a:pt x="5571" y="1709"/>
                  </a:lnTo>
                  <a:lnTo>
                    <a:pt x="5460" y="1847"/>
                  </a:lnTo>
                  <a:lnTo>
                    <a:pt x="5461" y="1697"/>
                  </a:lnTo>
                  <a:lnTo>
                    <a:pt x="5460" y="1621"/>
                  </a:lnTo>
                  <a:lnTo>
                    <a:pt x="5459" y="1544"/>
                  </a:lnTo>
                  <a:lnTo>
                    <a:pt x="5455" y="1468"/>
                  </a:lnTo>
                  <a:lnTo>
                    <a:pt x="5450" y="1392"/>
                  </a:lnTo>
                  <a:lnTo>
                    <a:pt x="5442" y="1317"/>
                  </a:lnTo>
                  <a:lnTo>
                    <a:pt x="5437" y="1280"/>
                  </a:lnTo>
                  <a:lnTo>
                    <a:pt x="5432" y="1242"/>
                  </a:lnTo>
                  <a:lnTo>
                    <a:pt x="5438" y="1281"/>
                  </a:lnTo>
                  <a:lnTo>
                    <a:pt x="5444" y="1319"/>
                  </a:lnTo>
                  <a:lnTo>
                    <a:pt x="5448" y="1357"/>
                  </a:lnTo>
                  <a:lnTo>
                    <a:pt x="5450" y="1395"/>
                  </a:lnTo>
                  <a:lnTo>
                    <a:pt x="5452" y="1430"/>
                  </a:lnTo>
                  <a:lnTo>
                    <a:pt x="5453" y="1467"/>
                  </a:lnTo>
                  <a:lnTo>
                    <a:pt x="5452" y="1502"/>
                  </a:lnTo>
                  <a:lnTo>
                    <a:pt x="5449" y="1538"/>
                  </a:lnTo>
                  <a:lnTo>
                    <a:pt x="5445" y="1572"/>
                  </a:lnTo>
                  <a:lnTo>
                    <a:pt x="5442" y="1606"/>
                  </a:lnTo>
                  <a:lnTo>
                    <a:pt x="5436" y="1641"/>
                  </a:lnTo>
                  <a:lnTo>
                    <a:pt x="5430" y="1674"/>
                  </a:lnTo>
                  <a:lnTo>
                    <a:pt x="5422" y="1708"/>
                  </a:lnTo>
                  <a:lnTo>
                    <a:pt x="5414" y="1740"/>
                  </a:lnTo>
                  <a:lnTo>
                    <a:pt x="5404" y="1773"/>
                  </a:lnTo>
                  <a:lnTo>
                    <a:pt x="5393" y="1804"/>
                  </a:lnTo>
                  <a:lnTo>
                    <a:pt x="5382" y="1836"/>
                  </a:lnTo>
                  <a:lnTo>
                    <a:pt x="5370" y="1868"/>
                  </a:lnTo>
                  <a:lnTo>
                    <a:pt x="5356" y="1900"/>
                  </a:lnTo>
                  <a:lnTo>
                    <a:pt x="5343" y="1930"/>
                  </a:lnTo>
                  <a:lnTo>
                    <a:pt x="5328" y="1962"/>
                  </a:lnTo>
                  <a:lnTo>
                    <a:pt x="5312" y="1993"/>
                  </a:lnTo>
                  <a:lnTo>
                    <a:pt x="5280" y="2054"/>
                  </a:lnTo>
                  <a:lnTo>
                    <a:pt x="5244" y="2115"/>
                  </a:lnTo>
                  <a:lnTo>
                    <a:pt x="5206" y="2175"/>
                  </a:lnTo>
                  <a:lnTo>
                    <a:pt x="5167" y="2235"/>
                  </a:lnTo>
                  <a:lnTo>
                    <a:pt x="5124" y="2295"/>
                  </a:lnTo>
                  <a:lnTo>
                    <a:pt x="5109" y="2193"/>
                  </a:lnTo>
                  <a:lnTo>
                    <a:pt x="5095" y="2092"/>
                  </a:lnTo>
                  <a:lnTo>
                    <a:pt x="5077" y="1990"/>
                  </a:lnTo>
                  <a:lnTo>
                    <a:pt x="5059" y="1889"/>
                  </a:lnTo>
                  <a:lnTo>
                    <a:pt x="5040" y="1787"/>
                  </a:lnTo>
                  <a:lnTo>
                    <a:pt x="5016" y="1686"/>
                  </a:lnTo>
                  <a:lnTo>
                    <a:pt x="5004" y="1636"/>
                  </a:lnTo>
                  <a:lnTo>
                    <a:pt x="4992" y="1586"/>
                  </a:lnTo>
                  <a:lnTo>
                    <a:pt x="4978" y="1537"/>
                  </a:lnTo>
                  <a:lnTo>
                    <a:pt x="4964" y="1488"/>
                  </a:lnTo>
                  <a:lnTo>
                    <a:pt x="4987" y="1652"/>
                  </a:lnTo>
                  <a:lnTo>
                    <a:pt x="4998" y="1731"/>
                  </a:lnTo>
                  <a:lnTo>
                    <a:pt x="5009" y="1808"/>
                  </a:lnTo>
                  <a:lnTo>
                    <a:pt x="5018" y="1884"/>
                  </a:lnTo>
                  <a:lnTo>
                    <a:pt x="5025" y="1958"/>
                  </a:lnTo>
                  <a:lnTo>
                    <a:pt x="5030" y="2032"/>
                  </a:lnTo>
                  <a:lnTo>
                    <a:pt x="5031" y="2067"/>
                  </a:lnTo>
                  <a:lnTo>
                    <a:pt x="5031" y="2104"/>
                  </a:lnTo>
                  <a:lnTo>
                    <a:pt x="5030" y="2139"/>
                  </a:lnTo>
                  <a:lnTo>
                    <a:pt x="5029" y="2176"/>
                  </a:lnTo>
                  <a:lnTo>
                    <a:pt x="5026" y="2211"/>
                  </a:lnTo>
                  <a:lnTo>
                    <a:pt x="5022" y="2247"/>
                  </a:lnTo>
                  <a:lnTo>
                    <a:pt x="5016" y="2282"/>
                  </a:lnTo>
                  <a:lnTo>
                    <a:pt x="5010" y="2318"/>
                  </a:lnTo>
                  <a:lnTo>
                    <a:pt x="5003" y="2353"/>
                  </a:lnTo>
                  <a:lnTo>
                    <a:pt x="4994" y="2389"/>
                  </a:lnTo>
                  <a:lnTo>
                    <a:pt x="4983" y="2424"/>
                  </a:lnTo>
                  <a:lnTo>
                    <a:pt x="4971" y="2461"/>
                  </a:lnTo>
                  <a:lnTo>
                    <a:pt x="4958" y="2496"/>
                  </a:lnTo>
                  <a:lnTo>
                    <a:pt x="4943" y="2532"/>
                  </a:lnTo>
                  <a:lnTo>
                    <a:pt x="4926" y="2568"/>
                  </a:lnTo>
                  <a:lnTo>
                    <a:pt x="4906" y="2604"/>
                  </a:lnTo>
                  <a:lnTo>
                    <a:pt x="4886" y="2641"/>
                  </a:lnTo>
                  <a:lnTo>
                    <a:pt x="4864" y="2677"/>
                  </a:lnTo>
                  <a:lnTo>
                    <a:pt x="4828" y="2565"/>
                  </a:lnTo>
                  <a:lnTo>
                    <a:pt x="4793" y="2452"/>
                  </a:lnTo>
                  <a:lnTo>
                    <a:pt x="4755" y="2339"/>
                  </a:lnTo>
                  <a:lnTo>
                    <a:pt x="4716" y="2227"/>
                  </a:lnTo>
                  <a:lnTo>
                    <a:pt x="4674" y="2116"/>
                  </a:lnTo>
                  <a:lnTo>
                    <a:pt x="4653" y="2060"/>
                  </a:lnTo>
                  <a:lnTo>
                    <a:pt x="4631" y="2005"/>
                  </a:lnTo>
                  <a:lnTo>
                    <a:pt x="4608" y="1951"/>
                  </a:lnTo>
                  <a:lnTo>
                    <a:pt x="4585" y="1896"/>
                  </a:lnTo>
                  <a:lnTo>
                    <a:pt x="4560" y="1842"/>
                  </a:lnTo>
                  <a:lnTo>
                    <a:pt x="4535" y="1789"/>
                  </a:lnTo>
                  <a:lnTo>
                    <a:pt x="4548" y="1814"/>
                  </a:lnTo>
                  <a:lnTo>
                    <a:pt x="4559" y="1840"/>
                  </a:lnTo>
                  <a:lnTo>
                    <a:pt x="4570" y="1867"/>
                  </a:lnTo>
                  <a:lnTo>
                    <a:pt x="4580" y="1894"/>
                  </a:lnTo>
                  <a:lnTo>
                    <a:pt x="4590" y="1923"/>
                  </a:lnTo>
                  <a:lnTo>
                    <a:pt x="4598" y="1952"/>
                  </a:lnTo>
                  <a:lnTo>
                    <a:pt x="4614" y="2011"/>
                  </a:lnTo>
                  <a:lnTo>
                    <a:pt x="4629" y="2071"/>
                  </a:lnTo>
                  <a:lnTo>
                    <a:pt x="4642" y="2131"/>
                  </a:lnTo>
                  <a:lnTo>
                    <a:pt x="4656" y="2188"/>
                  </a:lnTo>
                  <a:lnTo>
                    <a:pt x="4669" y="2242"/>
                  </a:lnTo>
                  <a:lnTo>
                    <a:pt x="4689" y="2315"/>
                  </a:lnTo>
                  <a:lnTo>
                    <a:pt x="4706" y="2383"/>
                  </a:lnTo>
                  <a:lnTo>
                    <a:pt x="4719" y="2445"/>
                  </a:lnTo>
                  <a:lnTo>
                    <a:pt x="4732" y="2501"/>
                  </a:lnTo>
                  <a:lnTo>
                    <a:pt x="4739" y="2554"/>
                  </a:lnTo>
                  <a:lnTo>
                    <a:pt x="4745" y="2604"/>
                  </a:lnTo>
                  <a:lnTo>
                    <a:pt x="4746" y="2628"/>
                  </a:lnTo>
                  <a:lnTo>
                    <a:pt x="4746" y="2652"/>
                  </a:lnTo>
                  <a:lnTo>
                    <a:pt x="4746" y="2675"/>
                  </a:lnTo>
                  <a:lnTo>
                    <a:pt x="4745" y="2698"/>
                  </a:lnTo>
                  <a:lnTo>
                    <a:pt x="4744" y="2720"/>
                  </a:lnTo>
                  <a:lnTo>
                    <a:pt x="4741" y="2743"/>
                  </a:lnTo>
                  <a:lnTo>
                    <a:pt x="4738" y="2766"/>
                  </a:lnTo>
                  <a:lnTo>
                    <a:pt x="4733" y="2788"/>
                  </a:lnTo>
                  <a:lnTo>
                    <a:pt x="4728" y="2812"/>
                  </a:lnTo>
                  <a:lnTo>
                    <a:pt x="4721" y="2836"/>
                  </a:lnTo>
                  <a:lnTo>
                    <a:pt x="4713" y="2861"/>
                  </a:lnTo>
                  <a:lnTo>
                    <a:pt x="4706" y="2885"/>
                  </a:lnTo>
                  <a:lnTo>
                    <a:pt x="4686" y="2936"/>
                  </a:lnTo>
                  <a:lnTo>
                    <a:pt x="4662" y="2993"/>
                  </a:lnTo>
                  <a:lnTo>
                    <a:pt x="4635" y="3052"/>
                  </a:lnTo>
                  <a:lnTo>
                    <a:pt x="4603" y="3117"/>
                  </a:lnTo>
                  <a:lnTo>
                    <a:pt x="4555" y="3001"/>
                  </a:lnTo>
                  <a:lnTo>
                    <a:pt x="4507" y="2885"/>
                  </a:lnTo>
                  <a:lnTo>
                    <a:pt x="4456" y="2769"/>
                  </a:lnTo>
                  <a:lnTo>
                    <a:pt x="4405" y="2654"/>
                  </a:lnTo>
                  <a:lnTo>
                    <a:pt x="4351" y="2539"/>
                  </a:lnTo>
                  <a:lnTo>
                    <a:pt x="4295" y="2427"/>
                  </a:lnTo>
                  <a:lnTo>
                    <a:pt x="4236" y="2314"/>
                  </a:lnTo>
                  <a:lnTo>
                    <a:pt x="4206" y="2259"/>
                  </a:lnTo>
                  <a:lnTo>
                    <a:pt x="4175" y="2204"/>
                  </a:lnTo>
                  <a:lnTo>
                    <a:pt x="4200" y="2240"/>
                  </a:lnTo>
                  <a:lnTo>
                    <a:pt x="4223" y="2276"/>
                  </a:lnTo>
                  <a:lnTo>
                    <a:pt x="4246" y="2314"/>
                  </a:lnTo>
                  <a:lnTo>
                    <a:pt x="4268" y="2352"/>
                  </a:lnTo>
                  <a:lnTo>
                    <a:pt x="4289" y="2391"/>
                  </a:lnTo>
                  <a:lnTo>
                    <a:pt x="4309" y="2432"/>
                  </a:lnTo>
                  <a:lnTo>
                    <a:pt x="4327" y="2473"/>
                  </a:lnTo>
                  <a:lnTo>
                    <a:pt x="4345" y="2516"/>
                  </a:lnTo>
                  <a:lnTo>
                    <a:pt x="4361" y="2557"/>
                  </a:lnTo>
                  <a:lnTo>
                    <a:pt x="4377" y="2601"/>
                  </a:lnTo>
                  <a:lnTo>
                    <a:pt x="4392" y="2645"/>
                  </a:lnTo>
                  <a:lnTo>
                    <a:pt x="4405" y="2689"/>
                  </a:lnTo>
                  <a:lnTo>
                    <a:pt x="4417" y="2735"/>
                  </a:lnTo>
                  <a:lnTo>
                    <a:pt x="4430" y="2779"/>
                  </a:lnTo>
                  <a:lnTo>
                    <a:pt x="4439" y="2824"/>
                  </a:lnTo>
                  <a:lnTo>
                    <a:pt x="4448" y="2869"/>
                  </a:lnTo>
                  <a:lnTo>
                    <a:pt x="4456" y="2916"/>
                  </a:lnTo>
                  <a:lnTo>
                    <a:pt x="4463" y="2961"/>
                  </a:lnTo>
                  <a:lnTo>
                    <a:pt x="4469" y="3006"/>
                  </a:lnTo>
                  <a:lnTo>
                    <a:pt x="4472" y="3051"/>
                  </a:lnTo>
                  <a:lnTo>
                    <a:pt x="4476" y="3096"/>
                  </a:lnTo>
                  <a:lnTo>
                    <a:pt x="4477" y="3140"/>
                  </a:lnTo>
                  <a:lnTo>
                    <a:pt x="4477" y="3186"/>
                  </a:lnTo>
                  <a:lnTo>
                    <a:pt x="4477" y="3230"/>
                  </a:lnTo>
                  <a:lnTo>
                    <a:pt x="4475" y="3273"/>
                  </a:lnTo>
                  <a:lnTo>
                    <a:pt x="4471" y="3315"/>
                  </a:lnTo>
                  <a:lnTo>
                    <a:pt x="4466" y="3357"/>
                  </a:lnTo>
                  <a:lnTo>
                    <a:pt x="4460" y="3398"/>
                  </a:lnTo>
                  <a:lnTo>
                    <a:pt x="4453" y="3439"/>
                  </a:lnTo>
                  <a:lnTo>
                    <a:pt x="4444" y="3479"/>
                  </a:lnTo>
                  <a:lnTo>
                    <a:pt x="4434" y="3517"/>
                  </a:lnTo>
                  <a:lnTo>
                    <a:pt x="4422" y="3555"/>
                  </a:lnTo>
                  <a:lnTo>
                    <a:pt x="4370" y="3463"/>
                  </a:lnTo>
                  <a:lnTo>
                    <a:pt x="4317" y="3372"/>
                  </a:lnTo>
                  <a:lnTo>
                    <a:pt x="4262" y="3280"/>
                  </a:lnTo>
                  <a:lnTo>
                    <a:pt x="4207" y="3189"/>
                  </a:lnTo>
                  <a:lnTo>
                    <a:pt x="4150" y="3099"/>
                  </a:lnTo>
                  <a:lnTo>
                    <a:pt x="4090" y="3011"/>
                  </a:lnTo>
                  <a:lnTo>
                    <a:pt x="4060" y="2967"/>
                  </a:lnTo>
                  <a:lnTo>
                    <a:pt x="4029" y="2924"/>
                  </a:lnTo>
                  <a:lnTo>
                    <a:pt x="3998" y="2881"/>
                  </a:lnTo>
                  <a:lnTo>
                    <a:pt x="3965" y="2840"/>
                  </a:lnTo>
                  <a:lnTo>
                    <a:pt x="3998" y="2886"/>
                  </a:lnTo>
                  <a:lnTo>
                    <a:pt x="4029" y="2935"/>
                  </a:lnTo>
                  <a:lnTo>
                    <a:pt x="4058" y="2984"/>
                  </a:lnTo>
                  <a:lnTo>
                    <a:pt x="4087" y="3034"/>
                  </a:lnTo>
                  <a:lnTo>
                    <a:pt x="4115" y="3085"/>
                  </a:lnTo>
                  <a:lnTo>
                    <a:pt x="4142" y="3137"/>
                  </a:lnTo>
                  <a:lnTo>
                    <a:pt x="4169" y="3189"/>
                  </a:lnTo>
                  <a:lnTo>
                    <a:pt x="4195" y="3242"/>
                  </a:lnTo>
                  <a:lnTo>
                    <a:pt x="4245" y="3348"/>
                  </a:lnTo>
                  <a:lnTo>
                    <a:pt x="4294" y="3455"/>
                  </a:lnTo>
                  <a:lnTo>
                    <a:pt x="4388" y="36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泪滴形 41"/>
            <p:cNvSpPr/>
            <p:nvPr/>
          </p:nvSpPr>
          <p:spPr>
            <a:xfrm rot="8100000">
              <a:off x="3179" y="2201"/>
              <a:ext cx="2182" cy="2182"/>
            </a:xfrm>
            <a:prstGeom prst="teardrop">
              <a:avLst>
                <a:gd name="adj" fmla="val 2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20"/>
            <p:cNvSpPr txBox="1"/>
            <p:nvPr/>
          </p:nvSpPr>
          <p:spPr>
            <a:xfrm flipH="1">
              <a:off x="3568" y="2639"/>
              <a:ext cx="1396" cy="156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sz="4800">
                  <a:solidFill>
                    <a:schemeClr val="bg1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B</a:t>
              </a:r>
              <a:r>
                <a:rPr lang="zh-CN" altLang="en-US" sz="4800">
                  <a:solidFill>
                    <a:schemeClr val="bg1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76910" y="1318260"/>
            <a:ext cx="1683822" cy="3836764"/>
            <a:chOff x="2727" y="2201"/>
            <a:chExt cx="3170" cy="7220"/>
          </a:xfrm>
        </p:grpSpPr>
        <p:sp>
          <p:nvSpPr>
            <p:cNvPr id="46" name="文本框 20"/>
            <p:cNvSpPr txBox="1"/>
            <p:nvPr/>
          </p:nvSpPr>
          <p:spPr>
            <a:xfrm flipH="1">
              <a:off x="2727" y="7683"/>
              <a:ext cx="3170" cy="173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CN" altLang="en-US" b="1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如何将结论直观、准确的呈现给用户？</a:t>
              </a:r>
              <a:endPara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8" name="叶子"/>
            <p:cNvSpPr/>
            <p:nvPr/>
          </p:nvSpPr>
          <p:spPr bwMode="auto">
            <a:xfrm>
              <a:off x="2924" y="4835"/>
              <a:ext cx="2685" cy="2325"/>
            </a:xfrm>
            <a:custGeom>
              <a:avLst/>
              <a:gdLst>
                <a:gd name="T0" fmla="*/ 219776300 w 6848"/>
                <a:gd name="T1" fmla="*/ 290699660 h 6190"/>
                <a:gd name="T2" fmla="*/ 281375566 w 6848"/>
                <a:gd name="T3" fmla="*/ 375899249 h 6190"/>
                <a:gd name="T4" fmla="*/ 268451999 w 6848"/>
                <a:gd name="T5" fmla="*/ 446022914 h 6190"/>
                <a:gd name="T6" fmla="*/ 183172649 w 6848"/>
                <a:gd name="T7" fmla="*/ 456614898 h 6190"/>
                <a:gd name="T8" fmla="*/ 103774652 w 6848"/>
                <a:gd name="T9" fmla="*/ 422364979 h 6190"/>
                <a:gd name="T10" fmla="*/ 54170099 w 6848"/>
                <a:gd name="T11" fmla="*/ 352164029 h 6190"/>
                <a:gd name="T12" fmla="*/ 26233808 w 6848"/>
                <a:gd name="T13" fmla="*/ 237353032 h 6190"/>
                <a:gd name="T14" fmla="*/ 46508928 w 6848"/>
                <a:gd name="T15" fmla="*/ 233951365 h 6190"/>
                <a:gd name="T16" fmla="*/ 68022242 w 6848"/>
                <a:gd name="T17" fmla="*/ 305621292 h 6190"/>
                <a:gd name="T18" fmla="*/ 83731538 w 6848"/>
                <a:gd name="T19" fmla="*/ 335232422 h 6190"/>
                <a:gd name="T20" fmla="*/ 141384215 w 6848"/>
                <a:gd name="T21" fmla="*/ 353401151 h 6190"/>
                <a:gd name="T22" fmla="*/ 129621508 w 6848"/>
                <a:gd name="T23" fmla="*/ 364147706 h 6190"/>
                <a:gd name="T24" fmla="*/ 109501336 w 6848"/>
                <a:gd name="T25" fmla="*/ 389120048 h 6190"/>
                <a:gd name="T26" fmla="*/ 189440956 w 6848"/>
                <a:gd name="T27" fmla="*/ 393913407 h 6190"/>
                <a:gd name="T28" fmla="*/ 172106513 w 6848"/>
                <a:gd name="T29" fmla="*/ 405742513 h 6190"/>
                <a:gd name="T30" fmla="*/ 212037794 w 6848"/>
                <a:gd name="T31" fmla="*/ 420509297 h 6190"/>
                <a:gd name="T32" fmla="*/ 236801125 w 6848"/>
                <a:gd name="T33" fmla="*/ 421127858 h 6190"/>
                <a:gd name="T34" fmla="*/ 244926584 w 6848"/>
                <a:gd name="T35" fmla="*/ 410922578 h 6190"/>
                <a:gd name="T36" fmla="*/ 237884650 w 6848"/>
                <a:gd name="T37" fmla="*/ 409994598 h 6190"/>
                <a:gd name="T38" fmla="*/ 219621630 w 6848"/>
                <a:gd name="T39" fmla="*/ 366621671 h 6190"/>
                <a:gd name="T40" fmla="*/ 209483792 w 6848"/>
                <a:gd name="T41" fmla="*/ 392753849 h 6190"/>
                <a:gd name="T42" fmla="*/ 188976668 w 6848"/>
                <a:gd name="T43" fmla="*/ 347216099 h 6190"/>
                <a:gd name="T44" fmla="*/ 181005878 w 6848"/>
                <a:gd name="T45" fmla="*/ 373116143 h 6190"/>
                <a:gd name="T46" fmla="*/ 158950941 w 6848"/>
                <a:gd name="T47" fmla="*/ 311265068 h 6190"/>
                <a:gd name="T48" fmla="*/ 147265569 w 6848"/>
                <a:gd name="T49" fmla="*/ 344278144 h 6190"/>
                <a:gd name="T50" fmla="*/ 135115908 w 6848"/>
                <a:gd name="T51" fmla="*/ 277710995 h 6190"/>
                <a:gd name="T52" fmla="*/ 110120294 w 6848"/>
                <a:gd name="T53" fmla="*/ 303379183 h 6190"/>
                <a:gd name="T54" fmla="*/ 100679306 w 6848"/>
                <a:gd name="T55" fmla="*/ 302837907 h 6190"/>
                <a:gd name="T56" fmla="*/ 270851053 w 6848"/>
                <a:gd name="T57" fmla="*/ 233951365 h 6190"/>
                <a:gd name="T58" fmla="*/ 309466527 w 6848"/>
                <a:gd name="T59" fmla="*/ 158802484 h 6190"/>
                <a:gd name="T60" fmla="*/ 450696072 w 6848"/>
                <a:gd name="T61" fmla="*/ 63320052 h 6190"/>
                <a:gd name="T62" fmla="*/ 529242827 w 6848"/>
                <a:gd name="T63" fmla="*/ 0 h 6190"/>
                <a:gd name="T64" fmla="*/ 495502518 w 6848"/>
                <a:gd name="T65" fmla="*/ 105224000 h 6190"/>
                <a:gd name="T66" fmla="*/ 493181077 w 6848"/>
                <a:gd name="T67" fmla="*/ 234492640 h 6190"/>
                <a:gd name="T68" fmla="*/ 448065013 w 6848"/>
                <a:gd name="T69" fmla="*/ 307476696 h 6190"/>
                <a:gd name="T70" fmla="*/ 319217412 w 6848"/>
                <a:gd name="T71" fmla="*/ 372497582 h 6190"/>
                <a:gd name="T72" fmla="*/ 288108161 w 6848"/>
                <a:gd name="T73" fmla="*/ 460944546 h 6190"/>
                <a:gd name="T74" fmla="*/ 293602561 w 6848"/>
                <a:gd name="T75" fmla="*/ 421050572 h 6190"/>
                <a:gd name="T76" fmla="*/ 315347880 w 6848"/>
                <a:gd name="T77" fmla="*/ 370023617 h 6190"/>
                <a:gd name="T78" fmla="*/ 274023735 w 6848"/>
                <a:gd name="T79" fmla="*/ 305853148 h 6190"/>
                <a:gd name="T80" fmla="*/ 318598175 w 6848"/>
                <a:gd name="T81" fmla="*/ 295261163 h 6190"/>
                <a:gd name="T82" fmla="*/ 327961829 w 6848"/>
                <a:gd name="T83" fmla="*/ 323016889 h 6190"/>
                <a:gd name="T84" fmla="*/ 334385084 w 6848"/>
                <a:gd name="T85" fmla="*/ 332603608 h 6190"/>
                <a:gd name="T86" fmla="*/ 394359202 w 6848"/>
                <a:gd name="T87" fmla="*/ 306780850 h 6190"/>
                <a:gd name="T88" fmla="*/ 353886297 w 6848"/>
                <a:gd name="T89" fmla="*/ 292864484 h 6190"/>
                <a:gd name="T90" fmla="*/ 428950753 w 6848"/>
                <a:gd name="T91" fmla="*/ 270211537 h 6190"/>
                <a:gd name="T92" fmla="*/ 372149317 w 6848"/>
                <a:gd name="T93" fmla="*/ 254594058 h 6190"/>
                <a:gd name="T94" fmla="*/ 452553502 w 6848"/>
                <a:gd name="T95" fmla="*/ 226838611 h 6190"/>
                <a:gd name="T96" fmla="*/ 393507961 w 6848"/>
                <a:gd name="T97" fmla="*/ 218024745 h 6190"/>
                <a:gd name="T98" fmla="*/ 414866327 w 6848"/>
                <a:gd name="T99" fmla="*/ 204185664 h 6190"/>
                <a:gd name="T100" fmla="*/ 435605735 w 6848"/>
                <a:gd name="T101" fmla="*/ 170322171 h 6190"/>
                <a:gd name="T102" fmla="*/ 416104521 w 6848"/>
                <a:gd name="T103" fmla="*/ 163054569 h 6190"/>
                <a:gd name="T104" fmla="*/ 460756297 w 6848"/>
                <a:gd name="T105" fmla="*/ 129114069 h 6190"/>
                <a:gd name="T106" fmla="*/ 435528400 w 6848"/>
                <a:gd name="T107" fmla="*/ 126871960 h 6190"/>
                <a:gd name="T108" fmla="*/ 420206057 w 6848"/>
                <a:gd name="T109" fmla="*/ 129423210 h 6190"/>
                <a:gd name="T110" fmla="*/ 386311078 w 6848"/>
                <a:gd name="T111" fmla="*/ 122619598 h 6190"/>
                <a:gd name="T112" fmla="*/ 381203352 w 6848"/>
                <a:gd name="T113" fmla="*/ 198541609 h 6190"/>
                <a:gd name="T114" fmla="*/ 358219839 w 6848"/>
                <a:gd name="T115" fmla="*/ 160116613 h 6190"/>
                <a:gd name="T116" fmla="*/ 360773562 w 6848"/>
                <a:gd name="T117" fmla="*/ 231400114 h 6190"/>
                <a:gd name="T118" fmla="*/ 339879485 w 6848"/>
                <a:gd name="T119" fmla="*/ 204494805 h 6190"/>
                <a:gd name="T120" fmla="*/ 334075466 w 6848"/>
                <a:gd name="T121" fmla="*/ 260701825 h 61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848" h="6190">
                  <a:moveTo>
                    <a:pt x="1418" y="3266"/>
                  </a:moveTo>
                  <a:lnTo>
                    <a:pt x="1418" y="3266"/>
                  </a:lnTo>
                  <a:lnTo>
                    <a:pt x="1497" y="3270"/>
                  </a:lnTo>
                  <a:lnTo>
                    <a:pt x="1574" y="3276"/>
                  </a:lnTo>
                  <a:lnTo>
                    <a:pt x="1649" y="3284"/>
                  </a:lnTo>
                  <a:lnTo>
                    <a:pt x="1724" y="3293"/>
                  </a:lnTo>
                  <a:lnTo>
                    <a:pt x="1797" y="3306"/>
                  </a:lnTo>
                  <a:lnTo>
                    <a:pt x="1868" y="3319"/>
                  </a:lnTo>
                  <a:lnTo>
                    <a:pt x="1939" y="3335"/>
                  </a:lnTo>
                  <a:lnTo>
                    <a:pt x="2009" y="3352"/>
                  </a:lnTo>
                  <a:lnTo>
                    <a:pt x="2077" y="3372"/>
                  </a:lnTo>
                  <a:lnTo>
                    <a:pt x="2143" y="3392"/>
                  </a:lnTo>
                  <a:lnTo>
                    <a:pt x="2209" y="3416"/>
                  </a:lnTo>
                  <a:lnTo>
                    <a:pt x="2273" y="3439"/>
                  </a:lnTo>
                  <a:lnTo>
                    <a:pt x="2335" y="3466"/>
                  </a:lnTo>
                  <a:lnTo>
                    <a:pt x="2396" y="3493"/>
                  </a:lnTo>
                  <a:lnTo>
                    <a:pt x="2458" y="3522"/>
                  </a:lnTo>
                  <a:lnTo>
                    <a:pt x="2516" y="3551"/>
                  </a:lnTo>
                  <a:lnTo>
                    <a:pt x="2574" y="3583"/>
                  </a:lnTo>
                  <a:lnTo>
                    <a:pt x="2629" y="3616"/>
                  </a:lnTo>
                  <a:lnTo>
                    <a:pt x="2684" y="3650"/>
                  </a:lnTo>
                  <a:lnTo>
                    <a:pt x="2738" y="3686"/>
                  </a:lnTo>
                  <a:lnTo>
                    <a:pt x="2789" y="3722"/>
                  </a:lnTo>
                  <a:lnTo>
                    <a:pt x="2840" y="3760"/>
                  </a:lnTo>
                  <a:lnTo>
                    <a:pt x="2889" y="3798"/>
                  </a:lnTo>
                  <a:lnTo>
                    <a:pt x="2937" y="3838"/>
                  </a:lnTo>
                  <a:lnTo>
                    <a:pt x="2983" y="3879"/>
                  </a:lnTo>
                  <a:lnTo>
                    <a:pt x="3029" y="3920"/>
                  </a:lnTo>
                  <a:lnTo>
                    <a:pt x="3073" y="3963"/>
                  </a:lnTo>
                  <a:lnTo>
                    <a:pt x="3115" y="4006"/>
                  </a:lnTo>
                  <a:lnTo>
                    <a:pt x="3156" y="4050"/>
                  </a:lnTo>
                  <a:lnTo>
                    <a:pt x="3196" y="4095"/>
                  </a:lnTo>
                  <a:lnTo>
                    <a:pt x="3234" y="4140"/>
                  </a:lnTo>
                  <a:lnTo>
                    <a:pt x="3271" y="4186"/>
                  </a:lnTo>
                  <a:lnTo>
                    <a:pt x="3306" y="4232"/>
                  </a:lnTo>
                  <a:lnTo>
                    <a:pt x="3340" y="4280"/>
                  </a:lnTo>
                  <a:lnTo>
                    <a:pt x="3372" y="4327"/>
                  </a:lnTo>
                  <a:lnTo>
                    <a:pt x="3404" y="4375"/>
                  </a:lnTo>
                  <a:lnTo>
                    <a:pt x="3433" y="4423"/>
                  </a:lnTo>
                  <a:lnTo>
                    <a:pt x="3461" y="4472"/>
                  </a:lnTo>
                  <a:lnTo>
                    <a:pt x="3488" y="4519"/>
                  </a:lnTo>
                  <a:lnTo>
                    <a:pt x="3514" y="4568"/>
                  </a:lnTo>
                  <a:lnTo>
                    <a:pt x="3538" y="4617"/>
                  </a:lnTo>
                  <a:lnTo>
                    <a:pt x="3560" y="4666"/>
                  </a:lnTo>
                  <a:lnTo>
                    <a:pt x="3582" y="4715"/>
                  </a:lnTo>
                  <a:lnTo>
                    <a:pt x="3602" y="4764"/>
                  </a:lnTo>
                  <a:lnTo>
                    <a:pt x="3620" y="4813"/>
                  </a:lnTo>
                  <a:lnTo>
                    <a:pt x="3636" y="4862"/>
                  </a:lnTo>
                  <a:lnTo>
                    <a:pt x="3652" y="4911"/>
                  </a:lnTo>
                  <a:lnTo>
                    <a:pt x="3665" y="4959"/>
                  </a:lnTo>
                  <a:lnTo>
                    <a:pt x="3678" y="5007"/>
                  </a:lnTo>
                  <a:lnTo>
                    <a:pt x="3689" y="5055"/>
                  </a:lnTo>
                  <a:lnTo>
                    <a:pt x="3698" y="5102"/>
                  </a:lnTo>
                  <a:lnTo>
                    <a:pt x="3706" y="5149"/>
                  </a:lnTo>
                  <a:lnTo>
                    <a:pt x="3713" y="5195"/>
                  </a:lnTo>
                  <a:lnTo>
                    <a:pt x="3718" y="5241"/>
                  </a:lnTo>
                  <a:lnTo>
                    <a:pt x="3722" y="5286"/>
                  </a:lnTo>
                  <a:lnTo>
                    <a:pt x="3723" y="5331"/>
                  </a:lnTo>
                  <a:lnTo>
                    <a:pt x="3723" y="5375"/>
                  </a:lnTo>
                  <a:lnTo>
                    <a:pt x="3723" y="5418"/>
                  </a:lnTo>
                  <a:lnTo>
                    <a:pt x="3719" y="5461"/>
                  </a:lnTo>
                  <a:lnTo>
                    <a:pt x="3716" y="5502"/>
                  </a:lnTo>
                  <a:lnTo>
                    <a:pt x="3711" y="5543"/>
                  </a:lnTo>
                  <a:lnTo>
                    <a:pt x="3703" y="5582"/>
                  </a:lnTo>
                  <a:lnTo>
                    <a:pt x="3695" y="5621"/>
                  </a:lnTo>
                  <a:lnTo>
                    <a:pt x="3684" y="5659"/>
                  </a:lnTo>
                  <a:lnTo>
                    <a:pt x="3642" y="5683"/>
                  </a:lnTo>
                  <a:lnTo>
                    <a:pt x="3599" y="5706"/>
                  </a:lnTo>
                  <a:lnTo>
                    <a:pt x="3557" y="5728"/>
                  </a:lnTo>
                  <a:lnTo>
                    <a:pt x="3513" y="5749"/>
                  </a:lnTo>
                  <a:lnTo>
                    <a:pt x="3469" y="5769"/>
                  </a:lnTo>
                  <a:lnTo>
                    <a:pt x="3425" y="5788"/>
                  </a:lnTo>
                  <a:lnTo>
                    <a:pt x="3381" y="5805"/>
                  </a:lnTo>
                  <a:lnTo>
                    <a:pt x="3335" y="5821"/>
                  </a:lnTo>
                  <a:lnTo>
                    <a:pt x="3291" y="5836"/>
                  </a:lnTo>
                  <a:lnTo>
                    <a:pt x="3246" y="5851"/>
                  </a:lnTo>
                  <a:lnTo>
                    <a:pt x="3201" y="5863"/>
                  </a:lnTo>
                  <a:lnTo>
                    <a:pt x="3154" y="5875"/>
                  </a:lnTo>
                  <a:lnTo>
                    <a:pt x="3109" y="5885"/>
                  </a:lnTo>
                  <a:lnTo>
                    <a:pt x="3063" y="5895"/>
                  </a:lnTo>
                  <a:lnTo>
                    <a:pt x="3018" y="5903"/>
                  </a:lnTo>
                  <a:lnTo>
                    <a:pt x="2971" y="5910"/>
                  </a:lnTo>
                  <a:lnTo>
                    <a:pt x="2925" y="5917"/>
                  </a:lnTo>
                  <a:lnTo>
                    <a:pt x="2878" y="5921"/>
                  </a:lnTo>
                  <a:lnTo>
                    <a:pt x="2832" y="5925"/>
                  </a:lnTo>
                  <a:lnTo>
                    <a:pt x="2785" y="5928"/>
                  </a:lnTo>
                  <a:lnTo>
                    <a:pt x="2739" y="5930"/>
                  </a:lnTo>
                  <a:lnTo>
                    <a:pt x="2692" y="5930"/>
                  </a:lnTo>
                  <a:lnTo>
                    <a:pt x="2645" y="5930"/>
                  </a:lnTo>
                  <a:lnTo>
                    <a:pt x="2598" y="5929"/>
                  </a:lnTo>
                  <a:lnTo>
                    <a:pt x="2552" y="5925"/>
                  </a:lnTo>
                  <a:lnTo>
                    <a:pt x="2505" y="5923"/>
                  </a:lnTo>
                  <a:lnTo>
                    <a:pt x="2459" y="5918"/>
                  </a:lnTo>
                  <a:lnTo>
                    <a:pt x="2412" y="5912"/>
                  </a:lnTo>
                  <a:lnTo>
                    <a:pt x="2367" y="5906"/>
                  </a:lnTo>
                  <a:lnTo>
                    <a:pt x="2321" y="5898"/>
                  </a:lnTo>
                  <a:lnTo>
                    <a:pt x="2274" y="5890"/>
                  </a:lnTo>
                  <a:lnTo>
                    <a:pt x="2229" y="5880"/>
                  </a:lnTo>
                  <a:lnTo>
                    <a:pt x="2184" y="5869"/>
                  </a:lnTo>
                  <a:lnTo>
                    <a:pt x="2139" y="5858"/>
                  </a:lnTo>
                  <a:lnTo>
                    <a:pt x="2093" y="5844"/>
                  </a:lnTo>
                  <a:lnTo>
                    <a:pt x="2048" y="5831"/>
                  </a:lnTo>
                  <a:lnTo>
                    <a:pt x="2004" y="5818"/>
                  </a:lnTo>
                  <a:lnTo>
                    <a:pt x="1959" y="5802"/>
                  </a:lnTo>
                  <a:lnTo>
                    <a:pt x="1915" y="5786"/>
                  </a:lnTo>
                  <a:lnTo>
                    <a:pt x="1872" y="5769"/>
                  </a:lnTo>
                  <a:lnTo>
                    <a:pt x="1828" y="5750"/>
                  </a:lnTo>
                  <a:lnTo>
                    <a:pt x="1785" y="5731"/>
                  </a:lnTo>
                  <a:lnTo>
                    <a:pt x="1742" y="5711"/>
                  </a:lnTo>
                  <a:lnTo>
                    <a:pt x="1701" y="5690"/>
                  </a:lnTo>
                  <a:lnTo>
                    <a:pt x="1658" y="5668"/>
                  </a:lnTo>
                  <a:lnTo>
                    <a:pt x="1618" y="5645"/>
                  </a:lnTo>
                  <a:lnTo>
                    <a:pt x="1576" y="5622"/>
                  </a:lnTo>
                  <a:lnTo>
                    <a:pt x="1536" y="5598"/>
                  </a:lnTo>
                  <a:lnTo>
                    <a:pt x="1495" y="5572"/>
                  </a:lnTo>
                  <a:lnTo>
                    <a:pt x="1456" y="5546"/>
                  </a:lnTo>
                  <a:lnTo>
                    <a:pt x="1417" y="5519"/>
                  </a:lnTo>
                  <a:lnTo>
                    <a:pt x="1379" y="5491"/>
                  </a:lnTo>
                  <a:lnTo>
                    <a:pt x="1341" y="5463"/>
                  </a:lnTo>
                  <a:lnTo>
                    <a:pt x="1305" y="5434"/>
                  </a:lnTo>
                  <a:lnTo>
                    <a:pt x="1268" y="5403"/>
                  </a:lnTo>
                  <a:lnTo>
                    <a:pt x="1231" y="5373"/>
                  </a:lnTo>
                  <a:lnTo>
                    <a:pt x="1196" y="5341"/>
                  </a:lnTo>
                  <a:lnTo>
                    <a:pt x="1162" y="5308"/>
                  </a:lnTo>
                  <a:lnTo>
                    <a:pt x="1127" y="5274"/>
                  </a:lnTo>
                  <a:lnTo>
                    <a:pt x="1094" y="5239"/>
                  </a:lnTo>
                  <a:lnTo>
                    <a:pt x="1061" y="5205"/>
                  </a:lnTo>
                  <a:lnTo>
                    <a:pt x="1030" y="5170"/>
                  </a:lnTo>
                  <a:lnTo>
                    <a:pt x="999" y="5133"/>
                  </a:lnTo>
                  <a:lnTo>
                    <a:pt x="969" y="5095"/>
                  </a:lnTo>
                  <a:lnTo>
                    <a:pt x="936" y="5051"/>
                  </a:lnTo>
                  <a:lnTo>
                    <a:pt x="904" y="5007"/>
                  </a:lnTo>
                  <a:lnTo>
                    <a:pt x="874" y="4963"/>
                  </a:lnTo>
                  <a:lnTo>
                    <a:pt x="849" y="4919"/>
                  </a:lnTo>
                  <a:lnTo>
                    <a:pt x="823" y="4874"/>
                  </a:lnTo>
                  <a:lnTo>
                    <a:pt x="801" y="4829"/>
                  </a:lnTo>
                  <a:lnTo>
                    <a:pt x="780" y="4783"/>
                  </a:lnTo>
                  <a:lnTo>
                    <a:pt x="761" y="4738"/>
                  </a:lnTo>
                  <a:lnTo>
                    <a:pt x="744" y="4693"/>
                  </a:lnTo>
                  <a:lnTo>
                    <a:pt x="728" y="4646"/>
                  </a:lnTo>
                  <a:lnTo>
                    <a:pt x="713" y="4601"/>
                  </a:lnTo>
                  <a:lnTo>
                    <a:pt x="700" y="4555"/>
                  </a:lnTo>
                  <a:lnTo>
                    <a:pt x="687" y="4508"/>
                  </a:lnTo>
                  <a:lnTo>
                    <a:pt x="676" y="4462"/>
                  </a:lnTo>
                  <a:lnTo>
                    <a:pt x="667" y="4414"/>
                  </a:lnTo>
                  <a:lnTo>
                    <a:pt x="658" y="4368"/>
                  </a:lnTo>
                  <a:lnTo>
                    <a:pt x="641" y="4272"/>
                  </a:lnTo>
                  <a:lnTo>
                    <a:pt x="627" y="4176"/>
                  </a:lnTo>
                  <a:lnTo>
                    <a:pt x="615" y="4079"/>
                  </a:lnTo>
                  <a:lnTo>
                    <a:pt x="603" y="3982"/>
                  </a:lnTo>
                  <a:lnTo>
                    <a:pt x="590" y="3881"/>
                  </a:lnTo>
                  <a:lnTo>
                    <a:pt x="576" y="3781"/>
                  </a:lnTo>
                  <a:lnTo>
                    <a:pt x="560" y="3680"/>
                  </a:lnTo>
                  <a:lnTo>
                    <a:pt x="550" y="3629"/>
                  </a:lnTo>
                  <a:lnTo>
                    <a:pt x="541" y="3578"/>
                  </a:lnTo>
                  <a:lnTo>
                    <a:pt x="530" y="3526"/>
                  </a:lnTo>
                  <a:lnTo>
                    <a:pt x="514" y="3469"/>
                  </a:lnTo>
                  <a:lnTo>
                    <a:pt x="495" y="3411"/>
                  </a:lnTo>
                  <a:lnTo>
                    <a:pt x="473" y="3350"/>
                  </a:lnTo>
                  <a:lnTo>
                    <a:pt x="449" y="3287"/>
                  </a:lnTo>
                  <a:lnTo>
                    <a:pt x="421" y="3224"/>
                  </a:lnTo>
                  <a:lnTo>
                    <a:pt x="390" y="3161"/>
                  </a:lnTo>
                  <a:lnTo>
                    <a:pt x="373" y="3131"/>
                  </a:lnTo>
                  <a:lnTo>
                    <a:pt x="356" y="3100"/>
                  </a:lnTo>
                  <a:lnTo>
                    <a:pt x="339" y="3070"/>
                  </a:lnTo>
                  <a:lnTo>
                    <a:pt x="321" y="3040"/>
                  </a:lnTo>
                  <a:lnTo>
                    <a:pt x="301" y="3012"/>
                  </a:lnTo>
                  <a:lnTo>
                    <a:pt x="281" y="2984"/>
                  </a:lnTo>
                  <a:lnTo>
                    <a:pt x="261" y="2956"/>
                  </a:lnTo>
                  <a:lnTo>
                    <a:pt x="240" y="2930"/>
                  </a:lnTo>
                  <a:lnTo>
                    <a:pt x="218" y="2906"/>
                  </a:lnTo>
                  <a:lnTo>
                    <a:pt x="196" y="2881"/>
                  </a:lnTo>
                  <a:lnTo>
                    <a:pt x="174" y="2859"/>
                  </a:lnTo>
                  <a:lnTo>
                    <a:pt x="151" y="2837"/>
                  </a:lnTo>
                  <a:lnTo>
                    <a:pt x="126" y="2818"/>
                  </a:lnTo>
                  <a:lnTo>
                    <a:pt x="103" y="2799"/>
                  </a:lnTo>
                  <a:lnTo>
                    <a:pt x="77" y="2784"/>
                  </a:lnTo>
                  <a:lnTo>
                    <a:pt x="53" y="2769"/>
                  </a:lnTo>
                  <a:lnTo>
                    <a:pt x="26" y="2755"/>
                  </a:lnTo>
                  <a:lnTo>
                    <a:pt x="0" y="2746"/>
                  </a:lnTo>
                  <a:lnTo>
                    <a:pt x="46" y="2763"/>
                  </a:lnTo>
                  <a:lnTo>
                    <a:pt x="91" y="2781"/>
                  </a:lnTo>
                  <a:lnTo>
                    <a:pt x="135" y="2799"/>
                  </a:lnTo>
                  <a:lnTo>
                    <a:pt x="179" y="2819"/>
                  </a:lnTo>
                  <a:lnTo>
                    <a:pt x="266" y="2858"/>
                  </a:lnTo>
                  <a:lnTo>
                    <a:pt x="350" y="2900"/>
                  </a:lnTo>
                  <a:lnTo>
                    <a:pt x="517" y="2984"/>
                  </a:lnTo>
                  <a:lnTo>
                    <a:pt x="601" y="3026"/>
                  </a:lnTo>
                  <a:lnTo>
                    <a:pt x="685" y="3067"/>
                  </a:lnTo>
                  <a:lnTo>
                    <a:pt x="769" y="3105"/>
                  </a:lnTo>
                  <a:lnTo>
                    <a:pt x="812" y="3123"/>
                  </a:lnTo>
                  <a:lnTo>
                    <a:pt x="855" y="3142"/>
                  </a:lnTo>
                  <a:lnTo>
                    <a:pt x="898" y="3158"/>
                  </a:lnTo>
                  <a:lnTo>
                    <a:pt x="942" y="3173"/>
                  </a:lnTo>
                  <a:lnTo>
                    <a:pt x="986" y="3189"/>
                  </a:lnTo>
                  <a:lnTo>
                    <a:pt x="1031" y="3203"/>
                  </a:lnTo>
                  <a:lnTo>
                    <a:pt x="1076" y="3216"/>
                  </a:lnTo>
                  <a:lnTo>
                    <a:pt x="1123" y="3227"/>
                  </a:lnTo>
                  <a:lnTo>
                    <a:pt x="1170" y="3237"/>
                  </a:lnTo>
                  <a:lnTo>
                    <a:pt x="1218" y="3247"/>
                  </a:lnTo>
                  <a:lnTo>
                    <a:pt x="1267" y="3254"/>
                  </a:lnTo>
                  <a:lnTo>
                    <a:pt x="1316" y="3260"/>
                  </a:lnTo>
                  <a:lnTo>
                    <a:pt x="1367" y="3264"/>
                  </a:lnTo>
                  <a:lnTo>
                    <a:pt x="1418" y="3266"/>
                  </a:lnTo>
                  <a:close/>
                  <a:moveTo>
                    <a:pt x="1366" y="4052"/>
                  </a:moveTo>
                  <a:lnTo>
                    <a:pt x="1366" y="4052"/>
                  </a:lnTo>
                  <a:lnTo>
                    <a:pt x="1228" y="4019"/>
                  </a:lnTo>
                  <a:lnTo>
                    <a:pt x="1158" y="4004"/>
                  </a:lnTo>
                  <a:lnTo>
                    <a:pt x="1088" y="3989"/>
                  </a:lnTo>
                  <a:lnTo>
                    <a:pt x="1019" y="3975"/>
                  </a:lnTo>
                  <a:lnTo>
                    <a:pt x="949" y="3963"/>
                  </a:lnTo>
                  <a:lnTo>
                    <a:pt x="879" y="3953"/>
                  </a:lnTo>
                  <a:lnTo>
                    <a:pt x="810" y="3944"/>
                  </a:lnTo>
                  <a:lnTo>
                    <a:pt x="877" y="3955"/>
                  </a:lnTo>
                  <a:lnTo>
                    <a:pt x="942" y="3968"/>
                  </a:lnTo>
                  <a:lnTo>
                    <a:pt x="1004" y="3983"/>
                  </a:lnTo>
                  <a:lnTo>
                    <a:pt x="1064" y="3999"/>
                  </a:lnTo>
                  <a:lnTo>
                    <a:pt x="1121" y="4017"/>
                  </a:lnTo>
                  <a:lnTo>
                    <a:pt x="1178" y="4038"/>
                  </a:lnTo>
                  <a:lnTo>
                    <a:pt x="1230" y="4061"/>
                  </a:lnTo>
                  <a:lnTo>
                    <a:pt x="1283" y="4085"/>
                  </a:lnTo>
                  <a:lnTo>
                    <a:pt x="1333" y="4114"/>
                  </a:lnTo>
                  <a:lnTo>
                    <a:pt x="1383" y="4143"/>
                  </a:lnTo>
                  <a:lnTo>
                    <a:pt x="1431" y="4176"/>
                  </a:lnTo>
                  <a:lnTo>
                    <a:pt x="1478" y="4211"/>
                  </a:lnTo>
                  <a:lnTo>
                    <a:pt x="1526" y="4250"/>
                  </a:lnTo>
                  <a:lnTo>
                    <a:pt x="1572" y="4293"/>
                  </a:lnTo>
                  <a:lnTo>
                    <a:pt x="1619" y="4338"/>
                  </a:lnTo>
                  <a:lnTo>
                    <a:pt x="1667" y="4386"/>
                  </a:lnTo>
                  <a:lnTo>
                    <a:pt x="1472" y="4365"/>
                  </a:lnTo>
                  <a:lnTo>
                    <a:pt x="1374" y="4357"/>
                  </a:lnTo>
                  <a:lnTo>
                    <a:pt x="1278" y="4348"/>
                  </a:lnTo>
                  <a:lnTo>
                    <a:pt x="1180" y="4342"/>
                  </a:lnTo>
                  <a:lnTo>
                    <a:pt x="1082" y="4336"/>
                  </a:lnTo>
                  <a:lnTo>
                    <a:pt x="984" y="4334"/>
                  </a:lnTo>
                  <a:lnTo>
                    <a:pt x="887" y="4332"/>
                  </a:lnTo>
                  <a:lnTo>
                    <a:pt x="959" y="4334"/>
                  </a:lnTo>
                  <a:lnTo>
                    <a:pt x="1030" y="4336"/>
                  </a:lnTo>
                  <a:lnTo>
                    <a:pt x="1102" y="4340"/>
                  </a:lnTo>
                  <a:lnTo>
                    <a:pt x="1174" y="4347"/>
                  </a:lnTo>
                  <a:lnTo>
                    <a:pt x="1245" y="4356"/>
                  </a:lnTo>
                  <a:lnTo>
                    <a:pt x="1315" y="4368"/>
                  </a:lnTo>
                  <a:lnTo>
                    <a:pt x="1384" y="4381"/>
                  </a:lnTo>
                  <a:lnTo>
                    <a:pt x="1417" y="4390"/>
                  </a:lnTo>
                  <a:lnTo>
                    <a:pt x="1451" y="4398"/>
                  </a:lnTo>
                  <a:lnTo>
                    <a:pt x="1486" y="4408"/>
                  </a:lnTo>
                  <a:lnTo>
                    <a:pt x="1519" y="4419"/>
                  </a:lnTo>
                  <a:lnTo>
                    <a:pt x="1552" y="4430"/>
                  </a:lnTo>
                  <a:lnTo>
                    <a:pt x="1583" y="4442"/>
                  </a:lnTo>
                  <a:lnTo>
                    <a:pt x="1616" y="4455"/>
                  </a:lnTo>
                  <a:lnTo>
                    <a:pt x="1647" y="4468"/>
                  </a:lnTo>
                  <a:lnTo>
                    <a:pt x="1679" y="4483"/>
                  </a:lnTo>
                  <a:lnTo>
                    <a:pt x="1709" y="4499"/>
                  </a:lnTo>
                  <a:lnTo>
                    <a:pt x="1740" y="4514"/>
                  </a:lnTo>
                  <a:lnTo>
                    <a:pt x="1769" y="4533"/>
                  </a:lnTo>
                  <a:lnTo>
                    <a:pt x="1799" y="4551"/>
                  </a:lnTo>
                  <a:lnTo>
                    <a:pt x="1827" y="4571"/>
                  </a:lnTo>
                  <a:lnTo>
                    <a:pt x="1855" y="4590"/>
                  </a:lnTo>
                  <a:lnTo>
                    <a:pt x="1882" y="4612"/>
                  </a:lnTo>
                  <a:lnTo>
                    <a:pt x="1909" y="4634"/>
                  </a:lnTo>
                  <a:lnTo>
                    <a:pt x="1934" y="4657"/>
                  </a:lnTo>
                  <a:lnTo>
                    <a:pt x="1821" y="4659"/>
                  </a:lnTo>
                  <a:lnTo>
                    <a:pt x="1708" y="4661"/>
                  </a:lnTo>
                  <a:lnTo>
                    <a:pt x="1594" y="4665"/>
                  </a:lnTo>
                  <a:lnTo>
                    <a:pt x="1481" y="4668"/>
                  </a:lnTo>
                  <a:lnTo>
                    <a:pt x="1367" y="4675"/>
                  </a:lnTo>
                  <a:lnTo>
                    <a:pt x="1253" y="4683"/>
                  </a:lnTo>
                  <a:lnTo>
                    <a:pt x="1141" y="4694"/>
                  </a:lnTo>
                  <a:lnTo>
                    <a:pt x="1085" y="4700"/>
                  </a:lnTo>
                  <a:lnTo>
                    <a:pt x="1028" y="4708"/>
                  </a:lnTo>
                  <a:lnTo>
                    <a:pt x="1198" y="4700"/>
                  </a:lnTo>
                  <a:lnTo>
                    <a:pt x="1280" y="4697"/>
                  </a:lnTo>
                  <a:lnTo>
                    <a:pt x="1362" y="4695"/>
                  </a:lnTo>
                  <a:lnTo>
                    <a:pt x="1442" y="4695"/>
                  </a:lnTo>
                  <a:lnTo>
                    <a:pt x="1521" y="4698"/>
                  </a:lnTo>
                  <a:lnTo>
                    <a:pt x="1560" y="4699"/>
                  </a:lnTo>
                  <a:lnTo>
                    <a:pt x="1598" y="4701"/>
                  </a:lnTo>
                  <a:lnTo>
                    <a:pt x="1636" y="4705"/>
                  </a:lnTo>
                  <a:lnTo>
                    <a:pt x="1675" y="4710"/>
                  </a:lnTo>
                  <a:lnTo>
                    <a:pt x="1712" y="4715"/>
                  </a:lnTo>
                  <a:lnTo>
                    <a:pt x="1750" y="4721"/>
                  </a:lnTo>
                  <a:lnTo>
                    <a:pt x="1786" y="4728"/>
                  </a:lnTo>
                  <a:lnTo>
                    <a:pt x="1824" y="4737"/>
                  </a:lnTo>
                  <a:lnTo>
                    <a:pt x="1861" y="4746"/>
                  </a:lnTo>
                  <a:lnTo>
                    <a:pt x="1896" y="4757"/>
                  </a:lnTo>
                  <a:lnTo>
                    <a:pt x="1933" y="4768"/>
                  </a:lnTo>
                  <a:lnTo>
                    <a:pt x="1969" y="4781"/>
                  </a:lnTo>
                  <a:lnTo>
                    <a:pt x="2005" y="4796"/>
                  </a:lnTo>
                  <a:lnTo>
                    <a:pt x="2041" y="4812"/>
                  </a:lnTo>
                  <a:lnTo>
                    <a:pt x="2075" y="4829"/>
                  </a:lnTo>
                  <a:lnTo>
                    <a:pt x="2110" y="4847"/>
                  </a:lnTo>
                  <a:lnTo>
                    <a:pt x="2146" y="4868"/>
                  </a:lnTo>
                  <a:lnTo>
                    <a:pt x="2180" y="4890"/>
                  </a:lnTo>
                  <a:lnTo>
                    <a:pt x="2214" y="4913"/>
                  </a:lnTo>
                  <a:lnTo>
                    <a:pt x="2249" y="4939"/>
                  </a:lnTo>
                  <a:lnTo>
                    <a:pt x="2129" y="4948"/>
                  </a:lnTo>
                  <a:lnTo>
                    <a:pt x="2010" y="4958"/>
                  </a:lnTo>
                  <a:lnTo>
                    <a:pt x="1890" y="4970"/>
                  </a:lnTo>
                  <a:lnTo>
                    <a:pt x="1771" y="4983"/>
                  </a:lnTo>
                  <a:lnTo>
                    <a:pt x="1652" y="4997"/>
                  </a:lnTo>
                  <a:lnTo>
                    <a:pt x="1533" y="5014"/>
                  </a:lnTo>
                  <a:lnTo>
                    <a:pt x="1415" y="5033"/>
                  </a:lnTo>
                  <a:lnTo>
                    <a:pt x="1296" y="5055"/>
                  </a:lnTo>
                  <a:lnTo>
                    <a:pt x="1378" y="5040"/>
                  </a:lnTo>
                  <a:lnTo>
                    <a:pt x="1460" y="5027"/>
                  </a:lnTo>
                  <a:lnTo>
                    <a:pt x="1544" y="5017"/>
                  </a:lnTo>
                  <a:lnTo>
                    <a:pt x="1629" y="5008"/>
                  </a:lnTo>
                  <a:lnTo>
                    <a:pt x="1713" y="5001"/>
                  </a:lnTo>
                  <a:lnTo>
                    <a:pt x="1799" y="4997"/>
                  </a:lnTo>
                  <a:lnTo>
                    <a:pt x="1840" y="4997"/>
                  </a:lnTo>
                  <a:lnTo>
                    <a:pt x="1883" y="4997"/>
                  </a:lnTo>
                  <a:lnTo>
                    <a:pt x="1925" y="4997"/>
                  </a:lnTo>
                  <a:lnTo>
                    <a:pt x="1967" y="5000"/>
                  </a:lnTo>
                  <a:lnTo>
                    <a:pt x="2009" y="5002"/>
                  </a:lnTo>
                  <a:lnTo>
                    <a:pt x="2050" y="5005"/>
                  </a:lnTo>
                  <a:lnTo>
                    <a:pt x="2092" y="5010"/>
                  </a:lnTo>
                  <a:lnTo>
                    <a:pt x="2134" y="5014"/>
                  </a:lnTo>
                  <a:lnTo>
                    <a:pt x="2174" y="5021"/>
                  </a:lnTo>
                  <a:lnTo>
                    <a:pt x="2214" y="5028"/>
                  </a:lnTo>
                  <a:lnTo>
                    <a:pt x="2255" y="5036"/>
                  </a:lnTo>
                  <a:lnTo>
                    <a:pt x="2294" y="5046"/>
                  </a:lnTo>
                  <a:lnTo>
                    <a:pt x="2334" y="5056"/>
                  </a:lnTo>
                  <a:lnTo>
                    <a:pt x="2372" y="5068"/>
                  </a:lnTo>
                  <a:lnTo>
                    <a:pt x="2411" y="5080"/>
                  </a:lnTo>
                  <a:lnTo>
                    <a:pt x="2448" y="5095"/>
                  </a:lnTo>
                  <a:lnTo>
                    <a:pt x="2486" y="5110"/>
                  </a:lnTo>
                  <a:lnTo>
                    <a:pt x="2522" y="5127"/>
                  </a:lnTo>
                  <a:lnTo>
                    <a:pt x="2558" y="5144"/>
                  </a:lnTo>
                  <a:lnTo>
                    <a:pt x="2593" y="5164"/>
                  </a:lnTo>
                  <a:lnTo>
                    <a:pt x="2394" y="5200"/>
                  </a:lnTo>
                  <a:lnTo>
                    <a:pt x="2295" y="5220"/>
                  </a:lnTo>
                  <a:lnTo>
                    <a:pt x="2196" y="5241"/>
                  </a:lnTo>
                  <a:lnTo>
                    <a:pt x="2097" y="5263"/>
                  </a:lnTo>
                  <a:lnTo>
                    <a:pt x="1999" y="5287"/>
                  </a:lnTo>
                  <a:lnTo>
                    <a:pt x="1901" y="5313"/>
                  </a:lnTo>
                  <a:lnTo>
                    <a:pt x="1805" y="5341"/>
                  </a:lnTo>
                  <a:lnTo>
                    <a:pt x="1843" y="5327"/>
                  </a:lnTo>
                  <a:lnTo>
                    <a:pt x="1881" y="5316"/>
                  </a:lnTo>
                  <a:lnTo>
                    <a:pt x="1918" y="5305"/>
                  </a:lnTo>
                  <a:lnTo>
                    <a:pt x="1956" y="5294"/>
                  </a:lnTo>
                  <a:lnTo>
                    <a:pt x="1995" y="5286"/>
                  </a:lnTo>
                  <a:lnTo>
                    <a:pt x="2033" y="5277"/>
                  </a:lnTo>
                  <a:lnTo>
                    <a:pt x="2071" y="5270"/>
                  </a:lnTo>
                  <a:lnTo>
                    <a:pt x="2109" y="5264"/>
                  </a:lnTo>
                  <a:lnTo>
                    <a:pt x="2147" y="5258"/>
                  </a:lnTo>
                  <a:lnTo>
                    <a:pt x="2185" y="5253"/>
                  </a:lnTo>
                  <a:lnTo>
                    <a:pt x="2224" y="5248"/>
                  </a:lnTo>
                  <a:lnTo>
                    <a:pt x="2262" y="5245"/>
                  </a:lnTo>
                  <a:lnTo>
                    <a:pt x="2300" y="5243"/>
                  </a:lnTo>
                  <a:lnTo>
                    <a:pt x="2338" y="5242"/>
                  </a:lnTo>
                  <a:lnTo>
                    <a:pt x="2376" y="5241"/>
                  </a:lnTo>
                  <a:lnTo>
                    <a:pt x="2412" y="5242"/>
                  </a:lnTo>
                  <a:lnTo>
                    <a:pt x="2450" y="5243"/>
                  </a:lnTo>
                  <a:lnTo>
                    <a:pt x="2488" y="5244"/>
                  </a:lnTo>
                  <a:lnTo>
                    <a:pt x="2525" y="5248"/>
                  </a:lnTo>
                  <a:lnTo>
                    <a:pt x="2563" y="5252"/>
                  </a:lnTo>
                  <a:lnTo>
                    <a:pt x="2601" y="5255"/>
                  </a:lnTo>
                  <a:lnTo>
                    <a:pt x="2637" y="5261"/>
                  </a:lnTo>
                  <a:lnTo>
                    <a:pt x="2674" y="5267"/>
                  </a:lnTo>
                  <a:lnTo>
                    <a:pt x="2711" y="5275"/>
                  </a:lnTo>
                  <a:lnTo>
                    <a:pt x="2747" y="5283"/>
                  </a:lnTo>
                  <a:lnTo>
                    <a:pt x="2784" y="5292"/>
                  </a:lnTo>
                  <a:lnTo>
                    <a:pt x="2821" y="5302"/>
                  </a:lnTo>
                  <a:lnTo>
                    <a:pt x="2857" y="5313"/>
                  </a:lnTo>
                  <a:lnTo>
                    <a:pt x="2893" y="5324"/>
                  </a:lnTo>
                  <a:lnTo>
                    <a:pt x="2929" y="5336"/>
                  </a:lnTo>
                  <a:lnTo>
                    <a:pt x="2965" y="5349"/>
                  </a:lnTo>
                  <a:lnTo>
                    <a:pt x="3000" y="5364"/>
                  </a:lnTo>
                  <a:lnTo>
                    <a:pt x="2827" y="5413"/>
                  </a:lnTo>
                  <a:lnTo>
                    <a:pt x="2740" y="5439"/>
                  </a:lnTo>
                  <a:lnTo>
                    <a:pt x="2654" y="5465"/>
                  </a:lnTo>
                  <a:lnTo>
                    <a:pt x="2568" y="5494"/>
                  </a:lnTo>
                  <a:lnTo>
                    <a:pt x="2483" y="5523"/>
                  </a:lnTo>
                  <a:lnTo>
                    <a:pt x="2399" y="5555"/>
                  </a:lnTo>
                  <a:lnTo>
                    <a:pt x="2315" y="5589"/>
                  </a:lnTo>
                  <a:lnTo>
                    <a:pt x="2366" y="5579"/>
                  </a:lnTo>
                  <a:lnTo>
                    <a:pt x="2416" y="5567"/>
                  </a:lnTo>
                  <a:lnTo>
                    <a:pt x="2466" y="5552"/>
                  </a:lnTo>
                  <a:lnTo>
                    <a:pt x="2517" y="5538"/>
                  </a:lnTo>
                  <a:lnTo>
                    <a:pt x="2618" y="5507"/>
                  </a:lnTo>
                  <a:lnTo>
                    <a:pt x="2668" y="5492"/>
                  </a:lnTo>
                  <a:lnTo>
                    <a:pt x="2718" y="5480"/>
                  </a:lnTo>
                  <a:lnTo>
                    <a:pt x="2751" y="5473"/>
                  </a:lnTo>
                  <a:lnTo>
                    <a:pt x="2783" y="5467"/>
                  </a:lnTo>
                  <a:lnTo>
                    <a:pt x="2813" y="5461"/>
                  </a:lnTo>
                  <a:lnTo>
                    <a:pt x="2844" y="5456"/>
                  </a:lnTo>
                  <a:lnTo>
                    <a:pt x="2872" y="5452"/>
                  </a:lnTo>
                  <a:lnTo>
                    <a:pt x="2901" y="5450"/>
                  </a:lnTo>
                  <a:lnTo>
                    <a:pt x="2928" y="5447"/>
                  </a:lnTo>
                  <a:lnTo>
                    <a:pt x="2956" y="5446"/>
                  </a:lnTo>
                  <a:lnTo>
                    <a:pt x="3009" y="5445"/>
                  </a:lnTo>
                  <a:lnTo>
                    <a:pt x="3060" y="5447"/>
                  </a:lnTo>
                  <a:lnTo>
                    <a:pt x="3109" y="5452"/>
                  </a:lnTo>
                  <a:lnTo>
                    <a:pt x="3159" y="5459"/>
                  </a:lnTo>
                  <a:lnTo>
                    <a:pt x="3208" y="5469"/>
                  </a:lnTo>
                  <a:lnTo>
                    <a:pt x="3257" y="5480"/>
                  </a:lnTo>
                  <a:lnTo>
                    <a:pt x="3307" y="5492"/>
                  </a:lnTo>
                  <a:lnTo>
                    <a:pt x="3359" y="5507"/>
                  </a:lnTo>
                  <a:lnTo>
                    <a:pt x="3467" y="5538"/>
                  </a:lnTo>
                  <a:lnTo>
                    <a:pt x="3588" y="5571"/>
                  </a:lnTo>
                  <a:lnTo>
                    <a:pt x="3497" y="5536"/>
                  </a:lnTo>
                  <a:lnTo>
                    <a:pt x="3411" y="5502"/>
                  </a:lnTo>
                  <a:lnTo>
                    <a:pt x="3370" y="5485"/>
                  </a:lnTo>
                  <a:lnTo>
                    <a:pt x="3332" y="5467"/>
                  </a:lnTo>
                  <a:lnTo>
                    <a:pt x="3295" y="5447"/>
                  </a:lnTo>
                  <a:lnTo>
                    <a:pt x="3278" y="5437"/>
                  </a:lnTo>
                  <a:lnTo>
                    <a:pt x="3262" y="5426"/>
                  </a:lnTo>
                  <a:lnTo>
                    <a:pt x="3247" y="5414"/>
                  </a:lnTo>
                  <a:lnTo>
                    <a:pt x="3233" y="5403"/>
                  </a:lnTo>
                  <a:lnTo>
                    <a:pt x="3219" y="5390"/>
                  </a:lnTo>
                  <a:lnTo>
                    <a:pt x="3206" y="5376"/>
                  </a:lnTo>
                  <a:lnTo>
                    <a:pt x="3194" y="5363"/>
                  </a:lnTo>
                  <a:lnTo>
                    <a:pt x="3184" y="5348"/>
                  </a:lnTo>
                  <a:lnTo>
                    <a:pt x="3174" y="5332"/>
                  </a:lnTo>
                  <a:lnTo>
                    <a:pt x="3165" y="5315"/>
                  </a:lnTo>
                  <a:lnTo>
                    <a:pt x="3157" y="5298"/>
                  </a:lnTo>
                  <a:lnTo>
                    <a:pt x="3151" y="5278"/>
                  </a:lnTo>
                  <a:lnTo>
                    <a:pt x="3146" y="5259"/>
                  </a:lnTo>
                  <a:lnTo>
                    <a:pt x="3142" y="5238"/>
                  </a:lnTo>
                  <a:lnTo>
                    <a:pt x="3140" y="5216"/>
                  </a:lnTo>
                  <a:lnTo>
                    <a:pt x="3139" y="5193"/>
                  </a:lnTo>
                  <a:lnTo>
                    <a:pt x="3139" y="5168"/>
                  </a:lnTo>
                  <a:lnTo>
                    <a:pt x="3141" y="5143"/>
                  </a:lnTo>
                  <a:lnTo>
                    <a:pt x="3147" y="5084"/>
                  </a:lnTo>
                  <a:lnTo>
                    <a:pt x="3153" y="5027"/>
                  </a:lnTo>
                  <a:lnTo>
                    <a:pt x="3169" y="4911"/>
                  </a:lnTo>
                  <a:lnTo>
                    <a:pt x="3186" y="4794"/>
                  </a:lnTo>
                  <a:lnTo>
                    <a:pt x="3192" y="4736"/>
                  </a:lnTo>
                  <a:lnTo>
                    <a:pt x="3200" y="4678"/>
                  </a:lnTo>
                  <a:lnTo>
                    <a:pt x="3178" y="4755"/>
                  </a:lnTo>
                  <a:lnTo>
                    <a:pt x="3158" y="4832"/>
                  </a:lnTo>
                  <a:lnTo>
                    <a:pt x="3141" y="4911"/>
                  </a:lnTo>
                  <a:lnTo>
                    <a:pt x="3125" y="4989"/>
                  </a:lnTo>
                  <a:lnTo>
                    <a:pt x="3110" y="5067"/>
                  </a:lnTo>
                  <a:lnTo>
                    <a:pt x="3097" y="5145"/>
                  </a:lnTo>
                  <a:lnTo>
                    <a:pt x="3085" y="5225"/>
                  </a:lnTo>
                  <a:lnTo>
                    <a:pt x="3074" y="5303"/>
                  </a:lnTo>
                  <a:lnTo>
                    <a:pt x="3021" y="5274"/>
                  </a:lnTo>
                  <a:lnTo>
                    <a:pt x="2976" y="5247"/>
                  </a:lnTo>
                  <a:lnTo>
                    <a:pt x="2956" y="5233"/>
                  </a:lnTo>
                  <a:lnTo>
                    <a:pt x="2938" y="5221"/>
                  </a:lnTo>
                  <a:lnTo>
                    <a:pt x="2921" y="5208"/>
                  </a:lnTo>
                  <a:lnTo>
                    <a:pt x="2905" y="5195"/>
                  </a:lnTo>
                  <a:lnTo>
                    <a:pt x="2892" y="5182"/>
                  </a:lnTo>
                  <a:lnTo>
                    <a:pt x="2879" y="5170"/>
                  </a:lnTo>
                  <a:lnTo>
                    <a:pt x="2868" y="5156"/>
                  </a:lnTo>
                  <a:lnTo>
                    <a:pt x="2859" y="5143"/>
                  </a:lnTo>
                  <a:lnTo>
                    <a:pt x="2850" y="5129"/>
                  </a:lnTo>
                  <a:lnTo>
                    <a:pt x="2843" y="5116"/>
                  </a:lnTo>
                  <a:lnTo>
                    <a:pt x="2837" y="5102"/>
                  </a:lnTo>
                  <a:lnTo>
                    <a:pt x="2830" y="5088"/>
                  </a:lnTo>
                  <a:lnTo>
                    <a:pt x="2827" y="5073"/>
                  </a:lnTo>
                  <a:lnTo>
                    <a:pt x="2823" y="5057"/>
                  </a:lnTo>
                  <a:lnTo>
                    <a:pt x="2821" y="5041"/>
                  </a:lnTo>
                  <a:lnTo>
                    <a:pt x="2818" y="5024"/>
                  </a:lnTo>
                  <a:lnTo>
                    <a:pt x="2817" y="4988"/>
                  </a:lnTo>
                  <a:lnTo>
                    <a:pt x="2818" y="4948"/>
                  </a:lnTo>
                  <a:lnTo>
                    <a:pt x="2822" y="4904"/>
                  </a:lnTo>
                  <a:lnTo>
                    <a:pt x="2826" y="4856"/>
                  </a:lnTo>
                  <a:lnTo>
                    <a:pt x="2838" y="4742"/>
                  </a:lnTo>
                  <a:lnTo>
                    <a:pt x="2843" y="4687"/>
                  </a:lnTo>
                  <a:lnTo>
                    <a:pt x="2846" y="4631"/>
                  </a:lnTo>
                  <a:lnTo>
                    <a:pt x="2850" y="4573"/>
                  </a:lnTo>
                  <a:lnTo>
                    <a:pt x="2855" y="4514"/>
                  </a:lnTo>
                  <a:lnTo>
                    <a:pt x="2862" y="4456"/>
                  </a:lnTo>
                  <a:lnTo>
                    <a:pt x="2870" y="4398"/>
                  </a:lnTo>
                  <a:lnTo>
                    <a:pt x="2876" y="4370"/>
                  </a:lnTo>
                  <a:lnTo>
                    <a:pt x="2881" y="4343"/>
                  </a:lnTo>
                  <a:lnTo>
                    <a:pt x="2888" y="4316"/>
                  </a:lnTo>
                  <a:lnTo>
                    <a:pt x="2895" y="4290"/>
                  </a:lnTo>
                  <a:lnTo>
                    <a:pt x="2881" y="4340"/>
                  </a:lnTo>
                  <a:lnTo>
                    <a:pt x="2867" y="4389"/>
                  </a:lnTo>
                  <a:lnTo>
                    <a:pt x="2854" y="4439"/>
                  </a:lnTo>
                  <a:lnTo>
                    <a:pt x="2843" y="4489"/>
                  </a:lnTo>
                  <a:lnTo>
                    <a:pt x="2819" y="4590"/>
                  </a:lnTo>
                  <a:lnTo>
                    <a:pt x="2800" y="4692"/>
                  </a:lnTo>
                  <a:lnTo>
                    <a:pt x="2783" y="4794"/>
                  </a:lnTo>
                  <a:lnTo>
                    <a:pt x="2767" y="4896"/>
                  </a:lnTo>
                  <a:lnTo>
                    <a:pt x="2752" y="4999"/>
                  </a:lnTo>
                  <a:lnTo>
                    <a:pt x="2738" y="5100"/>
                  </a:lnTo>
                  <a:lnTo>
                    <a:pt x="2707" y="5080"/>
                  </a:lnTo>
                  <a:lnTo>
                    <a:pt x="2678" y="5062"/>
                  </a:lnTo>
                  <a:lnTo>
                    <a:pt x="2651" y="5043"/>
                  </a:lnTo>
                  <a:lnTo>
                    <a:pt x="2625" y="5024"/>
                  </a:lnTo>
                  <a:lnTo>
                    <a:pt x="2602" y="5006"/>
                  </a:lnTo>
                  <a:lnTo>
                    <a:pt x="2581" y="4988"/>
                  </a:lnTo>
                  <a:lnTo>
                    <a:pt x="2562" y="4969"/>
                  </a:lnTo>
                  <a:lnTo>
                    <a:pt x="2544" y="4951"/>
                  </a:lnTo>
                  <a:lnTo>
                    <a:pt x="2528" y="4931"/>
                  </a:lnTo>
                  <a:lnTo>
                    <a:pt x="2514" y="4913"/>
                  </a:lnTo>
                  <a:lnTo>
                    <a:pt x="2502" y="4895"/>
                  </a:lnTo>
                  <a:lnTo>
                    <a:pt x="2489" y="4875"/>
                  </a:lnTo>
                  <a:lnTo>
                    <a:pt x="2480" y="4856"/>
                  </a:lnTo>
                  <a:lnTo>
                    <a:pt x="2471" y="4836"/>
                  </a:lnTo>
                  <a:lnTo>
                    <a:pt x="2464" y="4816"/>
                  </a:lnTo>
                  <a:lnTo>
                    <a:pt x="2458" y="4796"/>
                  </a:lnTo>
                  <a:lnTo>
                    <a:pt x="2451" y="4774"/>
                  </a:lnTo>
                  <a:lnTo>
                    <a:pt x="2448" y="4752"/>
                  </a:lnTo>
                  <a:lnTo>
                    <a:pt x="2444" y="4730"/>
                  </a:lnTo>
                  <a:lnTo>
                    <a:pt x="2442" y="4706"/>
                  </a:lnTo>
                  <a:lnTo>
                    <a:pt x="2439" y="4683"/>
                  </a:lnTo>
                  <a:lnTo>
                    <a:pt x="2438" y="4659"/>
                  </a:lnTo>
                  <a:lnTo>
                    <a:pt x="2438" y="4606"/>
                  </a:lnTo>
                  <a:lnTo>
                    <a:pt x="2439" y="4551"/>
                  </a:lnTo>
                  <a:lnTo>
                    <a:pt x="2442" y="4491"/>
                  </a:lnTo>
                  <a:lnTo>
                    <a:pt x="2448" y="4357"/>
                  </a:lnTo>
                  <a:lnTo>
                    <a:pt x="2449" y="4312"/>
                  </a:lnTo>
                  <a:lnTo>
                    <a:pt x="2449" y="4264"/>
                  </a:lnTo>
                  <a:lnTo>
                    <a:pt x="2450" y="4167"/>
                  </a:lnTo>
                  <a:lnTo>
                    <a:pt x="2453" y="4118"/>
                  </a:lnTo>
                  <a:lnTo>
                    <a:pt x="2456" y="4071"/>
                  </a:lnTo>
                  <a:lnTo>
                    <a:pt x="2460" y="4048"/>
                  </a:lnTo>
                  <a:lnTo>
                    <a:pt x="2464" y="4024"/>
                  </a:lnTo>
                  <a:lnTo>
                    <a:pt x="2467" y="4002"/>
                  </a:lnTo>
                  <a:lnTo>
                    <a:pt x="2472" y="3979"/>
                  </a:lnTo>
                  <a:lnTo>
                    <a:pt x="2461" y="4033"/>
                  </a:lnTo>
                  <a:lnTo>
                    <a:pt x="2450" y="4087"/>
                  </a:lnTo>
                  <a:lnTo>
                    <a:pt x="2440" y="4140"/>
                  </a:lnTo>
                  <a:lnTo>
                    <a:pt x="2432" y="4194"/>
                  </a:lnTo>
                  <a:lnTo>
                    <a:pt x="2416" y="4302"/>
                  </a:lnTo>
                  <a:lnTo>
                    <a:pt x="2403" y="4411"/>
                  </a:lnTo>
                  <a:lnTo>
                    <a:pt x="2390" y="4519"/>
                  </a:lnTo>
                  <a:lnTo>
                    <a:pt x="2381" y="4629"/>
                  </a:lnTo>
                  <a:lnTo>
                    <a:pt x="2372" y="4738"/>
                  </a:lnTo>
                  <a:lnTo>
                    <a:pt x="2365" y="4847"/>
                  </a:lnTo>
                  <a:lnTo>
                    <a:pt x="2339" y="4826"/>
                  </a:lnTo>
                  <a:lnTo>
                    <a:pt x="2315" y="4805"/>
                  </a:lnTo>
                  <a:lnTo>
                    <a:pt x="2291" y="4782"/>
                  </a:lnTo>
                  <a:lnTo>
                    <a:pt x="2268" y="4758"/>
                  </a:lnTo>
                  <a:lnTo>
                    <a:pt x="2247" y="4731"/>
                  </a:lnTo>
                  <a:lnTo>
                    <a:pt x="2227" y="4704"/>
                  </a:lnTo>
                  <a:lnTo>
                    <a:pt x="2208" y="4675"/>
                  </a:lnTo>
                  <a:lnTo>
                    <a:pt x="2190" y="4644"/>
                  </a:lnTo>
                  <a:lnTo>
                    <a:pt x="2173" y="4612"/>
                  </a:lnTo>
                  <a:lnTo>
                    <a:pt x="2157" y="4580"/>
                  </a:lnTo>
                  <a:lnTo>
                    <a:pt x="2142" y="4547"/>
                  </a:lnTo>
                  <a:lnTo>
                    <a:pt x="2129" y="4513"/>
                  </a:lnTo>
                  <a:lnTo>
                    <a:pt x="2117" y="4478"/>
                  </a:lnTo>
                  <a:lnTo>
                    <a:pt x="2104" y="4442"/>
                  </a:lnTo>
                  <a:lnTo>
                    <a:pt x="2094" y="4406"/>
                  </a:lnTo>
                  <a:lnTo>
                    <a:pt x="2085" y="4369"/>
                  </a:lnTo>
                  <a:lnTo>
                    <a:pt x="2077" y="4331"/>
                  </a:lnTo>
                  <a:lnTo>
                    <a:pt x="2070" y="4293"/>
                  </a:lnTo>
                  <a:lnTo>
                    <a:pt x="2065" y="4255"/>
                  </a:lnTo>
                  <a:lnTo>
                    <a:pt x="2060" y="4217"/>
                  </a:lnTo>
                  <a:lnTo>
                    <a:pt x="2057" y="4178"/>
                  </a:lnTo>
                  <a:lnTo>
                    <a:pt x="2054" y="4140"/>
                  </a:lnTo>
                  <a:lnTo>
                    <a:pt x="2053" y="4101"/>
                  </a:lnTo>
                  <a:lnTo>
                    <a:pt x="2053" y="4063"/>
                  </a:lnTo>
                  <a:lnTo>
                    <a:pt x="2054" y="4026"/>
                  </a:lnTo>
                  <a:lnTo>
                    <a:pt x="2057" y="3988"/>
                  </a:lnTo>
                  <a:lnTo>
                    <a:pt x="2060" y="3951"/>
                  </a:lnTo>
                  <a:lnTo>
                    <a:pt x="2065" y="3914"/>
                  </a:lnTo>
                  <a:lnTo>
                    <a:pt x="2071" y="3878"/>
                  </a:lnTo>
                  <a:lnTo>
                    <a:pt x="2079" y="3842"/>
                  </a:lnTo>
                  <a:lnTo>
                    <a:pt x="2087" y="3808"/>
                  </a:lnTo>
                  <a:lnTo>
                    <a:pt x="2097" y="3774"/>
                  </a:lnTo>
                  <a:lnTo>
                    <a:pt x="2090" y="3825"/>
                  </a:lnTo>
                  <a:lnTo>
                    <a:pt x="2082" y="3876"/>
                  </a:lnTo>
                  <a:lnTo>
                    <a:pt x="2072" y="3979"/>
                  </a:lnTo>
                  <a:lnTo>
                    <a:pt x="2064" y="4083"/>
                  </a:lnTo>
                  <a:lnTo>
                    <a:pt x="2058" y="4187"/>
                  </a:lnTo>
                  <a:lnTo>
                    <a:pt x="2053" y="4291"/>
                  </a:lnTo>
                  <a:lnTo>
                    <a:pt x="2050" y="4395"/>
                  </a:lnTo>
                  <a:lnTo>
                    <a:pt x="2049" y="4499"/>
                  </a:lnTo>
                  <a:lnTo>
                    <a:pt x="2048" y="4601"/>
                  </a:lnTo>
                  <a:lnTo>
                    <a:pt x="2020" y="4579"/>
                  </a:lnTo>
                  <a:lnTo>
                    <a:pt x="1994" y="4555"/>
                  </a:lnTo>
                  <a:lnTo>
                    <a:pt x="1969" y="4530"/>
                  </a:lnTo>
                  <a:lnTo>
                    <a:pt x="1945" y="4506"/>
                  </a:lnTo>
                  <a:lnTo>
                    <a:pt x="1923" y="4480"/>
                  </a:lnTo>
                  <a:lnTo>
                    <a:pt x="1903" y="4453"/>
                  </a:lnTo>
                  <a:lnTo>
                    <a:pt x="1883" y="4426"/>
                  </a:lnTo>
                  <a:lnTo>
                    <a:pt x="1865" y="4398"/>
                  </a:lnTo>
                  <a:lnTo>
                    <a:pt x="1848" y="4369"/>
                  </a:lnTo>
                  <a:lnTo>
                    <a:pt x="1832" y="4340"/>
                  </a:lnTo>
                  <a:lnTo>
                    <a:pt x="1817" y="4310"/>
                  </a:lnTo>
                  <a:lnTo>
                    <a:pt x="1804" y="4280"/>
                  </a:lnTo>
                  <a:lnTo>
                    <a:pt x="1791" y="4249"/>
                  </a:lnTo>
                  <a:lnTo>
                    <a:pt x="1780" y="4217"/>
                  </a:lnTo>
                  <a:lnTo>
                    <a:pt x="1771" y="4186"/>
                  </a:lnTo>
                  <a:lnTo>
                    <a:pt x="1762" y="4153"/>
                  </a:lnTo>
                  <a:lnTo>
                    <a:pt x="1755" y="4120"/>
                  </a:lnTo>
                  <a:lnTo>
                    <a:pt x="1747" y="4087"/>
                  </a:lnTo>
                  <a:lnTo>
                    <a:pt x="1741" y="4052"/>
                  </a:lnTo>
                  <a:lnTo>
                    <a:pt x="1738" y="4018"/>
                  </a:lnTo>
                  <a:lnTo>
                    <a:pt x="1733" y="3984"/>
                  </a:lnTo>
                  <a:lnTo>
                    <a:pt x="1730" y="3950"/>
                  </a:lnTo>
                  <a:lnTo>
                    <a:pt x="1728" y="3914"/>
                  </a:lnTo>
                  <a:lnTo>
                    <a:pt x="1727" y="3879"/>
                  </a:lnTo>
                  <a:lnTo>
                    <a:pt x="1727" y="3843"/>
                  </a:lnTo>
                  <a:lnTo>
                    <a:pt x="1728" y="3808"/>
                  </a:lnTo>
                  <a:lnTo>
                    <a:pt x="1729" y="3772"/>
                  </a:lnTo>
                  <a:lnTo>
                    <a:pt x="1730" y="3736"/>
                  </a:lnTo>
                  <a:lnTo>
                    <a:pt x="1738" y="3664"/>
                  </a:lnTo>
                  <a:lnTo>
                    <a:pt x="1746" y="3592"/>
                  </a:lnTo>
                  <a:lnTo>
                    <a:pt x="1740" y="3636"/>
                  </a:lnTo>
                  <a:lnTo>
                    <a:pt x="1734" y="3681"/>
                  </a:lnTo>
                  <a:lnTo>
                    <a:pt x="1729" y="3727"/>
                  </a:lnTo>
                  <a:lnTo>
                    <a:pt x="1725" y="3772"/>
                  </a:lnTo>
                  <a:lnTo>
                    <a:pt x="1722" y="3818"/>
                  </a:lnTo>
                  <a:lnTo>
                    <a:pt x="1719" y="3864"/>
                  </a:lnTo>
                  <a:lnTo>
                    <a:pt x="1717" y="3956"/>
                  </a:lnTo>
                  <a:lnTo>
                    <a:pt x="1716" y="4048"/>
                  </a:lnTo>
                  <a:lnTo>
                    <a:pt x="1717" y="4140"/>
                  </a:lnTo>
                  <a:lnTo>
                    <a:pt x="1720" y="4321"/>
                  </a:lnTo>
                  <a:lnTo>
                    <a:pt x="1678" y="4281"/>
                  </a:lnTo>
                  <a:lnTo>
                    <a:pt x="1636" y="4239"/>
                  </a:lnTo>
                  <a:lnTo>
                    <a:pt x="1598" y="4198"/>
                  </a:lnTo>
                  <a:lnTo>
                    <a:pt x="1561" y="4155"/>
                  </a:lnTo>
                  <a:lnTo>
                    <a:pt x="1528" y="4111"/>
                  </a:lnTo>
                  <a:lnTo>
                    <a:pt x="1498" y="4066"/>
                  </a:lnTo>
                  <a:lnTo>
                    <a:pt x="1484" y="4044"/>
                  </a:lnTo>
                  <a:lnTo>
                    <a:pt x="1470" y="4021"/>
                  </a:lnTo>
                  <a:lnTo>
                    <a:pt x="1458" y="3996"/>
                  </a:lnTo>
                  <a:lnTo>
                    <a:pt x="1445" y="3973"/>
                  </a:lnTo>
                  <a:lnTo>
                    <a:pt x="1434" y="3948"/>
                  </a:lnTo>
                  <a:lnTo>
                    <a:pt x="1423" y="3924"/>
                  </a:lnTo>
                  <a:lnTo>
                    <a:pt x="1414" y="3900"/>
                  </a:lnTo>
                  <a:lnTo>
                    <a:pt x="1404" y="3874"/>
                  </a:lnTo>
                  <a:lnTo>
                    <a:pt x="1395" y="3848"/>
                  </a:lnTo>
                  <a:lnTo>
                    <a:pt x="1388" y="3821"/>
                  </a:lnTo>
                  <a:lnTo>
                    <a:pt x="1381" y="3796"/>
                  </a:lnTo>
                  <a:lnTo>
                    <a:pt x="1373" y="3768"/>
                  </a:lnTo>
                  <a:lnTo>
                    <a:pt x="1368" y="3741"/>
                  </a:lnTo>
                  <a:lnTo>
                    <a:pt x="1363" y="3713"/>
                  </a:lnTo>
                  <a:lnTo>
                    <a:pt x="1359" y="3684"/>
                  </a:lnTo>
                  <a:lnTo>
                    <a:pt x="1355" y="3655"/>
                  </a:lnTo>
                  <a:lnTo>
                    <a:pt x="1352" y="3626"/>
                  </a:lnTo>
                  <a:lnTo>
                    <a:pt x="1351" y="3595"/>
                  </a:lnTo>
                  <a:lnTo>
                    <a:pt x="1350" y="3565"/>
                  </a:lnTo>
                  <a:lnTo>
                    <a:pt x="1349" y="3534"/>
                  </a:lnTo>
                  <a:lnTo>
                    <a:pt x="1351" y="3594"/>
                  </a:lnTo>
                  <a:lnTo>
                    <a:pt x="1355" y="3655"/>
                  </a:lnTo>
                  <a:lnTo>
                    <a:pt x="1360" y="3715"/>
                  </a:lnTo>
                  <a:lnTo>
                    <a:pt x="1366" y="3776"/>
                  </a:lnTo>
                  <a:lnTo>
                    <a:pt x="1373" y="3836"/>
                  </a:lnTo>
                  <a:lnTo>
                    <a:pt x="1382" y="3897"/>
                  </a:lnTo>
                  <a:lnTo>
                    <a:pt x="1400" y="4017"/>
                  </a:lnTo>
                  <a:lnTo>
                    <a:pt x="1301" y="3917"/>
                  </a:lnTo>
                  <a:lnTo>
                    <a:pt x="1252" y="3865"/>
                  </a:lnTo>
                  <a:lnTo>
                    <a:pt x="1203" y="3814"/>
                  </a:lnTo>
                  <a:lnTo>
                    <a:pt x="1156" y="3761"/>
                  </a:lnTo>
                  <a:lnTo>
                    <a:pt x="1109" y="3709"/>
                  </a:lnTo>
                  <a:lnTo>
                    <a:pt x="1064" y="3655"/>
                  </a:lnTo>
                  <a:lnTo>
                    <a:pt x="1020" y="3600"/>
                  </a:lnTo>
                  <a:lnTo>
                    <a:pt x="1060" y="3659"/>
                  </a:lnTo>
                  <a:lnTo>
                    <a:pt x="1101" y="3717"/>
                  </a:lnTo>
                  <a:lnTo>
                    <a:pt x="1143" y="3774"/>
                  </a:lnTo>
                  <a:lnTo>
                    <a:pt x="1186" y="3831"/>
                  </a:lnTo>
                  <a:lnTo>
                    <a:pt x="1230" y="3887"/>
                  </a:lnTo>
                  <a:lnTo>
                    <a:pt x="1275" y="3942"/>
                  </a:lnTo>
                  <a:lnTo>
                    <a:pt x="1366" y="4052"/>
                  </a:lnTo>
                  <a:close/>
                  <a:moveTo>
                    <a:pt x="3456" y="3396"/>
                  </a:moveTo>
                  <a:lnTo>
                    <a:pt x="3456" y="3396"/>
                  </a:lnTo>
                  <a:lnTo>
                    <a:pt x="3458" y="3348"/>
                  </a:lnTo>
                  <a:lnTo>
                    <a:pt x="3460" y="3302"/>
                  </a:lnTo>
                  <a:lnTo>
                    <a:pt x="3465" y="3254"/>
                  </a:lnTo>
                  <a:lnTo>
                    <a:pt x="3470" y="3208"/>
                  </a:lnTo>
                  <a:lnTo>
                    <a:pt x="3476" y="3161"/>
                  </a:lnTo>
                  <a:lnTo>
                    <a:pt x="3483" y="3116"/>
                  </a:lnTo>
                  <a:lnTo>
                    <a:pt x="3492" y="3070"/>
                  </a:lnTo>
                  <a:lnTo>
                    <a:pt x="3500" y="3026"/>
                  </a:lnTo>
                  <a:lnTo>
                    <a:pt x="3511" y="2980"/>
                  </a:lnTo>
                  <a:lnTo>
                    <a:pt x="3524" y="2936"/>
                  </a:lnTo>
                  <a:lnTo>
                    <a:pt x="3536" y="2891"/>
                  </a:lnTo>
                  <a:lnTo>
                    <a:pt x="3549" y="2848"/>
                  </a:lnTo>
                  <a:lnTo>
                    <a:pt x="3564" y="2804"/>
                  </a:lnTo>
                  <a:lnTo>
                    <a:pt x="3579" y="2762"/>
                  </a:lnTo>
                  <a:lnTo>
                    <a:pt x="3596" y="2719"/>
                  </a:lnTo>
                  <a:lnTo>
                    <a:pt x="3613" y="2677"/>
                  </a:lnTo>
                  <a:lnTo>
                    <a:pt x="3631" y="2634"/>
                  </a:lnTo>
                  <a:lnTo>
                    <a:pt x="3651" y="2593"/>
                  </a:lnTo>
                  <a:lnTo>
                    <a:pt x="3670" y="2553"/>
                  </a:lnTo>
                  <a:lnTo>
                    <a:pt x="3691" y="2511"/>
                  </a:lnTo>
                  <a:lnTo>
                    <a:pt x="3713" y="2471"/>
                  </a:lnTo>
                  <a:lnTo>
                    <a:pt x="3735" y="2432"/>
                  </a:lnTo>
                  <a:lnTo>
                    <a:pt x="3758" y="2391"/>
                  </a:lnTo>
                  <a:lnTo>
                    <a:pt x="3783" y="2352"/>
                  </a:lnTo>
                  <a:lnTo>
                    <a:pt x="3807" y="2314"/>
                  </a:lnTo>
                  <a:lnTo>
                    <a:pt x="3833" y="2275"/>
                  </a:lnTo>
                  <a:lnTo>
                    <a:pt x="3859" y="2237"/>
                  </a:lnTo>
                  <a:lnTo>
                    <a:pt x="3886" y="2200"/>
                  </a:lnTo>
                  <a:lnTo>
                    <a:pt x="3914" y="2163"/>
                  </a:lnTo>
                  <a:lnTo>
                    <a:pt x="3942" y="2126"/>
                  </a:lnTo>
                  <a:lnTo>
                    <a:pt x="3970" y="2090"/>
                  </a:lnTo>
                  <a:lnTo>
                    <a:pt x="3999" y="2054"/>
                  </a:lnTo>
                  <a:lnTo>
                    <a:pt x="4030" y="2020"/>
                  </a:lnTo>
                  <a:lnTo>
                    <a:pt x="4060" y="1984"/>
                  </a:lnTo>
                  <a:lnTo>
                    <a:pt x="4124" y="1916"/>
                  </a:lnTo>
                  <a:lnTo>
                    <a:pt x="4189" y="1848"/>
                  </a:lnTo>
                  <a:lnTo>
                    <a:pt x="4256" y="1784"/>
                  </a:lnTo>
                  <a:lnTo>
                    <a:pt x="4326" y="1720"/>
                  </a:lnTo>
                  <a:lnTo>
                    <a:pt x="4397" y="1659"/>
                  </a:lnTo>
                  <a:lnTo>
                    <a:pt x="4469" y="1600"/>
                  </a:lnTo>
                  <a:lnTo>
                    <a:pt x="4542" y="1543"/>
                  </a:lnTo>
                  <a:lnTo>
                    <a:pt x="4618" y="1487"/>
                  </a:lnTo>
                  <a:lnTo>
                    <a:pt x="4694" y="1433"/>
                  </a:lnTo>
                  <a:lnTo>
                    <a:pt x="4771" y="1381"/>
                  </a:lnTo>
                  <a:lnTo>
                    <a:pt x="4849" y="1333"/>
                  </a:lnTo>
                  <a:lnTo>
                    <a:pt x="4927" y="1285"/>
                  </a:lnTo>
                  <a:lnTo>
                    <a:pt x="5007" y="1238"/>
                  </a:lnTo>
                  <a:lnTo>
                    <a:pt x="5086" y="1196"/>
                  </a:lnTo>
                  <a:lnTo>
                    <a:pt x="5167" y="1154"/>
                  </a:lnTo>
                  <a:lnTo>
                    <a:pt x="5312" y="1082"/>
                  </a:lnTo>
                  <a:lnTo>
                    <a:pt x="5459" y="1009"/>
                  </a:lnTo>
                  <a:lnTo>
                    <a:pt x="5606" y="935"/>
                  </a:lnTo>
                  <a:lnTo>
                    <a:pt x="5679" y="897"/>
                  </a:lnTo>
                  <a:lnTo>
                    <a:pt x="5751" y="858"/>
                  </a:lnTo>
                  <a:lnTo>
                    <a:pt x="5824" y="819"/>
                  </a:lnTo>
                  <a:lnTo>
                    <a:pt x="5895" y="779"/>
                  </a:lnTo>
                  <a:lnTo>
                    <a:pt x="5966" y="737"/>
                  </a:lnTo>
                  <a:lnTo>
                    <a:pt x="6036" y="696"/>
                  </a:lnTo>
                  <a:lnTo>
                    <a:pt x="6106" y="652"/>
                  </a:lnTo>
                  <a:lnTo>
                    <a:pt x="6174" y="606"/>
                  </a:lnTo>
                  <a:lnTo>
                    <a:pt x="6240" y="559"/>
                  </a:lnTo>
                  <a:lnTo>
                    <a:pt x="6306" y="511"/>
                  </a:lnTo>
                  <a:lnTo>
                    <a:pt x="6326" y="493"/>
                  </a:lnTo>
                  <a:lnTo>
                    <a:pt x="6351" y="468"/>
                  </a:lnTo>
                  <a:lnTo>
                    <a:pt x="6382" y="437"/>
                  </a:lnTo>
                  <a:lnTo>
                    <a:pt x="6417" y="400"/>
                  </a:lnTo>
                  <a:lnTo>
                    <a:pt x="6494" y="316"/>
                  </a:lnTo>
                  <a:lnTo>
                    <a:pt x="6579" y="224"/>
                  </a:lnTo>
                  <a:lnTo>
                    <a:pt x="6622" y="180"/>
                  </a:lnTo>
                  <a:lnTo>
                    <a:pt x="6663" y="137"/>
                  </a:lnTo>
                  <a:lnTo>
                    <a:pt x="6703" y="99"/>
                  </a:lnTo>
                  <a:lnTo>
                    <a:pt x="6740" y="65"/>
                  </a:lnTo>
                  <a:lnTo>
                    <a:pt x="6774" y="37"/>
                  </a:lnTo>
                  <a:lnTo>
                    <a:pt x="6789" y="25"/>
                  </a:lnTo>
                  <a:lnTo>
                    <a:pt x="6804" y="16"/>
                  </a:lnTo>
                  <a:lnTo>
                    <a:pt x="6817" y="9"/>
                  </a:lnTo>
                  <a:lnTo>
                    <a:pt x="6828" y="3"/>
                  </a:lnTo>
                  <a:lnTo>
                    <a:pt x="6839" y="0"/>
                  </a:lnTo>
                  <a:lnTo>
                    <a:pt x="6848" y="0"/>
                  </a:lnTo>
                  <a:lnTo>
                    <a:pt x="6845" y="0"/>
                  </a:lnTo>
                  <a:lnTo>
                    <a:pt x="6843" y="3"/>
                  </a:lnTo>
                  <a:lnTo>
                    <a:pt x="6836" y="10"/>
                  </a:lnTo>
                  <a:lnTo>
                    <a:pt x="6827" y="22"/>
                  </a:lnTo>
                  <a:lnTo>
                    <a:pt x="6817" y="40"/>
                  </a:lnTo>
                  <a:lnTo>
                    <a:pt x="6806" y="61"/>
                  </a:lnTo>
                  <a:lnTo>
                    <a:pt x="6795" y="88"/>
                  </a:lnTo>
                  <a:lnTo>
                    <a:pt x="6768" y="151"/>
                  </a:lnTo>
                  <a:lnTo>
                    <a:pt x="6739" y="225"/>
                  </a:lnTo>
                  <a:lnTo>
                    <a:pt x="6706" y="309"/>
                  </a:lnTo>
                  <a:lnTo>
                    <a:pt x="6673" y="400"/>
                  </a:lnTo>
                  <a:lnTo>
                    <a:pt x="6639" y="494"/>
                  </a:lnTo>
                  <a:lnTo>
                    <a:pt x="6574" y="683"/>
                  </a:lnTo>
                  <a:lnTo>
                    <a:pt x="6516" y="855"/>
                  </a:lnTo>
                  <a:lnTo>
                    <a:pt x="6474" y="985"/>
                  </a:lnTo>
                  <a:lnTo>
                    <a:pt x="6453" y="1054"/>
                  </a:lnTo>
                  <a:lnTo>
                    <a:pt x="6438" y="1115"/>
                  </a:lnTo>
                  <a:lnTo>
                    <a:pt x="6426" y="1176"/>
                  </a:lnTo>
                  <a:lnTo>
                    <a:pt x="6416" y="1238"/>
                  </a:lnTo>
                  <a:lnTo>
                    <a:pt x="6409" y="1300"/>
                  </a:lnTo>
                  <a:lnTo>
                    <a:pt x="6403" y="1361"/>
                  </a:lnTo>
                  <a:lnTo>
                    <a:pt x="6398" y="1423"/>
                  </a:lnTo>
                  <a:lnTo>
                    <a:pt x="6395" y="1484"/>
                  </a:lnTo>
                  <a:lnTo>
                    <a:pt x="6394" y="1546"/>
                  </a:lnTo>
                  <a:lnTo>
                    <a:pt x="6394" y="1608"/>
                  </a:lnTo>
                  <a:lnTo>
                    <a:pt x="6395" y="1670"/>
                  </a:lnTo>
                  <a:lnTo>
                    <a:pt x="6397" y="1731"/>
                  </a:lnTo>
                  <a:lnTo>
                    <a:pt x="6399" y="1793"/>
                  </a:lnTo>
                  <a:lnTo>
                    <a:pt x="6406" y="1917"/>
                  </a:lnTo>
                  <a:lnTo>
                    <a:pt x="6415" y="2040"/>
                  </a:lnTo>
                  <a:lnTo>
                    <a:pt x="6422" y="2164"/>
                  </a:lnTo>
                  <a:lnTo>
                    <a:pt x="6430" y="2287"/>
                  </a:lnTo>
                  <a:lnTo>
                    <a:pt x="6432" y="2350"/>
                  </a:lnTo>
                  <a:lnTo>
                    <a:pt x="6433" y="2412"/>
                  </a:lnTo>
                  <a:lnTo>
                    <a:pt x="6435" y="2474"/>
                  </a:lnTo>
                  <a:lnTo>
                    <a:pt x="6435" y="2535"/>
                  </a:lnTo>
                  <a:lnTo>
                    <a:pt x="6433" y="2598"/>
                  </a:lnTo>
                  <a:lnTo>
                    <a:pt x="6430" y="2660"/>
                  </a:lnTo>
                  <a:lnTo>
                    <a:pt x="6425" y="2722"/>
                  </a:lnTo>
                  <a:lnTo>
                    <a:pt x="6419" y="2784"/>
                  </a:lnTo>
                  <a:lnTo>
                    <a:pt x="6411" y="2846"/>
                  </a:lnTo>
                  <a:lnTo>
                    <a:pt x="6400" y="2908"/>
                  </a:lnTo>
                  <a:lnTo>
                    <a:pt x="6388" y="2971"/>
                  </a:lnTo>
                  <a:lnTo>
                    <a:pt x="6373" y="3033"/>
                  </a:lnTo>
                  <a:lnTo>
                    <a:pt x="6360" y="3082"/>
                  </a:lnTo>
                  <a:lnTo>
                    <a:pt x="6346" y="3131"/>
                  </a:lnTo>
                  <a:lnTo>
                    <a:pt x="6331" y="3178"/>
                  </a:lnTo>
                  <a:lnTo>
                    <a:pt x="6313" y="3225"/>
                  </a:lnTo>
                  <a:lnTo>
                    <a:pt x="6296" y="3271"/>
                  </a:lnTo>
                  <a:lnTo>
                    <a:pt x="6278" y="3315"/>
                  </a:lnTo>
                  <a:lnTo>
                    <a:pt x="6257" y="3359"/>
                  </a:lnTo>
                  <a:lnTo>
                    <a:pt x="6238" y="3402"/>
                  </a:lnTo>
                  <a:lnTo>
                    <a:pt x="6216" y="3445"/>
                  </a:lnTo>
                  <a:lnTo>
                    <a:pt x="6192" y="3485"/>
                  </a:lnTo>
                  <a:lnTo>
                    <a:pt x="6169" y="3526"/>
                  </a:lnTo>
                  <a:lnTo>
                    <a:pt x="6145" y="3565"/>
                  </a:lnTo>
                  <a:lnTo>
                    <a:pt x="6120" y="3604"/>
                  </a:lnTo>
                  <a:lnTo>
                    <a:pt x="6093" y="3642"/>
                  </a:lnTo>
                  <a:lnTo>
                    <a:pt x="6067" y="3678"/>
                  </a:lnTo>
                  <a:lnTo>
                    <a:pt x="6040" y="3714"/>
                  </a:lnTo>
                  <a:lnTo>
                    <a:pt x="6010" y="3749"/>
                  </a:lnTo>
                  <a:lnTo>
                    <a:pt x="5981" y="3785"/>
                  </a:lnTo>
                  <a:lnTo>
                    <a:pt x="5952" y="3818"/>
                  </a:lnTo>
                  <a:lnTo>
                    <a:pt x="5920" y="3851"/>
                  </a:lnTo>
                  <a:lnTo>
                    <a:pt x="5889" y="3884"/>
                  </a:lnTo>
                  <a:lnTo>
                    <a:pt x="5856" y="3915"/>
                  </a:lnTo>
                  <a:lnTo>
                    <a:pt x="5823" y="3946"/>
                  </a:lnTo>
                  <a:lnTo>
                    <a:pt x="5790" y="3977"/>
                  </a:lnTo>
                  <a:lnTo>
                    <a:pt x="5756" y="4006"/>
                  </a:lnTo>
                  <a:lnTo>
                    <a:pt x="5721" y="4035"/>
                  </a:lnTo>
                  <a:lnTo>
                    <a:pt x="5685" y="4063"/>
                  </a:lnTo>
                  <a:lnTo>
                    <a:pt x="5650" y="4092"/>
                  </a:lnTo>
                  <a:lnTo>
                    <a:pt x="5613" y="4118"/>
                  </a:lnTo>
                  <a:lnTo>
                    <a:pt x="5576" y="4145"/>
                  </a:lnTo>
                  <a:lnTo>
                    <a:pt x="5500" y="4197"/>
                  </a:lnTo>
                  <a:lnTo>
                    <a:pt x="5422" y="4246"/>
                  </a:lnTo>
                  <a:lnTo>
                    <a:pt x="5343" y="4293"/>
                  </a:lnTo>
                  <a:lnTo>
                    <a:pt x="5262" y="4340"/>
                  </a:lnTo>
                  <a:lnTo>
                    <a:pt x="5180" y="4384"/>
                  </a:lnTo>
                  <a:lnTo>
                    <a:pt x="5096" y="4426"/>
                  </a:lnTo>
                  <a:lnTo>
                    <a:pt x="5011" y="4467"/>
                  </a:lnTo>
                  <a:lnTo>
                    <a:pt x="4926" y="4507"/>
                  </a:lnTo>
                  <a:lnTo>
                    <a:pt x="4840" y="4546"/>
                  </a:lnTo>
                  <a:lnTo>
                    <a:pt x="4752" y="4583"/>
                  </a:lnTo>
                  <a:lnTo>
                    <a:pt x="4665" y="4621"/>
                  </a:lnTo>
                  <a:lnTo>
                    <a:pt x="4489" y="4692"/>
                  </a:lnTo>
                  <a:lnTo>
                    <a:pt x="4315" y="4761"/>
                  </a:lnTo>
                  <a:lnTo>
                    <a:pt x="4140" y="4830"/>
                  </a:lnTo>
                  <a:lnTo>
                    <a:pt x="4136" y="4826"/>
                  </a:lnTo>
                  <a:lnTo>
                    <a:pt x="4125" y="4818"/>
                  </a:lnTo>
                  <a:lnTo>
                    <a:pt x="4098" y="4863"/>
                  </a:lnTo>
                  <a:lnTo>
                    <a:pt x="4073" y="4908"/>
                  </a:lnTo>
                  <a:lnTo>
                    <a:pt x="4048" y="4955"/>
                  </a:lnTo>
                  <a:lnTo>
                    <a:pt x="4025" y="5001"/>
                  </a:lnTo>
                  <a:lnTo>
                    <a:pt x="4002" y="5047"/>
                  </a:lnTo>
                  <a:lnTo>
                    <a:pt x="3978" y="5094"/>
                  </a:lnTo>
                  <a:lnTo>
                    <a:pt x="3958" y="5142"/>
                  </a:lnTo>
                  <a:lnTo>
                    <a:pt x="3937" y="5189"/>
                  </a:lnTo>
                  <a:lnTo>
                    <a:pt x="3916" y="5238"/>
                  </a:lnTo>
                  <a:lnTo>
                    <a:pt x="3897" y="5286"/>
                  </a:lnTo>
                  <a:lnTo>
                    <a:pt x="3878" y="5335"/>
                  </a:lnTo>
                  <a:lnTo>
                    <a:pt x="3861" y="5385"/>
                  </a:lnTo>
                  <a:lnTo>
                    <a:pt x="3844" y="5434"/>
                  </a:lnTo>
                  <a:lnTo>
                    <a:pt x="3828" y="5484"/>
                  </a:lnTo>
                  <a:lnTo>
                    <a:pt x="3812" y="5533"/>
                  </a:lnTo>
                  <a:lnTo>
                    <a:pt x="3797" y="5583"/>
                  </a:lnTo>
                  <a:lnTo>
                    <a:pt x="3789" y="5621"/>
                  </a:lnTo>
                  <a:lnTo>
                    <a:pt x="3779" y="5660"/>
                  </a:lnTo>
                  <a:lnTo>
                    <a:pt x="3772" y="5701"/>
                  </a:lnTo>
                  <a:lnTo>
                    <a:pt x="3763" y="5744"/>
                  </a:lnTo>
                  <a:lnTo>
                    <a:pt x="3749" y="5832"/>
                  </a:lnTo>
                  <a:lnTo>
                    <a:pt x="3731" y="5919"/>
                  </a:lnTo>
                  <a:lnTo>
                    <a:pt x="3723" y="5962"/>
                  </a:lnTo>
                  <a:lnTo>
                    <a:pt x="3713" y="6003"/>
                  </a:lnTo>
                  <a:lnTo>
                    <a:pt x="3702" y="6042"/>
                  </a:lnTo>
                  <a:lnTo>
                    <a:pt x="3691" y="6079"/>
                  </a:lnTo>
                  <a:lnTo>
                    <a:pt x="3678" y="6112"/>
                  </a:lnTo>
                  <a:lnTo>
                    <a:pt x="3670" y="6128"/>
                  </a:lnTo>
                  <a:lnTo>
                    <a:pt x="3663" y="6143"/>
                  </a:lnTo>
                  <a:lnTo>
                    <a:pt x="3654" y="6156"/>
                  </a:lnTo>
                  <a:lnTo>
                    <a:pt x="3646" y="6168"/>
                  </a:lnTo>
                  <a:lnTo>
                    <a:pt x="3637" y="6181"/>
                  </a:lnTo>
                  <a:lnTo>
                    <a:pt x="3628" y="6190"/>
                  </a:lnTo>
                  <a:lnTo>
                    <a:pt x="3635" y="6132"/>
                  </a:lnTo>
                  <a:lnTo>
                    <a:pt x="3642" y="6073"/>
                  </a:lnTo>
                  <a:lnTo>
                    <a:pt x="3651" y="6016"/>
                  </a:lnTo>
                  <a:lnTo>
                    <a:pt x="3661" y="5957"/>
                  </a:lnTo>
                  <a:lnTo>
                    <a:pt x="3672" y="5899"/>
                  </a:lnTo>
                  <a:lnTo>
                    <a:pt x="3683" y="5842"/>
                  </a:lnTo>
                  <a:lnTo>
                    <a:pt x="3696" y="5785"/>
                  </a:lnTo>
                  <a:lnTo>
                    <a:pt x="3709" y="5727"/>
                  </a:lnTo>
                  <a:lnTo>
                    <a:pt x="3724" y="5670"/>
                  </a:lnTo>
                  <a:lnTo>
                    <a:pt x="3740" y="5613"/>
                  </a:lnTo>
                  <a:lnTo>
                    <a:pt x="3757" y="5557"/>
                  </a:lnTo>
                  <a:lnTo>
                    <a:pt x="3775" y="5501"/>
                  </a:lnTo>
                  <a:lnTo>
                    <a:pt x="3794" y="5446"/>
                  </a:lnTo>
                  <a:lnTo>
                    <a:pt x="3815" y="5390"/>
                  </a:lnTo>
                  <a:lnTo>
                    <a:pt x="3835" y="5335"/>
                  </a:lnTo>
                  <a:lnTo>
                    <a:pt x="3857" y="5281"/>
                  </a:lnTo>
                  <a:lnTo>
                    <a:pt x="3865" y="5265"/>
                  </a:lnTo>
                  <a:lnTo>
                    <a:pt x="3873" y="5248"/>
                  </a:lnTo>
                  <a:lnTo>
                    <a:pt x="3892" y="5215"/>
                  </a:lnTo>
                  <a:lnTo>
                    <a:pt x="3914" y="5181"/>
                  </a:lnTo>
                  <a:lnTo>
                    <a:pt x="3937" y="5145"/>
                  </a:lnTo>
                  <a:lnTo>
                    <a:pt x="3986" y="5073"/>
                  </a:lnTo>
                  <a:lnTo>
                    <a:pt x="4009" y="5036"/>
                  </a:lnTo>
                  <a:lnTo>
                    <a:pt x="4031" y="5000"/>
                  </a:lnTo>
                  <a:lnTo>
                    <a:pt x="4051" y="4964"/>
                  </a:lnTo>
                  <a:lnTo>
                    <a:pt x="4059" y="4947"/>
                  </a:lnTo>
                  <a:lnTo>
                    <a:pt x="4066" y="4929"/>
                  </a:lnTo>
                  <a:lnTo>
                    <a:pt x="4074" y="4912"/>
                  </a:lnTo>
                  <a:lnTo>
                    <a:pt x="4079" y="4895"/>
                  </a:lnTo>
                  <a:lnTo>
                    <a:pt x="4082" y="4879"/>
                  </a:lnTo>
                  <a:lnTo>
                    <a:pt x="4086" y="4862"/>
                  </a:lnTo>
                  <a:lnTo>
                    <a:pt x="4087" y="4846"/>
                  </a:lnTo>
                  <a:lnTo>
                    <a:pt x="4087" y="4831"/>
                  </a:lnTo>
                  <a:lnTo>
                    <a:pt x="4085" y="4815"/>
                  </a:lnTo>
                  <a:lnTo>
                    <a:pt x="4081" y="4801"/>
                  </a:lnTo>
                  <a:lnTo>
                    <a:pt x="4075" y="4786"/>
                  </a:lnTo>
                  <a:lnTo>
                    <a:pt x="4068" y="4772"/>
                  </a:lnTo>
                  <a:lnTo>
                    <a:pt x="4058" y="4759"/>
                  </a:lnTo>
                  <a:lnTo>
                    <a:pt x="4046" y="4746"/>
                  </a:lnTo>
                  <a:lnTo>
                    <a:pt x="4013" y="4712"/>
                  </a:lnTo>
                  <a:lnTo>
                    <a:pt x="3980" y="4679"/>
                  </a:lnTo>
                  <a:lnTo>
                    <a:pt x="3947" y="4644"/>
                  </a:lnTo>
                  <a:lnTo>
                    <a:pt x="3915" y="4609"/>
                  </a:lnTo>
                  <a:lnTo>
                    <a:pt x="3884" y="4573"/>
                  </a:lnTo>
                  <a:lnTo>
                    <a:pt x="3855" y="4535"/>
                  </a:lnTo>
                  <a:lnTo>
                    <a:pt x="3826" y="4499"/>
                  </a:lnTo>
                  <a:lnTo>
                    <a:pt x="3797" y="4459"/>
                  </a:lnTo>
                  <a:lnTo>
                    <a:pt x="3771" y="4420"/>
                  </a:lnTo>
                  <a:lnTo>
                    <a:pt x="3745" y="4381"/>
                  </a:lnTo>
                  <a:lnTo>
                    <a:pt x="3719" y="4341"/>
                  </a:lnTo>
                  <a:lnTo>
                    <a:pt x="3695" y="4301"/>
                  </a:lnTo>
                  <a:lnTo>
                    <a:pt x="3673" y="4259"/>
                  </a:lnTo>
                  <a:lnTo>
                    <a:pt x="3650" y="4217"/>
                  </a:lnTo>
                  <a:lnTo>
                    <a:pt x="3629" y="4175"/>
                  </a:lnTo>
                  <a:lnTo>
                    <a:pt x="3609" y="4132"/>
                  </a:lnTo>
                  <a:lnTo>
                    <a:pt x="3591" y="4088"/>
                  </a:lnTo>
                  <a:lnTo>
                    <a:pt x="3573" y="4045"/>
                  </a:lnTo>
                  <a:lnTo>
                    <a:pt x="3557" y="4000"/>
                  </a:lnTo>
                  <a:lnTo>
                    <a:pt x="3541" y="3956"/>
                  </a:lnTo>
                  <a:lnTo>
                    <a:pt x="3526" y="3911"/>
                  </a:lnTo>
                  <a:lnTo>
                    <a:pt x="3514" y="3865"/>
                  </a:lnTo>
                  <a:lnTo>
                    <a:pt x="3502" y="3820"/>
                  </a:lnTo>
                  <a:lnTo>
                    <a:pt x="3492" y="3774"/>
                  </a:lnTo>
                  <a:lnTo>
                    <a:pt x="3482" y="3727"/>
                  </a:lnTo>
                  <a:lnTo>
                    <a:pt x="3475" y="3681"/>
                  </a:lnTo>
                  <a:lnTo>
                    <a:pt x="3467" y="3633"/>
                  </a:lnTo>
                  <a:lnTo>
                    <a:pt x="3463" y="3587"/>
                  </a:lnTo>
                  <a:lnTo>
                    <a:pt x="3459" y="3539"/>
                  </a:lnTo>
                  <a:lnTo>
                    <a:pt x="3456" y="3491"/>
                  </a:lnTo>
                  <a:lnTo>
                    <a:pt x="3455" y="3444"/>
                  </a:lnTo>
                  <a:lnTo>
                    <a:pt x="3456" y="3396"/>
                  </a:lnTo>
                  <a:close/>
                  <a:moveTo>
                    <a:pt x="4388" y="3664"/>
                  </a:moveTo>
                  <a:lnTo>
                    <a:pt x="4388" y="3664"/>
                  </a:lnTo>
                  <a:lnTo>
                    <a:pt x="4372" y="3714"/>
                  </a:lnTo>
                  <a:lnTo>
                    <a:pt x="4357" y="3764"/>
                  </a:lnTo>
                  <a:lnTo>
                    <a:pt x="4343" y="3814"/>
                  </a:lnTo>
                  <a:lnTo>
                    <a:pt x="4331" y="3863"/>
                  </a:lnTo>
                  <a:lnTo>
                    <a:pt x="4307" y="3958"/>
                  </a:lnTo>
                  <a:lnTo>
                    <a:pt x="4288" y="4049"/>
                  </a:lnTo>
                  <a:lnTo>
                    <a:pt x="4231" y="3972"/>
                  </a:lnTo>
                  <a:lnTo>
                    <a:pt x="4174" y="3896"/>
                  </a:lnTo>
                  <a:lnTo>
                    <a:pt x="4117" y="3819"/>
                  </a:lnTo>
                  <a:lnTo>
                    <a:pt x="4058" y="3744"/>
                  </a:lnTo>
                  <a:lnTo>
                    <a:pt x="3997" y="3670"/>
                  </a:lnTo>
                  <a:lnTo>
                    <a:pt x="3934" y="3596"/>
                  </a:lnTo>
                  <a:lnTo>
                    <a:pt x="3871" y="3526"/>
                  </a:lnTo>
                  <a:lnTo>
                    <a:pt x="3839" y="3491"/>
                  </a:lnTo>
                  <a:lnTo>
                    <a:pt x="3806" y="3457"/>
                  </a:lnTo>
                  <a:lnTo>
                    <a:pt x="3853" y="3519"/>
                  </a:lnTo>
                  <a:lnTo>
                    <a:pt x="3899" y="3582"/>
                  </a:lnTo>
                  <a:lnTo>
                    <a:pt x="3943" y="3647"/>
                  </a:lnTo>
                  <a:lnTo>
                    <a:pt x="3988" y="3710"/>
                  </a:lnTo>
                  <a:lnTo>
                    <a:pt x="4032" y="3775"/>
                  </a:lnTo>
                  <a:lnTo>
                    <a:pt x="4075" y="3840"/>
                  </a:lnTo>
                  <a:lnTo>
                    <a:pt x="4159" y="3972"/>
                  </a:lnTo>
                  <a:lnTo>
                    <a:pt x="4173" y="3995"/>
                  </a:lnTo>
                  <a:lnTo>
                    <a:pt x="4186" y="4018"/>
                  </a:lnTo>
                  <a:lnTo>
                    <a:pt x="4197" y="4041"/>
                  </a:lnTo>
                  <a:lnTo>
                    <a:pt x="4207" y="4063"/>
                  </a:lnTo>
                  <a:lnTo>
                    <a:pt x="4216" y="4087"/>
                  </a:lnTo>
                  <a:lnTo>
                    <a:pt x="4223" y="4110"/>
                  </a:lnTo>
                  <a:lnTo>
                    <a:pt x="4229" y="4133"/>
                  </a:lnTo>
                  <a:lnTo>
                    <a:pt x="4234" y="4155"/>
                  </a:lnTo>
                  <a:lnTo>
                    <a:pt x="4238" y="4178"/>
                  </a:lnTo>
                  <a:lnTo>
                    <a:pt x="4241" y="4200"/>
                  </a:lnTo>
                  <a:lnTo>
                    <a:pt x="4244" y="4224"/>
                  </a:lnTo>
                  <a:lnTo>
                    <a:pt x="4245" y="4247"/>
                  </a:lnTo>
                  <a:lnTo>
                    <a:pt x="4246" y="4292"/>
                  </a:lnTo>
                  <a:lnTo>
                    <a:pt x="4244" y="4337"/>
                  </a:lnTo>
                  <a:lnTo>
                    <a:pt x="4240" y="4384"/>
                  </a:lnTo>
                  <a:lnTo>
                    <a:pt x="4235" y="4431"/>
                  </a:lnTo>
                  <a:lnTo>
                    <a:pt x="4223" y="4527"/>
                  </a:lnTo>
                  <a:lnTo>
                    <a:pt x="4217" y="4576"/>
                  </a:lnTo>
                  <a:lnTo>
                    <a:pt x="4212" y="4626"/>
                  </a:lnTo>
                  <a:lnTo>
                    <a:pt x="4207" y="4677"/>
                  </a:lnTo>
                  <a:lnTo>
                    <a:pt x="4205" y="4730"/>
                  </a:lnTo>
                  <a:lnTo>
                    <a:pt x="4222" y="4675"/>
                  </a:lnTo>
                  <a:lnTo>
                    <a:pt x="4235" y="4622"/>
                  </a:lnTo>
                  <a:lnTo>
                    <a:pt x="4247" y="4571"/>
                  </a:lnTo>
                  <a:lnTo>
                    <a:pt x="4257" y="4521"/>
                  </a:lnTo>
                  <a:lnTo>
                    <a:pt x="4268" y="4473"/>
                  </a:lnTo>
                  <a:lnTo>
                    <a:pt x="4279" y="4426"/>
                  </a:lnTo>
                  <a:lnTo>
                    <a:pt x="4290" y="4382"/>
                  </a:lnTo>
                  <a:lnTo>
                    <a:pt x="4298" y="4362"/>
                  </a:lnTo>
                  <a:lnTo>
                    <a:pt x="4305" y="4341"/>
                  </a:lnTo>
                  <a:lnTo>
                    <a:pt x="4312" y="4321"/>
                  </a:lnTo>
                  <a:lnTo>
                    <a:pt x="4321" y="4302"/>
                  </a:lnTo>
                  <a:lnTo>
                    <a:pt x="4331" y="4283"/>
                  </a:lnTo>
                  <a:lnTo>
                    <a:pt x="4342" y="4265"/>
                  </a:lnTo>
                  <a:lnTo>
                    <a:pt x="4353" y="4248"/>
                  </a:lnTo>
                  <a:lnTo>
                    <a:pt x="4365" y="4231"/>
                  </a:lnTo>
                  <a:lnTo>
                    <a:pt x="4379" y="4215"/>
                  </a:lnTo>
                  <a:lnTo>
                    <a:pt x="4394" y="4200"/>
                  </a:lnTo>
                  <a:lnTo>
                    <a:pt x="4411" y="4186"/>
                  </a:lnTo>
                  <a:lnTo>
                    <a:pt x="4430" y="4171"/>
                  </a:lnTo>
                  <a:lnTo>
                    <a:pt x="4450" y="4159"/>
                  </a:lnTo>
                  <a:lnTo>
                    <a:pt x="4471" y="4147"/>
                  </a:lnTo>
                  <a:lnTo>
                    <a:pt x="4496" y="4136"/>
                  </a:lnTo>
                  <a:lnTo>
                    <a:pt x="4520" y="4125"/>
                  </a:lnTo>
                  <a:lnTo>
                    <a:pt x="4548" y="4115"/>
                  </a:lnTo>
                  <a:lnTo>
                    <a:pt x="4577" y="4106"/>
                  </a:lnTo>
                  <a:lnTo>
                    <a:pt x="4652" y="4085"/>
                  </a:lnTo>
                  <a:lnTo>
                    <a:pt x="4730" y="4061"/>
                  </a:lnTo>
                  <a:lnTo>
                    <a:pt x="4811" y="4038"/>
                  </a:lnTo>
                  <a:lnTo>
                    <a:pt x="4892" y="4013"/>
                  </a:lnTo>
                  <a:lnTo>
                    <a:pt x="4933" y="4002"/>
                  </a:lnTo>
                  <a:lnTo>
                    <a:pt x="4974" y="3993"/>
                  </a:lnTo>
                  <a:lnTo>
                    <a:pt x="5014" y="3983"/>
                  </a:lnTo>
                  <a:lnTo>
                    <a:pt x="5055" y="3975"/>
                  </a:lnTo>
                  <a:lnTo>
                    <a:pt x="5096" y="3968"/>
                  </a:lnTo>
                  <a:lnTo>
                    <a:pt x="5135" y="3962"/>
                  </a:lnTo>
                  <a:lnTo>
                    <a:pt x="5174" y="3958"/>
                  </a:lnTo>
                  <a:lnTo>
                    <a:pt x="5213" y="3956"/>
                  </a:lnTo>
                  <a:lnTo>
                    <a:pt x="5109" y="3968"/>
                  </a:lnTo>
                  <a:lnTo>
                    <a:pt x="5005" y="3983"/>
                  </a:lnTo>
                  <a:lnTo>
                    <a:pt x="4901" y="3999"/>
                  </a:lnTo>
                  <a:lnTo>
                    <a:pt x="4799" y="4016"/>
                  </a:lnTo>
                  <a:lnTo>
                    <a:pt x="4695" y="4035"/>
                  </a:lnTo>
                  <a:lnTo>
                    <a:pt x="4592" y="4055"/>
                  </a:lnTo>
                  <a:lnTo>
                    <a:pt x="4489" y="4076"/>
                  </a:lnTo>
                  <a:lnTo>
                    <a:pt x="4388" y="4098"/>
                  </a:lnTo>
                  <a:lnTo>
                    <a:pt x="4401" y="4060"/>
                  </a:lnTo>
                  <a:lnTo>
                    <a:pt x="4415" y="4023"/>
                  </a:lnTo>
                  <a:lnTo>
                    <a:pt x="4430" y="3989"/>
                  </a:lnTo>
                  <a:lnTo>
                    <a:pt x="4445" y="3957"/>
                  </a:lnTo>
                  <a:lnTo>
                    <a:pt x="4461" y="3928"/>
                  </a:lnTo>
                  <a:lnTo>
                    <a:pt x="4478" y="3900"/>
                  </a:lnTo>
                  <a:lnTo>
                    <a:pt x="4496" y="3874"/>
                  </a:lnTo>
                  <a:lnTo>
                    <a:pt x="4514" y="3849"/>
                  </a:lnTo>
                  <a:lnTo>
                    <a:pt x="4533" y="3827"/>
                  </a:lnTo>
                  <a:lnTo>
                    <a:pt x="4553" y="3808"/>
                  </a:lnTo>
                  <a:lnTo>
                    <a:pt x="4573" y="3788"/>
                  </a:lnTo>
                  <a:lnTo>
                    <a:pt x="4595" y="3771"/>
                  </a:lnTo>
                  <a:lnTo>
                    <a:pt x="4617" y="3755"/>
                  </a:lnTo>
                  <a:lnTo>
                    <a:pt x="4640" y="3741"/>
                  </a:lnTo>
                  <a:lnTo>
                    <a:pt x="4663" y="3727"/>
                  </a:lnTo>
                  <a:lnTo>
                    <a:pt x="4688" y="3715"/>
                  </a:lnTo>
                  <a:lnTo>
                    <a:pt x="4712" y="3704"/>
                  </a:lnTo>
                  <a:lnTo>
                    <a:pt x="4739" y="3693"/>
                  </a:lnTo>
                  <a:lnTo>
                    <a:pt x="4766" y="3683"/>
                  </a:lnTo>
                  <a:lnTo>
                    <a:pt x="4793" y="3673"/>
                  </a:lnTo>
                  <a:lnTo>
                    <a:pt x="4851" y="3658"/>
                  </a:lnTo>
                  <a:lnTo>
                    <a:pt x="4912" y="3642"/>
                  </a:lnTo>
                  <a:lnTo>
                    <a:pt x="4977" y="3627"/>
                  </a:lnTo>
                  <a:lnTo>
                    <a:pt x="5046" y="3612"/>
                  </a:lnTo>
                  <a:lnTo>
                    <a:pt x="5119" y="3596"/>
                  </a:lnTo>
                  <a:lnTo>
                    <a:pt x="5195" y="3579"/>
                  </a:lnTo>
                  <a:lnTo>
                    <a:pt x="5298" y="3554"/>
                  </a:lnTo>
                  <a:lnTo>
                    <a:pt x="5401" y="3527"/>
                  </a:lnTo>
                  <a:lnTo>
                    <a:pt x="5454" y="3515"/>
                  </a:lnTo>
                  <a:lnTo>
                    <a:pt x="5507" y="3504"/>
                  </a:lnTo>
                  <a:lnTo>
                    <a:pt x="5559" y="3495"/>
                  </a:lnTo>
                  <a:lnTo>
                    <a:pt x="5611" y="3489"/>
                  </a:lnTo>
                  <a:lnTo>
                    <a:pt x="5543" y="3495"/>
                  </a:lnTo>
                  <a:lnTo>
                    <a:pt x="5476" y="3502"/>
                  </a:lnTo>
                  <a:lnTo>
                    <a:pt x="5409" y="3511"/>
                  </a:lnTo>
                  <a:lnTo>
                    <a:pt x="5342" y="3519"/>
                  </a:lnTo>
                  <a:lnTo>
                    <a:pt x="5274" y="3530"/>
                  </a:lnTo>
                  <a:lnTo>
                    <a:pt x="5208" y="3540"/>
                  </a:lnTo>
                  <a:lnTo>
                    <a:pt x="5074" y="3563"/>
                  </a:lnTo>
                  <a:lnTo>
                    <a:pt x="4941" y="3589"/>
                  </a:lnTo>
                  <a:lnTo>
                    <a:pt x="4807" y="3616"/>
                  </a:lnTo>
                  <a:lnTo>
                    <a:pt x="4675" y="3645"/>
                  </a:lnTo>
                  <a:lnTo>
                    <a:pt x="4543" y="3673"/>
                  </a:lnTo>
                  <a:lnTo>
                    <a:pt x="4560" y="3632"/>
                  </a:lnTo>
                  <a:lnTo>
                    <a:pt x="4577" y="3593"/>
                  </a:lnTo>
                  <a:lnTo>
                    <a:pt x="4595" y="3556"/>
                  </a:lnTo>
                  <a:lnTo>
                    <a:pt x="4614" y="3521"/>
                  </a:lnTo>
                  <a:lnTo>
                    <a:pt x="4632" y="3489"/>
                  </a:lnTo>
                  <a:lnTo>
                    <a:pt x="4652" y="3458"/>
                  </a:lnTo>
                  <a:lnTo>
                    <a:pt x="4673" y="3430"/>
                  </a:lnTo>
                  <a:lnTo>
                    <a:pt x="4694" y="3403"/>
                  </a:lnTo>
                  <a:lnTo>
                    <a:pt x="4716" y="3378"/>
                  </a:lnTo>
                  <a:lnTo>
                    <a:pt x="4738" y="3354"/>
                  </a:lnTo>
                  <a:lnTo>
                    <a:pt x="4761" y="3334"/>
                  </a:lnTo>
                  <a:lnTo>
                    <a:pt x="4784" y="3313"/>
                  </a:lnTo>
                  <a:lnTo>
                    <a:pt x="4809" y="3293"/>
                  </a:lnTo>
                  <a:lnTo>
                    <a:pt x="4833" y="3276"/>
                  </a:lnTo>
                  <a:lnTo>
                    <a:pt x="4860" y="3259"/>
                  </a:lnTo>
                  <a:lnTo>
                    <a:pt x="4886" y="3244"/>
                  </a:lnTo>
                  <a:lnTo>
                    <a:pt x="4914" y="3230"/>
                  </a:lnTo>
                  <a:lnTo>
                    <a:pt x="4942" y="3215"/>
                  </a:lnTo>
                  <a:lnTo>
                    <a:pt x="4971" y="3203"/>
                  </a:lnTo>
                  <a:lnTo>
                    <a:pt x="5000" y="3191"/>
                  </a:lnTo>
                  <a:lnTo>
                    <a:pt x="5031" y="3178"/>
                  </a:lnTo>
                  <a:lnTo>
                    <a:pt x="5063" y="3167"/>
                  </a:lnTo>
                  <a:lnTo>
                    <a:pt x="5129" y="3145"/>
                  </a:lnTo>
                  <a:lnTo>
                    <a:pt x="5199" y="3123"/>
                  </a:lnTo>
                  <a:lnTo>
                    <a:pt x="5273" y="3103"/>
                  </a:lnTo>
                  <a:lnTo>
                    <a:pt x="5350" y="3081"/>
                  </a:lnTo>
                  <a:lnTo>
                    <a:pt x="5433" y="3056"/>
                  </a:lnTo>
                  <a:lnTo>
                    <a:pt x="5486" y="3039"/>
                  </a:lnTo>
                  <a:lnTo>
                    <a:pt x="5540" y="3021"/>
                  </a:lnTo>
                  <a:lnTo>
                    <a:pt x="5596" y="3002"/>
                  </a:lnTo>
                  <a:lnTo>
                    <a:pt x="5652" y="2984"/>
                  </a:lnTo>
                  <a:lnTo>
                    <a:pt x="5708" y="2966"/>
                  </a:lnTo>
                  <a:lnTo>
                    <a:pt x="5765" y="2951"/>
                  </a:lnTo>
                  <a:lnTo>
                    <a:pt x="5793" y="2944"/>
                  </a:lnTo>
                  <a:lnTo>
                    <a:pt x="5821" y="2939"/>
                  </a:lnTo>
                  <a:lnTo>
                    <a:pt x="5848" y="2934"/>
                  </a:lnTo>
                  <a:lnTo>
                    <a:pt x="5876" y="2930"/>
                  </a:lnTo>
                  <a:lnTo>
                    <a:pt x="5805" y="2941"/>
                  </a:lnTo>
                  <a:lnTo>
                    <a:pt x="5734" y="2955"/>
                  </a:lnTo>
                  <a:lnTo>
                    <a:pt x="5663" y="2967"/>
                  </a:lnTo>
                  <a:lnTo>
                    <a:pt x="5592" y="2982"/>
                  </a:lnTo>
                  <a:lnTo>
                    <a:pt x="5450" y="3012"/>
                  </a:lnTo>
                  <a:lnTo>
                    <a:pt x="5310" y="3045"/>
                  </a:lnTo>
                  <a:lnTo>
                    <a:pt x="5169" y="3079"/>
                  </a:lnTo>
                  <a:lnTo>
                    <a:pt x="5030" y="3116"/>
                  </a:lnTo>
                  <a:lnTo>
                    <a:pt x="4890" y="3154"/>
                  </a:lnTo>
                  <a:lnTo>
                    <a:pt x="4752" y="3192"/>
                  </a:lnTo>
                  <a:lnTo>
                    <a:pt x="4773" y="3150"/>
                  </a:lnTo>
                  <a:lnTo>
                    <a:pt x="4796" y="3111"/>
                  </a:lnTo>
                  <a:lnTo>
                    <a:pt x="4822" y="3073"/>
                  </a:lnTo>
                  <a:lnTo>
                    <a:pt x="4849" y="3037"/>
                  </a:lnTo>
                  <a:lnTo>
                    <a:pt x="4878" y="3001"/>
                  </a:lnTo>
                  <a:lnTo>
                    <a:pt x="4909" y="2967"/>
                  </a:lnTo>
                  <a:lnTo>
                    <a:pt x="4941" y="2935"/>
                  </a:lnTo>
                  <a:lnTo>
                    <a:pt x="4975" y="2905"/>
                  </a:lnTo>
                  <a:lnTo>
                    <a:pt x="5010" y="2875"/>
                  </a:lnTo>
                  <a:lnTo>
                    <a:pt x="5047" y="2847"/>
                  </a:lnTo>
                  <a:lnTo>
                    <a:pt x="5085" y="2820"/>
                  </a:lnTo>
                  <a:lnTo>
                    <a:pt x="5123" y="2795"/>
                  </a:lnTo>
                  <a:lnTo>
                    <a:pt x="5163" y="2770"/>
                  </a:lnTo>
                  <a:lnTo>
                    <a:pt x="5205" y="2747"/>
                  </a:lnTo>
                  <a:lnTo>
                    <a:pt x="5246" y="2725"/>
                  </a:lnTo>
                  <a:lnTo>
                    <a:pt x="5290" y="2703"/>
                  </a:lnTo>
                  <a:lnTo>
                    <a:pt x="5333" y="2683"/>
                  </a:lnTo>
                  <a:lnTo>
                    <a:pt x="5378" y="2664"/>
                  </a:lnTo>
                  <a:lnTo>
                    <a:pt x="5423" y="2645"/>
                  </a:lnTo>
                  <a:lnTo>
                    <a:pt x="5469" y="2627"/>
                  </a:lnTo>
                  <a:lnTo>
                    <a:pt x="5515" y="2611"/>
                  </a:lnTo>
                  <a:lnTo>
                    <a:pt x="5562" y="2594"/>
                  </a:lnTo>
                  <a:lnTo>
                    <a:pt x="5656" y="2565"/>
                  </a:lnTo>
                  <a:lnTo>
                    <a:pt x="5750" y="2537"/>
                  </a:lnTo>
                  <a:lnTo>
                    <a:pt x="5844" y="2512"/>
                  </a:lnTo>
                  <a:lnTo>
                    <a:pt x="5937" y="2488"/>
                  </a:lnTo>
                  <a:lnTo>
                    <a:pt x="6029" y="2466"/>
                  </a:lnTo>
                  <a:lnTo>
                    <a:pt x="5961" y="2480"/>
                  </a:lnTo>
                  <a:lnTo>
                    <a:pt x="5894" y="2495"/>
                  </a:lnTo>
                  <a:lnTo>
                    <a:pt x="5827" y="2511"/>
                  </a:lnTo>
                  <a:lnTo>
                    <a:pt x="5760" y="2528"/>
                  </a:lnTo>
                  <a:lnTo>
                    <a:pt x="5626" y="2564"/>
                  </a:lnTo>
                  <a:lnTo>
                    <a:pt x="5493" y="2601"/>
                  </a:lnTo>
                  <a:lnTo>
                    <a:pt x="5361" y="2641"/>
                  </a:lnTo>
                  <a:lnTo>
                    <a:pt x="5229" y="2682"/>
                  </a:lnTo>
                  <a:lnTo>
                    <a:pt x="5097" y="2724"/>
                  </a:lnTo>
                  <a:lnTo>
                    <a:pt x="4966" y="2766"/>
                  </a:lnTo>
                  <a:lnTo>
                    <a:pt x="4989" y="2727"/>
                  </a:lnTo>
                  <a:lnTo>
                    <a:pt x="5014" y="2688"/>
                  </a:lnTo>
                  <a:lnTo>
                    <a:pt x="5038" y="2652"/>
                  </a:lnTo>
                  <a:lnTo>
                    <a:pt x="5065" y="2616"/>
                  </a:lnTo>
                  <a:lnTo>
                    <a:pt x="5093" y="2582"/>
                  </a:lnTo>
                  <a:lnTo>
                    <a:pt x="5123" y="2549"/>
                  </a:lnTo>
                  <a:lnTo>
                    <a:pt x="5152" y="2517"/>
                  </a:lnTo>
                  <a:lnTo>
                    <a:pt x="5184" y="2487"/>
                  </a:lnTo>
                  <a:lnTo>
                    <a:pt x="5216" y="2457"/>
                  </a:lnTo>
                  <a:lnTo>
                    <a:pt x="5250" y="2429"/>
                  </a:lnTo>
                  <a:lnTo>
                    <a:pt x="5284" y="2402"/>
                  </a:lnTo>
                  <a:lnTo>
                    <a:pt x="5318" y="2375"/>
                  </a:lnTo>
                  <a:lnTo>
                    <a:pt x="5355" y="2351"/>
                  </a:lnTo>
                  <a:lnTo>
                    <a:pt x="5392" y="2326"/>
                  </a:lnTo>
                  <a:lnTo>
                    <a:pt x="5430" y="2303"/>
                  </a:lnTo>
                  <a:lnTo>
                    <a:pt x="5469" y="2281"/>
                  </a:lnTo>
                  <a:lnTo>
                    <a:pt x="5508" y="2260"/>
                  </a:lnTo>
                  <a:lnTo>
                    <a:pt x="5547" y="2241"/>
                  </a:lnTo>
                  <a:lnTo>
                    <a:pt x="5587" y="2221"/>
                  </a:lnTo>
                  <a:lnTo>
                    <a:pt x="5629" y="2203"/>
                  </a:lnTo>
                  <a:lnTo>
                    <a:pt x="5670" y="2185"/>
                  </a:lnTo>
                  <a:lnTo>
                    <a:pt x="5713" y="2167"/>
                  </a:lnTo>
                  <a:lnTo>
                    <a:pt x="5756" y="2152"/>
                  </a:lnTo>
                  <a:lnTo>
                    <a:pt x="5799" y="2136"/>
                  </a:lnTo>
                  <a:lnTo>
                    <a:pt x="5842" y="2121"/>
                  </a:lnTo>
                  <a:lnTo>
                    <a:pt x="5886" y="2108"/>
                  </a:lnTo>
                  <a:lnTo>
                    <a:pt x="5974" y="2081"/>
                  </a:lnTo>
                  <a:lnTo>
                    <a:pt x="6064" y="2056"/>
                  </a:lnTo>
                  <a:lnTo>
                    <a:pt x="6153" y="2034"/>
                  </a:lnTo>
                  <a:lnTo>
                    <a:pt x="6095" y="2048"/>
                  </a:lnTo>
                  <a:lnTo>
                    <a:pt x="6035" y="2062"/>
                  </a:lnTo>
                  <a:lnTo>
                    <a:pt x="5917" y="2094"/>
                  </a:lnTo>
                  <a:lnTo>
                    <a:pt x="5801" y="2127"/>
                  </a:lnTo>
                  <a:lnTo>
                    <a:pt x="5684" y="2163"/>
                  </a:lnTo>
                  <a:lnTo>
                    <a:pt x="5569" y="2200"/>
                  </a:lnTo>
                  <a:lnTo>
                    <a:pt x="5453" y="2238"/>
                  </a:lnTo>
                  <a:lnTo>
                    <a:pt x="5338" y="2279"/>
                  </a:lnTo>
                  <a:lnTo>
                    <a:pt x="5224" y="2319"/>
                  </a:lnTo>
                  <a:lnTo>
                    <a:pt x="5266" y="2255"/>
                  </a:lnTo>
                  <a:lnTo>
                    <a:pt x="5309" y="2194"/>
                  </a:lnTo>
                  <a:lnTo>
                    <a:pt x="5354" y="2137"/>
                  </a:lnTo>
                  <a:lnTo>
                    <a:pt x="5377" y="2109"/>
                  </a:lnTo>
                  <a:lnTo>
                    <a:pt x="5399" y="2082"/>
                  </a:lnTo>
                  <a:lnTo>
                    <a:pt x="5423" y="2055"/>
                  </a:lnTo>
                  <a:lnTo>
                    <a:pt x="5447" y="2029"/>
                  </a:lnTo>
                  <a:lnTo>
                    <a:pt x="5471" y="2005"/>
                  </a:lnTo>
                  <a:lnTo>
                    <a:pt x="5497" y="1980"/>
                  </a:lnTo>
                  <a:lnTo>
                    <a:pt x="5521" y="1957"/>
                  </a:lnTo>
                  <a:lnTo>
                    <a:pt x="5547" y="1934"/>
                  </a:lnTo>
                  <a:lnTo>
                    <a:pt x="5574" y="1911"/>
                  </a:lnTo>
                  <a:lnTo>
                    <a:pt x="5601" y="1889"/>
                  </a:lnTo>
                  <a:lnTo>
                    <a:pt x="5628" y="1868"/>
                  </a:lnTo>
                  <a:lnTo>
                    <a:pt x="5655" y="1847"/>
                  </a:lnTo>
                  <a:lnTo>
                    <a:pt x="5684" y="1828"/>
                  </a:lnTo>
                  <a:lnTo>
                    <a:pt x="5712" y="1808"/>
                  </a:lnTo>
                  <a:lnTo>
                    <a:pt x="5741" y="1789"/>
                  </a:lnTo>
                  <a:lnTo>
                    <a:pt x="5772" y="1770"/>
                  </a:lnTo>
                  <a:lnTo>
                    <a:pt x="5801" y="1752"/>
                  </a:lnTo>
                  <a:lnTo>
                    <a:pt x="5833" y="1735"/>
                  </a:lnTo>
                  <a:lnTo>
                    <a:pt x="5897" y="1702"/>
                  </a:lnTo>
                  <a:lnTo>
                    <a:pt x="5964" y="1670"/>
                  </a:lnTo>
                  <a:lnTo>
                    <a:pt x="6034" y="1641"/>
                  </a:lnTo>
                  <a:lnTo>
                    <a:pt x="6106" y="1612"/>
                  </a:lnTo>
                  <a:lnTo>
                    <a:pt x="6030" y="1641"/>
                  </a:lnTo>
                  <a:lnTo>
                    <a:pt x="5954" y="1670"/>
                  </a:lnTo>
                  <a:lnTo>
                    <a:pt x="5879" y="1701"/>
                  </a:lnTo>
                  <a:lnTo>
                    <a:pt x="5806" y="1734"/>
                  </a:lnTo>
                  <a:lnTo>
                    <a:pt x="5733" y="1767"/>
                  </a:lnTo>
                  <a:lnTo>
                    <a:pt x="5659" y="1801"/>
                  </a:lnTo>
                  <a:lnTo>
                    <a:pt x="5514" y="1870"/>
                  </a:lnTo>
                  <a:lnTo>
                    <a:pt x="5557" y="1804"/>
                  </a:lnTo>
                  <a:lnTo>
                    <a:pt x="5602" y="1731"/>
                  </a:lnTo>
                  <a:lnTo>
                    <a:pt x="5651" y="1654"/>
                  </a:lnTo>
                  <a:lnTo>
                    <a:pt x="5700" y="1577"/>
                  </a:lnTo>
                  <a:lnTo>
                    <a:pt x="5727" y="1538"/>
                  </a:lnTo>
                  <a:lnTo>
                    <a:pt x="5752" y="1500"/>
                  </a:lnTo>
                  <a:lnTo>
                    <a:pt x="5779" y="1465"/>
                  </a:lnTo>
                  <a:lnTo>
                    <a:pt x="5807" y="1429"/>
                  </a:lnTo>
                  <a:lnTo>
                    <a:pt x="5835" y="1396"/>
                  </a:lnTo>
                  <a:lnTo>
                    <a:pt x="5865" y="1366"/>
                  </a:lnTo>
                  <a:lnTo>
                    <a:pt x="5894" y="1337"/>
                  </a:lnTo>
                  <a:lnTo>
                    <a:pt x="5925" y="1312"/>
                  </a:lnTo>
                  <a:lnTo>
                    <a:pt x="5862" y="1375"/>
                  </a:lnTo>
                  <a:lnTo>
                    <a:pt x="5801" y="1439"/>
                  </a:lnTo>
                  <a:lnTo>
                    <a:pt x="5743" y="1505"/>
                  </a:lnTo>
                  <a:lnTo>
                    <a:pt x="5684" y="1572"/>
                  </a:lnTo>
                  <a:lnTo>
                    <a:pt x="5628" y="1641"/>
                  </a:lnTo>
                  <a:lnTo>
                    <a:pt x="5571" y="1709"/>
                  </a:lnTo>
                  <a:lnTo>
                    <a:pt x="5460" y="1847"/>
                  </a:lnTo>
                  <a:lnTo>
                    <a:pt x="5461" y="1697"/>
                  </a:lnTo>
                  <a:lnTo>
                    <a:pt x="5460" y="1621"/>
                  </a:lnTo>
                  <a:lnTo>
                    <a:pt x="5459" y="1544"/>
                  </a:lnTo>
                  <a:lnTo>
                    <a:pt x="5455" y="1468"/>
                  </a:lnTo>
                  <a:lnTo>
                    <a:pt x="5450" y="1392"/>
                  </a:lnTo>
                  <a:lnTo>
                    <a:pt x="5442" y="1317"/>
                  </a:lnTo>
                  <a:lnTo>
                    <a:pt x="5437" y="1280"/>
                  </a:lnTo>
                  <a:lnTo>
                    <a:pt x="5432" y="1242"/>
                  </a:lnTo>
                  <a:lnTo>
                    <a:pt x="5438" y="1281"/>
                  </a:lnTo>
                  <a:lnTo>
                    <a:pt x="5444" y="1319"/>
                  </a:lnTo>
                  <a:lnTo>
                    <a:pt x="5448" y="1357"/>
                  </a:lnTo>
                  <a:lnTo>
                    <a:pt x="5450" y="1395"/>
                  </a:lnTo>
                  <a:lnTo>
                    <a:pt x="5452" y="1430"/>
                  </a:lnTo>
                  <a:lnTo>
                    <a:pt x="5453" y="1467"/>
                  </a:lnTo>
                  <a:lnTo>
                    <a:pt x="5452" y="1502"/>
                  </a:lnTo>
                  <a:lnTo>
                    <a:pt x="5449" y="1538"/>
                  </a:lnTo>
                  <a:lnTo>
                    <a:pt x="5445" y="1572"/>
                  </a:lnTo>
                  <a:lnTo>
                    <a:pt x="5442" y="1606"/>
                  </a:lnTo>
                  <a:lnTo>
                    <a:pt x="5436" y="1641"/>
                  </a:lnTo>
                  <a:lnTo>
                    <a:pt x="5430" y="1674"/>
                  </a:lnTo>
                  <a:lnTo>
                    <a:pt x="5422" y="1708"/>
                  </a:lnTo>
                  <a:lnTo>
                    <a:pt x="5414" y="1740"/>
                  </a:lnTo>
                  <a:lnTo>
                    <a:pt x="5404" y="1773"/>
                  </a:lnTo>
                  <a:lnTo>
                    <a:pt x="5393" y="1804"/>
                  </a:lnTo>
                  <a:lnTo>
                    <a:pt x="5382" y="1836"/>
                  </a:lnTo>
                  <a:lnTo>
                    <a:pt x="5370" y="1868"/>
                  </a:lnTo>
                  <a:lnTo>
                    <a:pt x="5356" y="1900"/>
                  </a:lnTo>
                  <a:lnTo>
                    <a:pt x="5343" y="1930"/>
                  </a:lnTo>
                  <a:lnTo>
                    <a:pt x="5328" y="1962"/>
                  </a:lnTo>
                  <a:lnTo>
                    <a:pt x="5312" y="1993"/>
                  </a:lnTo>
                  <a:lnTo>
                    <a:pt x="5280" y="2054"/>
                  </a:lnTo>
                  <a:lnTo>
                    <a:pt x="5244" y="2115"/>
                  </a:lnTo>
                  <a:lnTo>
                    <a:pt x="5206" y="2175"/>
                  </a:lnTo>
                  <a:lnTo>
                    <a:pt x="5167" y="2235"/>
                  </a:lnTo>
                  <a:lnTo>
                    <a:pt x="5124" y="2295"/>
                  </a:lnTo>
                  <a:lnTo>
                    <a:pt x="5109" y="2193"/>
                  </a:lnTo>
                  <a:lnTo>
                    <a:pt x="5095" y="2092"/>
                  </a:lnTo>
                  <a:lnTo>
                    <a:pt x="5077" y="1990"/>
                  </a:lnTo>
                  <a:lnTo>
                    <a:pt x="5059" y="1889"/>
                  </a:lnTo>
                  <a:lnTo>
                    <a:pt x="5040" y="1787"/>
                  </a:lnTo>
                  <a:lnTo>
                    <a:pt x="5016" y="1686"/>
                  </a:lnTo>
                  <a:lnTo>
                    <a:pt x="5004" y="1636"/>
                  </a:lnTo>
                  <a:lnTo>
                    <a:pt x="4992" y="1586"/>
                  </a:lnTo>
                  <a:lnTo>
                    <a:pt x="4978" y="1537"/>
                  </a:lnTo>
                  <a:lnTo>
                    <a:pt x="4964" y="1488"/>
                  </a:lnTo>
                  <a:lnTo>
                    <a:pt x="4987" y="1652"/>
                  </a:lnTo>
                  <a:lnTo>
                    <a:pt x="4998" y="1731"/>
                  </a:lnTo>
                  <a:lnTo>
                    <a:pt x="5009" y="1808"/>
                  </a:lnTo>
                  <a:lnTo>
                    <a:pt x="5018" y="1884"/>
                  </a:lnTo>
                  <a:lnTo>
                    <a:pt x="5025" y="1958"/>
                  </a:lnTo>
                  <a:lnTo>
                    <a:pt x="5030" y="2032"/>
                  </a:lnTo>
                  <a:lnTo>
                    <a:pt x="5031" y="2067"/>
                  </a:lnTo>
                  <a:lnTo>
                    <a:pt x="5031" y="2104"/>
                  </a:lnTo>
                  <a:lnTo>
                    <a:pt x="5030" y="2139"/>
                  </a:lnTo>
                  <a:lnTo>
                    <a:pt x="5029" y="2176"/>
                  </a:lnTo>
                  <a:lnTo>
                    <a:pt x="5026" y="2211"/>
                  </a:lnTo>
                  <a:lnTo>
                    <a:pt x="5022" y="2247"/>
                  </a:lnTo>
                  <a:lnTo>
                    <a:pt x="5016" y="2282"/>
                  </a:lnTo>
                  <a:lnTo>
                    <a:pt x="5010" y="2318"/>
                  </a:lnTo>
                  <a:lnTo>
                    <a:pt x="5003" y="2353"/>
                  </a:lnTo>
                  <a:lnTo>
                    <a:pt x="4994" y="2389"/>
                  </a:lnTo>
                  <a:lnTo>
                    <a:pt x="4983" y="2424"/>
                  </a:lnTo>
                  <a:lnTo>
                    <a:pt x="4971" y="2461"/>
                  </a:lnTo>
                  <a:lnTo>
                    <a:pt x="4958" y="2496"/>
                  </a:lnTo>
                  <a:lnTo>
                    <a:pt x="4943" y="2532"/>
                  </a:lnTo>
                  <a:lnTo>
                    <a:pt x="4926" y="2568"/>
                  </a:lnTo>
                  <a:lnTo>
                    <a:pt x="4906" y="2604"/>
                  </a:lnTo>
                  <a:lnTo>
                    <a:pt x="4886" y="2641"/>
                  </a:lnTo>
                  <a:lnTo>
                    <a:pt x="4864" y="2677"/>
                  </a:lnTo>
                  <a:lnTo>
                    <a:pt x="4828" y="2565"/>
                  </a:lnTo>
                  <a:lnTo>
                    <a:pt x="4793" y="2452"/>
                  </a:lnTo>
                  <a:lnTo>
                    <a:pt x="4755" y="2339"/>
                  </a:lnTo>
                  <a:lnTo>
                    <a:pt x="4716" y="2227"/>
                  </a:lnTo>
                  <a:lnTo>
                    <a:pt x="4674" y="2116"/>
                  </a:lnTo>
                  <a:lnTo>
                    <a:pt x="4653" y="2060"/>
                  </a:lnTo>
                  <a:lnTo>
                    <a:pt x="4631" y="2005"/>
                  </a:lnTo>
                  <a:lnTo>
                    <a:pt x="4608" y="1951"/>
                  </a:lnTo>
                  <a:lnTo>
                    <a:pt x="4585" y="1896"/>
                  </a:lnTo>
                  <a:lnTo>
                    <a:pt x="4560" y="1842"/>
                  </a:lnTo>
                  <a:lnTo>
                    <a:pt x="4535" y="1789"/>
                  </a:lnTo>
                  <a:lnTo>
                    <a:pt x="4548" y="1814"/>
                  </a:lnTo>
                  <a:lnTo>
                    <a:pt x="4559" y="1840"/>
                  </a:lnTo>
                  <a:lnTo>
                    <a:pt x="4570" y="1867"/>
                  </a:lnTo>
                  <a:lnTo>
                    <a:pt x="4580" y="1894"/>
                  </a:lnTo>
                  <a:lnTo>
                    <a:pt x="4590" y="1923"/>
                  </a:lnTo>
                  <a:lnTo>
                    <a:pt x="4598" y="1952"/>
                  </a:lnTo>
                  <a:lnTo>
                    <a:pt x="4614" y="2011"/>
                  </a:lnTo>
                  <a:lnTo>
                    <a:pt x="4629" y="2071"/>
                  </a:lnTo>
                  <a:lnTo>
                    <a:pt x="4642" y="2131"/>
                  </a:lnTo>
                  <a:lnTo>
                    <a:pt x="4656" y="2188"/>
                  </a:lnTo>
                  <a:lnTo>
                    <a:pt x="4669" y="2242"/>
                  </a:lnTo>
                  <a:lnTo>
                    <a:pt x="4689" y="2315"/>
                  </a:lnTo>
                  <a:lnTo>
                    <a:pt x="4706" y="2383"/>
                  </a:lnTo>
                  <a:lnTo>
                    <a:pt x="4719" y="2445"/>
                  </a:lnTo>
                  <a:lnTo>
                    <a:pt x="4732" y="2501"/>
                  </a:lnTo>
                  <a:lnTo>
                    <a:pt x="4739" y="2554"/>
                  </a:lnTo>
                  <a:lnTo>
                    <a:pt x="4745" y="2604"/>
                  </a:lnTo>
                  <a:lnTo>
                    <a:pt x="4746" y="2628"/>
                  </a:lnTo>
                  <a:lnTo>
                    <a:pt x="4746" y="2652"/>
                  </a:lnTo>
                  <a:lnTo>
                    <a:pt x="4746" y="2675"/>
                  </a:lnTo>
                  <a:lnTo>
                    <a:pt x="4745" y="2698"/>
                  </a:lnTo>
                  <a:lnTo>
                    <a:pt x="4744" y="2720"/>
                  </a:lnTo>
                  <a:lnTo>
                    <a:pt x="4741" y="2743"/>
                  </a:lnTo>
                  <a:lnTo>
                    <a:pt x="4738" y="2766"/>
                  </a:lnTo>
                  <a:lnTo>
                    <a:pt x="4733" y="2788"/>
                  </a:lnTo>
                  <a:lnTo>
                    <a:pt x="4728" y="2812"/>
                  </a:lnTo>
                  <a:lnTo>
                    <a:pt x="4721" y="2836"/>
                  </a:lnTo>
                  <a:lnTo>
                    <a:pt x="4713" y="2861"/>
                  </a:lnTo>
                  <a:lnTo>
                    <a:pt x="4706" y="2885"/>
                  </a:lnTo>
                  <a:lnTo>
                    <a:pt x="4686" y="2936"/>
                  </a:lnTo>
                  <a:lnTo>
                    <a:pt x="4662" y="2993"/>
                  </a:lnTo>
                  <a:lnTo>
                    <a:pt x="4635" y="3052"/>
                  </a:lnTo>
                  <a:lnTo>
                    <a:pt x="4603" y="3117"/>
                  </a:lnTo>
                  <a:lnTo>
                    <a:pt x="4555" y="3001"/>
                  </a:lnTo>
                  <a:lnTo>
                    <a:pt x="4507" y="2885"/>
                  </a:lnTo>
                  <a:lnTo>
                    <a:pt x="4456" y="2769"/>
                  </a:lnTo>
                  <a:lnTo>
                    <a:pt x="4405" y="2654"/>
                  </a:lnTo>
                  <a:lnTo>
                    <a:pt x="4351" y="2539"/>
                  </a:lnTo>
                  <a:lnTo>
                    <a:pt x="4295" y="2427"/>
                  </a:lnTo>
                  <a:lnTo>
                    <a:pt x="4236" y="2314"/>
                  </a:lnTo>
                  <a:lnTo>
                    <a:pt x="4206" y="2259"/>
                  </a:lnTo>
                  <a:lnTo>
                    <a:pt x="4175" y="2204"/>
                  </a:lnTo>
                  <a:lnTo>
                    <a:pt x="4200" y="2240"/>
                  </a:lnTo>
                  <a:lnTo>
                    <a:pt x="4223" y="2276"/>
                  </a:lnTo>
                  <a:lnTo>
                    <a:pt x="4246" y="2314"/>
                  </a:lnTo>
                  <a:lnTo>
                    <a:pt x="4268" y="2352"/>
                  </a:lnTo>
                  <a:lnTo>
                    <a:pt x="4289" y="2391"/>
                  </a:lnTo>
                  <a:lnTo>
                    <a:pt x="4309" y="2432"/>
                  </a:lnTo>
                  <a:lnTo>
                    <a:pt x="4327" y="2473"/>
                  </a:lnTo>
                  <a:lnTo>
                    <a:pt x="4345" y="2516"/>
                  </a:lnTo>
                  <a:lnTo>
                    <a:pt x="4361" y="2557"/>
                  </a:lnTo>
                  <a:lnTo>
                    <a:pt x="4377" y="2601"/>
                  </a:lnTo>
                  <a:lnTo>
                    <a:pt x="4392" y="2645"/>
                  </a:lnTo>
                  <a:lnTo>
                    <a:pt x="4405" y="2689"/>
                  </a:lnTo>
                  <a:lnTo>
                    <a:pt x="4417" y="2735"/>
                  </a:lnTo>
                  <a:lnTo>
                    <a:pt x="4430" y="2779"/>
                  </a:lnTo>
                  <a:lnTo>
                    <a:pt x="4439" y="2824"/>
                  </a:lnTo>
                  <a:lnTo>
                    <a:pt x="4448" y="2869"/>
                  </a:lnTo>
                  <a:lnTo>
                    <a:pt x="4456" y="2916"/>
                  </a:lnTo>
                  <a:lnTo>
                    <a:pt x="4463" y="2961"/>
                  </a:lnTo>
                  <a:lnTo>
                    <a:pt x="4469" y="3006"/>
                  </a:lnTo>
                  <a:lnTo>
                    <a:pt x="4472" y="3051"/>
                  </a:lnTo>
                  <a:lnTo>
                    <a:pt x="4476" y="3096"/>
                  </a:lnTo>
                  <a:lnTo>
                    <a:pt x="4477" y="3140"/>
                  </a:lnTo>
                  <a:lnTo>
                    <a:pt x="4477" y="3186"/>
                  </a:lnTo>
                  <a:lnTo>
                    <a:pt x="4477" y="3230"/>
                  </a:lnTo>
                  <a:lnTo>
                    <a:pt x="4475" y="3273"/>
                  </a:lnTo>
                  <a:lnTo>
                    <a:pt x="4471" y="3315"/>
                  </a:lnTo>
                  <a:lnTo>
                    <a:pt x="4466" y="3357"/>
                  </a:lnTo>
                  <a:lnTo>
                    <a:pt x="4460" y="3398"/>
                  </a:lnTo>
                  <a:lnTo>
                    <a:pt x="4453" y="3439"/>
                  </a:lnTo>
                  <a:lnTo>
                    <a:pt x="4444" y="3479"/>
                  </a:lnTo>
                  <a:lnTo>
                    <a:pt x="4434" y="3517"/>
                  </a:lnTo>
                  <a:lnTo>
                    <a:pt x="4422" y="3555"/>
                  </a:lnTo>
                  <a:lnTo>
                    <a:pt x="4370" y="3463"/>
                  </a:lnTo>
                  <a:lnTo>
                    <a:pt x="4317" y="3372"/>
                  </a:lnTo>
                  <a:lnTo>
                    <a:pt x="4262" y="3280"/>
                  </a:lnTo>
                  <a:lnTo>
                    <a:pt x="4207" y="3189"/>
                  </a:lnTo>
                  <a:lnTo>
                    <a:pt x="4150" y="3099"/>
                  </a:lnTo>
                  <a:lnTo>
                    <a:pt x="4090" y="3011"/>
                  </a:lnTo>
                  <a:lnTo>
                    <a:pt x="4060" y="2967"/>
                  </a:lnTo>
                  <a:lnTo>
                    <a:pt x="4029" y="2924"/>
                  </a:lnTo>
                  <a:lnTo>
                    <a:pt x="3998" y="2881"/>
                  </a:lnTo>
                  <a:lnTo>
                    <a:pt x="3965" y="2840"/>
                  </a:lnTo>
                  <a:lnTo>
                    <a:pt x="3998" y="2886"/>
                  </a:lnTo>
                  <a:lnTo>
                    <a:pt x="4029" y="2935"/>
                  </a:lnTo>
                  <a:lnTo>
                    <a:pt x="4058" y="2984"/>
                  </a:lnTo>
                  <a:lnTo>
                    <a:pt x="4087" y="3034"/>
                  </a:lnTo>
                  <a:lnTo>
                    <a:pt x="4115" y="3085"/>
                  </a:lnTo>
                  <a:lnTo>
                    <a:pt x="4142" y="3137"/>
                  </a:lnTo>
                  <a:lnTo>
                    <a:pt x="4169" y="3189"/>
                  </a:lnTo>
                  <a:lnTo>
                    <a:pt x="4195" y="3242"/>
                  </a:lnTo>
                  <a:lnTo>
                    <a:pt x="4245" y="3348"/>
                  </a:lnTo>
                  <a:lnTo>
                    <a:pt x="4294" y="3455"/>
                  </a:lnTo>
                  <a:lnTo>
                    <a:pt x="4388" y="36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9" name="泪滴形 48"/>
            <p:cNvSpPr/>
            <p:nvPr/>
          </p:nvSpPr>
          <p:spPr>
            <a:xfrm rot="8100000">
              <a:off x="3179" y="2201"/>
              <a:ext cx="2182" cy="2182"/>
            </a:xfrm>
            <a:prstGeom prst="teardrop">
              <a:avLst>
                <a:gd name="adj" fmla="val 2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20"/>
            <p:cNvSpPr txBox="1"/>
            <p:nvPr/>
          </p:nvSpPr>
          <p:spPr>
            <a:xfrm flipH="1">
              <a:off x="3568" y="2639"/>
              <a:ext cx="1396" cy="156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sz="4800">
                  <a:solidFill>
                    <a:schemeClr val="bg1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C</a:t>
              </a:r>
              <a:r>
                <a:rPr lang="zh-CN" altLang="en-US" sz="4800">
                  <a:solidFill>
                    <a:schemeClr val="bg1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637</Words>
  <Application>Microsoft Office PowerPoint</Application>
  <PresentationFormat>自定义</PresentationFormat>
  <Paragraphs>81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</dc:creator>
  <cp:lastModifiedBy>zhou</cp:lastModifiedBy>
  <cp:revision>73</cp:revision>
  <dcterms:created xsi:type="dcterms:W3CDTF">2016-12-31T02:31:00Z</dcterms:created>
  <dcterms:modified xsi:type="dcterms:W3CDTF">2017-12-02T11:21:24Z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