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7" r:id="rId3"/>
    <p:sldId id="279" r:id="rId4"/>
    <p:sldId id="272" r:id="rId5"/>
    <p:sldId id="273" r:id="rId6"/>
    <p:sldId id="274" r:id="rId7"/>
    <p:sldId id="275" r:id="rId8"/>
    <p:sldId id="276" r:id="rId9"/>
    <p:sldId id="277" r:id="rId10"/>
    <p:sldId id="258" r:id="rId11"/>
    <p:sldId id="269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0" autoAdjust="0"/>
    <p:restoredTop sz="94660"/>
  </p:normalViewPr>
  <p:slideViewPr>
    <p:cSldViewPr snapToGrid="0">
      <p:cViewPr>
        <p:scale>
          <a:sx n="80" d="100"/>
          <a:sy n="80" d="100"/>
        </p:scale>
        <p:origin x="-30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8/25/2013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8/25/2013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120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8742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976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95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793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580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963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229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7275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85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281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78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16827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8/25/2013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6819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CF99945-0A15-4715-AB6C-F5E56CF20F70}" type="datetimeFigureOut">
              <a:rPr lang="en-US" smtClean="0"/>
              <a:pPr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22B156B-59AE-415F-B24B-8756D48BB9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zh-CN" altLang="en-US" dirty="0" smtClean="0"/>
              <a:t>前端兴趣小组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第一讲 </a:t>
            </a:r>
            <a:r>
              <a:rPr lang="en-US" altLang="zh-CN" dirty="0" err="1" smtClean="0"/>
              <a:t>J</a:t>
            </a:r>
            <a:r>
              <a:rPr lang="en-US" altLang="zh-CN" dirty="0" err="1" smtClean="0"/>
              <a:t>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基础，代码规范</a:t>
            </a:r>
            <a:endParaRPr lang="en-US" altLang="zh-CN" dirty="0" smtClean="0"/>
          </a:p>
          <a:p>
            <a:r>
              <a:rPr lang="en-US" dirty="0" smtClean="0"/>
              <a:t>By </a:t>
            </a:r>
            <a:r>
              <a:rPr lang="en-US" altLang="zh-CN" dirty="0" smtClean="0"/>
              <a:t>jhzhang@iflytek.com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67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</a:t>
            </a:r>
            <a:r>
              <a:rPr lang="zh-CN" altLang="en-US" dirty="0" smtClean="0"/>
              <a:t>常用 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常用数学函数</a:t>
            </a:r>
            <a:endParaRPr lang="en-US" altLang="zh-CN" dirty="0" smtClean="0"/>
          </a:p>
          <a:p>
            <a:r>
              <a:rPr lang="zh-CN" altLang="en-US" dirty="0" smtClean="0"/>
              <a:t>常用日期函数</a:t>
            </a:r>
            <a:endParaRPr lang="en-US" altLang="zh-CN" dirty="0" smtClean="0"/>
          </a:p>
          <a:p>
            <a:r>
              <a:rPr lang="zh-CN" altLang="en-US" dirty="0" smtClean="0"/>
              <a:t>常用字符串函数</a:t>
            </a:r>
            <a:endParaRPr lang="en-US" altLang="zh-CN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浏览器特征函数</a:t>
            </a:r>
            <a:endParaRPr lang="en-US" altLang="zh-CN" dirty="0" smtClean="0"/>
          </a:p>
          <a:p>
            <a:r>
              <a:rPr lang="en-US" dirty="0" smtClean="0"/>
              <a:t>Cookie </a:t>
            </a:r>
            <a:r>
              <a:rPr lang="zh-CN" altLang="en-US" dirty="0" smtClean="0"/>
              <a:t>操作函数</a:t>
            </a:r>
            <a:endParaRPr lang="en-US" altLang="zh-CN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正则表达式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</a:t>
            </a:r>
          </a:p>
          <a:p>
            <a:r>
              <a:rPr lang="en-US" dirty="0" smtClean="0"/>
              <a:t>call</a:t>
            </a:r>
          </a:p>
          <a:p>
            <a:r>
              <a:rPr lang="en-US" dirty="0" err="1" smtClean="0"/>
              <a:t>eval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面向对象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面向对象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编程规范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编程规范</a:t>
            </a:r>
            <a:endParaRPr dirty="0"/>
          </a:p>
        </p:txBody>
      </p:sp>
      <p:sp>
        <p:nvSpPr>
          <p:cNvPr id="6" name="Content Placeholder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2291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研究一下这个 </a:t>
            </a:r>
            <a:r>
              <a:rPr lang="en-US" altLang="zh-CN" dirty="0" smtClean="0"/>
              <a:t>PPT</a:t>
            </a:r>
            <a:endParaRPr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05745" y="3001200"/>
          <a:ext cx="2283657" cy="2069564"/>
        </p:xfrm>
        <a:graphic>
          <a:graphicData uri="http://schemas.openxmlformats.org/presentationml/2006/ole">
            <p:oleObj spid="_x0000_s1028" name="PDF" showAsIcon="1" r:id="rId3" imgW="914400" imgH="828720" progId="FoxitReader.Document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编程规范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http://www.JSLint.com/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感谢参与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下一课：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应用技巧 </a:t>
            </a:r>
            <a:r>
              <a:rPr lang="en-US" altLang="zh-CN" dirty="0" smtClean="0"/>
              <a:t>By </a:t>
            </a:r>
            <a:r>
              <a:rPr lang="zh-CN" altLang="en-US" dirty="0" smtClean="0"/>
              <a:t>盛守卓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574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65213" y="1752600"/>
          <a:ext cx="10058400" cy="28216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551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责任人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4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HTML </a:t>
                      </a:r>
                      <a:r>
                        <a:rPr lang="zh-CN" altLang="en-US" dirty="0" smtClean="0"/>
                        <a:t>基础知识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王岩岩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赵晓磊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潘祥月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朱延晨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43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Javascript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基础知识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杨小友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吴华帅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石浩浩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揭秋明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125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Javascript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编程规范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秦传宝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杨云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曹伟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钱飞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0655" y="4916384"/>
            <a:ext cx="1004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我只是大致列了个范围，如果觉得有其他内容欢迎补充。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网页的基本结构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常用标记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div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zh-CN" altLang="en-US" dirty="0" smtClean="0"/>
              <a:t>基础知识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表单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zh-CN" altLang="en-US" dirty="0" smtClean="0"/>
              <a:t>基础知识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107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TS103431377</Template>
  <TotalTime>0</TotalTime>
  <Words>169</Words>
  <Application>Microsoft Office PowerPoint</Application>
  <PresentationFormat>自定义</PresentationFormat>
  <Paragraphs>59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TS103431377</vt:lpstr>
      <vt:lpstr>Foxit PDF Document</vt:lpstr>
      <vt:lpstr>Web 前端兴趣小组</vt:lpstr>
      <vt:lpstr>议程</vt:lpstr>
      <vt:lpstr>HTML 基础知识</vt:lpstr>
      <vt:lpstr>HTML 基础知识</vt:lpstr>
      <vt:lpstr>HTML 基础知识</vt:lpstr>
      <vt:lpstr>HTML 基础知识</vt:lpstr>
      <vt:lpstr>HTML 基础知识</vt:lpstr>
      <vt:lpstr>HTML 基础知识</vt:lpstr>
      <vt:lpstr>Javascript 基础知识</vt:lpstr>
      <vt:lpstr>Javascript 基础知识</vt:lpstr>
      <vt:lpstr>Javascript 基础知识</vt:lpstr>
      <vt:lpstr>Javascript 基础知识</vt:lpstr>
      <vt:lpstr>Javascript 基础知识</vt:lpstr>
      <vt:lpstr>Javascript 基础知识</vt:lpstr>
      <vt:lpstr>Javascript 基础知识</vt:lpstr>
      <vt:lpstr>Javascript 编程规范</vt:lpstr>
      <vt:lpstr>Javascript 编程规范</vt:lpstr>
      <vt:lpstr>Javascript 编程规范</vt:lpstr>
      <vt:lpstr>感谢参与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2013-08-25T05:08:05Z</dcterms:created>
  <dcterms:modified xsi:type="dcterms:W3CDTF">2013-08-25T07:31:00Z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