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35e0c02c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35e0c02c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22f23608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22f23608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22f23608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22f23608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22f23608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22f23608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22f23608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22f23608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mao.gsfc.nasa.gov/GEOS_systems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Optimization and Maintenance of NASA GEOS Software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490250" y="3891475"/>
            <a:ext cx="47115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Zain Jerath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Mentors: Matthew Thompson, Hamid Oloso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Containerization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480600" y="1074025"/>
            <a:ext cx="335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Goal: Isolate build and run of GEOS in user spaces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https://gmao.gsfc.nasa.gov/GEOS_systems/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Containerization: Bundles dependencies, data, and scripts with given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Portability: Containerization allows run on any system with same architecture and binary file format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What Is Containerization?. In traditional software development… | by Shaan  Ray | HackerNoon.com | Medium"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74025"/>
            <a:ext cx="51689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Containerization using Docker allows for build and run of GEOS designated for M1 chip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Images built using ubuntu OS, gcc compiler, and openmpi on M1 Mac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and run use cases employed on personal networks and devices</a:t>
            </a:r>
            <a:endParaRPr/>
          </a:p>
        </p:txBody>
      </p:sp>
      <p:pic>
        <p:nvPicPr>
          <p:cNvPr descr="Docker Logos - Docker"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100" y="445026"/>
            <a:ext cx="6692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Singularity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GEOS later containerized using Singularity to ensure compatibility with NCCS Discover HPC cluster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Images built using ubuntu OS and intel compiler on Windows laptop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and run use cases employed on NASA network at GSFC</a:t>
            </a:r>
            <a:endParaRPr/>
          </a:p>
        </p:txBody>
      </p:sp>
      <p:pic>
        <p:nvPicPr>
          <p:cNvPr descr="Cloud Library — Singularity container 3.2 documentation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850" y="445025"/>
            <a:ext cx="56697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38" y="1225175"/>
            <a:ext cx="8594924" cy="327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