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1" r:id="rId2"/>
    <p:sldId id="292" r:id="rId3"/>
    <p:sldId id="293" r:id="rId4"/>
    <p:sldId id="281" r:id="rId5"/>
    <p:sldId id="282" r:id="rId6"/>
    <p:sldId id="283" r:id="rId7"/>
    <p:sldId id="294" r:id="rId8"/>
    <p:sldId id="284" r:id="rId9"/>
    <p:sldId id="285" r:id="rId10"/>
    <p:sldId id="286" r:id="rId11"/>
    <p:sldId id="295" r:id="rId12"/>
    <p:sldId id="287" r:id="rId13"/>
    <p:sldId id="288" r:id="rId14"/>
    <p:sldId id="290" r:id="rId15"/>
    <p:sldId id="296" r:id="rId16"/>
    <p:sldId id="289" r:id="rId17"/>
    <p:sldId id="300" r:id="rId18"/>
    <p:sldId id="297" r:id="rId19"/>
    <p:sldId id="298" r:id="rId20"/>
    <p:sldId id="29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4A53"/>
    <a:srgbClr val="535A65"/>
    <a:srgbClr val="ABACAF"/>
    <a:srgbClr val="E1E1E1"/>
    <a:srgbClr val="A5A9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showGuides="1">
      <p:cViewPr>
        <p:scale>
          <a:sx n="100" d="100"/>
          <a:sy n="100" d="100"/>
        </p:scale>
        <p:origin x="1512" y="5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image" Target="../media/image6.png"/></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image" Target="../media/image6.png"/></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image" Target="../media/image6.png"/></Relationships>
</file>

<file path=ppt/charts/_rels/chart4.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Sheet1!$A$1</c:f>
              <c:strCache>
                <c:ptCount val="1"/>
                <c:pt idx="0">
                  <c:v>Photoshop</c:v>
                </c:pt>
              </c:strCache>
            </c:strRef>
          </c:tx>
          <c:spPr>
            <a:blipFill>
              <a:blip xmlns:r="http://schemas.openxmlformats.org/officeDocument/2006/relationships" r:embed="rId1"/>
              <a:stretch>
                <a:fillRect/>
              </a:stretch>
            </a:blipFill>
            <a:ln>
              <a:solidFill>
                <a:schemeClr val="bg1"/>
              </a:solidFill>
            </a:ln>
          </c:spPr>
          <c:dPt>
            <c:idx val="0"/>
            <c:bubble3D val="0"/>
            <c:extLst>
              <c:ext xmlns:c16="http://schemas.microsoft.com/office/drawing/2014/chart" uri="{C3380CC4-5D6E-409C-BE32-E72D297353CC}">
                <c16:uniqueId val="{00000001-27E9-4C63-B756-8A8B0E629190}"/>
              </c:ext>
            </c:extLst>
          </c:dPt>
          <c:dPt>
            <c:idx val="1"/>
            <c:bubble3D val="0"/>
            <c:extLst>
              <c:ext xmlns:c16="http://schemas.microsoft.com/office/drawing/2014/chart" uri="{C3380CC4-5D6E-409C-BE32-E72D297353CC}">
                <c16:uniqueId val="{00000003-27E9-4C63-B756-8A8B0E629190}"/>
              </c:ext>
            </c:extLst>
          </c:dPt>
          <c:val>
            <c:numRef>
              <c:f>Sheet1!$A$2:$A$3</c:f>
              <c:numCache>
                <c:formatCode>General</c:formatCode>
                <c:ptCount val="2"/>
                <c:pt idx="0">
                  <c:v>2.5</c:v>
                </c:pt>
                <c:pt idx="1">
                  <c:v>7.5</c:v>
                </c:pt>
              </c:numCache>
            </c:numRef>
          </c:val>
          <c:extLst>
            <c:ext xmlns:c16="http://schemas.microsoft.com/office/drawing/2014/chart" uri="{C3380CC4-5D6E-409C-BE32-E72D297353CC}">
              <c16:uniqueId val="{00000004-27E9-4C63-B756-8A8B0E629190}"/>
            </c:ext>
          </c:extLst>
        </c:ser>
        <c:dLbls>
          <c:showLegendKey val="0"/>
          <c:showVal val="0"/>
          <c:showCatName val="0"/>
          <c:showSerName val="0"/>
          <c:showPercent val="0"/>
          <c:showBubbleSize val="0"/>
          <c:showLeaderLines val="1"/>
        </c:dLbls>
        <c:firstSliceAng val="0"/>
        <c:holeSize val="37"/>
      </c:doughnutChart>
    </c:plotArea>
    <c:plotVisOnly val="1"/>
    <c:dispBlanksAs val="gap"/>
    <c:showDLblsOverMax val="0"/>
  </c:chart>
  <c:txPr>
    <a:bodyPr/>
    <a:lstStyle/>
    <a:p>
      <a:pPr>
        <a:defRPr lang="zh-CN" sz="1800"/>
      </a:pPr>
      <a:endParaRPr lang="zh-CN"/>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Sheet1!$A$1</c:f>
              <c:strCache>
                <c:ptCount val="1"/>
                <c:pt idx="0">
                  <c:v>Photoshop</c:v>
                </c:pt>
              </c:strCache>
            </c:strRef>
          </c:tx>
          <c:spPr>
            <a:blipFill>
              <a:blip xmlns:r="http://schemas.openxmlformats.org/officeDocument/2006/relationships" r:embed="rId1"/>
              <a:stretch>
                <a:fillRect/>
              </a:stretch>
            </a:blipFill>
            <a:ln>
              <a:solidFill>
                <a:schemeClr val="bg1"/>
              </a:solidFill>
            </a:ln>
          </c:spPr>
          <c:dPt>
            <c:idx val="0"/>
            <c:bubble3D val="0"/>
            <c:extLst>
              <c:ext xmlns:c16="http://schemas.microsoft.com/office/drawing/2014/chart" uri="{C3380CC4-5D6E-409C-BE32-E72D297353CC}">
                <c16:uniqueId val="{00000001-70EC-4DDC-A3CF-A82D2AD0380C}"/>
              </c:ext>
            </c:extLst>
          </c:dPt>
          <c:dPt>
            <c:idx val="1"/>
            <c:bubble3D val="0"/>
            <c:extLst>
              <c:ext xmlns:c16="http://schemas.microsoft.com/office/drawing/2014/chart" uri="{C3380CC4-5D6E-409C-BE32-E72D297353CC}">
                <c16:uniqueId val="{00000003-70EC-4DDC-A3CF-A82D2AD0380C}"/>
              </c:ext>
            </c:extLst>
          </c:dPt>
          <c:val>
            <c:numRef>
              <c:f>Sheet1!$A$2:$A$3</c:f>
              <c:numCache>
                <c:formatCode>General</c:formatCode>
                <c:ptCount val="2"/>
                <c:pt idx="0">
                  <c:v>2.5</c:v>
                </c:pt>
                <c:pt idx="1">
                  <c:v>7.5</c:v>
                </c:pt>
              </c:numCache>
            </c:numRef>
          </c:val>
          <c:extLst>
            <c:ext xmlns:c16="http://schemas.microsoft.com/office/drawing/2014/chart" uri="{C3380CC4-5D6E-409C-BE32-E72D297353CC}">
              <c16:uniqueId val="{00000004-70EC-4DDC-A3CF-A82D2AD0380C}"/>
            </c:ext>
          </c:extLst>
        </c:ser>
        <c:dLbls>
          <c:showLegendKey val="0"/>
          <c:showVal val="0"/>
          <c:showCatName val="0"/>
          <c:showSerName val="0"/>
          <c:showPercent val="0"/>
          <c:showBubbleSize val="0"/>
          <c:showLeaderLines val="1"/>
        </c:dLbls>
        <c:firstSliceAng val="0"/>
        <c:holeSize val="37"/>
      </c:doughnutChart>
    </c:plotArea>
    <c:plotVisOnly val="1"/>
    <c:dispBlanksAs val="gap"/>
    <c:showDLblsOverMax val="0"/>
  </c:chart>
  <c:txPr>
    <a:bodyPr/>
    <a:lstStyle/>
    <a:p>
      <a:pPr>
        <a:defRPr lang="zh-CN" sz="1800"/>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Sheet1!$A$1</c:f>
              <c:strCache>
                <c:ptCount val="1"/>
                <c:pt idx="0">
                  <c:v>Photoshop</c:v>
                </c:pt>
              </c:strCache>
            </c:strRef>
          </c:tx>
          <c:spPr>
            <a:blipFill>
              <a:blip xmlns:r="http://schemas.openxmlformats.org/officeDocument/2006/relationships" r:embed="rId1"/>
              <a:stretch>
                <a:fillRect/>
              </a:stretch>
            </a:blipFill>
            <a:ln>
              <a:solidFill>
                <a:schemeClr val="bg1"/>
              </a:solidFill>
            </a:ln>
          </c:spPr>
          <c:dPt>
            <c:idx val="0"/>
            <c:bubble3D val="0"/>
            <c:extLst>
              <c:ext xmlns:c16="http://schemas.microsoft.com/office/drawing/2014/chart" uri="{C3380CC4-5D6E-409C-BE32-E72D297353CC}">
                <c16:uniqueId val="{00000001-9B86-48EE-AABC-A5A6E72D7F50}"/>
              </c:ext>
            </c:extLst>
          </c:dPt>
          <c:dPt>
            <c:idx val="1"/>
            <c:bubble3D val="0"/>
            <c:extLst>
              <c:ext xmlns:c16="http://schemas.microsoft.com/office/drawing/2014/chart" uri="{C3380CC4-5D6E-409C-BE32-E72D297353CC}">
                <c16:uniqueId val="{00000003-9B86-48EE-AABC-A5A6E72D7F50}"/>
              </c:ext>
            </c:extLst>
          </c:dPt>
          <c:val>
            <c:numRef>
              <c:f>Sheet1!$A$2:$A$3</c:f>
              <c:numCache>
                <c:formatCode>General</c:formatCode>
                <c:ptCount val="2"/>
                <c:pt idx="0">
                  <c:v>2.5</c:v>
                </c:pt>
                <c:pt idx="1">
                  <c:v>7.5</c:v>
                </c:pt>
              </c:numCache>
            </c:numRef>
          </c:val>
          <c:extLst>
            <c:ext xmlns:c16="http://schemas.microsoft.com/office/drawing/2014/chart" uri="{C3380CC4-5D6E-409C-BE32-E72D297353CC}">
              <c16:uniqueId val="{00000004-9B86-48EE-AABC-A5A6E72D7F50}"/>
            </c:ext>
          </c:extLst>
        </c:ser>
        <c:dLbls>
          <c:showLegendKey val="0"/>
          <c:showVal val="0"/>
          <c:showCatName val="0"/>
          <c:showSerName val="0"/>
          <c:showPercent val="0"/>
          <c:showBubbleSize val="0"/>
          <c:showLeaderLines val="1"/>
        </c:dLbls>
        <c:firstSliceAng val="0"/>
        <c:holeSize val="37"/>
      </c:doughnutChart>
    </c:plotArea>
    <c:plotVisOnly val="1"/>
    <c:dispBlanksAs val="gap"/>
    <c:showDLblsOverMax val="0"/>
  </c:chart>
  <c:txPr>
    <a:bodyPr/>
    <a:lstStyle/>
    <a:p>
      <a:pPr>
        <a:defRPr lang="zh-CN" sz="1800"/>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bg1">
                  <a:lumMod val="9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blipFill>
              <a:blip xmlns:r="http://schemas.openxmlformats.org/officeDocument/2006/relationships" r:embed="rId3"/>
              <a:stretch>
                <a:fillRect/>
              </a:stretch>
            </a:blip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4CD-4BCD-A8FD-3F5E9947A0E2}"/>
            </c:ext>
          </c:extLst>
        </c:ser>
        <c:ser>
          <c:idx val="1"/>
          <c:order val="1"/>
          <c:tx>
            <c:strRef>
              <c:f>Sheet1!$C$1</c:f>
              <c:strCache>
                <c:ptCount val="1"/>
                <c:pt idx="0">
                  <c:v>系列 2</c:v>
                </c:pt>
              </c:strCache>
            </c:strRef>
          </c:tx>
          <c:spPr>
            <a:blipFill>
              <a:blip xmlns:r="http://schemas.openxmlformats.org/officeDocument/2006/relationships" r:embed="rId3"/>
              <a:stretch>
                <a:fillRect/>
              </a:stretch>
            </a:blip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4CD-4BCD-A8FD-3F5E9947A0E2}"/>
            </c:ext>
          </c:extLst>
        </c:ser>
        <c:ser>
          <c:idx val="2"/>
          <c:order val="2"/>
          <c:tx>
            <c:strRef>
              <c:f>Sheet1!$D$1</c:f>
              <c:strCache>
                <c:ptCount val="1"/>
                <c:pt idx="0">
                  <c:v>系列 3</c:v>
                </c:pt>
              </c:strCache>
            </c:strRef>
          </c:tx>
          <c:spPr>
            <a:blipFill>
              <a:blip xmlns:r="http://schemas.openxmlformats.org/officeDocument/2006/relationships" r:embed="rId3"/>
              <a:stretch>
                <a:fillRect/>
              </a:stretch>
            </a:blip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4CD-4BCD-A8FD-3F5E9947A0E2}"/>
            </c:ext>
          </c:extLst>
        </c:ser>
        <c:dLbls>
          <c:showLegendKey val="0"/>
          <c:showVal val="0"/>
          <c:showCatName val="0"/>
          <c:showSerName val="0"/>
          <c:showPercent val="0"/>
          <c:showBubbleSize val="0"/>
        </c:dLbls>
        <c:gapWidth val="219"/>
        <c:overlap val="-27"/>
        <c:axId val="679785728"/>
        <c:axId val="679780288"/>
      </c:barChart>
      <c:catAx>
        <c:axId val="679785728"/>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lang="zh-CN" sz="1195" b="0" i="0" u="none" strike="noStrike" kern="1200" baseline="0">
                <a:solidFill>
                  <a:schemeClr val="bg1">
                    <a:lumMod val="95000"/>
                  </a:schemeClr>
                </a:solidFill>
                <a:latin typeface="+mn-lt"/>
                <a:ea typeface="+mn-ea"/>
                <a:cs typeface="+mn-cs"/>
              </a:defRPr>
            </a:pPr>
            <a:endParaRPr lang="zh-CN"/>
          </a:p>
        </c:txPr>
        <c:crossAx val="679780288"/>
        <c:crosses val="autoZero"/>
        <c:auto val="1"/>
        <c:lblAlgn val="ctr"/>
        <c:lblOffset val="100"/>
        <c:noMultiLvlLbl val="0"/>
      </c:catAx>
      <c:valAx>
        <c:axId val="679780288"/>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bg1">
                    <a:lumMod val="95000"/>
                  </a:schemeClr>
                </a:solidFill>
                <a:latin typeface="+mn-lt"/>
                <a:ea typeface="+mn-ea"/>
                <a:cs typeface="+mn-cs"/>
              </a:defRPr>
            </a:pPr>
            <a:endParaRPr lang="zh-CN"/>
          </a:p>
        </c:txPr>
        <c:crossAx val="679785728"/>
        <c:crosses val="autoZero"/>
        <c:crossBetween val="between"/>
      </c:valAx>
      <c:spPr>
        <a:noFill/>
        <a:ln>
          <a:solidFill>
            <a:schemeClr val="bg1">
              <a:lumMod val="50000"/>
            </a:schemeClr>
          </a:solid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bg1">
                  <a:lumMod val="9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lang="zh-CN">
          <a:solidFill>
            <a:schemeClr val="bg1">
              <a:lumMod val="95000"/>
            </a:schemeClr>
          </a:solidFill>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90E0B5D-8643-46D7-A6A0-050AFAE31061}" type="datetimeFigureOut">
              <a:rPr lang="zh-CN" altLang="en-US" smtClean="0"/>
              <a:t>2025/4/24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0E0B5D-8643-46D7-A6A0-050AFAE31061}" type="datetimeFigureOut">
              <a:rPr lang="zh-CN" altLang="en-US" smtClean="0"/>
              <a:t>2025/4/24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0E0B5D-8643-46D7-A6A0-050AFAE31061}" type="datetimeFigureOut">
              <a:rPr lang="zh-CN" altLang="en-US" smtClean="0"/>
              <a:t>2025/4/24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90E0B5D-8643-46D7-A6A0-050AFAE31061}" type="datetimeFigureOut">
              <a:rPr lang="zh-CN" altLang="en-US" smtClean="0"/>
              <a:t>2025/4/24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90E0B5D-8643-46D7-A6A0-050AFAE31061}" type="datetimeFigureOut">
              <a:rPr lang="zh-CN" altLang="en-US" smtClean="0"/>
              <a:t>2025/4/24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90E0B5D-8643-46D7-A6A0-050AFAE31061}" type="datetimeFigureOut">
              <a:rPr lang="zh-CN" altLang="en-US" smtClean="0"/>
              <a:t>2025/4/24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90E0B5D-8643-46D7-A6A0-050AFAE31061}" type="datetimeFigureOut">
              <a:rPr lang="zh-CN" altLang="en-US" smtClean="0"/>
              <a:t>2025/4/24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90E0B5D-8643-46D7-A6A0-050AFAE31061}" type="datetimeFigureOut">
              <a:rPr lang="zh-CN" altLang="en-US" smtClean="0"/>
              <a:t>2025/4/24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0E0B5D-8643-46D7-A6A0-050AFAE31061}" type="datetimeFigureOut">
              <a:rPr lang="zh-CN" altLang="en-US" smtClean="0"/>
              <a:t>2025/4/24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0E0B5D-8643-46D7-A6A0-050AFAE31061}" type="datetimeFigureOut">
              <a:rPr lang="zh-CN" altLang="en-US" smtClean="0"/>
              <a:t>2025/4/24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0E0B5D-8643-46D7-A6A0-050AFAE31061}" type="datetimeFigureOut">
              <a:rPr lang="zh-CN" altLang="en-US" smtClean="0"/>
              <a:t>2025/4/24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2B378F-9D76-4EBA-95A7-D6A21C17A818}"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E0B5D-8643-46D7-A6A0-050AFAE31061}" type="datetimeFigureOut">
              <a:rPr lang="zh-CN" altLang="en-US" smtClean="0"/>
              <a:t>2025/4/24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2B378F-9D76-4EBA-95A7-D6A21C17A81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chart" Target="../charts/chart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sp>
        <p:nvSpPr>
          <p:cNvPr id="8" name="文本框 7"/>
          <p:cNvSpPr txBox="1"/>
          <p:nvPr/>
        </p:nvSpPr>
        <p:spPr>
          <a:xfrm>
            <a:off x="4153352" y="1571505"/>
            <a:ext cx="8365074" cy="1754326"/>
          </a:xfrm>
          <a:prstGeom prst="rect">
            <a:avLst/>
          </a:prstGeom>
          <a:noFill/>
        </p:spPr>
        <p:txBody>
          <a:bodyPr wrap="square" rtlCol="0">
            <a:spAutoFit/>
          </a:bodyPr>
          <a:lstStyle>
            <a:defPPr>
              <a:defRPr lang="zh-CN"/>
            </a:defPPr>
            <a:lvl1pPr algn="ctr">
              <a:defRPr sz="6000" b="1">
                <a:blipFill dpi="0" rotWithShape="1">
                  <a:blip r:embed="rId3"/>
                  <a:srcRect/>
                  <a:stretch>
                    <a:fillRect/>
                  </a:stretch>
                </a:blipFill>
              </a:defRPr>
            </a:lvl1pPr>
          </a:lstStyle>
          <a:p>
            <a:pPr algn="l">
              <a:defRPr/>
            </a:pPr>
            <a:r>
              <a:rPr lang="zh-CN" altLang="en-US" sz="5400" dirty="0">
                <a:solidFill>
                  <a:srgbClr val="F2F2F2"/>
                </a:solidFill>
                <a:latin typeface="微软雅黑" panose="020B0503020204020204" pitchFamily="34" charset="-122"/>
                <a:ea typeface="微软雅黑" panose="020B0503020204020204" pitchFamily="34" charset="-122"/>
              </a:rPr>
              <a:t>基于</a:t>
            </a:r>
            <a:r>
              <a:rPr lang="en-US" altLang="zh-CN" sz="5400" dirty="0">
                <a:solidFill>
                  <a:srgbClr val="F2F2F2"/>
                </a:solidFill>
                <a:latin typeface="微软雅黑" panose="020B0503020204020204" pitchFamily="34" charset="-122"/>
                <a:ea typeface="微软雅黑" panose="020B0503020204020204" pitchFamily="34" charset="-122"/>
              </a:rPr>
              <a:t>STM32</a:t>
            </a:r>
            <a:r>
              <a:rPr lang="zh-CN" altLang="en-US" sz="5400" dirty="0">
                <a:solidFill>
                  <a:srgbClr val="F2F2F2"/>
                </a:solidFill>
                <a:latin typeface="微软雅黑" panose="020B0503020204020204" pitchFamily="34" charset="-122"/>
                <a:ea typeface="微软雅黑" panose="020B0503020204020204" pitchFamily="34" charset="-122"/>
              </a:rPr>
              <a:t>的多功能电子万年历设计与实现</a:t>
            </a:r>
          </a:p>
        </p:txBody>
      </p:sp>
      <p:sp>
        <p:nvSpPr>
          <p:cNvPr id="76" name="文本框 5"/>
          <p:cNvSpPr txBox="1"/>
          <p:nvPr/>
        </p:nvSpPr>
        <p:spPr>
          <a:xfrm>
            <a:off x="4371752" y="3428400"/>
            <a:ext cx="9192660" cy="461665"/>
          </a:xfrm>
          <a:prstGeom prst="rect">
            <a:avLst/>
          </a:prstGeom>
          <a:noFill/>
          <a:ln w="3175">
            <a:noFill/>
            <a:prstDash val="solid"/>
          </a:ln>
        </p:spPr>
        <p:txBody>
          <a:bodyPr wrap="square" rtlCol="0">
            <a:spAutoFit/>
          </a:bodyPr>
          <a:lstStyle>
            <a:defPPr>
              <a:defRPr lang="zh-CN"/>
            </a:defPPr>
            <a:lvl1pPr algn="ctr">
              <a:defRPr sz="6000" b="1">
                <a:blipFill dpi="0" rotWithShape="1">
                  <a:blip r:embed="rId3"/>
                  <a:srcRect/>
                  <a:stretch>
                    <a:fillRect/>
                  </a:stretch>
                </a:blipFill>
              </a:defRPr>
            </a:lvl1pPr>
          </a:lstStyle>
          <a:p>
            <a:pPr algn="l"/>
            <a:r>
              <a:rPr lang="en-US" altLang="zh-CN" sz="1200" b="0" dirty="0">
                <a:solidFill>
                  <a:schemeClr val="bg1"/>
                </a:solidFill>
                <a:latin typeface="微软雅黑" panose="020B0503020204020204" pitchFamily="34" charset="-122"/>
                <a:ea typeface="微软雅黑" panose="020B0503020204020204" pitchFamily="34" charset="-122"/>
              </a:rPr>
              <a:t>PROFESSIONAL GENERATION GRADUATION REPORT </a:t>
            </a:r>
          </a:p>
          <a:p>
            <a:pPr algn="l"/>
            <a:r>
              <a:rPr lang="en-US" altLang="zh-CN" sz="1100" b="0" dirty="0">
                <a:solidFill>
                  <a:schemeClr val="bg1"/>
                </a:solidFill>
                <a:latin typeface="微软雅黑" panose="020B0503020204020204" pitchFamily="34" charset="-122"/>
                <a:ea typeface="微软雅黑" panose="020B0503020204020204" pitchFamily="34" charset="-122"/>
              </a:rPr>
              <a:t>POWERPOINT</a:t>
            </a:r>
            <a:r>
              <a:rPr lang="en-US" altLang="zh-CN" sz="1200" b="0" dirty="0">
                <a:solidFill>
                  <a:schemeClr val="bg1"/>
                </a:solidFill>
                <a:latin typeface="微软雅黑" panose="020B0503020204020204" pitchFamily="34" charset="-122"/>
                <a:ea typeface="微软雅黑" panose="020B0503020204020204" pitchFamily="34" charset="-122"/>
              </a:rPr>
              <a:t> TEMPLATE</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4447952" y="4006418"/>
            <a:ext cx="3695567" cy="338554"/>
            <a:chOff x="3109521" y="6517260"/>
            <a:chExt cx="3695567" cy="338554"/>
          </a:xfrm>
          <a:noFill/>
        </p:grpSpPr>
        <p:sp>
          <p:nvSpPr>
            <p:cNvPr id="78" name="文本框 6"/>
            <p:cNvSpPr txBox="1"/>
            <p:nvPr/>
          </p:nvSpPr>
          <p:spPr>
            <a:xfrm>
              <a:off x="3109521" y="6517260"/>
              <a:ext cx="1621278" cy="338554"/>
            </a:xfrm>
            <a:prstGeom prst="rect">
              <a:avLst/>
            </a:prstGeom>
            <a:blipFill dpi="0" rotWithShape="1">
              <a:blip r:embed="rId4" cstate="print">
                <a:alphaModFix amt="98000"/>
                <a:extLst>
                  <a:ext uri="{BEBA8EAE-BF5A-486C-A8C5-ECC9F3942E4B}">
                    <a14:imgProps xmlns:a14="http://schemas.microsoft.com/office/drawing/2010/main">
                      <a14:imgLayer r:embed="rId5">
                        <a14:imgEffect>
                          <a14:brightnessContrast bright="40000" contrast="40000"/>
                        </a14:imgEffect>
                      </a14:imgLayer>
                    </a14:imgProps>
                  </a:ext>
                </a:extLst>
              </a:blip>
              <a:srcRect/>
              <a:stretch>
                <a:fillRect/>
              </a:stretch>
            </a:bli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303842"/>
                  </a:solidFill>
                  <a:latin typeface="微软雅黑" panose="020B0503020204020204" pitchFamily="34" charset="-122"/>
                  <a:ea typeface="微软雅黑" panose="020B0503020204020204" pitchFamily="34" charset="-122"/>
                </a:rPr>
                <a:t>答辩人：张伟</a:t>
              </a:r>
            </a:p>
          </p:txBody>
        </p:sp>
        <p:sp>
          <p:nvSpPr>
            <p:cNvPr id="79" name="文本框 7"/>
            <p:cNvSpPr txBox="1"/>
            <p:nvPr/>
          </p:nvSpPr>
          <p:spPr>
            <a:xfrm>
              <a:off x="4908038" y="6517260"/>
              <a:ext cx="1897050" cy="338554"/>
            </a:xfrm>
            <a:prstGeom prst="rect">
              <a:avLst/>
            </a:prstGeom>
            <a:blipFill dpi="0" rotWithShape="1">
              <a:blip r:embed="rId4" cstate="print">
                <a:alphaModFix amt="98000"/>
                <a:extLst>
                  <a:ext uri="{BEBA8EAE-BF5A-486C-A8C5-ECC9F3942E4B}">
                    <a14:imgProps xmlns:a14="http://schemas.microsoft.com/office/drawing/2010/main">
                      <a14:imgLayer r:embed="rId5">
                        <a14:imgEffect>
                          <a14:brightnessContrast bright="40000" contrast="40000"/>
                        </a14:imgEffect>
                      </a14:imgLayer>
                    </a14:imgProps>
                  </a:ext>
                </a:extLst>
              </a:blip>
              <a:srcRect/>
              <a:stretch>
                <a:fillRect/>
              </a:stretch>
            </a:bli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303842"/>
                  </a:solidFill>
                  <a:latin typeface="微软雅黑" panose="020B0503020204020204" pitchFamily="34" charset="-122"/>
                  <a:ea typeface="微软雅黑" panose="020B0503020204020204" pitchFamily="34" charset="-122"/>
                </a:rPr>
                <a:t>指导老师：毛</a:t>
              </a:r>
              <a:r>
                <a:rPr lang="zh-CN" altLang="en-US" sz="1600">
                  <a:solidFill>
                    <a:srgbClr val="303842"/>
                  </a:solidFill>
                  <a:latin typeface="微软雅黑" panose="020B0503020204020204" pitchFamily="34" charset="-122"/>
                  <a:ea typeface="微软雅黑" panose="020B0503020204020204" pitchFamily="34" charset="-122"/>
                </a:rPr>
                <a:t>丽利</a:t>
              </a:r>
              <a:endParaRPr lang="en-US" altLang="zh-CN" sz="1600">
                <a:solidFill>
                  <a:srgbClr val="303842"/>
                </a:solidFill>
                <a:latin typeface="微软雅黑" panose="020B0503020204020204" pitchFamily="34" charset="-122"/>
                <a:ea typeface="微软雅黑" panose="020B0503020204020204" pitchFamily="34" charset="-122"/>
              </a:endParaRPr>
            </a:p>
          </p:txBody>
        </p:sp>
      </p:grpSp>
      <p:pic>
        <p:nvPicPr>
          <p:cNvPr id="9" name="图片 8"/>
          <p:cNvPicPr>
            <a:picLocks noChangeAspect="1"/>
          </p:cNvPicPr>
          <p:nvPr/>
        </p:nvPicPr>
        <p:blipFill rotWithShape="1">
          <a:blip r:embed="rId6" cstate="print">
            <a:extLst>
              <a:ext uri="{28A0092B-C50C-407E-A947-70E740481C1C}">
                <a14:useLocalDpi xmlns:a14="http://schemas.microsoft.com/office/drawing/2010/main" val="0"/>
              </a:ext>
            </a:extLst>
          </a:blip>
          <a:srcRect b="35522"/>
          <a:stretch>
            <a:fillRect/>
          </a:stretch>
        </p:blipFill>
        <p:spPr>
          <a:xfrm>
            <a:off x="165988" y="330238"/>
            <a:ext cx="4310314" cy="5511762"/>
          </a:xfrm>
          <a:prstGeom prst="rect">
            <a:avLst/>
          </a:prstGeom>
          <a:noFill/>
        </p:spPr>
      </p:pic>
      <p:pic>
        <p:nvPicPr>
          <p:cNvPr id="26" name="图片 25"/>
          <p:cNvPicPr>
            <a:picLocks noChangeAspect="1"/>
          </p:cNvPicPr>
          <p:nvPr/>
        </p:nvPicPr>
        <p:blipFill>
          <a:blip r:embed="rId7"/>
          <a:stretch>
            <a:fillRect/>
          </a:stretch>
        </p:blipFill>
        <p:spPr>
          <a:xfrm>
            <a:off x="9866367" y="2382465"/>
            <a:ext cx="1075754" cy="1009116"/>
          </a:xfrm>
          <a:prstGeom prst="rect">
            <a:avLst/>
          </a:prstGeom>
        </p:spPr>
      </p:pic>
      <p:sp>
        <p:nvSpPr>
          <p:cNvPr id="16" name="任意多边形 15"/>
          <p:cNvSpPr/>
          <p:nvPr/>
        </p:nvSpPr>
        <p:spPr>
          <a:xfrm>
            <a:off x="4394367" y="3344781"/>
            <a:ext cx="5472000" cy="45719"/>
          </a:xfrm>
          <a:custGeom>
            <a:avLst/>
            <a:gdLst>
              <a:gd name="connsiteX0" fmla="*/ 0 w 5867400"/>
              <a:gd name="connsiteY0" fmla="*/ 0 h 63500"/>
              <a:gd name="connsiteX1" fmla="*/ 457200 w 5867400"/>
              <a:gd name="connsiteY1" fmla="*/ 25400 h 63500"/>
              <a:gd name="connsiteX2" fmla="*/ 635000 w 5867400"/>
              <a:gd name="connsiteY2" fmla="*/ 50800 h 63500"/>
              <a:gd name="connsiteX3" fmla="*/ 1358900 w 5867400"/>
              <a:gd name="connsiteY3" fmla="*/ 63500 h 63500"/>
              <a:gd name="connsiteX4" fmla="*/ 1955800 w 5867400"/>
              <a:gd name="connsiteY4" fmla="*/ 50800 h 63500"/>
              <a:gd name="connsiteX5" fmla="*/ 2120900 w 5867400"/>
              <a:gd name="connsiteY5" fmla="*/ 38100 h 63500"/>
              <a:gd name="connsiteX6" fmla="*/ 2362200 w 5867400"/>
              <a:gd name="connsiteY6" fmla="*/ 25400 h 63500"/>
              <a:gd name="connsiteX7" fmla="*/ 3073400 w 5867400"/>
              <a:gd name="connsiteY7" fmla="*/ 38100 h 63500"/>
              <a:gd name="connsiteX8" fmla="*/ 3340100 w 5867400"/>
              <a:gd name="connsiteY8" fmla="*/ 50800 h 63500"/>
              <a:gd name="connsiteX9" fmla="*/ 4533900 w 5867400"/>
              <a:gd name="connsiteY9" fmla="*/ 63500 h 63500"/>
              <a:gd name="connsiteX10" fmla="*/ 5473700 w 5867400"/>
              <a:gd name="connsiteY10" fmla="*/ 50800 h 63500"/>
              <a:gd name="connsiteX11" fmla="*/ 5740400 w 5867400"/>
              <a:gd name="connsiteY11" fmla="*/ 25400 h 63500"/>
              <a:gd name="connsiteX12" fmla="*/ 5867400 w 5867400"/>
              <a:gd name="connsiteY12" fmla="*/ 25400 h 6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867400" h="63500">
                <a:moveTo>
                  <a:pt x="0" y="0"/>
                </a:moveTo>
                <a:cubicBezTo>
                  <a:pt x="153268" y="6386"/>
                  <a:pt x="304958" y="8484"/>
                  <a:pt x="457200" y="25400"/>
                </a:cubicBezTo>
                <a:cubicBezTo>
                  <a:pt x="530520" y="33547"/>
                  <a:pt x="556287" y="48378"/>
                  <a:pt x="635000" y="50800"/>
                </a:cubicBezTo>
                <a:cubicBezTo>
                  <a:pt x="876223" y="58222"/>
                  <a:pt x="1117600" y="59267"/>
                  <a:pt x="1358900" y="63500"/>
                </a:cubicBezTo>
                <a:lnTo>
                  <a:pt x="1955800" y="50800"/>
                </a:lnTo>
                <a:cubicBezTo>
                  <a:pt x="2010965" y="48961"/>
                  <a:pt x="2065812" y="41543"/>
                  <a:pt x="2120900" y="38100"/>
                </a:cubicBezTo>
                <a:lnTo>
                  <a:pt x="2362200" y="25400"/>
                </a:lnTo>
                <a:lnTo>
                  <a:pt x="3073400" y="38100"/>
                </a:lnTo>
                <a:cubicBezTo>
                  <a:pt x="3162371" y="40411"/>
                  <a:pt x="3251113" y="49252"/>
                  <a:pt x="3340100" y="50800"/>
                </a:cubicBezTo>
                <a:lnTo>
                  <a:pt x="4533900" y="63500"/>
                </a:lnTo>
                <a:lnTo>
                  <a:pt x="5473700" y="50800"/>
                </a:lnTo>
                <a:cubicBezTo>
                  <a:pt x="5562958" y="47981"/>
                  <a:pt x="5651098" y="25400"/>
                  <a:pt x="5740400" y="25400"/>
                </a:cubicBezTo>
                <a:lnTo>
                  <a:pt x="5867400" y="25400"/>
                </a:lnTo>
              </a:path>
            </a:pathLst>
          </a:custGeom>
          <a:noFill/>
          <a:ln w="28575" cap="rnd">
            <a:solidFill>
              <a:schemeClr val="bg1"/>
            </a:solidFill>
          </a:ln>
          <a:effectLst>
            <a:outerShdw blurRad="508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6">
            <a:extLst>
              <a:ext uri="{FF2B5EF4-FFF2-40B4-BE49-F238E27FC236}">
                <a16:creationId xmlns:a16="http://schemas.microsoft.com/office/drawing/2014/main" id="{52E62982-B5E1-3990-4661-2F199D7D035B}"/>
              </a:ext>
            </a:extLst>
          </p:cNvPr>
          <p:cNvSpPr txBox="1"/>
          <p:nvPr/>
        </p:nvSpPr>
        <p:spPr>
          <a:xfrm>
            <a:off x="8335889" y="4005986"/>
            <a:ext cx="2245642" cy="338554"/>
          </a:xfrm>
          <a:prstGeom prst="rect">
            <a:avLst/>
          </a:prstGeom>
          <a:blipFill dpi="0" rotWithShape="1">
            <a:blip r:embed="rId4" cstate="print">
              <a:alphaModFix amt="98000"/>
              <a:extLst>
                <a:ext uri="{BEBA8EAE-BF5A-486C-A8C5-ECC9F3942E4B}">
                  <a14:imgProps xmlns:a14="http://schemas.microsoft.com/office/drawing/2010/main">
                    <a14:imgLayer r:embed="rId5">
                      <a14:imgEffect>
                        <a14:brightnessContrast bright="40000" contrast="40000"/>
                      </a14:imgEffect>
                    </a14:imgLayer>
                  </a14:imgProps>
                </a:ext>
              </a:extLst>
            </a:blip>
            <a:srcRect/>
            <a:stretch>
              <a:fillRect/>
            </a:stretch>
          </a:blip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solidFill>
                  <a:srgbClr val="303842"/>
                </a:solidFill>
                <a:latin typeface="微软雅黑" panose="020B0503020204020204" pitchFamily="34" charset="-122"/>
                <a:ea typeface="微软雅黑" panose="020B0503020204020204" pitchFamily="34" charset="-122"/>
              </a:rPr>
              <a:t>时间：</a:t>
            </a:r>
            <a:r>
              <a:rPr lang="en-US" altLang="zh-CN" sz="1600" dirty="0">
                <a:solidFill>
                  <a:srgbClr val="303842"/>
                </a:solidFill>
                <a:latin typeface="微软雅黑" panose="020B0503020204020204" pitchFamily="34" charset="-122"/>
                <a:ea typeface="微软雅黑" panose="020B0503020204020204" pitchFamily="34" charset="-122"/>
              </a:rPr>
              <a:t>2025</a:t>
            </a:r>
            <a:r>
              <a:rPr lang="zh-CN" altLang="en-US" sz="1600" dirty="0">
                <a:solidFill>
                  <a:srgbClr val="303842"/>
                </a:solidFill>
                <a:latin typeface="微软雅黑" panose="020B0503020204020204" pitchFamily="34" charset="-122"/>
                <a:ea typeface="微软雅黑" panose="020B0503020204020204" pitchFamily="34" charset="-122"/>
              </a:rPr>
              <a:t>年</a:t>
            </a:r>
            <a:r>
              <a:rPr lang="en-US" altLang="zh-CN" sz="1600" dirty="0">
                <a:solidFill>
                  <a:srgbClr val="303842"/>
                </a:solidFill>
                <a:latin typeface="微软雅黑" panose="020B0503020204020204" pitchFamily="34" charset="-122"/>
                <a:ea typeface="微软雅黑" panose="020B0503020204020204" pitchFamily="34" charset="-122"/>
              </a:rPr>
              <a:t>5</a:t>
            </a:r>
            <a:r>
              <a:rPr lang="zh-CN" altLang="en-US" sz="1600" dirty="0">
                <a:solidFill>
                  <a:srgbClr val="303842"/>
                </a:solidFill>
                <a:latin typeface="微软雅黑" panose="020B0503020204020204" pitchFamily="34" charset="-122"/>
                <a:ea typeface="微软雅黑" panose="020B0503020204020204" pitchFamily="34" charset="-122"/>
              </a:rPr>
              <a:t>月</a:t>
            </a:r>
            <a:r>
              <a:rPr lang="en-US" altLang="zh-CN" sz="1600" dirty="0">
                <a:solidFill>
                  <a:srgbClr val="303842"/>
                </a:solidFill>
                <a:latin typeface="微软雅黑" panose="020B0503020204020204" pitchFamily="34" charset="-122"/>
                <a:ea typeface="微软雅黑" panose="020B0503020204020204" pitchFamily="34" charset="-122"/>
              </a:rPr>
              <a:t>6</a:t>
            </a:r>
            <a:r>
              <a:rPr lang="zh-CN" altLang="en-US" sz="1600" dirty="0">
                <a:solidFill>
                  <a:srgbClr val="303842"/>
                </a:solidFill>
                <a:latin typeface="微软雅黑" panose="020B0503020204020204" pitchFamily="34" charset="-122"/>
                <a:ea typeface="微软雅黑" panose="020B0503020204020204" pitchFamily="34" charset="-122"/>
              </a:rPr>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4" name="Chevron 7"/>
          <p:cNvSpPr/>
          <p:nvPr/>
        </p:nvSpPr>
        <p:spPr>
          <a:xfrm rot="1630017">
            <a:off x="3243157" y="3587347"/>
            <a:ext cx="364711" cy="364711"/>
          </a:xfrm>
          <a:prstGeom prst="chevron">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Chevron 8"/>
          <p:cNvSpPr/>
          <p:nvPr/>
        </p:nvSpPr>
        <p:spPr>
          <a:xfrm rot="1630017">
            <a:off x="3281631" y="3607091"/>
            <a:ext cx="364711" cy="364711"/>
          </a:xfrm>
          <a:prstGeom prst="chevron">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Chevron 13"/>
          <p:cNvSpPr/>
          <p:nvPr/>
        </p:nvSpPr>
        <p:spPr>
          <a:xfrm rot="19969983" flipV="1">
            <a:off x="5674857" y="3616962"/>
            <a:ext cx="364711" cy="364711"/>
          </a:xfrm>
          <a:prstGeom prst="chevron">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Chevron 14"/>
          <p:cNvSpPr/>
          <p:nvPr/>
        </p:nvSpPr>
        <p:spPr>
          <a:xfrm rot="19969983" flipV="1">
            <a:off x="5713331" y="3597218"/>
            <a:ext cx="364711" cy="364711"/>
          </a:xfrm>
          <a:prstGeom prst="chevron">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Chevron 22"/>
          <p:cNvSpPr/>
          <p:nvPr/>
        </p:nvSpPr>
        <p:spPr>
          <a:xfrm rot="1630017">
            <a:off x="8193079" y="3567165"/>
            <a:ext cx="364711" cy="364711"/>
          </a:xfrm>
          <a:prstGeom prst="chevron">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Chevron 23"/>
          <p:cNvSpPr/>
          <p:nvPr/>
        </p:nvSpPr>
        <p:spPr>
          <a:xfrm rot="1630017">
            <a:off x="8231553" y="3586909"/>
            <a:ext cx="364711" cy="364711"/>
          </a:xfrm>
          <a:prstGeom prst="chevron">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3" name="Group 3"/>
          <p:cNvGrpSpPr/>
          <p:nvPr/>
        </p:nvGrpSpPr>
        <p:grpSpPr>
          <a:xfrm flipH="1">
            <a:off x="1588308" y="2575339"/>
            <a:ext cx="1253425" cy="1204235"/>
            <a:chOff x="854383" y="3000651"/>
            <a:chExt cx="1420925" cy="1365162"/>
          </a:xfrm>
          <a:blipFill>
            <a:blip r:embed="rId4"/>
            <a:stretch>
              <a:fillRect/>
            </a:stretch>
          </a:blipFill>
        </p:grpSpPr>
        <p:sp>
          <p:nvSpPr>
            <p:cNvPr id="66" name="Oval 4"/>
            <p:cNvSpPr/>
            <p:nvPr/>
          </p:nvSpPr>
          <p:spPr>
            <a:xfrm>
              <a:off x="910146"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5"/>
            <p:cNvSpPr/>
            <p:nvPr/>
          </p:nvSpPr>
          <p:spPr>
            <a:xfrm>
              <a:off x="854383"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4" name="Freeform 24"/>
          <p:cNvSpPr>
            <a:spLocks noEditPoints="1"/>
          </p:cNvSpPr>
          <p:nvPr/>
        </p:nvSpPr>
        <p:spPr bwMode="auto">
          <a:xfrm>
            <a:off x="2072210" y="2900230"/>
            <a:ext cx="334809" cy="52877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69" name="Group 9"/>
          <p:cNvGrpSpPr/>
          <p:nvPr/>
        </p:nvGrpSpPr>
        <p:grpSpPr>
          <a:xfrm flipH="1">
            <a:off x="4058482" y="3779574"/>
            <a:ext cx="1253425" cy="1204235"/>
            <a:chOff x="854383" y="3000651"/>
            <a:chExt cx="1420925" cy="1365162"/>
          </a:xfrm>
          <a:blipFill>
            <a:blip r:embed="rId4"/>
            <a:stretch>
              <a:fillRect/>
            </a:stretch>
          </a:blipFill>
        </p:grpSpPr>
        <p:sp>
          <p:nvSpPr>
            <p:cNvPr id="77" name="Oval 10"/>
            <p:cNvSpPr/>
            <p:nvPr/>
          </p:nvSpPr>
          <p:spPr>
            <a:xfrm>
              <a:off x="910146"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11"/>
            <p:cNvSpPr/>
            <p:nvPr/>
          </p:nvSpPr>
          <p:spPr>
            <a:xfrm>
              <a:off x="854383"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0" name="Group 25"/>
          <p:cNvGrpSpPr/>
          <p:nvPr/>
        </p:nvGrpSpPr>
        <p:grpSpPr>
          <a:xfrm>
            <a:off x="4379926" y="4100537"/>
            <a:ext cx="561348" cy="562308"/>
            <a:chOff x="7275629" y="3973834"/>
            <a:chExt cx="464344" cy="465138"/>
          </a:xfrm>
          <a:solidFill>
            <a:schemeClr val="bg1"/>
          </a:solidFill>
        </p:grpSpPr>
        <p:sp>
          <p:nvSpPr>
            <p:cNvPr id="71"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2"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3"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4"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5"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76"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80" name="Group 15"/>
          <p:cNvGrpSpPr/>
          <p:nvPr/>
        </p:nvGrpSpPr>
        <p:grpSpPr>
          <a:xfrm flipH="1">
            <a:off x="6538231" y="2595082"/>
            <a:ext cx="1253425" cy="1204235"/>
            <a:chOff x="854383" y="3000651"/>
            <a:chExt cx="1420925" cy="1365162"/>
          </a:xfrm>
          <a:blipFill>
            <a:blip r:embed="rId4"/>
            <a:stretch>
              <a:fillRect/>
            </a:stretch>
          </a:blipFill>
        </p:grpSpPr>
        <p:sp>
          <p:nvSpPr>
            <p:cNvPr id="82" name="Oval 16"/>
            <p:cNvSpPr/>
            <p:nvPr/>
          </p:nvSpPr>
          <p:spPr>
            <a:xfrm>
              <a:off x="910146"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17"/>
            <p:cNvSpPr/>
            <p:nvPr/>
          </p:nvSpPr>
          <p:spPr>
            <a:xfrm>
              <a:off x="854383"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1" name="Freeform 32"/>
          <p:cNvSpPr>
            <a:spLocks noEditPoints="1"/>
          </p:cNvSpPr>
          <p:nvPr/>
        </p:nvSpPr>
        <p:spPr bwMode="auto">
          <a:xfrm>
            <a:off x="6869036" y="2945256"/>
            <a:ext cx="542623" cy="438717"/>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85" name="Group 18"/>
          <p:cNvGrpSpPr/>
          <p:nvPr/>
        </p:nvGrpSpPr>
        <p:grpSpPr>
          <a:xfrm flipH="1">
            <a:off x="8959213" y="3799317"/>
            <a:ext cx="1253425" cy="1204235"/>
            <a:chOff x="854383" y="3000651"/>
            <a:chExt cx="1420925" cy="1365162"/>
          </a:xfrm>
          <a:blipFill>
            <a:blip r:embed="rId4"/>
            <a:stretch>
              <a:fillRect/>
            </a:stretch>
          </a:blipFill>
        </p:grpSpPr>
        <p:sp>
          <p:nvSpPr>
            <p:cNvPr id="120" name="Oval 19"/>
            <p:cNvSpPr/>
            <p:nvPr/>
          </p:nvSpPr>
          <p:spPr>
            <a:xfrm>
              <a:off x="910146"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20"/>
            <p:cNvSpPr/>
            <p:nvPr/>
          </p:nvSpPr>
          <p:spPr>
            <a:xfrm>
              <a:off x="854383" y="3000651"/>
              <a:ext cx="1365162" cy="1365162"/>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6" name="Group 33"/>
          <p:cNvGrpSpPr/>
          <p:nvPr/>
        </p:nvGrpSpPr>
        <p:grpSpPr>
          <a:xfrm>
            <a:off x="9372014" y="4109179"/>
            <a:ext cx="477012" cy="545024"/>
            <a:chOff x="9162373" y="3045147"/>
            <a:chExt cx="406400" cy="464344"/>
          </a:xfrm>
          <a:solidFill>
            <a:schemeClr val="bg1"/>
          </a:solidFill>
        </p:grpSpPr>
        <p:sp>
          <p:nvSpPr>
            <p:cNvPr id="87"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88"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8"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9"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55" name="组合 54"/>
          <p:cNvGrpSpPr/>
          <p:nvPr/>
        </p:nvGrpSpPr>
        <p:grpSpPr>
          <a:xfrm>
            <a:off x="1046490" y="578744"/>
            <a:ext cx="680710" cy="680710"/>
            <a:chOff x="5519057" y="1743193"/>
            <a:chExt cx="1162288" cy="1162288"/>
          </a:xfrm>
        </p:grpSpPr>
        <p:sp>
          <p:nvSpPr>
            <p:cNvPr id="56" name="矩形 55"/>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7" name="文本框 56"/>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02</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58" name="矩形 57"/>
          <p:cNvSpPr/>
          <p:nvPr/>
        </p:nvSpPr>
        <p:spPr>
          <a:xfrm>
            <a:off x="2103387" y="350329"/>
            <a:ext cx="2492990"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课题研究的思路与方法</a:t>
            </a:r>
          </a:p>
        </p:txBody>
      </p:sp>
      <p:sp>
        <p:nvSpPr>
          <p:cNvPr id="59" name="文本框 58"/>
          <p:cNvSpPr txBox="1"/>
          <p:nvPr/>
        </p:nvSpPr>
        <p:spPr>
          <a:xfrm>
            <a:off x="2103387" y="927740"/>
            <a:ext cx="5022106" cy="369332"/>
          </a:xfrm>
          <a:prstGeom prst="snip1Rect">
            <a:avLst>
              <a:gd name="adj" fmla="val 0"/>
            </a:avLst>
          </a:prstGeom>
          <a:noFill/>
          <a:ln w="28575">
            <a:noFill/>
          </a:ln>
        </p:spPr>
        <p:txBody>
          <a:bodyPr wrap="square" rtlCol="0">
            <a:spAutoFit/>
          </a:bodyPr>
          <a:lstStyle/>
          <a:p>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60" name="文本框 59"/>
          <p:cNvSpPr txBox="1"/>
          <p:nvPr/>
        </p:nvSpPr>
        <p:spPr>
          <a:xfrm>
            <a:off x="1537253" y="4377175"/>
            <a:ext cx="2172233"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1" name="文本框 60"/>
          <p:cNvSpPr txBox="1"/>
          <p:nvPr/>
        </p:nvSpPr>
        <p:spPr>
          <a:xfrm>
            <a:off x="1537254" y="4097776"/>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62" name="文本框 61"/>
          <p:cNvSpPr txBox="1"/>
          <p:nvPr/>
        </p:nvSpPr>
        <p:spPr>
          <a:xfrm>
            <a:off x="6343217" y="4377175"/>
            <a:ext cx="2277718" cy="784830"/>
          </a:xfrm>
          <a:prstGeom prst="rect">
            <a:avLst/>
          </a:prstGeom>
          <a:noFill/>
        </p:spPr>
        <p:txBody>
          <a:bodyPr wrap="square" rtlCol="0">
            <a:spAutoFit/>
          </a:bodyPr>
          <a:lstStyle/>
          <a:p>
            <a:pPr algn="ct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3" name="文本框 62"/>
          <p:cNvSpPr txBox="1"/>
          <p:nvPr/>
        </p:nvSpPr>
        <p:spPr>
          <a:xfrm>
            <a:off x="6839624" y="4097776"/>
            <a:ext cx="1284902" cy="338554"/>
          </a:xfrm>
          <a:prstGeom prst="rect">
            <a:avLst/>
          </a:prstGeom>
          <a:noFill/>
        </p:spPr>
        <p:txBody>
          <a:bodyPr wrap="square" rtlCol="0">
            <a:spAutoFit/>
          </a:bodyPr>
          <a:lstStyle/>
          <a:p>
            <a:pPr algn="ct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64" name="文本框 63"/>
          <p:cNvSpPr txBox="1"/>
          <p:nvPr/>
        </p:nvSpPr>
        <p:spPr>
          <a:xfrm>
            <a:off x="8659408" y="2827451"/>
            <a:ext cx="2186393"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5" name="文本框 64"/>
          <p:cNvSpPr txBox="1"/>
          <p:nvPr/>
        </p:nvSpPr>
        <p:spPr>
          <a:xfrm>
            <a:off x="8659409" y="2548052"/>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89" name="文本框 88"/>
          <p:cNvSpPr txBox="1"/>
          <p:nvPr/>
        </p:nvSpPr>
        <p:spPr>
          <a:xfrm>
            <a:off x="3680500" y="2827451"/>
            <a:ext cx="2277718" cy="784830"/>
          </a:xfrm>
          <a:prstGeom prst="rect">
            <a:avLst/>
          </a:prstGeom>
          <a:noFill/>
        </p:spPr>
        <p:txBody>
          <a:bodyPr wrap="square" rtlCol="0">
            <a:spAutoFit/>
          </a:bodyPr>
          <a:lstStyle/>
          <a:p>
            <a:pPr algn="ct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0" name="文本框 89"/>
          <p:cNvSpPr txBox="1"/>
          <p:nvPr/>
        </p:nvSpPr>
        <p:spPr>
          <a:xfrm>
            <a:off x="4176907" y="2548052"/>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03</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10" name="文本框 9"/>
          <p:cNvSpPr txBox="1"/>
          <p:nvPr/>
        </p:nvSpPr>
        <p:spPr>
          <a:xfrm>
            <a:off x="6632947" y="2819463"/>
            <a:ext cx="4959929"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硬件设计</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32947" y="3402654"/>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5" name="Group 3"/>
          <p:cNvGrpSpPr/>
          <p:nvPr/>
        </p:nvGrpSpPr>
        <p:grpSpPr>
          <a:xfrm>
            <a:off x="1272252" y="2136822"/>
            <a:ext cx="1293147" cy="1704676"/>
            <a:chOff x="1335753" y="2006600"/>
            <a:chExt cx="976252" cy="1286933"/>
          </a:xfrm>
          <a:blipFill>
            <a:blip r:embed="rId4"/>
            <a:stretch>
              <a:fillRect/>
            </a:stretch>
          </a:blipFill>
        </p:grpSpPr>
        <p:sp>
          <p:nvSpPr>
            <p:cNvPr id="56" name="Freeform 5"/>
            <p:cNvSpPr/>
            <p:nvPr/>
          </p:nvSpPr>
          <p:spPr bwMode="auto">
            <a:xfrm>
              <a:off x="1335753" y="2141627"/>
              <a:ext cx="466020" cy="900972"/>
            </a:xfrm>
            <a:custGeom>
              <a:avLst/>
              <a:gdLst>
                <a:gd name="T0" fmla="*/ 136 w 307"/>
                <a:gd name="T1" fmla="*/ 0 h 595"/>
                <a:gd name="T2" fmla="*/ 39 w 307"/>
                <a:gd name="T3" fmla="*/ 116 h 595"/>
                <a:gd name="T4" fmla="*/ 131 w 307"/>
                <a:gd name="T5" fmla="*/ 415 h 595"/>
                <a:gd name="T6" fmla="*/ 269 w 307"/>
                <a:gd name="T7" fmla="*/ 593 h 595"/>
                <a:gd name="T8" fmla="*/ 276 w 307"/>
                <a:gd name="T9" fmla="*/ 549 h 595"/>
                <a:gd name="T10" fmla="*/ 136 w 307"/>
                <a:gd name="T11" fmla="*/ 0 h 595"/>
              </a:gdLst>
              <a:ahLst/>
              <a:cxnLst>
                <a:cxn ang="0">
                  <a:pos x="T0" y="T1"/>
                </a:cxn>
                <a:cxn ang="0">
                  <a:pos x="T2" y="T3"/>
                </a:cxn>
                <a:cxn ang="0">
                  <a:pos x="T4" y="T5"/>
                </a:cxn>
                <a:cxn ang="0">
                  <a:pos x="T6" y="T7"/>
                </a:cxn>
                <a:cxn ang="0">
                  <a:pos x="T8" y="T9"/>
                </a:cxn>
                <a:cxn ang="0">
                  <a:pos x="T10" y="T11"/>
                </a:cxn>
              </a:cxnLst>
              <a:rect l="0" t="0" r="r" b="b"/>
              <a:pathLst>
                <a:path w="307" h="595">
                  <a:moveTo>
                    <a:pt x="136" y="0"/>
                  </a:moveTo>
                  <a:cubicBezTo>
                    <a:pt x="136" y="0"/>
                    <a:pt x="77" y="1"/>
                    <a:pt x="39" y="116"/>
                  </a:cubicBezTo>
                  <a:cubicBezTo>
                    <a:pt x="0" y="231"/>
                    <a:pt x="58" y="346"/>
                    <a:pt x="131" y="415"/>
                  </a:cubicBezTo>
                  <a:cubicBezTo>
                    <a:pt x="203" y="484"/>
                    <a:pt x="269" y="593"/>
                    <a:pt x="269" y="593"/>
                  </a:cubicBezTo>
                  <a:cubicBezTo>
                    <a:pt x="269" y="593"/>
                    <a:pt x="307" y="595"/>
                    <a:pt x="276" y="549"/>
                  </a:cubicBezTo>
                  <a:cubicBezTo>
                    <a:pt x="246" y="503"/>
                    <a:pt x="13" y="212"/>
                    <a:pt x="136" y="0"/>
                  </a:cubicBezTo>
                  <a:close/>
                </a:path>
              </a:pathLst>
            </a:custGeom>
            <a:grpFill/>
            <a:ln>
              <a:noFill/>
            </a:ln>
          </p:spPr>
          <p:txBody>
            <a:bodyPr vert="horz" wrap="square" lIns="121920" tIns="60960" rIns="121920" bIns="60960" numCol="1" anchor="t" anchorCtr="0" compatLnSpc="1"/>
            <a:lstStyle/>
            <a:p>
              <a:endParaRPr lang="en-US" sz="2400"/>
            </a:p>
          </p:txBody>
        </p:sp>
        <p:sp>
          <p:nvSpPr>
            <p:cNvPr id="57" name="Freeform 6"/>
            <p:cNvSpPr/>
            <p:nvPr/>
          </p:nvSpPr>
          <p:spPr bwMode="auto">
            <a:xfrm>
              <a:off x="1438516" y="2077101"/>
              <a:ext cx="358477" cy="979837"/>
            </a:xfrm>
            <a:custGeom>
              <a:avLst/>
              <a:gdLst>
                <a:gd name="T0" fmla="*/ 152 w 236"/>
                <a:gd name="T1" fmla="*/ 5 h 647"/>
                <a:gd name="T2" fmla="*/ 35 w 236"/>
                <a:gd name="T3" fmla="*/ 96 h 647"/>
                <a:gd name="T4" fmla="*/ 102 w 236"/>
                <a:gd name="T5" fmla="*/ 429 h 647"/>
                <a:gd name="T6" fmla="*/ 213 w 236"/>
                <a:gd name="T7" fmla="*/ 626 h 647"/>
                <a:gd name="T8" fmla="*/ 225 w 236"/>
                <a:gd name="T9" fmla="*/ 594 h 647"/>
                <a:gd name="T10" fmla="*/ 152 w 236"/>
                <a:gd name="T11" fmla="*/ 5 h 647"/>
              </a:gdLst>
              <a:ahLst/>
              <a:cxnLst>
                <a:cxn ang="0">
                  <a:pos x="T0" y="T1"/>
                </a:cxn>
                <a:cxn ang="0">
                  <a:pos x="T2" y="T3"/>
                </a:cxn>
                <a:cxn ang="0">
                  <a:pos x="T4" y="T5"/>
                </a:cxn>
                <a:cxn ang="0">
                  <a:pos x="T6" y="T7"/>
                </a:cxn>
                <a:cxn ang="0">
                  <a:pos x="T8" y="T9"/>
                </a:cxn>
                <a:cxn ang="0">
                  <a:pos x="T10" y="T11"/>
                </a:cxn>
              </a:cxnLst>
              <a:rect l="0" t="0" r="r" b="b"/>
              <a:pathLst>
                <a:path w="236" h="647">
                  <a:moveTo>
                    <a:pt x="152" y="5"/>
                  </a:moveTo>
                  <a:cubicBezTo>
                    <a:pt x="155" y="1"/>
                    <a:pt x="69" y="0"/>
                    <a:pt x="35" y="96"/>
                  </a:cubicBezTo>
                  <a:cubicBezTo>
                    <a:pt x="0" y="191"/>
                    <a:pt x="35" y="314"/>
                    <a:pt x="102" y="429"/>
                  </a:cubicBezTo>
                  <a:cubicBezTo>
                    <a:pt x="170" y="544"/>
                    <a:pt x="213" y="626"/>
                    <a:pt x="213" y="626"/>
                  </a:cubicBezTo>
                  <a:cubicBezTo>
                    <a:pt x="213" y="626"/>
                    <a:pt x="236" y="647"/>
                    <a:pt x="225" y="594"/>
                  </a:cubicBezTo>
                  <a:cubicBezTo>
                    <a:pt x="213" y="540"/>
                    <a:pt x="35" y="170"/>
                    <a:pt x="152" y="5"/>
                  </a:cubicBezTo>
                  <a:close/>
                </a:path>
              </a:pathLst>
            </a:custGeom>
            <a:grpFill/>
            <a:ln>
              <a:noFill/>
            </a:ln>
          </p:spPr>
          <p:txBody>
            <a:bodyPr vert="horz" wrap="square" lIns="121920" tIns="60960" rIns="121920" bIns="60960" numCol="1" anchor="t" anchorCtr="0" compatLnSpc="1"/>
            <a:lstStyle/>
            <a:p>
              <a:endParaRPr lang="en-US" sz="2400"/>
            </a:p>
          </p:txBody>
        </p:sp>
        <p:sp>
          <p:nvSpPr>
            <p:cNvPr id="58" name="Freeform 7"/>
            <p:cNvSpPr/>
            <p:nvPr/>
          </p:nvSpPr>
          <p:spPr bwMode="auto">
            <a:xfrm>
              <a:off x="1848375" y="2141627"/>
              <a:ext cx="463630" cy="900972"/>
            </a:xfrm>
            <a:custGeom>
              <a:avLst/>
              <a:gdLst>
                <a:gd name="T0" fmla="*/ 171 w 306"/>
                <a:gd name="T1" fmla="*/ 0 h 595"/>
                <a:gd name="T2" fmla="*/ 268 w 306"/>
                <a:gd name="T3" fmla="*/ 116 h 595"/>
                <a:gd name="T4" fmla="*/ 176 w 306"/>
                <a:gd name="T5" fmla="*/ 415 h 595"/>
                <a:gd name="T6" fmla="*/ 38 w 306"/>
                <a:gd name="T7" fmla="*/ 593 h 595"/>
                <a:gd name="T8" fmla="*/ 30 w 306"/>
                <a:gd name="T9" fmla="*/ 549 h 595"/>
                <a:gd name="T10" fmla="*/ 171 w 306"/>
                <a:gd name="T11" fmla="*/ 0 h 595"/>
              </a:gdLst>
              <a:ahLst/>
              <a:cxnLst>
                <a:cxn ang="0">
                  <a:pos x="T0" y="T1"/>
                </a:cxn>
                <a:cxn ang="0">
                  <a:pos x="T2" y="T3"/>
                </a:cxn>
                <a:cxn ang="0">
                  <a:pos x="T4" y="T5"/>
                </a:cxn>
                <a:cxn ang="0">
                  <a:pos x="T6" y="T7"/>
                </a:cxn>
                <a:cxn ang="0">
                  <a:pos x="T8" y="T9"/>
                </a:cxn>
                <a:cxn ang="0">
                  <a:pos x="T10" y="T11"/>
                </a:cxn>
              </a:cxnLst>
              <a:rect l="0" t="0" r="r" b="b"/>
              <a:pathLst>
                <a:path w="306" h="595">
                  <a:moveTo>
                    <a:pt x="171" y="0"/>
                  </a:moveTo>
                  <a:cubicBezTo>
                    <a:pt x="171" y="0"/>
                    <a:pt x="230" y="1"/>
                    <a:pt x="268" y="116"/>
                  </a:cubicBezTo>
                  <a:cubicBezTo>
                    <a:pt x="306" y="231"/>
                    <a:pt x="247" y="336"/>
                    <a:pt x="176" y="415"/>
                  </a:cubicBezTo>
                  <a:cubicBezTo>
                    <a:pt x="109" y="490"/>
                    <a:pt x="38" y="593"/>
                    <a:pt x="38" y="593"/>
                  </a:cubicBezTo>
                  <a:cubicBezTo>
                    <a:pt x="38" y="593"/>
                    <a:pt x="0" y="595"/>
                    <a:pt x="30" y="549"/>
                  </a:cubicBezTo>
                  <a:cubicBezTo>
                    <a:pt x="61" y="503"/>
                    <a:pt x="294" y="212"/>
                    <a:pt x="171" y="0"/>
                  </a:cubicBezTo>
                  <a:close/>
                </a:path>
              </a:pathLst>
            </a:custGeom>
            <a:grpFill/>
            <a:ln>
              <a:noFill/>
            </a:ln>
          </p:spPr>
          <p:txBody>
            <a:bodyPr vert="horz" wrap="square" lIns="121920" tIns="60960" rIns="121920" bIns="60960" numCol="1" anchor="t" anchorCtr="0" compatLnSpc="1"/>
            <a:lstStyle/>
            <a:p>
              <a:endParaRPr lang="en-US" sz="2400"/>
            </a:p>
          </p:txBody>
        </p:sp>
        <p:sp>
          <p:nvSpPr>
            <p:cNvPr id="59" name="Freeform 8"/>
            <p:cNvSpPr/>
            <p:nvPr/>
          </p:nvSpPr>
          <p:spPr bwMode="auto">
            <a:xfrm>
              <a:off x="1850765" y="2077101"/>
              <a:ext cx="359672" cy="979837"/>
            </a:xfrm>
            <a:custGeom>
              <a:avLst/>
              <a:gdLst>
                <a:gd name="T0" fmla="*/ 85 w 237"/>
                <a:gd name="T1" fmla="*/ 5 h 647"/>
                <a:gd name="T2" fmla="*/ 202 w 237"/>
                <a:gd name="T3" fmla="*/ 96 h 647"/>
                <a:gd name="T4" fmla="*/ 134 w 237"/>
                <a:gd name="T5" fmla="*/ 429 h 647"/>
                <a:gd name="T6" fmla="*/ 23 w 237"/>
                <a:gd name="T7" fmla="*/ 626 h 647"/>
                <a:gd name="T8" fmla="*/ 12 w 237"/>
                <a:gd name="T9" fmla="*/ 594 h 647"/>
                <a:gd name="T10" fmla="*/ 85 w 237"/>
                <a:gd name="T11" fmla="*/ 5 h 647"/>
              </a:gdLst>
              <a:ahLst/>
              <a:cxnLst>
                <a:cxn ang="0">
                  <a:pos x="T0" y="T1"/>
                </a:cxn>
                <a:cxn ang="0">
                  <a:pos x="T2" y="T3"/>
                </a:cxn>
                <a:cxn ang="0">
                  <a:pos x="T4" y="T5"/>
                </a:cxn>
                <a:cxn ang="0">
                  <a:pos x="T6" y="T7"/>
                </a:cxn>
                <a:cxn ang="0">
                  <a:pos x="T8" y="T9"/>
                </a:cxn>
                <a:cxn ang="0">
                  <a:pos x="T10" y="T11"/>
                </a:cxn>
              </a:cxnLst>
              <a:rect l="0" t="0" r="r" b="b"/>
              <a:pathLst>
                <a:path w="237" h="647">
                  <a:moveTo>
                    <a:pt x="85" y="5"/>
                  </a:moveTo>
                  <a:cubicBezTo>
                    <a:pt x="82" y="1"/>
                    <a:pt x="168" y="0"/>
                    <a:pt x="202" y="96"/>
                  </a:cubicBezTo>
                  <a:cubicBezTo>
                    <a:pt x="237" y="191"/>
                    <a:pt x="202" y="314"/>
                    <a:pt x="134" y="429"/>
                  </a:cubicBezTo>
                  <a:cubicBezTo>
                    <a:pt x="67" y="544"/>
                    <a:pt x="23" y="626"/>
                    <a:pt x="23" y="626"/>
                  </a:cubicBezTo>
                  <a:cubicBezTo>
                    <a:pt x="23" y="626"/>
                    <a:pt x="0" y="647"/>
                    <a:pt x="12" y="594"/>
                  </a:cubicBezTo>
                  <a:cubicBezTo>
                    <a:pt x="23" y="540"/>
                    <a:pt x="202" y="170"/>
                    <a:pt x="85" y="5"/>
                  </a:cubicBezTo>
                  <a:close/>
                </a:path>
              </a:pathLst>
            </a:custGeom>
            <a:grpFill/>
            <a:ln>
              <a:noFill/>
            </a:ln>
          </p:spPr>
          <p:txBody>
            <a:bodyPr vert="horz" wrap="square" lIns="121920" tIns="60960" rIns="121920" bIns="60960" numCol="1" anchor="t" anchorCtr="0" compatLnSpc="1"/>
            <a:lstStyle/>
            <a:p>
              <a:endParaRPr lang="en-US" sz="2400"/>
            </a:p>
          </p:txBody>
        </p:sp>
        <p:sp>
          <p:nvSpPr>
            <p:cNvPr id="60" name="Freeform 9"/>
            <p:cNvSpPr/>
            <p:nvPr/>
          </p:nvSpPr>
          <p:spPr bwMode="auto">
            <a:xfrm>
              <a:off x="1550839" y="2011380"/>
              <a:ext cx="264078" cy="1043169"/>
            </a:xfrm>
            <a:custGeom>
              <a:avLst/>
              <a:gdLst>
                <a:gd name="T0" fmla="*/ 156 w 174"/>
                <a:gd name="T1" fmla="*/ 32 h 689"/>
                <a:gd name="T2" fmla="*/ 31 w 174"/>
                <a:gd name="T3" fmla="*/ 132 h 689"/>
                <a:gd name="T4" fmla="*/ 75 w 174"/>
                <a:gd name="T5" fmla="*/ 455 h 689"/>
                <a:gd name="T6" fmla="*/ 151 w 174"/>
                <a:gd name="T7" fmla="*/ 666 h 689"/>
                <a:gd name="T8" fmla="*/ 170 w 174"/>
                <a:gd name="T9" fmla="*/ 648 h 689"/>
                <a:gd name="T10" fmla="*/ 156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56" y="32"/>
                  </a:moveTo>
                  <a:cubicBezTo>
                    <a:pt x="156" y="32"/>
                    <a:pt x="61" y="0"/>
                    <a:pt x="31" y="132"/>
                  </a:cubicBezTo>
                  <a:cubicBezTo>
                    <a:pt x="0" y="264"/>
                    <a:pt x="40" y="371"/>
                    <a:pt x="75" y="455"/>
                  </a:cubicBezTo>
                  <a:cubicBezTo>
                    <a:pt x="111" y="539"/>
                    <a:pt x="151" y="666"/>
                    <a:pt x="151" y="666"/>
                  </a:cubicBezTo>
                  <a:cubicBezTo>
                    <a:pt x="151" y="666"/>
                    <a:pt x="174" y="689"/>
                    <a:pt x="170" y="648"/>
                  </a:cubicBezTo>
                  <a:cubicBezTo>
                    <a:pt x="166" y="607"/>
                    <a:pt x="52" y="152"/>
                    <a:pt x="156" y="32"/>
                  </a:cubicBezTo>
                  <a:close/>
                </a:path>
              </a:pathLst>
            </a:custGeom>
            <a:grpFill/>
            <a:ln>
              <a:noFill/>
            </a:ln>
          </p:spPr>
          <p:txBody>
            <a:bodyPr vert="horz" wrap="square" lIns="121920" tIns="60960" rIns="121920" bIns="60960" numCol="1" anchor="t" anchorCtr="0" compatLnSpc="1"/>
            <a:lstStyle/>
            <a:p>
              <a:endParaRPr lang="en-US" sz="2400"/>
            </a:p>
          </p:txBody>
        </p:sp>
        <p:sp>
          <p:nvSpPr>
            <p:cNvPr id="61" name="Freeform 10"/>
            <p:cNvSpPr/>
            <p:nvPr/>
          </p:nvSpPr>
          <p:spPr bwMode="auto">
            <a:xfrm>
              <a:off x="1834036" y="2011380"/>
              <a:ext cx="264078" cy="1043169"/>
            </a:xfrm>
            <a:custGeom>
              <a:avLst/>
              <a:gdLst>
                <a:gd name="T0" fmla="*/ 18 w 174"/>
                <a:gd name="T1" fmla="*/ 32 h 689"/>
                <a:gd name="T2" fmla="*/ 143 w 174"/>
                <a:gd name="T3" fmla="*/ 132 h 689"/>
                <a:gd name="T4" fmla="*/ 98 w 174"/>
                <a:gd name="T5" fmla="*/ 455 h 689"/>
                <a:gd name="T6" fmla="*/ 23 w 174"/>
                <a:gd name="T7" fmla="*/ 666 h 689"/>
                <a:gd name="T8" fmla="*/ 4 w 174"/>
                <a:gd name="T9" fmla="*/ 648 h 689"/>
                <a:gd name="T10" fmla="*/ 18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8" y="32"/>
                  </a:moveTo>
                  <a:cubicBezTo>
                    <a:pt x="18" y="32"/>
                    <a:pt x="112" y="0"/>
                    <a:pt x="143" y="132"/>
                  </a:cubicBezTo>
                  <a:cubicBezTo>
                    <a:pt x="174" y="264"/>
                    <a:pt x="134" y="371"/>
                    <a:pt x="98" y="455"/>
                  </a:cubicBezTo>
                  <a:cubicBezTo>
                    <a:pt x="62" y="539"/>
                    <a:pt x="23" y="666"/>
                    <a:pt x="23" y="666"/>
                  </a:cubicBezTo>
                  <a:cubicBezTo>
                    <a:pt x="23" y="666"/>
                    <a:pt x="0" y="689"/>
                    <a:pt x="4" y="648"/>
                  </a:cubicBezTo>
                  <a:cubicBezTo>
                    <a:pt x="7" y="607"/>
                    <a:pt x="121" y="152"/>
                    <a:pt x="18" y="32"/>
                  </a:cubicBezTo>
                  <a:close/>
                </a:path>
              </a:pathLst>
            </a:custGeom>
            <a:grpFill/>
            <a:ln>
              <a:noFill/>
            </a:ln>
          </p:spPr>
          <p:txBody>
            <a:bodyPr vert="horz" wrap="square" lIns="121920" tIns="60960" rIns="121920" bIns="60960" numCol="1" anchor="t" anchorCtr="0" compatLnSpc="1"/>
            <a:lstStyle/>
            <a:p>
              <a:endParaRPr lang="en-US" sz="2400"/>
            </a:p>
          </p:txBody>
        </p:sp>
        <p:sp>
          <p:nvSpPr>
            <p:cNvPr id="62" name="Freeform 11"/>
            <p:cNvSpPr/>
            <p:nvPr/>
          </p:nvSpPr>
          <p:spPr bwMode="auto">
            <a:xfrm>
              <a:off x="1678696" y="2006600"/>
              <a:ext cx="164899" cy="1039583"/>
            </a:xfrm>
            <a:custGeom>
              <a:avLst/>
              <a:gdLst>
                <a:gd name="T0" fmla="*/ 103 w 109"/>
                <a:gd name="T1" fmla="*/ 665 h 687"/>
                <a:gd name="T2" fmla="*/ 109 w 109"/>
                <a:gd name="T3" fmla="*/ 28 h 687"/>
                <a:gd name="T4" fmla="*/ 8 w 109"/>
                <a:gd name="T5" fmla="*/ 199 h 687"/>
                <a:gd name="T6" fmla="*/ 81 w 109"/>
                <a:gd name="T7" fmla="*/ 665 h 687"/>
                <a:gd name="T8" fmla="*/ 103 w 109"/>
                <a:gd name="T9" fmla="*/ 665 h 687"/>
              </a:gdLst>
              <a:ahLst/>
              <a:cxnLst>
                <a:cxn ang="0">
                  <a:pos x="T0" y="T1"/>
                </a:cxn>
                <a:cxn ang="0">
                  <a:pos x="T2" y="T3"/>
                </a:cxn>
                <a:cxn ang="0">
                  <a:pos x="T4" y="T5"/>
                </a:cxn>
                <a:cxn ang="0">
                  <a:pos x="T6" y="T7"/>
                </a:cxn>
                <a:cxn ang="0">
                  <a:pos x="T8" y="T9"/>
                </a:cxn>
              </a:cxnLst>
              <a:rect l="0" t="0" r="r" b="b"/>
              <a:pathLst>
                <a:path w="109" h="687">
                  <a:moveTo>
                    <a:pt x="103" y="665"/>
                  </a:moveTo>
                  <a:cubicBezTo>
                    <a:pt x="103" y="665"/>
                    <a:pt x="87" y="169"/>
                    <a:pt x="109" y="28"/>
                  </a:cubicBezTo>
                  <a:cubicBezTo>
                    <a:pt x="109" y="28"/>
                    <a:pt x="16" y="0"/>
                    <a:pt x="8" y="199"/>
                  </a:cubicBezTo>
                  <a:cubicBezTo>
                    <a:pt x="0" y="398"/>
                    <a:pt x="68" y="511"/>
                    <a:pt x="81" y="665"/>
                  </a:cubicBezTo>
                  <a:cubicBezTo>
                    <a:pt x="81" y="665"/>
                    <a:pt x="91" y="687"/>
                    <a:pt x="103" y="665"/>
                  </a:cubicBezTo>
                  <a:close/>
                </a:path>
              </a:pathLst>
            </a:custGeom>
            <a:grpFill/>
            <a:ln>
              <a:noFill/>
            </a:ln>
          </p:spPr>
          <p:txBody>
            <a:bodyPr vert="horz" wrap="square" lIns="121920" tIns="60960" rIns="121920" bIns="60960" numCol="1" anchor="t" anchorCtr="0" compatLnSpc="1"/>
            <a:lstStyle/>
            <a:p>
              <a:endParaRPr lang="en-US" sz="2400"/>
            </a:p>
          </p:txBody>
        </p:sp>
        <p:sp>
          <p:nvSpPr>
            <p:cNvPr id="63" name="Freeform 12"/>
            <p:cNvSpPr/>
            <p:nvPr/>
          </p:nvSpPr>
          <p:spPr bwMode="auto">
            <a:xfrm>
              <a:off x="1805357" y="2006600"/>
              <a:ext cx="163705" cy="1039583"/>
            </a:xfrm>
            <a:custGeom>
              <a:avLst/>
              <a:gdLst>
                <a:gd name="T0" fmla="*/ 6 w 108"/>
                <a:gd name="T1" fmla="*/ 665 h 687"/>
                <a:gd name="T2" fmla="*/ 0 w 108"/>
                <a:gd name="T3" fmla="*/ 28 h 687"/>
                <a:gd name="T4" fmla="*/ 101 w 108"/>
                <a:gd name="T5" fmla="*/ 199 h 687"/>
                <a:gd name="T6" fmla="*/ 28 w 108"/>
                <a:gd name="T7" fmla="*/ 665 h 687"/>
                <a:gd name="T8" fmla="*/ 6 w 108"/>
                <a:gd name="T9" fmla="*/ 665 h 687"/>
              </a:gdLst>
              <a:ahLst/>
              <a:cxnLst>
                <a:cxn ang="0">
                  <a:pos x="T0" y="T1"/>
                </a:cxn>
                <a:cxn ang="0">
                  <a:pos x="T2" y="T3"/>
                </a:cxn>
                <a:cxn ang="0">
                  <a:pos x="T4" y="T5"/>
                </a:cxn>
                <a:cxn ang="0">
                  <a:pos x="T6" y="T7"/>
                </a:cxn>
                <a:cxn ang="0">
                  <a:pos x="T8" y="T9"/>
                </a:cxn>
              </a:cxnLst>
              <a:rect l="0" t="0" r="r" b="b"/>
              <a:pathLst>
                <a:path w="108" h="687">
                  <a:moveTo>
                    <a:pt x="6" y="665"/>
                  </a:moveTo>
                  <a:cubicBezTo>
                    <a:pt x="6" y="665"/>
                    <a:pt x="21" y="169"/>
                    <a:pt x="0" y="28"/>
                  </a:cubicBezTo>
                  <a:cubicBezTo>
                    <a:pt x="0" y="28"/>
                    <a:pt x="93" y="0"/>
                    <a:pt x="101" y="199"/>
                  </a:cubicBezTo>
                  <a:cubicBezTo>
                    <a:pt x="108" y="398"/>
                    <a:pt x="41" y="511"/>
                    <a:pt x="28" y="665"/>
                  </a:cubicBezTo>
                  <a:cubicBezTo>
                    <a:pt x="28" y="665"/>
                    <a:pt x="18" y="687"/>
                    <a:pt x="6" y="665"/>
                  </a:cubicBezTo>
                  <a:close/>
                </a:path>
              </a:pathLst>
            </a:custGeom>
            <a:grpFill/>
            <a:ln>
              <a:noFill/>
            </a:ln>
          </p:spPr>
          <p:txBody>
            <a:bodyPr vert="horz" wrap="square" lIns="121920" tIns="60960" rIns="121920" bIns="60960" numCol="1" anchor="t" anchorCtr="0" compatLnSpc="1"/>
            <a:lstStyle/>
            <a:p>
              <a:endParaRPr lang="en-US" sz="2400"/>
            </a:p>
          </p:txBody>
        </p:sp>
        <p:sp>
          <p:nvSpPr>
            <p:cNvPr id="64" name="Freeform 13"/>
            <p:cNvSpPr/>
            <p:nvPr/>
          </p:nvSpPr>
          <p:spPr bwMode="auto">
            <a:xfrm>
              <a:off x="1732468" y="3163286"/>
              <a:ext cx="173264" cy="130247"/>
            </a:xfrm>
            <a:custGeom>
              <a:avLst/>
              <a:gdLst>
                <a:gd name="T0" fmla="*/ 20 w 114"/>
                <a:gd name="T1" fmla="*/ 9 h 86"/>
                <a:gd name="T2" fmla="*/ 103 w 114"/>
                <a:gd name="T3" fmla="*/ 8 h 86"/>
                <a:gd name="T4" fmla="*/ 107 w 114"/>
                <a:gd name="T5" fmla="*/ 49 h 86"/>
                <a:gd name="T6" fmla="*/ 29 w 114"/>
                <a:gd name="T7" fmla="*/ 74 h 86"/>
                <a:gd name="T8" fmla="*/ 20 w 114"/>
                <a:gd name="T9" fmla="*/ 9 h 86"/>
              </a:gdLst>
              <a:ahLst/>
              <a:cxnLst>
                <a:cxn ang="0">
                  <a:pos x="T0" y="T1"/>
                </a:cxn>
                <a:cxn ang="0">
                  <a:pos x="T2" y="T3"/>
                </a:cxn>
                <a:cxn ang="0">
                  <a:pos x="T4" y="T5"/>
                </a:cxn>
                <a:cxn ang="0">
                  <a:pos x="T6" y="T7"/>
                </a:cxn>
                <a:cxn ang="0">
                  <a:pos x="T8" y="T9"/>
                </a:cxn>
              </a:cxnLst>
              <a:rect l="0" t="0" r="r" b="b"/>
              <a:pathLst>
                <a:path w="114" h="86">
                  <a:moveTo>
                    <a:pt x="20" y="9"/>
                  </a:moveTo>
                  <a:cubicBezTo>
                    <a:pt x="20" y="9"/>
                    <a:pt x="65" y="0"/>
                    <a:pt x="103" y="8"/>
                  </a:cubicBezTo>
                  <a:cubicBezTo>
                    <a:pt x="103" y="8"/>
                    <a:pt x="100" y="25"/>
                    <a:pt x="107" y="49"/>
                  </a:cubicBezTo>
                  <a:cubicBezTo>
                    <a:pt x="114" y="74"/>
                    <a:pt x="65" y="86"/>
                    <a:pt x="29" y="74"/>
                  </a:cubicBezTo>
                  <a:cubicBezTo>
                    <a:pt x="0" y="59"/>
                    <a:pt x="24" y="28"/>
                    <a:pt x="20" y="9"/>
                  </a:cubicBezTo>
                  <a:close/>
                </a:path>
              </a:pathLst>
            </a:custGeom>
            <a:grpFill/>
            <a:ln>
              <a:noFill/>
            </a:ln>
          </p:spPr>
          <p:txBody>
            <a:bodyPr vert="horz" wrap="square" lIns="121920" tIns="60960" rIns="121920" bIns="60960" numCol="1" anchor="t" anchorCtr="0" compatLnSpc="1"/>
            <a:lstStyle/>
            <a:p>
              <a:endParaRPr lang="en-US" sz="2400"/>
            </a:p>
          </p:txBody>
        </p:sp>
        <p:sp>
          <p:nvSpPr>
            <p:cNvPr id="65" name="Freeform 14"/>
            <p:cNvSpPr>
              <a:spLocks noEditPoints="1"/>
            </p:cNvSpPr>
            <p:nvPr/>
          </p:nvSpPr>
          <p:spPr bwMode="auto">
            <a:xfrm>
              <a:off x="1737247" y="2987633"/>
              <a:ext cx="174459" cy="209112"/>
            </a:xfrm>
            <a:custGeom>
              <a:avLst/>
              <a:gdLst>
                <a:gd name="T0" fmla="*/ 100 w 115"/>
                <a:gd name="T1" fmla="*/ 124 h 138"/>
                <a:gd name="T2" fmla="*/ 94 w 115"/>
                <a:gd name="T3" fmla="*/ 123 h 138"/>
                <a:gd name="T4" fmla="*/ 95 w 115"/>
                <a:gd name="T5" fmla="*/ 66 h 138"/>
                <a:gd name="T6" fmla="*/ 100 w 115"/>
                <a:gd name="T7" fmla="*/ 67 h 138"/>
                <a:gd name="T8" fmla="*/ 100 w 115"/>
                <a:gd name="T9" fmla="*/ 65 h 138"/>
                <a:gd name="T10" fmla="*/ 101 w 115"/>
                <a:gd name="T11" fmla="*/ 65 h 138"/>
                <a:gd name="T12" fmla="*/ 115 w 115"/>
                <a:gd name="T13" fmla="*/ 28 h 138"/>
                <a:gd name="T14" fmla="*/ 0 w 115"/>
                <a:gd name="T15" fmla="*/ 28 h 138"/>
                <a:gd name="T16" fmla="*/ 13 w 115"/>
                <a:gd name="T17" fmla="*/ 62 h 138"/>
                <a:gd name="T18" fmla="*/ 14 w 115"/>
                <a:gd name="T19" fmla="*/ 69 h 138"/>
                <a:gd name="T20" fmla="*/ 18 w 115"/>
                <a:gd name="T21" fmla="*/ 68 h 138"/>
                <a:gd name="T22" fmla="*/ 21 w 115"/>
                <a:gd name="T23" fmla="*/ 124 h 138"/>
                <a:gd name="T24" fmla="*/ 17 w 115"/>
                <a:gd name="T25" fmla="*/ 125 h 138"/>
                <a:gd name="T26" fmla="*/ 17 w 115"/>
                <a:gd name="T27" fmla="*/ 138 h 138"/>
                <a:gd name="T28" fmla="*/ 99 w 115"/>
                <a:gd name="T29" fmla="*/ 135 h 138"/>
                <a:gd name="T30" fmla="*/ 100 w 115"/>
                <a:gd name="T31" fmla="*/ 124 h 138"/>
                <a:gd name="T32" fmla="*/ 91 w 115"/>
                <a:gd name="T33" fmla="*/ 122 h 138"/>
                <a:gd name="T34" fmla="*/ 77 w 115"/>
                <a:gd name="T35" fmla="*/ 120 h 138"/>
                <a:gd name="T36" fmla="*/ 78 w 115"/>
                <a:gd name="T37" fmla="*/ 64 h 138"/>
                <a:gd name="T38" fmla="*/ 92 w 115"/>
                <a:gd name="T39" fmla="*/ 66 h 138"/>
                <a:gd name="T40" fmla="*/ 91 w 115"/>
                <a:gd name="T41" fmla="*/ 122 h 138"/>
                <a:gd name="T42" fmla="*/ 56 w 115"/>
                <a:gd name="T43" fmla="*/ 120 h 138"/>
                <a:gd name="T44" fmla="*/ 41 w 115"/>
                <a:gd name="T45" fmla="*/ 121 h 138"/>
                <a:gd name="T46" fmla="*/ 40 w 115"/>
                <a:gd name="T47" fmla="*/ 64 h 138"/>
                <a:gd name="T48" fmla="*/ 56 w 115"/>
                <a:gd name="T49" fmla="*/ 63 h 138"/>
                <a:gd name="T50" fmla="*/ 56 w 115"/>
                <a:gd name="T51" fmla="*/ 120 h 138"/>
                <a:gd name="T52" fmla="*/ 21 w 115"/>
                <a:gd name="T53" fmla="*/ 67 h 138"/>
                <a:gd name="T54" fmla="*/ 37 w 115"/>
                <a:gd name="T55" fmla="*/ 64 h 138"/>
                <a:gd name="T56" fmla="*/ 38 w 115"/>
                <a:gd name="T57" fmla="*/ 121 h 138"/>
                <a:gd name="T58" fmla="*/ 24 w 115"/>
                <a:gd name="T59" fmla="*/ 123 h 138"/>
                <a:gd name="T60" fmla="*/ 21 w 115"/>
                <a:gd name="T61" fmla="*/ 67 h 138"/>
                <a:gd name="T62" fmla="*/ 59 w 115"/>
                <a:gd name="T63" fmla="*/ 120 h 138"/>
                <a:gd name="T64" fmla="*/ 59 w 115"/>
                <a:gd name="T65" fmla="*/ 63 h 138"/>
                <a:gd name="T66" fmla="*/ 75 w 115"/>
                <a:gd name="T67" fmla="*/ 64 h 138"/>
                <a:gd name="T68" fmla="*/ 74 w 115"/>
                <a:gd name="T69" fmla="*/ 120 h 138"/>
                <a:gd name="T70" fmla="*/ 59 w 115"/>
                <a:gd name="T71"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 h="138">
                  <a:moveTo>
                    <a:pt x="100" y="124"/>
                  </a:moveTo>
                  <a:cubicBezTo>
                    <a:pt x="98" y="124"/>
                    <a:pt x="96" y="123"/>
                    <a:pt x="94" y="123"/>
                  </a:cubicBezTo>
                  <a:cubicBezTo>
                    <a:pt x="93" y="98"/>
                    <a:pt x="93" y="79"/>
                    <a:pt x="95" y="66"/>
                  </a:cubicBezTo>
                  <a:cubicBezTo>
                    <a:pt x="98" y="67"/>
                    <a:pt x="100" y="67"/>
                    <a:pt x="100" y="67"/>
                  </a:cubicBezTo>
                  <a:cubicBezTo>
                    <a:pt x="100" y="65"/>
                    <a:pt x="100" y="65"/>
                    <a:pt x="100" y="65"/>
                  </a:cubicBezTo>
                  <a:cubicBezTo>
                    <a:pt x="101" y="65"/>
                    <a:pt x="101" y="65"/>
                    <a:pt x="101" y="65"/>
                  </a:cubicBezTo>
                  <a:cubicBezTo>
                    <a:pt x="104" y="47"/>
                    <a:pt x="115" y="28"/>
                    <a:pt x="115" y="28"/>
                  </a:cubicBezTo>
                  <a:cubicBezTo>
                    <a:pt x="54" y="0"/>
                    <a:pt x="0" y="28"/>
                    <a:pt x="0" y="28"/>
                  </a:cubicBezTo>
                  <a:cubicBezTo>
                    <a:pt x="8" y="42"/>
                    <a:pt x="12" y="55"/>
                    <a:pt x="13" y="62"/>
                  </a:cubicBezTo>
                  <a:cubicBezTo>
                    <a:pt x="14" y="69"/>
                    <a:pt x="14" y="69"/>
                    <a:pt x="14" y="69"/>
                  </a:cubicBezTo>
                  <a:cubicBezTo>
                    <a:pt x="15" y="68"/>
                    <a:pt x="17" y="68"/>
                    <a:pt x="18" y="68"/>
                  </a:cubicBezTo>
                  <a:cubicBezTo>
                    <a:pt x="19" y="80"/>
                    <a:pt x="21" y="99"/>
                    <a:pt x="21" y="124"/>
                  </a:cubicBezTo>
                  <a:cubicBezTo>
                    <a:pt x="18" y="125"/>
                    <a:pt x="17" y="125"/>
                    <a:pt x="17" y="125"/>
                  </a:cubicBezTo>
                  <a:cubicBezTo>
                    <a:pt x="9" y="132"/>
                    <a:pt x="17" y="138"/>
                    <a:pt x="17" y="138"/>
                  </a:cubicBezTo>
                  <a:cubicBezTo>
                    <a:pt x="56" y="126"/>
                    <a:pt x="99" y="135"/>
                    <a:pt x="99" y="135"/>
                  </a:cubicBezTo>
                  <a:cubicBezTo>
                    <a:pt x="108" y="130"/>
                    <a:pt x="100" y="124"/>
                    <a:pt x="100" y="124"/>
                  </a:cubicBezTo>
                  <a:close/>
                  <a:moveTo>
                    <a:pt x="91" y="122"/>
                  </a:moveTo>
                  <a:cubicBezTo>
                    <a:pt x="87" y="121"/>
                    <a:pt x="82" y="121"/>
                    <a:pt x="77" y="120"/>
                  </a:cubicBezTo>
                  <a:cubicBezTo>
                    <a:pt x="75" y="102"/>
                    <a:pt x="77" y="79"/>
                    <a:pt x="78" y="64"/>
                  </a:cubicBezTo>
                  <a:cubicBezTo>
                    <a:pt x="83" y="64"/>
                    <a:pt x="88" y="65"/>
                    <a:pt x="92" y="66"/>
                  </a:cubicBezTo>
                  <a:cubicBezTo>
                    <a:pt x="90" y="79"/>
                    <a:pt x="90" y="98"/>
                    <a:pt x="91" y="122"/>
                  </a:cubicBezTo>
                  <a:close/>
                  <a:moveTo>
                    <a:pt x="56" y="120"/>
                  </a:moveTo>
                  <a:cubicBezTo>
                    <a:pt x="51" y="120"/>
                    <a:pt x="46" y="120"/>
                    <a:pt x="41" y="121"/>
                  </a:cubicBezTo>
                  <a:cubicBezTo>
                    <a:pt x="42" y="101"/>
                    <a:pt x="41" y="79"/>
                    <a:pt x="40" y="64"/>
                  </a:cubicBezTo>
                  <a:cubicBezTo>
                    <a:pt x="46" y="63"/>
                    <a:pt x="51" y="63"/>
                    <a:pt x="56" y="63"/>
                  </a:cubicBezTo>
                  <a:lnTo>
                    <a:pt x="56" y="120"/>
                  </a:lnTo>
                  <a:close/>
                  <a:moveTo>
                    <a:pt x="21" y="67"/>
                  </a:moveTo>
                  <a:cubicBezTo>
                    <a:pt x="26" y="65"/>
                    <a:pt x="32" y="65"/>
                    <a:pt x="37" y="64"/>
                  </a:cubicBezTo>
                  <a:cubicBezTo>
                    <a:pt x="38" y="79"/>
                    <a:pt x="39" y="102"/>
                    <a:pt x="38" y="121"/>
                  </a:cubicBezTo>
                  <a:cubicBezTo>
                    <a:pt x="33" y="122"/>
                    <a:pt x="28" y="123"/>
                    <a:pt x="24" y="123"/>
                  </a:cubicBezTo>
                  <a:cubicBezTo>
                    <a:pt x="24" y="98"/>
                    <a:pt x="22" y="79"/>
                    <a:pt x="21" y="67"/>
                  </a:cubicBezTo>
                  <a:close/>
                  <a:moveTo>
                    <a:pt x="59" y="120"/>
                  </a:moveTo>
                  <a:cubicBezTo>
                    <a:pt x="59" y="63"/>
                    <a:pt x="59" y="63"/>
                    <a:pt x="59" y="63"/>
                  </a:cubicBezTo>
                  <a:cubicBezTo>
                    <a:pt x="65" y="63"/>
                    <a:pt x="70" y="63"/>
                    <a:pt x="75" y="64"/>
                  </a:cubicBezTo>
                  <a:cubicBezTo>
                    <a:pt x="74" y="79"/>
                    <a:pt x="73" y="102"/>
                    <a:pt x="74" y="120"/>
                  </a:cubicBezTo>
                  <a:cubicBezTo>
                    <a:pt x="69" y="120"/>
                    <a:pt x="64" y="120"/>
                    <a:pt x="59" y="120"/>
                  </a:cubicBezTo>
                  <a:close/>
                </a:path>
              </a:pathLst>
            </a:custGeom>
            <a:grpFill/>
            <a:ln>
              <a:noFill/>
            </a:ln>
          </p:spPr>
          <p:txBody>
            <a:bodyPr vert="horz" wrap="square" lIns="121920" tIns="60960" rIns="121920" bIns="60960" numCol="1" anchor="t" anchorCtr="0" compatLnSpc="1"/>
            <a:lstStyle/>
            <a:p>
              <a:endParaRPr lang="en-US" sz="2400"/>
            </a:p>
          </p:txBody>
        </p:sp>
      </p:grpSp>
      <p:grpSp>
        <p:nvGrpSpPr>
          <p:cNvPr id="89" name="Group 14"/>
          <p:cNvGrpSpPr/>
          <p:nvPr/>
        </p:nvGrpSpPr>
        <p:grpSpPr>
          <a:xfrm>
            <a:off x="2791906" y="2143945"/>
            <a:ext cx="1293147" cy="1704676"/>
            <a:chOff x="1335753" y="2006600"/>
            <a:chExt cx="976252" cy="1286933"/>
          </a:xfrm>
          <a:blipFill>
            <a:blip r:embed="rId4"/>
            <a:stretch>
              <a:fillRect/>
            </a:stretch>
          </a:blipFill>
        </p:grpSpPr>
        <p:sp>
          <p:nvSpPr>
            <p:cNvPr id="90" name="Freeform 5"/>
            <p:cNvSpPr/>
            <p:nvPr/>
          </p:nvSpPr>
          <p:spPr bwMode="auto">
            <a:xfrm>
              <a:off x="1335753" y="2141627"/>
              <a:ext cx="466020" cy="900972"/>
            </a:xfrm>
            <a:custGeom>
              <a:avLst/>
              <a:gdLst>
                <a:gd name="T0" fmla="*/ 136 w 307"/>
                <a:gd name="T1" fmla="*/ 0 h 595"/>
                <a:gd name="T2" fmla="*/ 39 w 307"/>
                <a:gd name="T3" fmla="*/ 116 h 595"/>
                <a:gd name="T4" fmla="*/ 131 w 307"/>
                <a:gd name="T5" fmla="*/ 415 h 595"/>
                <a:gd name="T6" fmla="*/ 269 w 307"/>
                <a:gd name="T7" fmla="*/ 593 h 595"/>
                <a:gd name="T8" fmla="*/ 276 w 307"/>
                <a:gd name="T9" fmla="*/ 549 h 595"/>
                <a:gd name="T10" fmla="*/ 136 w 307"/>
                <a:gd name="T11" fmla="*/ 0 h 595"/>
              </a:gdLst>
              <a:ahLst/>
              <a:cxnLst>
                <a:cxn ang="0">
                  <a:pos x="T0" y="T1"/>
                </a:cxn>
                <a:cxn ang="0">
                  <a:pos x="T2" y="T3"/>
                </a:cxn>
                <a:cxn ang="0">
                  <a:pos x="T4" y="T5"/>
                </a:cxn>
                <a:cxn ang="0">
                  <a:pos x="T6" y="T7"/>
                </a:cxn>
                <a:cxn ang="0">
                  <a:pos x="T8" y="T9"/>
                </a:cxn>
                <a:cxn ang="0">
                  <a:pos x="T10" y="T11"/>
                </a:cxn>
              </a:cxnLst>
              <a:rect l="0" t="0" r="r" b="b"/>
              <a:pathLst>
                <a:path w="307" h="595">
                  <a:moveTo>
                    <a:pt x="136" y="0"/>
                  </a:moveTo>
                  <a:cubicBezTo>
                    <a:pt x="136" y="0"/>
                    <a:pt x="77" y="1"/>
                    <a:pt x="39" y="116"/>
                  </a:cubicBezTo>
                  <a:cubicBezTo>
                    <a:pt x="0" y="231"/>
                    <a:pt x="58" y="346"/>
                    <a:pt x="131" y="415"/>
                  </a:cubicBezTo>
                  <a:cubicBezTo>
                    <a:pt x="203" y="484"/>
                    <a:pt x="269" y="593"/>
                    <a:pt x="269" y="593"/>
                  </a:cubicBezTo>
                  <a:cubicBezTo>
                    <a:pt x="269" y="593"/>
                    <a:pt x="307" y="595"/>
                    <a:pt x="276" y="549"/>
                  </a:cubicBezTo>
                  <a:cubicBezTo>
                    <a:pt x="246" y="503"/>
                    <a:pt x="13" y="212"/>
                    <a:pt x="136" y="0"/>
                  </a:cubicBezTo>
                  <a:close/>
                </a:path>
              </a:pathLst>
            </a:custGeom>
            <a:grpFill/>
            <a:ln>
              <a:noFill/>
            </a:ln>
          </p:spPr>
          <p:txBody>
            <a:bodyPr vert="horz" wrap="square" lIns="121920" tIns="60960" rIns="121920" bIns="60960" numCol="1" anchor="t" anchorCtr="0" compatLnSpc="1"/>
            <a:lstStyle/>
            <a:p>
              <a:endParaRPr lang="en-US" sz="2400"/>
            </a:p>
          </p:txBody>
        </p:sp>
        <p:sp>
          <p:nvSpPr>
            <p:cNvPr id="91" name="Freeform 6"/>
            <p:cNvSpPr/>
            <p:nvPr/>
          </p:nvSpPr>
          <p:spPr bwMode="auto">
            <a:xfrm>
              <a:off x="1438516" y="2077101"/>
              <a:ext cx="358477" cy="979837"/>
            </a:xfrm>
            <a:custGeom>
              <a:avLst/>
              <a:gdLst>
                <a:gd name="T0" fmla="*/ 152 w 236"/>
                <a:gd name="T1" fmla="*/ 5 h 647"/>
                <a:gd name="T2" fmla="*/ 35 w 236"/>
                <a:gd name="T3" fmla="*/ 96 h 647"/>
                <a:gd name="T4" fmla="*/ 102 w 236"/>
                <a:gd name="T5" fmla="*/ 429 h 647"/>
                <a:gd name="T6" fmla="*/ 213 w 236"/>
                <a:gd name="T7" fmla="*/ 626 h 647"/>
                <a:gd name="T8" fmla="*/ 225 w 236"/>
                <a:gd name="T9" fmla="*/ 594 h 647"/>
                <a:gd name="T10" fmla="*/ 152 w 236"/>
                <a:gd name="T11" fmla="*/ 5 h 647"/>
              </a:gdLst>
              <a:ahLst/>
              <a:cxnLst>
                <a:cxn ang="0">
                  <a:pos x="T0" y="T1"/>
                </a:cxn>
                <a:cxn ang="0">
                  <a:pos x="T2" y="T3"/>
                </a:cxn>
                <a:cxn ang="0">
                  <a:pos x="T4" y="T5"/>
                </a:cxn>
                <a:cxn ang="0">
                  <a:pos x="T6" y="T7"/>
                </a:cxn>
                <a:cxn ang="0">
                  <a:pos x="T8" y="T9"/>
                </a:cxn>
                <a:cxn ang="0">
                  <a:pos x="T10" y="T11"/>
                </a:cxn>
              </a:cxnLst>
              <a:rect l="0" t="0" r="r" b="b"/>
              <a:pathLst>
                <a:path w="236" h="647">
                  <a:moveTo>
                    <a:pt x="152" y="5"/>
                  </a:moveTo>
                  <a:cubicBezTo>
                    <a:pt x="155" y="1"/>
                    <a:pt x="69" y="0"/>
                    <a:pt x="35" y="96"/>
                  </a:cubicBezTo>
                  <a:cubicBezTo>
                    <a:pt x="0" y="191"/>
                    <a:pt x="35" y="314"/>
                    <a:pt x="102" y="429"/>
                  </a:cubicBezTo>
                  <a:cubicBezTo>
                    <a:pt x="170" y="544"/>
                    <a:pt x="213" y="626"/>
                    <a:pt x="213" y="626"/>
                  </a:cubicBezTo>
                  <a:cubicBezTo>
                    <a:pt x="213" y="626"/>
                    <a:pt x="236" y="647"/>
                    <a:pt x="225" y="594"/>
                  </a:cubicBezTo>
                  <a:cubicBezTo>
                    <a:pt x="213" y="540"/>
                    <a:pt x="35" y="170"/>
                    <a:pt x="152" y="5"/>
                  </a:cubicBezTo>
                  <a:close/>
                </a:path>
              </a:pathLst>
            </a:custGeom>
            <a:grpFill/>
            <a:ln>
              <a:noFill/>
            </a:ln>
          </p:spPr>
          <p:txBody>
            <a:bodyPr vert="horz" wrap="square" lIns="121920" tIns="60960" rIns="121920" bIns="60960" numCol="1" anchor="t" anchorCtr="0" compatLnSpc="1"/>
            <a:lstStyle/>
            <a:p>
              <a:endParaRPr lang="en-US" sz="2400"/>
            </a:p>
          </p:txBody>
        </p:sp>
        <p:sp>
          <p:nvSpPr>
            <p:cNvPr id="92" name="Freeform 7"/>
            <p:cNvSpPr/>
            <p:nvPr/>
          </p:nvSpPr>
          <p:spPr bwMode="auto">
            <a:xfrm>
              <a:off x="1848375" y="2141627"/>
              <a:ext cx="463630" cy="900972"/>
            </a:xfrm>
            <a:custGeom>
              <a:avLst/>
              <a:gdLst>
                <a:gd name="T0" fmla="*/ 171 w 306"/>
                <a:gd name="T1" fmla="*/ 0 h 595"/>
                <a:gd name="T2" fmla="*/ 268 w 306"/>
                <a:gd name="T3" fmla="*/ 116 h 595"/>
                <a:gd name="T4" fmla="*/ 176 w 306"/>
                <a:gd name="T5" fmla="*/ 415 h 595"/>
                <a:gd name="T6" fmla="*/ 38 w 306"/>
                <a:gd name="T7" fmla="*/ 593 h 595"/>
                <a:gd name="T8" fmla="*/ 30 w 306"/>
                <a:gd name="T9" fmla="*/ 549 h 595"/>
                <a:gd name="T10" fmla="*/ 171 w 306"/>
                <a:gd name="T11" fmla="*/ 0 h 595"/>
              </a:gdLst>
              <a:ahLst/>
              <a:cxnLst>
                <a:cxn ang="0">
                  <a:pos x="T0" y="T1"/>
                </a:cxn>
                <a:cxn ang="0">
                  <a:pos x="T2" y="T3"/>
                </a:cxn>
                <a:cxn ang="0">
                  <a:pos x="T4" y="T5"/>
                </a:cxn>
                <a:cxn ang="0">
                  <a:pos x="T6" y="T7"/>
                </a:cxn>
                <a:cxn ang="0">
                  <a:pos x="T8" y="T9"/>
                </a:cxn>
                <a:cxn ang="0">
                  <a:pos x="T10" y="T11"/>
                </a:cxn>
              </a:cxnLst>
              <a:rect l="0" t="0" r="r" b="b"/>
              <a:pathLst>
                <a:path w="306" h="595">
                  <a:moveTo>
                    <a:pt x="171" y="0"/>
                  </a:moveTo>
                  <a:cubicBezTo>
                    <a:pt x="171" y="0"/>
                    <a:pt x="230" y="1"/>
                    <a:pt x="268" y="116"/>
                  </a:cubicBezTo>
                  <a:cubicBezTo>
                    <a:pt x="306" y="231"/>
                    <a:pt x="247" y="336"/>
                    <a:pt x="176" y="415"/>
                  </a:cubicBezTo>
                  <a:cubicBezTo>
                    <a:pt x="109" y="490"/>
                    <a:pt x="38" y="593"/>
                    <a:pt x="38" y="593"/>
                  </a:cubicBezTo>
                  <a:cubicBezTo>
                    <a:pt x="38" y="593"/>
                    <a:pt x="0" y="595"/>
                    <a:pt x="30" y="549"/>
                  </a:cubicBezTo>
                  <a:cubicBezTo>
                    <a:pt x="61" y="503"/>
                    <a:pt x="294" y="212"/>
                    <a:pt x="171" y="0"/>
                  </a:cubicBezTo>
                  <a:close/>
                </a:path>
              </a:pathLst>
            </a:custGeom>
            <a:grpFill/>
            <a:ln>
              <a:noFill/>
            </a:ln>
          </p:spPr>
          <p:txBody>
            <a:bodyPr vert="horz" wrap="square" lIns="121920" tIns="60960" rIns="121920" bIns="60960" numCol="1" anchor="t" anchorCtr="0" compatLnSpc="1"/>
            <a:lstStyle/>
            <a:p>
              <a:endParaRPr lang="en-US" sz="2400"/>
            </a:p>
          </p:txBody>
        </p:sp>
        <p:sp>
          <p:nvSpPr>
            <p:cNvPr id="93" name="Freeform 8"/>
            <p:cNvSpPr/>
            <p:nvPr/>
          </p:nvSpPr>
          <p:spPr bwMode="auto">
            <a:xfrm>
              <a:off x="1850765" y="2077101"/>
              <a:ext cx="359672" cy="979837"/>
            </a:xfrm>
            <a:custGeom>
              <a:avLst/>
              <a:gdLst>
                <a:gd name="T0" fmla="*/ 85 w 237"/>
                <a:gd name="T1" fmla="*/ 5 h 647"/>
                <a:gd name="T2" fmla="*/ 202 w 237"/>
                <a:gd name="T3" fmla="*/ 96 h 647"/>
                <a:gd name="T4" fmla="*/ 134 w 237"/>
                <a:gd name="T5" fmla="*/ 429 h 647"/>
                <a:gd name="T6" fmla="*/ 23 w 237"/>
                <a:gd name="T7" fmla="*/ 626 h 647"/>
                <a:gd name="T8" fmla="*/ 12 w 237"/>
                <a:gd name="T9" fmla="*/ 594 h 647"/>
                <a:gd name="T10" fmla="*/ 85 w 237"/>
                <a:gd name="T11" fmla="*/ 5 h 647"/>
              </a:gdLst>
              <a:ahLst/>
              <a:cxnLst>
                <a:cxn ang="0">
                  <a:pos x="T0" y="T1"/>
                </a:cxn>
                <a:cxn ang="0">
                  <a:pos x="T2" y="T3"/>
                </a:cxn>
                <a:cxn ang="0">
                  <a:pos x="T4" y="T5"/>
                </a:cxn>
                <a:cxn ang="0">
                  <a:pos x="T6" y="T7"/>
                </a:cxn>
                <a:cxn ang="0">
                  <a:pos x="T8" y="T9"/>
                </a:cxn>
                <a:cxn ang="0">
                  <a:pos x="T10" y="T11"/>
                </a:cxn>
              </a:cxnLst>
              <a:rect l="0" t="0" r="r" b="b"/>
              <a:pathLst>
                <a:path w="237" h="647">
                  <a:moveTo>
                    <a:pt x="85" y="5"/>
                  </a:moveTo>
                  <a:cubicBezTo>
                    <a:pt x="82" y="1"/>
                    <a:pt x="168" y="0"/>
                    <a:pt x="202" y="96"/>
                  </a:cubicBezTo>
                  <a:cubicBezTo>
                    <a:pt x="237" y="191"/>
                    <a:pt x="202" y="314"/>
                    <a:pt x="134" y="429"/>
                  </a:cubicBezTo>
                  <a:cubicBezTo>
                    <a:pt x="67" y="544"/>
                    <a:pt x="23" y="626"/>
                    <a:pt x="23" y="626"/>
                  </a:cubicBezTo>
                  <a:cubicBezTo>
                    <a:pt x="23" y="626"/>
                    <a:pt x="0" y="647"/>
                    <a:pt x="12" y="594"/>
                  </a:cubicBezTo>
                  <a:cubicBezTo>
                    <a:pt x="23" y="540"/>
                    <a:pt x="202" y="170"/>
                    <a:pt x="85" y="5"/>
                  </a:cubicBezTo>
                  <a:close/>
                </a:path>
              </a:pathLst>
            </a:custGeom>
            <a:grpFill/>
            <a:ln>
              <a:noFill/>
            </a:ln>
          </p:spPr>
          <p:txBody>
            <a:bodyPr vert="horz" wrap="square" lIns="121920" tIns="60960" rIns="121920" bIns="60960" numCol="1" anchor="t" anchorCtr="0" compatLnSpc="1"/>
            <a:lstStyle/>
            <a:p>
              <a:endParaRPr lang="en-US" sz="2400"/>
            </a:p>
          </p:txBody>
        </p:sp>
        <p:sp>
          <p:nvSpPr>
            <p:cNvPr id="94" name="Freeform 9"/>
            <p:cNvSpPr/>
            <p:nvPr/>
          </p:nvSpPr>
          <p:spPr bwMode="auto">
            <a:xfrm>
              <a:off x="1550839" y="2011380"/>
              <a:ext cx="264078" cy="1043169"/>
            </a:xfrm>
            <a:custGeom>
              <a:avLst/>
              <a:gdLst>
                <a:gd name="T0" fmla="*/ 156 w 174"/>
                <a:gd name="T1" fmla="*/ 32 h 689"/>
                <a:gd name="T2" fmla="*/ 31 w 174"/>
                <a:gd name="T3" fmla="*/ 132 h 689"/>
                <a:gd name="T4" fmla="*/ 75 w 174"/>
                <a:gd name="T5" fmla="*/ 455 h 689"/>
                <a:gd name="T6" fmla="*/ 151 w 174"/>
                <a:gd name="T7" fmla="*/ 666 h 689"/>
                <a:gd name="T8" fmla="*/ 170 w 174"/>
                <a:gd name="T9" fmla="*/ 648 h 689"/>
                <a:gd name="T10" fmla="*/ 156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56" y="32"/>
                  </a:moveTo>
                  <a:cubicBezTo>
                    <a:pt x="156" y="32"/>
                    <a:pt x="61" y="0"/>
                    <a:pt x="31" y="132"/>
                  </a:cubicBezTo>
                  <a:cubicBezTo>
                    <a:pt x="0" y="264"/>
                    <a:pt x="40" y="371"/>
                    <a:pt x="75" y="455"/>
                  </a:cubicBezTo>
                  <a:cubicBezTo>
                    <a:pt x="111" y="539"/>
                    <a:pt x="151" y="666"/>
                    <a:pt x="151" y="666"/>
                  </a:cubicBezTo>
                  <a:cubicBezTo>
                    <a:pt x="151" y="666"/>
                    <a:pt x="174" y="689"/>
                    <a:pt x="170" y="648"/>
                  </a:cubicBezTo>
                  <a:cubicBezTo>
                    <a:pt x="166" y="607"/>
                    <a:pt x="52" y="152"/>
                    <a:pt x="156" y="32"/>
                  </a:cubicBezTo>
                  <a:close/>
                </a:path>
              </a:pathLst>
            </a:custGeom>
            <a:grpFill/>
            <a:ln>
              <a:noFill/>
            </a:ln>
          </p:spPr>
          <p:txBody>
            <a:bodyPr vert="horz" wrap="square" lIns="121920" tIns="60960" rIns="121920" bIns="60960" numCol="1" anchor="t" anchorCtr="0" compatLnSpc="1"/>
            <a:lstStyle/>
            <a:p>
              <a:endParaRPr lang="en-US" sz="2400"/>
            </a:p>
          </p:txBody>
        </p:sp>
        <p:sp>
          <p:nvSpPr>
            <p:cNvPr id="95" name="Freeform 10"/>
            <p:cNvSpPr/>
            <p:nvPr/>
          </p:nvSpPr>
          <p:spPr bwMode="auto">
            <a:xfrm>
              <a:off x="1834036" y="2011380"/>
              <a:ext cx="264078" cy="1043169"/>
            </a:xfrm>
            <a:custGeom>
              <a:avLst/>
              <a:gdLst>
                <a:gd name="T0" fmla="*/ 18 w 174"/>
                <a:gd name="T1" fmla="*/ 32 h 689"/>
                <a:gd name="T2" fmla="*/ 143 w 174"/>
                <a:gd name="T3" fmla="*/ 132 h 689"/>
                <a:gd name="T4" fmla="*/ 98 w 174"/>
                <a:gd name="T5" fmla="*/ 455 h 689"/>
                <a:gd name="T6" fmla="*/ 23 w 174"/>
                <a:gd name="T7" fmla="*/ 666 h 689"/>
                <a:gd name="T8" fmla="*/ 4 w 174"/>
                <a:gd name="T9" fmla="*/ 648 h 689"/>
                <a:gd name="T10" fmla="*/ 18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8" y="32"/>
                  </a:moveTo>
                  <a:cubicBezTo>
                    <a:pt x="18" y="32"/>
                    <a:pt x="112" y="0"/>
                    <a:pt x="143" y="132"/>
                  </a:cubicBezTo>
                  <a:cubicBezTo>
                    <a:pt x="174" y="264"/>
                    <a:pt x="134" y="371"/>
                    <a:pt x="98" y="455"/>
                  </a:cubicBezTo>
                  <a:cubicBezTo>
                    <a:pt x="62" y="539"/>
                    <a:pt x="23" y="666"/>
                    <a:pt x="23" y="666"/>
                  </a:cubicBezTo>
                  <a:cubicBezTo>
                    <a:pt x="23" y="666"/>
                    <a:pt x="0" y="689"/>
                    <a:pt x="4" y="648"/>
                  </a:cubicBezTo>
                  <a:cubicBezTo>
                    <a:pt x="7" y="607"/>
                    <a:pt x="121" y="152"/>
                    <a:pt x="18" y="32"/>
                  </a:cubicBezTo>
                  <a:close/>
                </a:path>
              </a:pathLst>
            </a:custGeom>
            <a:grpFill/>
            <a:ln>
              <a:noFill/>
            </a:ln>
          </p:spPr>
          <p:txBody>
            <a:bodyPr vert="horz" wrap="square" lIns="121920" tIns="60960" rIns="121920" bIns="60960" numCol="1" anchor="t" anchorCtr="0" compatLnSpc="1"/>
            <a:lstStyle/>
            <a:p>
              <a:endParaRPr lang="en-US" sz="2400"/>
            </a:p>
          </p:txBody>
        </p:sp>
        <p:sp>
          <p:nvSpPr>
            <p:cNvPr id="96" name="Freeform 11"/>
            <p:cNvSpPr/>
            <p:nvPr/>
          </p:nvSpPr>
          <p:spPr bwMode="auto">
            <a:xfrm>
              <a:off x="1678696" y="2006600"/>
              <a:ext cx="164899" cy="1039583"/>
            </a:xfrm>
            <a:custGeom>
              <a:avLst/>
              <a:gdLst>
                <a:gd name="T0" fmla="*/ 103 w 109"/>
                <a:gd name="T1" fmla="*/ 665 h 687"/>
                <a:gd name="T2" fmla="*/ 109 w 109"/>
                <a:gd name="T3" fmla="*/ 28 h 687"/>
                <a:gd name="T4" fmla="*/ 8 w 109"/>
                <a:gd name="T5" fmla="*/ 199 h 687"/>
                <a:gd name="T6" fmla="*/ 81 w 109"/>
                <a:gd name="T7" fmla="*/ 665 h 687"/>
                <a:gd name="T8" fmla="*/ 103 w 109"/>
                <a:gd name="T9" fmla="*/ 665 h 687"/>
              </a:gdLst>
              <a:ahLst/>
              <a:cxnLst>
                <a:cxn ang="0">
                  <a:pos x="T0" y="T1"/>
                </a:cxn>
                <a:cxn ang="0">
                  <a:pos x="T2" y="T3"/>
                </a:cxn>
                <a:cxn ang="0">
                  <a:pos x="T4" y="T5"/>
                </a:cxn>
                <a:cxn ang="0">
                  <a:pos x="T6" y="T7"/>
                </a:cxn>
                <a:cxn ang="0">
                  <a:pos x="T8" y="T9"/>
                </a:cxn>
              </a:cxnLst>
              <a:rect l="0" t="0" r="r" b="b"/>
              <a:pathLst>
                <a:path w="109" h="687">
                  <a:moveTo>
                    <a:pt x="103" y="665"/>
                  </a:moveTo>
                  <a:cubicBezTo>
                    <a:pt x="103" y="665"/>
                    <a:pt x="87" y="169"/>
                    <a:pt x="109" y="28"/>
                  </a:cubicBezTo>
                  <a:cubicBezTo>
                    <a:pt x="109" y="28"/>
                    <a:pt x="16" y="0"/>
                    <a:pt x="8" y="199"/>
                  </a:cubicBezTo>
                  <a:cubicBezTo>
                    <a:pt x="0" y="398"/>
                    <a:pt x="68" y="511"/>
                    <a:pt x="81" y="665"/>
                  </a:cubicBezTo>
                  <a:cubicBezTo>
                    <a:pt x="81" y="665"/>
                    <a:pt x="91" y="687"/>
                    <a:pt x="103" y="665"/>
                  </a:cubicBezTo>
                  <a:close/>
                </a:path>
              </a:pathLst>
            </a:custGeom>
            <a:grpFill/>
            <a:ln>
              <a:noFill/>
            </a:ln>
          </p:spPr>
          <p:txBody>
            <a:bodyPr vert="horz" wrap="square" lIns="121920" tIns="60960" rIns="121920" bIns="60960" numCol="1" anchor="t" anchorCtr="0" compatLnSpc="1"/>
            <a:lstStyle/>
            <a:p>
              <a:endParaRPr lang="en-US" sz="2400"/>
            </a:p>
          </p:txBody>
        </p:sp>
        <p:sp>
          <p:nvSpPr>
            <p:cNvPr id="97" name="Freeform 12"/>
            <p:cNvSpPr/>
            <p:nvPr/>
          </p:nvSpPr>
          <p:spPr bwMode="auto">
            <a:xfrm>
              <a:off x="1805357" y="2006600"/>
              <a:ext cx="163705" cy="1039583"/>
            </a:xfrm>
            <a:custGeom>
              <a:avLst/>
              <a:gdLst>
                <a:gd name="T0" fmla="*/ 6 w 108"/>
                <a:gd name="T1" fmla="*/ 665 h 687"/>
                <a:gd name="T2" fmla="*/ 0 w 108"/>
                <a:gd name="T3" fmla="*/ 28 h 687"/>
                <a:gd name="T4" fmla="*/ 101 w 108"/>
                <a:gd name="T5" fmla="*/ 199 h 687"/>
                <a:gd name="T6" fmla="*/ 28 w 108"/>
                <a:gd name="T7" fmla="*/ 665 h 687"/>
                <a:gd name="T8" fmla="*/ 6 w 108"/>
                <a:gd name="T9" fmla="*/ 665 h 687"/>
              </a:gdLst>
              <a:ahLst/>
              <a:cxnLst>
                <a:cxn ang="0">
                  <a:pos x="T0" y="T1"/>
                </a:cxn>
                <a:cxn ang="0">
                  <a:pos x="T2" y="T3"/>
                </a:cxn>
                <a:cxn ang="0">
                  <a:pos x="T4" y="T5"/>
                </a:cxn>
                <a:cxn ang="0">
                  <a:pos x="T6" y="T7"/>
                </a:cxn>
                <a:cxn ang="0">
                  <a:pos x="T8" y="T9"/>
                </a:cxn>
              </a:cxnLst>
              <a:rect l="0" t="0" r="r" b="b"/>
              <a:pathLst>
                <a:path w="108" h="687">
                  <a:moveTo>
                    <a:pt x="6" y="665"/>
                  </a:moveTo>
                  <a:cubicBezTo>
                    <a:pt x="6" y="665"/>
                    <a:pt x="21" y="169"/>
                    <a:pt x="0" y="28"/>
                  </a:cubicBezTo>
                  <a:cubicBezTo>
                    <a:pt x="0" y="28"/>
                    <a:pt x="93" y="0"/>
                    <a:pt x="101" y="199"/>
                  </a:cubicBezTo>
                  <a:cubicBezTo>
                    <a:pt x="108" y="398"/>
                    <a:pt x="41" y="511"/>
                    <a:pt x="28" y="665"/>
                  </a:cubicBezTo>
                  <a:cubicBezTo>
                    <a:pt x="28" y="665"/>
                    <a:pt x="18" y="687"/>
                    <a:pt x="6" y="665"/>
                  </a:cubicBezTo>
                  <a:close/>
                </a:path>
              </a:pathLst>
            </a:custGeom>
            <a:grpFill/>
            <a:ln>
              <a:noFill/>
            </a:ln>
          </p:spPr>
          <p:txBody>
            <a:bodyPr vert="horz" wrap="square" lIns="121920" tIns="60960" rIns="121920" bIns="60960" numCol="1" anchor="t" anchorCtr="0" compatLnSpc="1"/>
            <a:lstStyle/>
            <a:p>
              <a:endParaRPr lang="en-US" sz="2400"/>
            </a:p>
          </p:txBody>
        </p:sp>
        <p:sp>
          <p:nvSpPr>
            <p:cNvPr id="98" name="Freeform 13"/>
            <p:cNvSpPr/>
            <p:nvPr/>
          </p:nvSpPr>
          <p:spPr bwMode="auto">
            <a:xfrm>
              <a:off x="1732468" y="3163286"/>
              <a:ext cx="173264" cy="130247"/>
            </a:xfrm>
            <a:custGeom>
              <a:avLst/>
              <a:gdLst>
                <a:gd name="T0" fmla="*/ 20 w 114"/>
                <a:gd name="T1" fmla="*/ 9 h 86"/>
                <a:gd name="T2" fmla="*/ 103 w 114"/>
                <a:gd name="T3" fmla="*/ 8 h 86"/>
                <a:gd name="T4" fmla="*/ 107 w 114"/>
                <a:gd name="T5" fmla="*/ 49 h 86"/>
                <a:gd name="T6" fmla="*/ 29 w 114"/>
                <a:gd name="T7" fmla="*/ 74 h 86"/>
                <a:gd name="T8" fmla="*/ 20 w 114"/>
                <a:gd name="T9" fmla="*/ 9 h 86"/>
              </a:gdLst>
              <a:ahLst/>
              <a:cxnLst>
                <a:cxn ang="0">
                  <a:pos x="T0" y="T1"/>
                </a:cxn>
                <a:cxn ang="0">
                  <a:pos x="T2" y="T3"/>
                </a:cxn>
                <a:cxn ang="0">
                  <a:pos x="T4" y="T5"/>
                </a:cxn>
                <a:cxn ang="0">
                  <a:pos x="T6" y="T7"/>
                </a:cxn>
                <a:cxn ang="0">
                  <a:pos x="T8" y="T9"/>
                </a:cxn>
              </a:cxnLst>
              <a:rect l="0" t="0" r="r" b="b"/>
              <a:pathLst>
                <a:path w="114" h="86">
                  <a:moveTo>
                    <a:pt x="20" y="9"/>
                  </a:moveTo>
                  <a:cubicBezTo>
                    <a:pt x="20" y="9"/>
                    <a:pt x="65" y="0"/>
                    <a:pt x="103" y="8"/>
                  </a:cubicBezTo>
                  <a:cubicBezTo>
                    <a:pt x="103" y="8"/>
                    <a:pt x="100" y="25"/>
                    <a:pt x="107" y="49"/>
                  </a:cubicBezTo>
                  <a:cubicBezTo>
                    <a:pt x="114" y="74"/>
                    <a:pt x="65" y="86"/>
                    <a:pt x="29" y="74"/>
                  </a:cubicBezTo>
                  <a:cubicBezTo>
                    <a:pt x="0" y="59"/>
                    <a:pt x="24" y="28"/>
                    <a:pt x="20" y="9"/>
                  </a:cubicBezTo>
                  <a:close/>
                </a:path>
              </a:pathLst>
            </a:custGeom>
            <a:grpFill/>
            <a:ln>
              <a:noFill/>
            </a:ln>
          </p:spPr>
          <p:txBody>
            <a:bodyPr vert="horz" wrap="square" lIns="121920" tIns="60960" rIns="121920" bIns="60960" numCol="1" anchor="t" anchorCtr="0" compatLnSpc="1"/>
            <a:lstStyle/>
            <a:p>
              <a:endParaRPr lang="en-US" sz="2400"/>
            </a:p>
          </p:txBody>
        </p:sp>
        <p:sp>
          <p:nvSpPr>
            <p:cNvPr id="99" name="Freeform 14"/>
            <p:cNvSpPr>
              <a:spLocks noEditPoints="1"/>
            </p:cNvSpPr>
            <p:nvPr/>
          </p:nvSpPr>
          <p:spPr bwMode="auto">
            <a:xfrm>
              <a:off x="1737247" y="2987633"/>
              <a:ext cx="174459" cy="209112"/>
            </a:xfrm>
            <a:custGeom>
              <a:avLst/>
              <a:gdLst>
                <a:gd name="T0" fmla="*/ 100 w 115"/>
                <a:gd name="T1" fmla="*/ 124 h 138"/>
                <a:gd name="T2" fmla="*/ 94 w 115"/>
                <a:gd name="T3" fmla="*/ 123 h 138"/>
                <a:gd name="T4" fmla="*/ 95 w 115"/>
                <a:gd name="T5" fmla="*/ 66 h 138"/>
                <a:gd name="T6" fmla="*/ 100 w 115"/>
                <a:gd name="T7" fmla="*/ 67 h 138"/>
                <a:gd name="T8" fmla="*/ 100 w 115"/>
                <a:gd name="T9" fmla="*/ 65 h 138"/>
                <a:gd name="T10" fmla="*/ 101 w 115"/>
                <a:gd name="T11" fmla="*/ 65 h 138"/>
                <a:gd name="T12" fmla="*/ 115 w 115"/>
                <a:gd name="T13" fmla="*/ 28 h 138"/>
                <a:gd name="T14" fmla="*/ 0 w 115"/>
                <a:gd name="T15" fmla="*/ 28 h 138"/>
                <a:gd name="T16" fmla="*/ 13 w 115"/>
                <a:gd name="T17" fmla="*/ 62 h 138"/>
                <a:gd name="T18" fmla="*/ 14 w 115"/>
                <a:gd name="T19" fmla="*/ 69 h 138"/>
                <a:gd name="T20" fmla="*/ 18 w 115"/>
                <a:gd name="T21" fmla="*/ 68 h 138"/>
                <a:gd name="T22" fmla="*/ 21 w 115"/>
                <a:gd name="T23" fmla="*/ 124 h 138"/>
                <a:gd name="T24" fmla="*/ 17 w 115"/>
                <a:gd name="T25" fmla="*/ 125 h 138"/>
                <a:gd name="T26" fmla="*/ 17 w 115"/>
                <a:gd name="T27" fmla="*/ 138 h 138"/>
                <a:gd name="T28" fmla="*/ 99 w 115"/>
                <a:gd name="T29" fmla="*/ 135 h 138"/>
                <a:gd name="T30" fmla="*/ 100 w 115"/>
                <a:gd name="T31" fmla="*/ 124 h 138"/>
                <a:gd name="T32" fmla="*/ 91 w 115"/>
                <a:gd name="T33" fmla="*/ 122 h 138"/>
                <a:gd name="T34" fmla="*/ 77 w 115"/>
                <a:gd name="T35" fmla="*/ 120 h 138"/>
                <a:gd name="T36" fmla="*/ 78 w 115"/>
                <a:gd name="T37" fmla="*/ 64 h 138"/>
                <a:gd name="T38" fmla="*/ 92 w 115"/>
                <a:gd name="T39" fmla="*/ 66 h 138"/>
                <a:gd name="T40" fmla="*/ 91 w 115"/>
                <a:gd name="T41" fmla="*/ 122 h 138"/>
                <a:gd name="T42" fmla="*/ 56 w 115"/>
                <a:gd name="T43" fmla="*/ 120 h 138"/>
                <a:gd name="T44" fmla="*/ 41 w 115"/>
                <a:gd name="T45" fmla="*/ 121 h 138"/>
                <a:gd name="T46" fmla="*/ 40 w 115"/>
                <a:gd name="T47" fmla="*/ 64 h 138"/>
                <a:gd name="T48" fmla="*/ 56 w 115"/>
                <a:gd name="T49" fmla="*/ 63 h 138"/>
                <a:gd name="T50" fmla="*/ 56 w 115"/>
                <a:gd name="T51" fmla="*/ 120 h 138"/>
                <a:gd name="T52" fmla="*/ 21 w 115"/>
                <a:gd name="T53" fmla="*/ 67 h 138"/>
                <a:gd name="T54" fmla="*/ 37 w 115"/>
                <a:gd name="T55" fmla="*/ 64 h 138"/>
                <a:gd name="T56" fmla="*/ 38 w 115"/>
                <a:gd name="T57" fmla="*/ 121 h 138"/>
                <a:gd name="T58" fmla="*/ 24 w 115"/>
                <a:gd name="T59" fmla="*/ 123 h 138"/>
                <a:gd name="T60" fmla="*/ 21 w 115"/>
                <a:gd name="T61" fmla="*/ 67 h 138"/>
                <a:gd name="T62" fmla="*/ 59 w 115"/>
                <a:gd name="T63" fmla="*/ 120 h 138"/>
                <a:gd name="T64" fmla="*/ 59 w 115"/>
                <a:gd name="T65" fmla="*/ 63 h 138"/>
                <a:gd name="T66" fmla="*/ 75 w 115"/>
                <a:gd name="T67" fmla="*/ 64 h 138"/>
                <a:gd name="T68" fmla="*/ 74 w 115"/>
                <a:gd name="T69" fmla="*/ 120 h 138"/>
                <a:gd name="T70" fmla="*/ 59 w 115"/>
                <a:gd name="T71"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 h="138">
                  <a:moveTo>
                    <a:pt x="100" y="124"/>
                  </a:moveTo>
                  <a:cubicBezTo>
                    <a:pt x="98" y="124"/>
                    <a:pt x="96" y="123"/>
                    <a:pt x="94" y="123"/>
                  </a:cubicBezTo>
                  <a:cubicBezTo>
                    <a:pt x="93" y="98"/>
                    <a:pt x="93" y="79"/>
                    <a:pt x="95" y="66"/>
                  </a:cubicBezTo>
                  <a:cubicBezTo>
                    <a:pt x="98" y="67"/>
                    <a:pt x="100" y="67"/>
                    <a:pt x="100" y="67"/>
                  </a:cubicBezTo>
                  <a:cubicBezTo>
                    <a:pt x="100" y="65"/>
                    <a:pt x="100" y="65"/>
                    <a:pt x="100" y="65"/>
                  </a:cubicBezTo>
                  <a:cubicBezTo>
                    <a:pt x="101" y="65"/>
                    <a:pt x="101" y="65"/>
                    <a:pt x="101" y="65"/>
                  </a:cubicBezTo>
                  <a:cubicBezTo>
                    <a:pt x="104" y="47"/>
                    <a:pt x="115" y="28"/>
                    <a:pt x="115" y="28"/>
                  </a:cubicBezTo>
                  <a:cubicBezTo>
                    <a:pt x="54" y="0"/>
                    <a:pt x="0" y="28"/>
                    <a:pt x="0" y="28"/>
                  </a:cubicBezTo>
                  <a:cubicBezTo>
                    <a:pt x="8" y="42"/>
                    <a:pt x="12" y="55"/>
                    <a:pt x="13" y="62"/>
                  </a:cubicBezTo>
                  <a:cubicBezTo>
                    <a:pt x="14" y="69"/>
                    <a:pt x="14" y="69"/>
                    <a:pt x="14" y="69"/>
                  </a:cubicBezTo>
                  <a:cubicBezTo>
                    <a:pt x="15" y="68"/>
                    <a:pt x="17" y="68"/>
                    <a:pt x="18" y="68"/>
                  </a:cubicBezTo>
                  <a:cubicBezTo>
                    <a:pt x="19" y="80"/>
                    <a:pt x="21" y="99"/>
                    <a:pt x="21" y="124"/>
                  </a:cubicBezTo>
                  <a:cubicBezTo>
                    <a:pt x="18" y="125"/>
                    <a:pt x="17" y="125"/>
                    <a:pt x="17" y="125"/>
                  </a:cubicBezTo>
                  <a:cubicBezTo>
                    <a:pt x="9" y="132"/>
                    <a:pt x="17" y="138"/>
                    <a:pt x="17" y="138"/>
                  </a:cubicBezTo>
                  <a:cubicBezTo>
                    <a:pt x="56" y="126"/>
                    <a:pt x="99" y="135"/>
                    <a:pt x="99" y="135"/>
                  </a:cubicBezTo>
                  <a:cubicBezTo>
                    <a:pt x="108" y="130"/>
                    <a:pt x="100" y="124"/>
                    <a:pt x="100" y="124"/>
                  </a:cubicBezTo>
                  <a:close/>
                  <a:moveTo>
                    <a:pt x="91" y="122"/>
                  </a:moveTo>
                  <a:cubicBezTo>
                    <a:pt x="87" y="121"/>
                    <a:pt x="82" y="121"/>
                    <a:pt x="77" y="120"/>
                  </a:cubicBezTo>
                  <a:cubicBezTo>
                    <a:pt x="75" y="102"/>
                    <a:pt x="77" y="79"/>
                    <a:pt x="78" y="64"/>
                  </a:cubicBezTo>
                  <a:cubicBezTo>
                    <a:pt x="83" y="64"/>
                    <a:pt x="88" y="65"/>
                    <a:pt x="92" y="66"/>
                  </a:cubicBezTo>
                  <a:cubicBezTo>
                    <a:pt x="90" y="79"/>
                    <a:pt x="90" y="98"/>
                    <a:pt x="91" y="122"/>
                  </a:cubicBezTo>
                  <a:close/>
                  <a:moveTo>
                    <a:pt x="56" y="120"/>
                  </a:moveTo>
                  <a:cubicBezTo>
                    <a:pt x="51" y="120"/>
                    <a:pt x="46" y="120"/>
                    <a:pt x="41" y="121"/>
                  </a:cubicBezTo>
                  <a:cubicBezTo>
                    <a:pt x="42" y="101"/>
                    <a:pt x="41" y="79"/>
                    <a:pt x="40" y="64"/>
                  </a:cubicBezTo>
                  <a:cubicBezTo>
                    <a:pt x="46" y="63"/>
                    <a:pt x="51" y="63"/>
                    <a:pt x="56" y="63"/>
                  </a:cubicBezTo>
                  <a:lnTo>
                    <a:pt x="56" y="120"/>
                  </a:lnTo>
                  <a:close/>
                  <a:moveTo>
                    <a:pt x="21" y="67"/>
                  </a:moveTo>
                  <a:cubicBezTo>
                    <a:pt x="26" y="65"/>
                    <a:pt x="32" y="65"/>
                    <a:pt x="37" y="64"/>
                  </a:cubicBezTo>
                  <a:cubicBezTo>
                    <a:pt x="38" y="79"/>
                    <a:pt x="39" y="102"/>
                    <a:pt x="38" y="121"/>
                  </a:cubicBezTo>
                  <a:cubicBezTo>
                    <a:pt x="33" y="122"/>
                    <a:pt x="28" y="123"/>
                    <a:pt x="24" y="123"/>
                  </a:cubicBezTo>
                  <a:cubicBezTo>
                    <a:pt x="24" y="98"/>
                    <a:pt x="22" y="79"/>
                    <a:pt x="21" y="67"/>
                  </a:cubicBezTo>
                  <a:close/>
                  <a:moveTo>
                    <a:pt x="59" y="120"/>
                  </a:moveTo>
                  <a:cubicBezTo>
                    <a:pt x="59" y="63"/>
                    <a:pt x="59" y="63"/>
                    <a:pt x="59" y="63"/>
                  </a:cubicBezTo>
                  <a:cubicBezTo>
                    <a:pt x="65" y="63"/>
                    <a:pt x="70" y="63"/>
                    <a:pt x="75" y="64"/>
                  </a:cubicBezTo>
                  <a:cubicBezTo>
                    <a:pt x="74" y="79"/>
                    <a:pt x="73" y="102"/>
                    <a:pt x="74" y="120"/>
                  </a:cubicBezTo>
                  <a:cubicBezTo>
                    <a:pt x="69" y="120"/>
                    <a:pt x="64" y="120"/>
                    <a:pt x="59" y="120"/>
                  </a:cubicBezTo>
                  <a:close/>
                </a:path>
              </a:pathLst>
            </a:custGeom>
            <a:grpFill/>
            <a:ln>
              <a:noFill/>
            </a:ln>
          </p:spPr>
          <p:txBody>
            <a:bodyPr vert="horz" wrap="square" lIns="121920" tIns="60960" rIns="121920" bIns="60960" numCol="1" anchor="t" anchorCtr="0" compatLnSpc="1"/>
            <a:lstStyle/>
            <a:p>
              <a:endParaRPr lang="en-US" sz="2400"/>
            </a:p>
          </p:txBody>
        </p:sp>
      </p:grpSp>
      <p:grpSp>
        <p:nvGrpSpPr>
          <p:cNvPr id="100" name="Group 25"/>
          <p:cNvGrpSpPr/>
          <p:nvPr/>
        </p:nvGrpSpPr>
        <p:grpSpPr>
          <a:xfrm>
            <a:off x="4342654" y="2143945"/>
            <a:ext cx="1293147" cy="1704676"/>
            <a:chOff x="1335753" y="2006600"/>
            <a:chExt cx="976252" cy="1286933"/>
          </a:xfrm>
          <a:blipFill>
            <a:blip r:embed="rId4"/>
            <a:stretch>
              <a:fillRect/>
            </a:stretch>
          </a:blipFill>
        </p:grpSpPr>
        <p:sp>
          <p:nvSpPr>
            <p:cNvPr id="101" name="Freeform 5"/>
            <p:cNvSpPr/>
            <p:nvPr/>
          </p:nvSpPr>
          <p:spPr bwMode="auto">
            <a:xfrm>
              <a:off x="1335753" y="2141627"/>
              <a:ext cx="466020" cy="900972"/>
            </a:xfrm>
            <a:custGeom>
              <a:avLst/>
              <a:gdLst>
                <a:gd name="T0" fmla="*/ 136 w 307"/>
                <a:gd name="T1" fmla="*/ 0 h 595"/>
                <a:gd name="T2" fmla="*/ 39 w 307"/>
                <a:gd name="T3" fmla="*/ 116 h 595"/>
                <a:gd name="T4" fmla="*/ 131 w 307"/>
                <a:gd name="T5" fmla="*/ 415 h 595"/>
                <a:gd name="T6" fmla="*/ 269 w 307"/>
                <a:gd name="T7" fmla="*/ 593 h 595"/>
                <a:gd name="T8" fmla="*/ 276 w 307"/>
                <a:gd name="T9" fmla="*/ 549 h 595"/>
                <a:gd name="T10" fmla="*/ 136 w 307"/>
                <a:gd name="T11" fmla="*/ 0 h 595"/>
              </a:gdLst>
              <a:ahLst/>
              <a:cxnLst>
                <a:cxn ang="0">
                  <a:pos x="T0" y="T1"/>
                </a:cxn>
                <a:cxn ang="0">
                  <a:pos x="T2" y="T3"/>
                </a:cxn>
                <a:cxn ang="0">
                  <a:pos x="T4" y="T5"/>
                </a:cxn>
                <a:cxn ang="0">
                  <a:pos x="T6" y="T7"/>
                </a:cxn>
                <a:cxn ang="0">
                  <a:pos x="T8" y="T9"/>
                </a:cxn>
                <a:cxn ang="0">
                  <a:pos x="T10" y="T11"/>
                </a:cxn>
              </a:cxnLst>
              <a:rect l="0" t="0" r="r" b="b"/>
              <a:pathLst>
                <a:path w="307" h="595">
                  <a:moveTo>
                    <a:pt x="136" y="0"/>
                  </a:moveTo>
                  <a:cubicBezTo>
                    <a:pt x="136" y="0"/>
                    <a:pt x="77" y="1"/>
                    <a:pt x="39" y="116"/>
                  </a:cubicBezTo>
                  <a:cubicBezTo>
                    <a:pt x="0" y="231"/>
                    <a:pt x="58" y="346"/>
                    <a:pt x="131" y="415"/>
                  </a:cubicBezTo>
                  <a:cubicBezTo>
                    <a:pt x="203" y="484"/>
                    <a:pt x="269" y="593"/>
                    <a:pt x="269" y="593"/>
                  </a:cubicBezTo>
                  <a:cubicBezTo>
                    <a:pt x="269" y="593"/>
                    <a:pt x="307" y="595"/>
                    <a:pt x="276" y="549"/>
                  </a:cubicBezTo>
                  <a:cubicBezTo>
                    <a:pt x="246" y="503"/>
                    <a:pt x="13" y="212"/>
                    <a:pt x="136" y="0"/>
                  </a:cubicBezTo>
                  <a:close/>
                </a:path>
              </a:pathLst>
            </a:custGeom>
            <a:grpFill/>
            <a:ln>
              <a:noFill/>
            </a:ln>
          </p:spPr>
          <p:txBody>
            <a:bodyPr vert="horz" wrap="square" lIns="121920" tIns="60960" rIns="121920" bIns="60960" numCol="1" anchor="t" anchorCtr="0" compatLnSpc="1"/>
            <a:lstStyle/>
            <a:p>
              <a:endParaRPr lang="en-US" sz="2400"/>
            </a:p>
          </p:txBody>
        </p:sp>
        <p:sp>
          <p:nvSpPr>
            <p:cNvPr id="102" name="Freeform 6"/>
            <p:cNvSpPr/>
            <p:nvPr/>
          </p:nvSpPr>
          <p:spPr bwMode="auto">
            <a:xfrm>
              <a:off x="1438516" y="2077101"/>
              <a:ext cx="358477" cy="979837"/>
            </a:xfrm>
            <a:custGeom>
              <a:avLst/>
              <a:gdLst>
                <a:gd name="T0" fmla="*/ 152 w 236"/>
                <a:gd name="T1" fmla="*/ 5 h 647"/>
                <a:gd name="T2" fmla="*/ 35 w 236"/>
                <a:gd name="T3" fmla="*/ 96 h 647"/>
                <a:gd name="T4" fmla="*/ 102 w 236"/>
                <a:gd name="T5" fmla="*/ 429 h 647"/>
                <a:gd name="T6" fmla="*/ 213 w 236"/>
                <a:gd name="T7" fmla="*/ 626 h 647"/>
                <a:gd name="T8" fmla="*/ 225 w 236"/>
                <a:gd name="T9" fmla="*/ 594 h 647"/>
                <a:gd name="T10" fmla="*/ 152 w 236"/>
                <a:gd name="T11" fmla="*/ 5 h 647"/>
              </a:gdLst>
              <a:ahLst/>
              <a:cxnLst>
                <a:cxn ang="0">
                  <a:pos x="T0" y="T1"/>
                </a:cxn>
                <a:cxn ang="0">
                  <a:pos x="T2" y="T3"/>
                </a:cxn>
                <a:cxn ang="0">
                  <a:pos x="T4" y="T5"/>
                </a:cxn>
                <a:cxn ang="0">
                  <a:pos x="T6" y="T7"/>
                </a:cxn>
                <a:cxn ang="0">
                  <a:pos x="T8" y="T9"/>
                </a:cxn>
                <a:cxn ang="0">
                  <a:pos x="T10" y="T11"/>
                </a:cxn>
              </a:cxnLst>
              <a:rect l="0" t="0" r="r" b="b"/>
              <a:pathLst>
                <a:path w="236" h="647">
                  <a:moveTo>
                    <a:pt x="152" y="5"/>
                  </a:moveTo>
                  <a:cubicBezTo>
                    <a:pt x="155" y="1"/>
                    <a:pt x="69" y="0"/>
                    <a:pt x="35" y="96"/>
                  </a:cubicBezTo>
                  <a:cubicBezTo>
                    <a:pt x="0" y="191"/>
                    <a:pt x="35" y="314"/>
                    <a:pt x="102" y="429"/>
                  </a:cubicBezTo>
                  <a:cubicBezTo>
                    <a:pt x="170" y="544"/>
                    <a:pt x="213" y="626"/>
                    <a:pt x="213" y="626"/>
                  </a:cubicBezTo>
                  <a:cubicBezTo>
                    <a:pt x="213" y="626"/>
                    <a:pt x="236" y="647"/>
                    <a:pt x="225" y="594"/>
                  </a:cubicBezTo>
                  <a:cubicBezTo>
                    <a:pt x="213" y="540"/>
                    <a:pt x="35" y="170"/>
                    <a:pt x="152" y="5"/>
                  </a:cubicBezTo>
                  <a:close/>
                </a:path>
              </a:pathLst>
            </a:custGeom>
            <a:grpFill/>
            <a:ln>
              <a:noFill/>
            </a:ln>
          </p:spPr>
          <p:txBody>
            <a:bodyPr vert="horz" wrap="square" lIns="121920" tIns="60960" rIns="121920" bIns="60960" numCol="1" anchor="t" anchorCtr="0" compatLnSpc="1"/>
            <a:lstStyle/>
            <a:p>
              <a:endParaRPr lang="en-US" sz="2400"/>
            </a:p>
          </p:txBody>
        </p:sp>
        <p:sp>
          <p:nvSpPr>
            <p:cNvPr id="103" name="Freeform 7"/>
            <p:cNvSpPr/>
            <p:nvPr/>
          </p:nvSpPr>
          <p:spPr bwMode="auto">
            <a:xfrm>
              <a:off x="1848375" y="2141627"/>
              <a:ext cx="463630" cy="900972"/>
            </a:xfrm>
            <a:custGeom>
              <a:avLst/>
              <a:gdLst>
                <a:gd name="T0" fmla="*/ 171 w 306"/>
                <a:gd name="T1" fmla="*/ 0 h 595"/>
                <a:gd name="T2" fmla="*/ 268 w 306"/>
                <a:gd name="T3" fmla="*/ 116 h 595"/>
                <a:gd name="T4" fmla="*/ 176 w 306"/>
                <a:gd name="T5" fmla="*/ 415 h 595"/>
                <a:gd name="T6" fmla="*/ 38 w 306"/>
                <a:gd name="T7" fmla="*/ 593 h 595"/>
                <a:gd name="T8" fmla="*/ 30 w 306"/>
                <a:gd name="T9" fmla="*/ 549 h 595"/>
                <a:gd name="T10" fmla="*/ 171 w 306"/>
                <a:gd name="T11" fmla="*/ 0 h 595"/>
              </a:gdLst>
              <a:ahLst/>
              <a:cxnLst>
                <a:cxn ang="0">
                  <a:pos x="T0" y="T1"/>
                </a:cxn>
                <a:cxn ang="0">
                  <a:pos x="T2" y="T3"/>
                </a:cxn>
                <a:cxn ang="0">
                  <a:pos x="T4" y="T5"/>
                </a:cxn>
                <a:cxn ang="0">
                  <a:pos x="T6" y="T7"/>
                </a:cxn>
                <a:cxn ang="0">
                  <a:pos x="T8" y="T9"/>
                </a:cxn>
                <a:cxn ang="0">
                  <a:pos x="T10" y="T11"/>
                </a:cxn>
              </a:cxnLst>
              <a:rect l="0" t="0" r="r" b="b"/>
              <a:pathLst>
                <a:path w="306" h="595">
                  <a:moveTo>
                    <a:pt x="171" y="0"/>
                  </a:moveTo>
                  <a:cubicBezTo>
                    <a:pt x="171" y="0"/>
                    <a:pt x="230" y="1"/>
                    <a:pt x="268" y="116"/>
                  </a:cubicBezTo>
                  <a:cubicBezTo>
                    <a:pt x="306" y="231"/>
                    <a:pt x="247" y="336"/>
                    <a:pt x="176" y="415"/>
                  </a:cubicBezTo>
                  <a:cubicBezTo>
                    <a:pt x="109" y="490"/>
                    <a:pt x="38" y="593"/>
                    <a:pt x="38" y="593"/>
                  </a:cubicBezTo>
                  <a:cubicBezTo>
                    <a:pt x="38" y="593"/>
                    <a:pt x="0" y="595"/>
                    <a:pt x="30" y="549"/>
                  </a:cubicBezTo>
                  <a:cubicBezTo>
                    <a:pt x="61" y="503"/>
                    <a:pt x="294" y="212"/>
                    <a:pt x="171" y="0"/>
                  </a:cubicBezTo>
                  <a:close/>
                </a:path>
              </a:pathLst>
            </a:custGeom>
            <a:grpFill/>
            <a:ln>
              <a:noFill/>
            </a:ln>
          </p:spPr>
          <p:txBody>
            <a:bodyPr vert="horz" wrap="square" lIns="121920" tIns="60960" rIns="121920" bIns="60960" numCol="1" anchor="t" anchorCtr="0" compatLnSpc="1"/>
            <a:lstStyle/>
            <a:p>
              <a:endParaRPr lang="en-US" sz="2400"/>
            </a:p>
          </p:txBody>
        </p:sp>
        <p:sp>
          <p:nvSpPr>
            <p:cNvPr id="104" name="Freeform 8"/>
            <p:cNvSpPr/>
            <p:nvPr/>
          </p:nvSpPr>
          <p:spPr bwMode="auto">
            <a:xfrm>
              <a:off x="1850765" y="2077101"/>
              <a:ext cx="359672" cy="979837"/>
            </a:xfrm>
            <a:custGeom>
              <a:avLst/>
              <a:gdLst>
                <a:gd name="T0" fmla="*/ 85 w 237"/>
                <a:gd name="T1" fmla="*/ 5 h 647"/>
                <a:gd name="T2" fmla="*/ 202 w 237"/>
                <a:gd name="T3" fmla="*/ 96 h 647"/>
                <a:gd name="T4" fmla="*/ 134 w 237"/>
                <a:gd name="T5" fmla="*/ 429 h 647"/>
                <a:gd name="T6" fmla="*/ 23 w 237"/>
                <a:gd name="T7" fmla="*/ 626 h 647"/>
                <a:gd name="T8" fmla="*/ 12 w 237"/>
                <a:gd name="T9" fmla="*/ 594 h 647"/>
                <a:gd name="T10" fmla="*/ 85 w 237"/>
                <a:gd name="T11" fmla="*/ 5 h 647"/>
              </a:gdLst>
              <a:ahLst/>
              <a:cxnLst>
                <a:cxn ang="0">
                  <a:pos x="T0" y="T1"/>
                </a:cxn>
                <a:cxn ang="0">
                  <a:pos x="T2" y="T3"/>
                </a:cxn>
                <a:cxn ang="0">
                  <a:pos x="T4" y="T5"/>
                </a:cxn>
                <a:cxn ang="0">
                  <a:pos x="T6" y="T7"/>
                </a:cxn>
                <a:cxn ang="0">
                  <a:pos x="T8" y="T9"/>
                </a:cxn>
                <a:cxn ang="0">
                  <a:pos x="T10" y="T11"/>
                </a:cxn>
              </a:cxnLst>
              <a:rect l="0" t="0" r="r" b="b"/>
              <a:pathLst>
                <a:path w="237" h="647">
                  <a:moveTo>
                    <a:pt x="85" y="5"/>
                  </a:moveTo>
                  <a:cubicBezTo>
                    <a:pt x="82" y="1"/>
                    <a:pt x="168" y="0"/>
                    <a:pt x="202" y="96"/>
                  </a:cubicBezTo>
                  <a:cubicBezTo>
                    <a:pt x="237" y="191"/>
                    <a:pt x="202" y="314"/>
                    <a:pt x="134" y="429"/>
                  </a:cubicBezTo>
                  <a:cubicBezTo>
                    <a:pt x="67" y="544"/>
                    <a:pt x="23" y="626"/>
                    <a:pt x="23" y="626"/>
                  </a:cubicBezTo>
                  <a:cubicBezTo>
                    <a:pt x="23" y="626"/>
                    <a:pt x="0" y="647"/>
                    <a:pt x="12" y="594"/>
                  </a:cubicBezTo>
                  <a:cubicBezTo>
                    <a:pt x="23" y="540"/>
                    <a:pt x="202" y="170"/>
                    <a:pt x="85" y="5"/>
                  </a:cubicBezTo>
                  <a:close/>
                </a:path>
              </a:pathLst>
            </a:custGeom>
            <a:grpFill/>
            <a:ln>
              <a:noFill/>
            </a:ln>
          </p:spPr>
          <p:txBody>
            <a:bodyPr vert="horz" wrap="square" lIns="121920" tIns="60960" rIns="121920" bIns="60960" numCol="1" anchor="t" anchorCtr="0" compatLnSpc="1"/>
            <a:lstStyle/>
            <a:p>
              <a:endParaRPr lang="en-US" sz="2400"/>
            </a:p>
          </p:txBody>
        </p:sp>
        <p:sp>
          <p:nvSpPr>
            <p:cNvPr id="105" name="Freeform 9"/>
            <p:cNvSpPr/>
            <p:nvPr/>
          </p:nvSpPr>
          <p:spPr bwMode="auto">
            <a:xfrm>
              <a:off x="1550839" y="2011380"/>
              <a:ext cx="264078" cy="1043169"/>
            </a:xfrm>
            <a:custGeom>
              <a:avLst/>
              <a:gdLst>
                <a:gd name="T0" fmla="*/ 156 w 174"/>
                <a:gd name="T1" fmla="*/ 32 h 689"/>
                <a:gd name="T2" fmla="*/ 31 w 174"/>
                <a:gd name="T3" fmla="*/ 132 h 689"/>
                <a:gd name="T4" fmla="*/ 75 w 174"/>
                <a:gd name="T5" fmla="*/ 455 h 689"/>
                <a:gd name="T6" fmla="*/ 151 w 174"/>
                <a:gd name="T7" fmla="*/ 666 h 689"/>
                <a:gd name="T8" fmla="*/ 170 w 174"/>
                <a:gd name="T9" fmla="*/ 648 h 689"/>
                <a:gd name="T10" fmla="*/ 156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56" y="32"/>
                  </a:moveTo>
                  <a:cubicBezTo>
                    <a:pt x="156" y="32"/>
                    <a:pt x="61" y="0"/>
                    <a:pt x="31" y="132"/>
                  </a:cubicBezTo>
                  <a:cubicBezTo>
                    <a:pt x="0" y="264"/>
                    <a:pt x="40" y="371"/>
                    <a:pt x="75" y="455"/>
                  </a:cubicBezTo>
                  <a:cubicBezTo>
                    <a:pt x="111" y="539"/>
                    <a:pt x="151" y="666"/>
                    <a:pt x="151" y="666"/>
                  </a:cubicBezTo>
                  <a:cubicBezTo>
                    <a:pt x="151" y="666"/>
                    <a:pt x="174" y="689"/>
                    <a:pt x="170" y="648"/>
                  </a:cubicBezTo>
                  <a:cubicBezTo>
                    <a:pt x="166" y="607"/>
                    <a:pt x="52" y="152"/>
                    <a:pt x="156" y="32"/>
                  </a:cubicBezTo>
                  <a:close/>
                </a:path>
              </a:pathLst>
            </a:custGeom>
            <a:grpFill/>
            <a:ln>
              <a:noFill/>
            </a:ln>
          </p:spPr>
          <p:txBody>
            <a:bodyPr vert="horz" wrap="square" lIns="121920" tIns="60960" rIns="121920" bIns="60960" numCol="1" anchor="t" anchorCtr="0" compatLnSpc="1"/>
            <a:lstStyle/>
            <a:p>
              <a:endParaRPr lang="en-US" sz="2400"/>
            </a:p>
          </p:txBody>
        </p:sp>
        <p:sp>
          <p:nvSpPr>
            <p:cNvPr id="106" name="Freeform 10"/>
            <p:cNvSpPr/>
            <p:nvPr/>
          </p:nvSpPr>
          <p:spPr bwMode="auto">
            <a:xfrm>
              <a:off x="1834036" y="2011380"/>
              <a:ext cx="264078" cy="1043169"/>
            </a:xfrm>
            <a:custGeom>
              <a:avLst/>
              <a:gdLst>
                <a:gd name="T0" fmla="*/ 18 w 174"/>
                <a:gd name="T1" fmla="*/ 32 h 689"/>
                <a:gd name="T2" fmla="*/ 143 w 174"/>
                <a:gd name="T3" fmla="*/ 132 h 689"/>
                <a:gd name="T4" fmla="*/ 98 w 174"/>
                <a:gd name="T5" fmla="*/ 455 h 689"/>
                <a:gd name="T6" fmla="*/ 23 w 174"/>
                <a:gd name="T7" fmla="*/ 666 h 689"/>
                <a:gd name="T8" fmla="*/ 4 w 174"/>
                <a:gd name="T9" fmla="*/ 648 h 689"/>
                <a:gd name="T10" fmla="*/ 18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8" y="32"/>
                  </a:moveTo>
                  <a:cubicBezTo>
                    <a:pt x="18" y="32"/>
                    <a:pt x="112" y="0"/>
                    <a:pt x="143" y="132"/>
                  </a:cubicBezTo>
                  <a:cubicBezTo>
                    <a:pt x="174" y="264"/>
                    <a:pt x="134" y="371"/>
                    <a:pt x="98" y="455"/>
                  </a:cubicBezTo>
                  <a:cubicBezTo>
                    <a:pt x="62" y="539"/>
                    <a:pt x="23" y="666"/>
                    <a:pt x="23" y="666"/>
                  </a:cubicBezTo>
                  <a:cubicBezTo>
                    <a:pt x="23" y="666"/>
                    <a:pt x="0" y="689"/>
                    <a:pt x="4" y="648"/>
                  </a:cubicBezTo>
                  <a:cubicBezTo>
                    <a:pt x="7" y="607"/>
                    <a:pt x="121" y="152"/>
                    <a:pt x="18" y="32"/>
                  </a:cubicBezTo>
                  <a:close/>
                </a:path>
              </a:pathLst>
            </a:custGeom>
            <a:grpFill/>
            <a:ln>
              <a:noFill/>
            </a:ln>
          </p:spPr>
          <p:txBody>
            <a:bodyPr vert="horz" wrap="square" lIns="121920" tIns="60960" rIns="121920" bIns="60960" numCol="1" anchor="t" anchorCtr="0" compatLnSpc="1"/>
            <a:lstStyle/>
            <a:p>
              <a:endParaRPr lang="en-US" sz="2400"/>
            </a:p>
          </p:txBody>
        </p:sp>
        <p:sp>
          <p:nvSpPr>
            <p:cNvPr id="107" name="Freeform 11"/>
            <p:cNvSpPr/>
            <p:nvPr/>
          </p:nvSpPr>
          <p:spPr bwMode="auto">
            <a:xfrm>
              <a:off x="1678696" y="2006600"/>
              <a:ext cx="164899" cy="1039583"/>
            </a:xfrm>
            <a:custGeom>
              <a:avLst/>
              <a:gdLst>
                <a:gd name="T0" fmla="*/ 103 w 109"/>
                <a:gd name="T1" fmla="*/ 665 h 687"/>
                <a:gd name="T2" fmla="*/ 109 w 109"/>
                <a:gd name="T3" fmla="*/ 28 h 687"/>
                <a:gd name="T4" fmla="*/ 8 w 109"/>
                <a:gd name="T5" fmla="*/ 199 h 687"/>
                <a:gd name="T6" fmla="*/ 81 w 109"/>
                <a:gd name="T7" fmla="*/ 665 h 687"/>
                <a:gd name="T8" fmla="*/ 103 w 109"/>
                <a:gd name="T9" fmla="*/ 665 h 687"/>
              </a:gdLst>
              <a:ahLst/>
              <a:cxnLst>
                <a:cxn ang="0">
                  <a:pos x="T0" y="T1"/>
                </a:cxn>
                <a:cxn ang="0">
                  <a:pos x="T2" y="T3"/>
                </a:cxn>
                <a:cxn ang="0">
                  <a:pos x="T4" y="T5"/>
                </a:cxn>
                <a:cxn ang="0">
                  <a:pos x="T6" y="T7"/>
                </a:cxn>
                <a:cxn ang="0">
                  <a:pos x="T8" y="T9"/>
                </a:cxn>
              </a:cxnLst>
              <a:rect l="0" t="0" r="r" b="b"/>
              <a:pathLst>
                <a:path w="109" h="687">
                  <a:moveTo>
                    <a:pt x="103" y="665"/>
                  </a:moveTo>
                  <a:cubicBezTo>
                    <a:pt x="103" y="665"/>
                    <a:pt x="87" y="169"/>
                    <a:pt x="109" y="28"/>
                  </a:cubicBezTo>
                  <a:cubicBezTo>
                    <a:pt x="109" y="28"/>
                    <a:pt x="16" y="0"/>
                    <a:pt x="8" y="199"/>
                  </a:cubicBezTo>
                  <a:cubicBezTo>
                    <a:pt x="0" y="398"/>
                    <a:pt x="68" y="511"/>
                    <a:pt x="81" y="665"/>
                  </a:cubicBezTo>
                  <a:cubicBezTo>
                    <a:pt x="81" y="665"/>
                    <a:pt x="91" y="687"/>
                    <a:pt x="103" y="665"/>
                  </a:cubicBezTo>
                  <a:close/>
                </a:path>
              </a:pathLst>
            </a:custGeom>
            <a:grpFill/>
            <a:ln>
              <a:noFill/>
            </a:ln>
          </p:spPr>
          <p:txBody>
            <a:bodyPr vert="horz" wrap="square" lIns="121920" tIns="60960" rIns="121920" bIns="60960" numCol="1" anchor="t" anchorCtr="0" compatLnSpc="1"/>
            <a:lstStyle/>
            <a:p>
              <a:endParaRPr lang="en-US" sz="2400"/>
            </a:p>
          </p:txBody>
        </p:sp>
        <p:sp>
          <p:nvSpPr>
            <p:cNvPr id="108" name="Freeform 12"/>
            <p:cNvSpPr/>
            <p:nvPr/>
          </p:nvSpPr>
          <p:spPr bwMode="auto">
            <a:xfrm>
              <a:off x="1805357" y="2006600"/>
              <a:ext cx="163705" cy="1039583"/>
            </a:xfrm>
            <a:custGeom>
              <a:avLst/>
              <a:gdLst>
                <a:gd name="T0" fmla="*/ 6 w 108"/>
                <a:gd name="T1" fmla="*/ 665 h 687"/>
                <a:gd name="T2" fmla="*/ 0 w 108"/>
                <a:gd name="T3" fmla="*/ 28 h 687"/>
                <a:gd name="T4" fmla="*/ 101 w 108"/>
                <a:gd name="T5" fmla="*/ 199 h 687"/>
                <a:gd name="T6" fmla="*/ 28 w 108"/>
                <a:gd name="T7" fmla="*/ 665 h 687"/>
                <a:gd name="T8" fmla="*/ 6 w 108"/>
                <a:gd name="T9" fmla="*/ 665 h 687"/>
              </a:gdLst>
              <a:ahLst/>
              <a:cxnLst>
                <a:cxn ang="0">
                  <a:pos x="T0" y="T1"/>
                </a:cxn>
                <a:cxn ang="0">
                  <a:pos x="T2" y="T3"/>
                </a:cxn>
                <a:cxn ang="0">
                  <a:pos x="T4" y="T5"/>
                </a:cxn>
                <a:cxn ang="0">
                  <a:pos x="T6" y="T7"/>
                </a:cxn>
                <a:cxn ang="0">
                  <a:pos x="T8" y="T9"/>
                </a:cxn>
              </a:cxnLst>
              <a:rect l="0" t="0" r="r" b="b"/>
              <a:pathLst>
                <a:path w="108" h="687">
                  <a:moveTo>
                    <a:pt x="6" y="665"/>
                  </a:moveTo>
                  <a:cubicBezTo>
                    <a:pt x="6" y="665"/>
                    <a:pt x="21" y="169"/>
                    <a:pt x="0" y="28"/>
                  </a:cubicBezTo>
                  <a:cubicBezTo>
                    <a:pt x="0" y="28"/>
                    <a:pt x="93" y="0"/>
                    <a:pt x="101" y="199"/>
                  </a:cubicBezTo>
                  <a:cubicBezTo>
                    <a:pt x="108" y="398"/>
                    <a:pt x="41" y="511"/>
                    <a:pt x="28" y="665"/>
                  </a:cubicBezTo>
                  <a:cubicBezTo>
                    <a:pt x="28" y="665"/>
                    <a:pt x="18" y="687"/>
                    <a:pt x="6" y="665"/>
                  </a:cubicBezTo>
                  <a:close/>
                </a:path>
              </a:pathLst>
            </a:custGeom>
            <a:grpFill/>
            <a:ln>
              <a:noFill/>
            </a:ln>
          </p:spPr>
          <p:txBody>
            <a:bodyPr vert="horz" wrap="square" lIns="121920" tIns="60960" rIns="121920" bIns="60960" numCol="1" anchor="t" anchorCtr="0" compatLnSpc="1"/>
            <a:lstStyle/>
            <a:p>
              <a:endParaRPr lang="en-US" sz="2400"/>
            </a:p>
          </p:txBody>
        </p:sp>
        <p:sp>
          <p:nvSpPr>
            <p:cNvPr id="109" name="Freeform 13"/>
            <p:cNvSpPr/>
            <p:nvPr/>
          </p:nvSpPr>
          <p:spPr bwMode="auto">
            <a:xfrm>
              <a:off x="1732468" y="3163286"/>
              <a:ext cx="173264" cy="130247"/>
            </a:xfrm>
            <a:custGeom>
              <a:avLst/>
              <a:gdLst>
                <a:gd name="T0" fmla="*/ 20 w 114"/>
                <a:gd name="T1" fmla="*/ 9 h 86"/>
                <a:gd name="T2" fmla="*/ 103 w 114"/>
                <a:gd name="T3" fmla="*/ 8 h 86"/>
                <a:gd name="T4" fmla="*/ 107 w 114"/>
                <a:gd name="T5" fmla="*/ 49 h 86"/>
                <a:gd name="T6" fmla="*/ 29 w 114"/>
                <a:gd name="T7" fmla="*/ 74 h 86"/>
                <a:gd name="T8" fmla="*/ 20 w 114"/>
                <a:gd name="T9" fmla="*/ 9 h 86"/>
              </a:gdLst>
              <a:ahLst/>
              <a:cxnLst>
                <a:cxn ang="0">
                  <a:pos x="T0" y="T1"/>
                </a:cxn>
                <a:cxn ang="0">
                  <a:pos x="T2" y="T3"/>
                </a:cxn>
                <a:cxn ang="0">
                  <a:pos x="T4" y="T5"/>
                </a:cxn>
                <a:cxn ang="0">
                  <a:pos x="T6" y="T7"/>
                </a:cxn>
                <a:cxn ang="0">
                  <a:pos x="T8" y="T9"/>
                </a:cxn>
              </a:cxnLst>
              <a:rect l="0" t="0" r="r" b="b"/>
              <a:pathLst>
                <a:path w="114" h="86">
                  <a:moveTo>
                    <a:pt x="20" y="9"/>
                  </a:moveTo>
                  <a:cubicBezTo>
                    <a:pt x="20" y="9"/>
                    <a:pt x="65" y="0"/>
                    <a:pt x="103" y="8"/>
                  </a:cubicBezTo>
                  <a:cubicBezTo>
                    <a:pt x="103" y="8"/>
                    <a:pt x="100" y="25"/>
                    <a:pt x="107" y="49"/>
                  </a:cubicBezTo>
                  <a:cubicBezTo>
                    <a:pt x="114" y="74"/>
                    <a:pt x="65" y="86"/>
                    <a:pt x="29" y="74"/>
                  </a:cubicBezTo>
                  <a:cubicBezTo>
                    <a:pt x="0" y="59"/>
                    <a:pt x="24" y="28"/>
                    <a:pt x="20" y="9"/>
                  </a:cubicBezTo>
                  <a:close/>
                </a:path>
              </a:pathLst>
            </a:custGeom>
            <a:grpFill/>
            <a:ln>
              <a:noFill/>
            </a:ln>
          </p:spPr>
          <p:txBody>
            <a:bodyPr vert="horz" wrap="square" lIns="121920" tIns="60960" rIns="121920" bIns="60960" numCol="1" anchor="t" anchorCtr="0" compatLnSpc="1"/>
            <a:lstStyle/>
            <a:p>
              <a:endParaRPr lang="en-US" sz="2400"/>
            </a:p>
          </p:txBody>
        </p:sp>
        <p:sp>
          <p:nvSpPr>
            <p:cNvPr id="110" name="Freeform 14"/>
            <p:cNvSpPr>
              <a:spLocks noEditPoints="1"/>
            </p:cNvSpPr>
            <p:nvPr/>
          </p:nvSpPr>
          <p:spPr bwMode="auto">
            <a:xfrm>
              <a:off x="1737247" y="2987633"/>
              <a:ext cx="174459" cy="209112"/>
            </a:xfrm>
            <a:custGeom>
              <a:avLst/>
              <a:gdLst>
                <a:gd name="T0" fmla="*/ 100 w 115"/>
                <a:gd name="T1" fmla="*/ 124 h 138"/>
                <a:gd name="T2" fmla="*/ 94 w 115"/>
                <a:gd name="T3" fmla="*/ 123 h 138"/>
                <a:gd name="T4" fmla="*/ 95 w 115"/>
                <a:gd name="T5" fmla="*/ 66 h 138"/>
                <a:gd name="T6" fmla="*/ 100 w 115"/>
                <a:gd name="T7" fmla="*/ 67 h 138"/>
                <a:gd name="T8" fmla="*/ 100 w 115"/>
                <a:gd name="T9" fmla="*/ 65 h 138"/>
                <a:gd name="T10" fmla="*/ 101 w 115"/>
                <a:gd name="T11" fmla="*/ 65 h 138"/>
                <a:gd name="T12" fmla="*/ 115 w 115"/>
                <a:gd name="T13" fmla="*/ 28 h 138"/>
                <a:gd name="T14" fmla="*/ 0 w 115"/>
                <a:gd name="T15" fmla="*/ 28 h 138"/>
                <a:gd name="T16" fmla="*/ 13 w 115"/>
                <a:gd name="T17" fmla="*/ 62 h 138"/>
                <a:gd name="T18" fmla="*/ 14 w 115"/>
                <a:gd name="T19" fmla="*/ 69 h 138"/>
                <a:gd name="T20" fmla="*/ 18 w 115"/>
                <a:gd name="T21" fmla="*/ 68 h 138"/>
                <a:gd name="T22" fmla="*/ 21 w 115"/>
                <a:gd name="T23" fmla="*/ 124 h 138"/>
                <a:gd name="T24" fmla="*/ 17 w 115"/>
                <a:gd name="T25" fmla="*/ 125 h 138"/>
                <a:gd name="T26" fmla="*/ 17 w 115"/>
                <a:gd name="T27" fmla="*/ 138 h 138"/>
                <a:gd name="T28" fmla="*/ 99 w 115"/>
                <a:gd name="T29" fmla="*/ 135 h 138"/>
                <a:gd name="T30" fmla="*/ 100 w 115"/>
                <a:gd name="T31" fmla="*/ 124 h 138"/>
                <a:gd name="T32" fmla="*/ 91 w 115"/>
                <a:gd name="T33" fmla="*/ 122 h 138"/>
                <a:gd name="T34" fmla="*/ 77 w 115"/>
                <a:gd name="T35" fmla="*/ 120 h 138"/>
                <a:gd name="T36" fmla="*/ 78 w 115"/>
                <a:gd name="T37" fmla="*/ 64 h 138"/>
                <a:gd name="T38" fmla="*/ 92 w 115"/>
                <a:gd name="T39" fmla="*/ 66 h 138"/>
                <a:gd name="T40" fmla="*/ 91 w 115"/>
                <a:gd name="T41" fmla="*/ 122 h 138"/>
                <a:gd name="T42" fmla="*/ 56 w 115"/>
                <a:gd name="T43" fmla="*/ 120 h 138"/>
                <a:gd name="T44" fmla="*/ 41 w 115"/>
                <a:gd name="T45" fmla="*/ 121 h 138"/>
                <a:gd name="T46" fmla="*/ 40 w 115"/>
                <a:gd name="T47" fmla="*/ 64 h 138"/>
                <a:gd name="T48" fmla="*/ 56 w 115"/>
                <a:gd name="T49" fmla="*/ 63 h 138"/>
                <a:gd name="T50" fmla="*/ 56 w 115"/>
                <a:gd name="T51" fmla="*/ 120 h 138"/>
                <a:gd name="T52" fmla="*/ 21 w 115"/>
                <a:gd name="T53" fmla="*/ 67 h 138"/>
                <a:gd name="T54" fmla="*/ 37 w 115"/>
                <a:gd name="T55" fmla="*/ 64 h 138"/>
                <a:gd name="T56" fmla="*/ 38 w 115"/>
                <a:gd name="T57" fmla="*/ 121 h 138"/>
                <a:gd name="T58" fmla="*/ 24 w 115"/>
                <a:gd name="T59" fmla="*/ 123 h 138"/>
                <a:gd name="T60" fmla="*/ 21 w 115"/>
                <a:gd name="T61" fmla="*/ 67 h 138"/>
                <a:gd name="T62" fmla="*/ 59 w 115"/>
                <a:gd name="T63" fmla="*/ 120 h 138"/>
                <a:gd name="T64" fmla="*/ 59 w 115"/>
                <a:gd name="T65" fmla="*/ 63 h 138"/>
                <a:gd name="T66" fmla="*/ 75 w 115"/>
                <a:gd name="T67" fmla="*/ 64 h 138"/>
                <a:gd name="T68" fmla="*/ 74 w 115"/>
                <a:gd name="T69" fmla="*/ 120 h 138"/>
                <a:gd name="T70" fmla="*/ 59 w 115"/>
                <a:gd name="T71"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 h="138">
                  <a:moveTo>
                    <a:pt x="100" y="124"/>
                  </a:moveTo>
                  <a:cubicBezTo>
                    <a:pt x="98" y="124"/>
                    <a:pt x="96" y="123"/>
                    <a:pt x="94" y="123"/>
                  </a:cubicBezTo>
                  <a:cubicBezTo>
                    <a:pt x="93" y="98"/>
                    <a:pt x="93" y="79"/>
                    <a:pt x="95" y="66"/>
                  </a:cubicBezTo>
                  <a:cubicBezTo>
                    <a:pt x="98" y="67"/>
                    <a:pt x="100" y="67"/>
                    <a:pt x="100" y="67"/>
                  </a:cubicBezTo>
                  <a:cubicBezTo>
                    <a:pt x="100" y="65"/>
                    <a:pt x="100" y="65"/>
                    <a:pt x="100" y="65"/>
                  </a:cubicBezTo>
                  <a:cubicBezTo>
                    <a:pt x="101" y="65"/>
                    <a:pt x="101" y="65"/>
                    <a:pt x="101" y="65"/>
                  </a:cubicBezTo>
                  <a:cubicBezTo>
                    <a:pt x="104" y="47"/>
                    <a:pt x="115" y="28"/>
                    <a:pt x="115" y="28"/>
                  </a:cubicBezTo>
                  <a:cubicBezTo>
                    <a:pt x="54" y="0"/>
                    <a:pt x="0" y="28"/>
                    <a:pt x="0" y="28"/>
                  </a:cubicBezTo>
                  <a:cubicBezTo>
                    <a:pt x="8" y="42"/>
                    <a:pt x="12" y="55"/>
                    <a:pt x="13" y="62"/>
                  </a:cubicBezTo>
                  <a:cubicBezTo>
                    <a:pt x="14" y="69"/>
                    <a:pt x="14" y="69"/>
                    <a:pt x="14" y="69"/>
                  </a:cubicBezTo>
                  <a:cubicBezTo>
                    <a:pt x="15" y="68"/>
                    <a:pt x="17" y="68"/>
                    <a:pt x="18" y="68"/>
                  </a:cubicBezTo>
                  <a:cubicBezTo>
                    <a:pt x="19" y="80"/>
                    <a:pt x="21" y="99"/>
                    <a:pt x="21" y="124"/>
                  </a:cubicBezTo>
                  <a:cubicBezTo>
                    <a:pt x="18" y="125"/>
                    <a:pt x="17" y="125"/>
                    <a:pt x="17" y="125"/>
                  </a:cubicBezTo>
                  <a:cubicBezTo>
                    <a:pt x="9" y="132"/>
                    <a:pt x="17" y="138"/>
                    <a:pt x="17" y="138"/>
                  </a:cubicBezTo>
                  <a:cubicBezTo>
                    <a:pt x="56" y="126"/>
                    <a:pt x="99" y="135"/>
                    <a:pt x="99" y="135"/>
                  </a:cubicBezTo>
                  <a:cubicBezTo>
                    <a:pt x="108" y="130"/>
                    <a:pt x="100" y="124"/>
                    <a:pt x="100" y="124"/>
                  </a:cubicBezTo>
                  <a:close/>
                  <a:moveTo>
                    <a:pt x="91" y="122"/>
                  </a:moveTo>
                  <a:cubicBezTo>
                    <a:pt x="87" y="121"/>
                    <a:pt x="82" y="121"/>
                    <a:pt x="77" y="120"/>
                  </a:cubicBezTo>
                  <a:cubicBezTo>
                    <a:pt x="75" y="102"/>
                    <a:pt x="77" y="79"/>
                    <a:pt x="78" y="64"/>
                  </a:cubicBezTo>
                  <a:cubicBezTo>
                    <a:pt x="83" y="64"/>
                    <a:pt x="88" y="65"/>
                    <a:pt x="92" y="66"/>
                  </a:cubicBezTo>
                  <a:cubicBezTo>
                    <a:pt x="90" y="79"/>
                    <a:pt x="90" y="98"/>
                    <a:pt x="91" y="122"/>
                  </a:cubicBezTo>
                  <a:close/>
                  <a:moveTo>
                    <a:pt x="56" y="120"/>
                  </a:moveTo>
                  <a:cubicBezTo>
                    <a:pt x="51" y="120"/>
                    <a:pt x="46" y="120"/>
                    <a:pt x="41" y="121"/>
                  </a:cubicBezTo>
                  <a:cubicBezTo>
                    <a:pt x="42" y="101"/>
                    <a:pt x="41" y="79"/>
                    <a:pt x="40" y="64"/>
                  </a:cubicBezTo>
                  <a:cubicBezTo>
                    <a:pt x="46" y="63"/>
                    <a:pt x="51" y="63"/>
                    <a:pt x="56" y="63"/>
                  </a:cubicBezTo>
                  <a:lnTo>
                    <a:pt x="56" y="120"/>
                  </a:lnTo>
                  <a:close/>
                  <a:moveTo>
                    <a:pt x="21" y="67"/>
                  </a:moveTo>
                  <a:cubicBezTo>
                    <a:pt x="26" y="65"/>
                    <a:pt x="32" y="65"/>
                    <a:pt x="37" y="64"/>
                  </a:cubicBezTo>
                  <a:cubicBezTo>
                    <a:pt x="38" y="79"/>
                    <a:pt x="39" y="102"/>
                    <a:pt x="38" y="121"/>
                  </a:cubicBezTo>
                  <a:cubicBezTo>
                    <a:pt x="33" y="122"/>
                    <a:pt x="28" y="123"/>
                    <a:pt x="24" y="123"/>
                  </a:cubicBezTo>
                  <a:cubicBezTo>
                    <a:pt x="24" y="98"/>
                    <a:pt x="22" y="79"/>
                    <a:pt x="21" y="67"/>
                  </a:cubicBezTo>
                  <a:close/>
                  <a:moveTo>
                    <a:pt x="59" y="120"/>
                  </a:moveTo>
                  <a:cubicBezTo>
                    <a:pt x="59" y="63"/>
                    <a:pt x="59" y="63"/>
                    <a:pt x="59" y="63"/>
                  </a:cubicBezTo>
                  <a:cubicBezTo>
                    <a:pt x="65" y="63"/>
                    <a:pt x="70" y="63"/>
                    <a:pt x="75" y="64"/>
                  </a:cubicBezTo>
                  <a:cubicBezTo>
                    <a:pt x="74" y="79"/>
                    <a:pt x="73" y="102"/>
                    <a:pt x="74" y="120"/>
                  </a:cubicBezTo>
                  <a:cubicBezTo>
                    <a:pt x="69" y="120"/>
                    <a:pt x="64" y="120"/>
                    <a:pt x="59" y="120"/>
                  </a:cubicBezTo>
                  <a:close/>
                </a:path>
              </a:pathLst>
            </a:custGeom>
            <a:grpFill/>
            <a:ln>
              <a:noFill/>
            </a:ln>
          </p:spPr>
          <p:txBody>
            <a:bodyPr vert="horz" wrap="square" lIns="121920" tIns="60960" rIns="121920" bIns="60960" numCol="1" anchor="t" anchorCtr="0" compatLnSpc="1"/>
            <a:lstStyle/>
            <a:p>
              <a:endParaRPr lang="en-US" sz="2400"/>
            </a:p>
          </p:txBody>
        </p:sp>
      </p:grpSp>
      <p:grpSp>
        <p:nvGrpSpPr>
          <p:cNvPr id="111" name="Group 36"/>
          <p:cNvGrpSpPr/>
          <p:nvPr/>
        </p:nvGrpSpPr>
        <p:grpSpPr>
          <a:xfrm>
            <a:off x="5877572" y="2143945"/>
            <a:ext cx="1293147" cy="1704676"/>
            <a:chOff x="1335753" y="2006600"/>
            <a:chExt cx="976252" cy="1286933"/>
          </a:xfrm>
          <a:blipFill>
            <a:blip r:embed="rId4"/>
            <a:stretch>
              <a:fillRect/>
            </a:stretch>
          </a:blipFill>
        </p:grpSpPr>
        <p:sp>
          <p:nvSpPr>
            <p:cNvPr id="112" name="Freeform 5"/>
            <p:cNvSpPr/>
            <p:nvPr/>
          </p:nvSpPr>
          <p:spPr bwMode="auto">
            <a:xfrm>
              <a:off x="1335753" y="2141627"/>
              <a:ext cx="466020" cy="900972"/>
            </a:xfrm>
            <a:custGeom>
              <a:avLst/>
              <a:gdLst>
                <a:gd name="T0" fmla="*/ 136 w 307"/>
                <a:gd name="T1" fmla="*/ 0 h 595"/>
                <a:gd name="T2" fmla="*/ 39 w 307"/>
                <a:gd name="T3" fmla="*/ 116 h 595"/>
                <a:gd name="T4" fmla="*/ 131 w 307"/>
                <a:gd name="T5" fmla="*/ 415 h 595"/>
                <a:gd name="T6" fmla="*/ 269 w 307"/>
                <a:gd name="T7" fmla="*/ 593 h 595"/>
                <a:gd name="T8" fmla="*/ 276 w 307"/>
                <a:gd name="T9" fmla="*/ 549 h 595"/>
                <a:gd name="T10" fmla="*/ 136 w 307"/>
                <a:gd name="T11" fmla="*/ 0 h 595"/>
              </a:gdLst>
              <a:ahLst/>
              <a:cxnLst>
                <a:cxn ang="0">
                  <a:pos x="T0" y="T1"/>
                </a:cxn>
                <a:cxn ang="0">
                  <a:pos x="T2" y="T3"/>
                </a:cxn>
                <a:cxn ang="0">
                  <a:pos x="T4" y="T5"/>
                </a:cxn>
                <a:cxn ang="0">
                  <a:pos x="T6" y="T7"/>
                </a:cxn>
                <a:cxn ang="0">
                  <a:pos x="T8" y="T9"/>
                </a:cxn>
                <a:cxn ang="0">
                  <a:pos x="T10" y="T11"/>
                </a:cxn>
              </a:cxnLst>
              <a:rect l="0" t="0" r="r" b="b"/>
              <a:pathLst>
                <a:path w="307" h="595">
                  <a:moveTo>
                    <a:pt x="136" y="0"/>
                  </a:moveTo>
                  <a:cubicBezTo>
                    <a:pt x="136" y="0"/>
                    <a:pt x="77" y="1"/>
                    <a:pt x="39" y="116"/>
                  </a:cubicBezTo>
                  <a:cubicBezTo>
                    <a:pt x="0" y="231"/>
                    <a:pt x="58" y="346"/>
                    <a:pt x="131" y="415"/>
                  </a:cubicBezTo>
                  <a:cubicBezTo>
                    <a:pt x="203" y="484"/>
                    <a:pt x="269" y="593"/>
                    <a:pt x="269" y="593"/>
                  </a:cubicBezTo>
                  <a:cubicBezTo>
                    <a:pt x="269" y="593"/>
                    <a:pt x="307" y="595"/>
                    <a:pt x="276" y="549"/>
                  </a:cubicBezTo>
                  <a:cubicBezTo>
                    <a:pt x="246" y="503"/>
                    <a:pt x="13" y="212"/>
                    <a:pt x="136" y="0"/>
                  </a:cubicBezTo>
                  <a:close/>
                </a:path>
              </a:pathLst>
            </a:custGeom>
            <a:grpFill/>
            <a:ln>
              <a:noFill/>
            </a:ln>
          </p:spPr>
          <p:txBody>
            <a:bodyPr vert="horz" wrap="square" lIns="121920" tIns="60960" rIns="121920" bIns="60960" numCol="1" anchor="t" anchorCtr="0" compatLnSpc="1"/>
            <a:lstStyle/>
            <a:p>
              <a:endParaRPr lang="en-US" sz="2400"/>
            </a:p>
          </p:txBody>
        </p:sp>
        <p:sp>
          <p:nvSpPr>
            <p:cNvPr id="113" name="Freeform 6"/>
            <p:cNvSpPr/>
            <p:nvPr/>
          </p:nvSpPr>
          <p:spPr bwMode="auto">
            <a:xfrm>
              <a:off x="1438516" y="2077101"/>
              <a:ext cx="358477" cy="979837"/>
            </a:xfrm>
            <a:custGeom>
              <a:avLst/>
              <a:gdLst>
                <a:gd name="T0" fmla="*/ 152 w 236"/>
                <a:gd name="T1" fmla="*/ 5 h 647"/>
                <a:gd name="T2" fmla="*/ 35 w 236"/>
                <a:gd name="T3" fmla="*/ 96 h 647"/>
                <a:gd name="T4" fmla="*/ 102 w 236"/>
                <a:gd name="T5" fmla="*/ 429 h 647"/>
                <a:gd name="T6" fmla="*/ 213 w 236"/>
                <a:gd name="T7" fmla="*/ 626 h 647"/>
                <a:gd name="T8" fmla="*/ 225 w 236"/>
                <a:gd name="T9" fmla="*/ 594 h 647"/>
                <a:gd name="T10" fmla="*/ 152 w 236"/>
                <a:gd name="T11" fmla="*/ 5 h 647"/>
              </a:gdLst>
              <a:ahLst/>
              <a:cxnLst>
                <a:cxn ang="0">
                  <a:pos x="T0" y="T1"/>
                </a:cxn>
                <a:cxn ang="0">
                  <a:pos x="T2" y="T3"/>
                </a:cxn>
                <a:cxn ang="0">
                  <a:pos x="T4" y="T5"/>
                </a:cxn>
                <a:cxn ang="0">
                  <a:pos x="T6" y="T7"/>
                </a:cxn>
                <a:cxn ang="0">
                  <a:pos x="T8" y="T9"/>
                </a:cxn>
                <a:cxn ang="0">
                  <a:pos x="T10" y="T11"/>
                </a:cxn>
              </a:cxnLst>
              <a:rect l="0" t="0" r="r" b="b"/>
              <a:pathLst>
                <a:path w="236" h="647">
                  <a:moveTo>
                    <a:pt x="152" y="5"/>
                  </a:moveTo>
                  <a:cubicBezTo>
                    <a:pt x="155" y="1"/>
                    <a:pt x="69" y="0"/>
                    <a:pt x="35" y="96"/>
                  </a:cubicBezTo>
                  <a:cubicBezTo>
                    <a:pt x="0" y="191"/>
                    <a:pt x="35" y="314"/>
                    <a:pt x="102" y="429"/>
                  </a:cubicBezTo>
                  <a:cubicBezTo>
                    <a:pt x="170" y="544"/>
                    <a:pt x="213" y="626"/>
                    <a:pt x="213" y="626"/>
                  </a:cubicBezTo>
                  <a:cubicBezTo>
                    <a:pt x="213" y="626"/>
                    <a:pt x="236" y="647"/>
                    <a:pt x="225" y="594"/>
                  </a:cubicBezTo>
                  <a:cubicBezTo>
                    <a:pt x="213" y="540"/>
                    <a:pt x="35" y="170"/>
                    <a:pt x="152" y="5"/>
                  </a:cubicBezTo>
                  <a:close/>
                </a:path>
              </a:pathLst>
            </a:custGeom>
            <a:grpFill/>
            <a:ln>
              <a:noFill/>
            </a:ln>
          </p:spPr>
          <p:txBody>
            <a:bodyPr vert="horz" wrap="square" lIns="121920" tIns="60960" rIns="121920" bIns="60960" numCol="1" anchor="t" anchorCtr="0" compatLnSpc="1"/>
            <a:lstStyle/>
            <a:p>
              <a:endParaRPr lang="en-US" sz="2400"/>
            </a:p>
          </p:txBody>
        </p:sp>
        <p:sp>
          <p:nvSpPr>
            <p:cNvPr id="114" name="Freeform 7"/>
            <p:cNvSpPr/>
            <p:nvPr/>
          </p:nvSpPr>
          <p:spPr bwMode="auto">
            <a:xfrm>
              <a:off x="1848375" y="2141627"/>
              <a:ext cx="463630" cy="900972"/>
            </a:xfrm>
            <a:custGeom>
              <a:avLst/>
              <a:gdLst>
                <a:gd name="T0" fmla="*/ 171 w 306"/>
                <a:gd name="T1" fmla="*/ 0 h 595"/>
                <a:gd name="T2" fmla="*/ 268 w 306"/>
                <a:gd name="T3" fmla="*/ 116 h 595"/>
                <a:gd name="T4" fmla="*/ 176 w 306"/>
                <a:gd name="T5" fmla="*/ 415 h 595"/>
                <a:gd name="T6" fmla="*/ 38 w 306"/>
                <a:gd name="T7" fmla="*/ 593 h 595"/>
                <a:gd name="T8" fmla="*/ 30 w 306"/>
                <a:gd name="T9" fmla="*/ 549 h 595"/>
                <a:gd name="T10" fmla="*/ 171 w 306"/>
                <a:gd name="T11" fmla="*/ 0 h 595"/>
              </a:gdLst>
              <a:ahLst/>
              <a:cxnLst>
                <a:cxn ang="0">
                  <a:pos x="T0" y="T1"/>
                </a:cxn>
                <a:cxn ang="0">
                  <a:pos x="T2" y="T3"/>
                </a:cxn>
                <a:cxn ang="0">
                  <a:pos x="T4" y="T5"/>
                </a:cxn>
                <a:cxn ang="0">
                  <a:pos x="T6" y="T7"/>
                </a:cxn>
                <a:cxn ang="0">
                  <a:pos x="T8" y="T9"/>
                </a:cxn>
                <a:cxn ang="0">
                  <a:pos x="T10" y="T11"/>
                </a:cxn>
              </a:cxnLst>
              <a:rect l="0" t="0" r="r" b="b"/>
              <a:pathLst>
                <a:path w="306" h="595">
                  <a:moveTo>
                    <a:pt x="171" y="0"/>
                  </a:moveTo>
                  <a:cubicBezTo>
                    <a:pt x="171" y="0"/>
                    <a:pt x="230" y="1"/>
                    <a:pt x="268" y="116"/>
                  </a:cubicBezTo>
                  <a:cubicBezTo>
                    <a:pt x="306" y="231"/>
                    <a:pt x="247" y="336"/>
                    <a:pt x="176" y="415"/>
                  </a:cubicBezTo>
                  <a:cubicBezTo>
                    <a:pt x="109" y="490"/>
                    <a:pt x="38" y="593"/>
                    <a:pt x="38" y="593"/>
                  </a:cubicBezTo>
                  <a:cubicBezTo>
                    <a:pt x="38" y="593"/>
                    <a:pt x="0" y="595"/>
                    <a:pt x="30" y="549"/>
                  </a:cubicBezTo>
                  <a:cubicBezTo>
                    <a:pt x="61" y="503"/>
                    <a:pt x="294" y="212"/>
                    <a:pt x="171" y="0"/>
                  </a:cubicBezTo>
                  <a:close/>
                </a:path>
              </a:pathLst>
            </a:custGeom>
            <a:grpFill/>
            <a:ln>
              <a:noFill/>
            </a:ln>
          </p:spPr>
          <p:txBody>
            <a:bodyPr vert="horz" wrap="square" lIns="121920" tIns="60960" rIns="121920" bIns="60960" numCol="1" anchor="t" anchorCtr="0" compatLnSpc="1"/>
            <a:lstStyle/>
            <a:p>
              <a:endParaRPr lang="en-US" sz="2400"/>
            </a:p>
          </p:txBody>
        </p:sp>
        <p:sp>
          <p:nvSpPr>
            <p:cNvPr id="115" name="Freeform 8"/>
            <p:cNvSpPr/>
            <p:nvPr/>
          </p:nvSpPr>
          <p:spPr bwMode="auto">
            <a:xfrm>
              <a:off x="1850765" y="2077101"/>
              <a:ext cx="359672" cy="979837"/>
            </a:xfrm>
            <a:custGeom>
              <a:avLst/>
              <a:gdLst>
                <a:gd name="T0" fmla="*/ 85 w 237"/>
                <a:gd name="T1" fmla="*/ 5 h 647"/>
                <a:gd name="T2" fmla="*/ 202 w 237"/>
                <a:gd name="T3" fmla="*/ 96 h 647"/>
                <a:gd name="T4" fmla="*/ 134 w 237"/>
                <a:gd name="T5" fmla="*/ 429 h 647"/>
                <a:gd name="T6" fmla="*/ 23 w 237"/>
                <a:gd name="T7" fmla="*/ 626 h 647"/>
                <a:gd name="T8" fmla="*/ 12 w 237"/>
                <a:gd name="T9" fmla="*/ 594 h 647"/>
                <a:gd name="T10" fmla="*/ 85 w 237"/>
                <a:gd name="T11" fmla="*/ 5 h 647"/>
              </a:gdLst>
              <a:ahLst/>
              <a:cxnLst>
                <a:cxn ang="0">
                  <a:pos x="T0" y="T1"/>
                </a:cxn>
                <a:cxn ang="0">
                  <a:pos x="T2" y="T3"/>
                </a:cxn>
                <a:cxn ang="0">
                  <a:pos x="T4" y="T5"/>
                </a:cxn>
                <a:cxn ang="0">
                  <a:pos x="T6" y="T7"/>
                </a:cxn>
                <a:cxn ang="0">
                  <a:pos x="T8" y="T9"/>
                </a:cxn>
                <a:cxn ang="0">
                  <a:pos x="T10" y="T11"/>
                </a:cxn>
              </a:cxnLst>
              <a:rect l="0" t="0" r="r" b="b"/>
              <a:pathLst>
                <a:path w="237" h="647">
                  <a:moveTo>
                    <a:pt x="85" y="5"/>
                  </a:moveTo>
                  <a:cubicBezTo>
                    <a:pt x="82" y="1"/>
                    <a:pt x="168" y="0"/>
                    <a:pt x="202" y="96"/>
                  </a:cubicBezTo>
                  <a:cubicBezTo>
                    <a:pt x="237" y="191"/>
                    <a:pt x="202" y="314"/>
                    <a:pt x="134" y="429"/>
                  </a:cubicBezTo>
                  <a:cubicBezTo>
                    <a:pt x="67" y="544"/>
                    <a:pt x="23" y="626"/>
                    <a:pt x="23" y="626"/>
                  </a:cubicBezTo>
                  <a:cubicBezTo>
                    <a:pt x="23" y="626"/>
                    <a:pt x="0" y="647"/>
                    <a:pt x="12" y="594"/>
                  </a:cubicBezTo>
                  <a:cubicBezTo>
                    <a:pt x="23" y="540"/>
                    <a:pt x="202" y="170"/>
                    <a:pt x="85" y="5"/>
                  </a:cubicBezTo>
                  <a:close/>
                </a:path>
              </a:pathLst>
            </a:custGeom>
            <a:grpFill/>
            <a:ln>
              <a:noFill/>
            </a:ln>
          </p:spPr>
          <p:txBody>
            <a:bodyPr vert="horz" wrap="square" lIns="121920" tIns="60960" rIns="121920" bIns="60960" numCol="1" anchor="t" anchorCtr="0" compatLnSpc="1"/>
            <a:lstStyle/>
            <a:p>
              <a:endParaRPr lang="en-US" sz="2400"/>
            </a:p>
          </p:txBody>
        </p:sp>
        <p:sp>
          <p:nvSpPr>
            <p:cNvPr id="116" name="Freeform 9"/>
            <p:cNvSpPr/>
            <p:nvPr/>
          </p:nvSpPr>
          <p:spPr bwMode="auto">
            <a:xfrm>
              <a:off x="1550839" y="2011380"/>
              <a:ext cx="264078" cy="1043169"/>
            </a:xfrm>
            <a:custGeom>
              <a:avLst/>
              <a:gdLst>
                <a:gd name="T0" fmla="*/ 156 w 174"/>
                <a:gd name="T1" fmla="*/ 32 h 689"/>
                <a:gd name="T2" fmla="*/ 31 w 174"/>
                <a:gd name="T3" fmla="*/ 132 h 689"/>
                <a:gd name="T4" fmla="*/ 75 w 174"/>
                <a:gd name="T5" fmla="*/ 455 h 689"/>
                <a:gd name="T6" fmla="*/ 151 w 174"/>
                <a:gd name="T7" fmla="*/ 666 h 689"/>
                <a:gd name="T8" fmla="*/ 170 w 174"/>
                <a:gd name="T9" fmla="*/ 648 h 689"/>
                <a:gd name="T10" fmla="*/ 156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56" y="32"/>
                  </a:moveTo>
                  <a:cubicBezTo>
                    <a:pt x="156" y="32"/>
                    <a:pt x="61" y="0"/>
                    <a:pt x="31" y="132"/>
                  </a:cubicBezTo>
                  <a:cubicBezTo>
                    <a:pt x="0" y="264"/>
                    <a:pt x="40" y="371"/>
                    <a:pt x="75" y="455"/>
                  </a:cubicBezTo>
                  <a:cubicBezTo>
                    <a:pt x="111" y="539"/>
                    <a:pt x="151" y="666"/>
                    <a:pt x="151" y="666"/>
                  </a:cubicBezTo>
                  <a:cubicBezTo>
                    <a:pt x="151" y="666"/>
                    <a:pt x="174" y="689"/>
                    <a:pt x="170" y="648"/>
                  </a:cubicBezTo>
                  <a:cubicBezTo>
                    <a:pt x="166" y="607"/>
                    <a:pt x="52" y="152"/>
                    <a:pt x="156" y="32"/>
                  </a:cubicBezTo>
                  <a:close/>
                </a:path>
              </a:pathLst>
            </a:custGeom>
            <a:grpFill/>
            <a:ln>
              <a:noFill/>
            </a:ln>
          </p:spPr>
          <p:txBody>
            <a:bodyPr vert="horz" wrap="square" lIns="121920" tIns="60960" rIns="121920" bIns="60960" numCol="1" anchor="t" anchorCtr="0" compatLnSpc="1"/>
            <a:lstStyle/>
            <a:p>
              <a:endParaRPr lang="en-US" sz="2400"/>
            </a:p>
          </p:txBody>
        </p:sp>
        <p:sp>
          <p:nvSpPr>
            <p:cNvPr id="117" name="Freeform 10"/>
            <p:cNvSpPr/>
            <p:nvPr/>
          </p:nvSpPr>
          <p:spPr bwMode="auto">
            <a:xfrm>
              <a:off x="1834036" y="2011380"/>
              <a:ext cx="264078" cy="1043169"/>
            </a:xfrm>
            <a:custGeom>
              <a:avLst/>
              <a:gdLst>
                <a:gd name="T0" fmla="*/ 18 w 174"/>
                <a:gd name="T1" fmla="*/ 32 h 689"/>
                <a:gd name="T2" fmla="*/ 143 w 174"/>
                <a:gd name="T3" fmla="*/ 132 h 689"/>
                <a:gd name="T4" fmla="*/ 98 w 174"/>
                <a:gd name="T5" fmla="*/ 455 h 689"/>
                <a:gd name="T6" fmla="*/ 23 w 174"/>
                <a:gd name="T7" fmla="*/ 666 h 689"/>
                <a:gd name="T8" fmla="*/ 4 w 174"/>
                <a:gd name="T9" fmla="*/ 648 h 689"/>
                <a:gd name="T10" fmla="*/ 18 w 174"/>
                <a:gd name="T11" fmla="*/ 32 h 689"/>
              </a:gdLst>
              <a:ahLst/>
              <a:cxnLst>
                <a:cxn ang="0">
                  <a:pos x="T0" y="T1"/>
                </a:cxn>
                <a:cxn ang="0">
                  <a:pos x="T2" y="T3"/>
                </a:cxn>
                <a:cxn ang="0">
                  <a:pos x="T4" y="T5"/>
                </a:cxn>
                <a:cxn ang="0">
                  <a:pos x="T6" y="T7"/>
                </a:cxn>
                <a:cxn ang="0">
                  <a:pos x="T8" y="T9"/>
                </a:cxn>
                <a:cxn ang="0">
                  <a:pos x="T10" y="T11"/>
                </a:cxn>
              </a:cxnLst>
              <a:rect l="0" t="0" r="r" b="b"/>
              <a:pathLst>
                <a:path w="174" h="689">
                  <a:moveTo>
                    <a:pt x="18" y="32"/>
                  </a:moveTo>
                  <a:cubicBezTo>
                    <a:pt x="18" y="32"/>
                    <a:pt x="112" y="0"/>
                    <a:pt x="143" y="132"/>
                  </a:cubicBezTo>
                  <a:cubicBezTo>
                    <a:pt x="174" y="264"/>
                    <a:pt x="134" y="371"/>
                    <a:pt x="98" y="455"/>
                  </a:cubicBezTo>
                  <a:cubicBezTo>
                    <a:pt x="62" y="539"/>
                    <a:pt x="23" y="666"/>
                    <a:pt x="23" y="666"/>
                  </a:cubicBezTo>
                  <a:cubicBezTo>
                    <a:pt x="23" y="666"/>
                    <a:pt x="0" y="689"/>
                    <a:pt x="4" y="648"/>
                  </a:cubicBezTo>
                  <a:cubicBezTo>
                    <a:pt x="7" y="607"/>
                    <a:pt x="121" y="152"/>
                    <a:pt x="18" y="32"/>
                  </a:cubicBezTo>
                  <a:close/>
                </a:path>
              </a:pathLst>
            </a:custGeom>
            <a:grpFill/>
            <a:ln>
              <a:noFill/>
            </a:ln>
          </p:spPr>
          <p:txBody>
            <a:bodyPr vert="horz" wrap="square" lIns="121920" tIns="60960" rIns="121920" bIns="60960" numCol="1" anchor="t" anchorCtr="0" compatLnSpc="1"/>
            <a:lstStyle/>
            <a:p>
              <a:endParaRPr lang="en-US" sz="2400"/>
            </a:p>
          </p:txBody>
        </p:sp>
        <p:sp>
          <p:nvSpPr>
            <p:cNvPr id="130" name="Freeform 11"/>
            <p:cNvSpPr/>
            <p:nvPr/>
          </p:nvSpPr>
          <p:spPr bwMode="auto">
            <a:xfrm>
              <a:off x="1678696" y="2006600"/>
              <a:ext cx="164899" cy="1039583"/>
            </a:xfrm>
            <a:custGeom>
              <a:avLst/>
              <a:gdLst>
                <a:gd name="T0" fmla="*/ 103 w 109"/>
                <a:gd name="T1" fmla="*/ 665 h 687"/>
                <a:gd name="T2" fmla="*/ 109 w 109"/>
                <a:gd name="T3" fmla="*/ 28 h 687"/>
                <a:gd name="T4" fmla="*/ 8 w 109"/>
                <a:gd name="T5" fmla="*/ 199 h 687"/>
                <a:gd name="T6" fmla="*/ 81 w 109"/>
                <a:gd name="T7" fmla="*/ 665 h 687"/>
                <a:gd name="T8" fmla="*/ 103 w 109"/>
                <a:gd name="T9" fmla="*/ 665 h 687"/>
              </a:gdLst>
              <a:ahLst/>
              <a:cxnLst>
                <a:cxn ang="0">
                  <a:pos x="T0" y="T1"/>
                </a:cxn>
                <a:cxn ang="0">
                  <a:pos x="T2" y="T3"/>
                </a:cxn>
                <a:cxn ang="0">
                  <a:pos x="T4" y="T5"/>
                </a:cxn>
                <a:cxn ang="0">
                  <a:pos x="T6" y="T7"/>
                </a:cxn>
                <a:cxn ang="0">
                  <a:pos x="T8" y="T9"/>
                </a:cxn>
              </a:cxnLst>
              <a:rect l="0" t="0" r="r" b="b"/>
              <a:pathLst>
                <a:path w="109" h="687">
                  <a:moveTo>
                    <a:pt x="103" y="665"/>
                  </a:moveTo>
                  <a:cubicBezTo>
                    <a:pt x="103" y="665"/>
                    <a:pt x="87" y="169"/>
                    <a:pt x="109" y="28"/>
                  </a:cubicBezTo>
                  <a:cubicBezTo>
                    <a:pt x="109" y="28"/>
                    <a:pt x="16" y="0"/>
                    <a:pt x="8" y="199"/>
                  </a:cubicBezTo>
                  <a:cubicBezTo>
                    <a:pt x="0" y="398"/>
                    <a:pt x="68" y="511"/>
                    <a:pt x="81" y="665"/>
                  </a:cubicBezTo>
                  <a:cubicBezTo>
                    <a:pt x="81" y="665"/>
                    <a:pt x="91" y="687"/>
                    <a:pt x="103" y="665"/>
                  </a:cubicBezTo>
                  <a:close/>
                </a:path>
              </a:pathLst>
            </a:custGeom>
            <a:grpFill/>
            <a:ln>
              <a:noFill/>
            </a:ln>
          </p:spPr>
          <p:txBody>
            <a:bodyPr vert="horz" wrap="square" lIns="121920" tIns="60960" rIns="121920" bIns="60960" numCol="1" anchor="t" anchorCtr="0" compatLnSpc="1"/>
            <a:lstStyle/>
            <a:p>
              <a:endParaRPr lang="en-US" sz="2400"/>
            </a:p>
          </p:txBody>
        </p:sp>
        <p:sp>
          <p:nvSpPr>
            <p:cNvPr id="131" name="Freeform 12"/>
            <p:cNvSpPr/>
            <p:nvPr/>
          </p:nvSpPr>
          <p:spPr bwMode="auto">
            <a:xfrm>
              <a:off x="1805357" y="2006600"/>
              <a:ext cx="163705" cy="1039583"/>
            </a:xfrm>
            <a:custGeom>
              <a:avLst/>
              <a:gdLst>
                <a:gd name="T0" fmla="*/ 6 w 108"/>
                <a:gd name="T1" fmla="*/ 665 h 687"/>
                <a:gd name="T2" fmla="*/ 0 w 108"/>
                <a:gd name="T3" fmla="*/ 28 h 687"/>
                <a:gd name="T4" fmla="*/ 101 w 108"/>
                <a:gd name="T5" fmla="*/ 199 h 687"/>
                <a:gd name="T6" fmla="*/ 28 w 108"/>
                <a:gd name="T7" fmla="*/ 665 h 687"/>
                <a:gd name="T8" fmla="*/ 6 w 108"/>
                <a:gd name="T9" fmla="*/ 665 h 687"/>
              </a:gdLst>
              <a:ahLst/>
              <a:cxnLst>
                <a:cxn ang="0">
                  <a:pos x="T0" y="T1"/>
                </a:cxn>
                <a:cxn ang="0">
                  <a:pos x="T2" y="T3"/>
                </a:cxn>
                <a:cxn ang="0">
                  <a:pos x="T4" y="T5"/>
                </a:cxn>
                <a:cxn ang="0">
                  <a:pos x="T6" y="T7"/>
                </a:cxn>
                <a:cxn ang="0">
                  <a:pos x="T8" y="T9"/>
                </a:cxn>
              </a:cxnLst>
              <a:rect l="0" t="0" r="r" b="b"/>
              <a:pathLst>
                <a:path w="108" h="687">
                  <a:moveTo>
                    <a:pt x="6" y="665"/>
                  </a:moveTo>
                  <a:cubicBezTo>
                    <a:pt x="6" y="665"/>
                    <a:pt x="21" y="169"/>
                    <a:pt x="0" y="28"/>
                  </a:cubicBezTo>
                  <a:cubicBezTo>
                    <a:pt x="0" y="28"/>
                    <a:pt x="93" y="0"/>
                    <a:pt x="101" y="199"/>
                  </a:cubicBezTo>
                  <a:cubicBezTo>
                    <a:pt x="108" y="398"/>
                    <a:pt x="41" y="511"/>
                    <a:pt x="28" y="665"/>
                  </a:cubicBezTo>
                  <a:cubicBezTo>
                    <a:pt x="28" y="665"/>
                    <a:pt x="18" y="687"/>
                    <a:pt x="6" y="665"/>
                  </a:cubicBezTo>
                  <a:close/>
                </a:path>
              </a:pathLst>
            </a:custGeom>
            <a:grpFill/>
            <a:ln>
              <a:noFill/>
            </a:ln>
          </p:spPr>
          <p:txBody>
            <a:bodyPr vert="horz" wrap="square" lIns="121920" tIns="60960" rIns="121920" bIns="60960" numCol="1" anchor="t" anchorCtr="0" compatLnSpc="1"/>
            <a:lstStyle/>
            <a:p>
              <a:endParaRPr lang="en-US" sz="2400"/>
            </a:p>
          </p:txBody>
        </p:sp>
        <p:sp>
          <p:nvSpPr>
            <p:cNvPr id="132" name="Freeform 13"/>
            <p:cNvSpPr/>
            <p:nvPr/>
          </p:nvSpPr>
          <p:spPr bwMode="auto">
            <a:xfrm>
              <a:off x="1732468" y="3163286"/>
              <a:ext cx="173264" cy="130247"/>
            </a:xfrm>
            <a:custGeom>
              <a:avLst/>
              <a:gdLst>
                <a:gd name="T0" fmla="*/ 20 w 114"/>
                <a:gd name="T1" fmla="*/ 9 h 86"/>
                <a:gd name="T2" fmla="*/ 103 w 114"/>
                <a:gd name="T3" fmla="*/ 8 h 86"/>
                <a:gd name="T4" fmla="*/ 107 w 114"/>
                <a:gd name="T5" fmla="*/ 49 h 86"/>
                <a:gd name="T6" fmla="*/ 29 w 114"/>
                <a:gd name="T7" fmla="*/ 74 h 86"/>
                <a:gd name="T8" fmla="*/ 20 w 114"/>
                <a:gd name="T9" fmla="*/ 9 h 86"/>
              </a:gdLst>
              <a:ahLst/>
              <a:cxnLst>
                <a:cxn ang="0">
                  <a:pos x="T0" y="T1"/>
                </a:cxn>
                <a:cxn ang="0">
                  <a:pos x="T2" y="T3"/>
                </a:cxn>
                <a:cxn ang="0">
                  <a:pos x="T4" y="T5"/>
                </a:cxn>
                <a:cxn ang="0">
                  <a:pos x="T6" y="T7"/>
                </a:cxn>
                <a:cxn ang="0">
                  <a:pos x="T8" y="T9"/>
                </a:cxn>
              </a:cxnLst>
              <a:rect l="0" t="0" r="r" b="b"/>
              <a:pathLst>
                <a:path w="114" h="86">
                  <a:moveTo>
                    <a:pt x="20" y="9"/>
                  </a:moveTo>
                  <a:cubicBezTo>
                    <a:pt x="20" y="9"/>
                    <a:pt x="65" y="0"/>
                    <a:pt x="103" y="8"/>
                  </a:cubicBezTo>
                  <a:cubicBezTo>
                    <a:pt x="103" y="8"/>
                    <a:pt x="100" y="25"/>
                    <a:pt x="107" y="49"/>
                  </a:cubicBezTo>
                  <a:cubicBezTo>
                    <a:pt x="114" y="74"/>
                    <a:pt x="65" y="86"/>
                    <a:pt x="29" y="74"/>
                  </a:cubicBezTo>
                  <a:cubicBezTo>
                    <a:pt x="0" y="59"/>
                    <a:pt x="24" y="28"/>
                    <a:pt x="20" y="9"/>
                  </a:cubicBezTo>
                  <a:close/>
                </a:path>
              </a:pathLst>
            </a:custGeom>
            <a:grpFill/>
            <a:ln>
              <a:noFill/>
            </a:ln>
          </p:spPr>
          <p:txBody>
            <a:bodyPr vert="horz" wrap="square" lIns="121920" tIns="60960" rIns="121920" bIns="60960" numCol="1" anchor="t" anchorCtr="0" compatLnSpc="1"/>
            <a:lstStyle/>
            <a:p>
              <a:endParaRPr lang="en-US" sz="2400"/>
            </a:p>
          </p:txBody>
        </p:sp>
        <p:sp>
          <p:nvSpPr>
            <p:cNvPr id="133" name="Freeform 14"/>
            <p:cNvSpPr>
              <a:spLocks noEditPoints="1"/>
            </p:cNvSpPr>
            <p:nvPr/>
          </p:nvSpPr>
          <p:spPr bwMode="auto">
            <a:xfrm>
              <a:off x="1737247" y="2987633"/>
              <a:ext cx="174459" cy="209112"/>
            </a:xfrm>
            <a:custGeom>
              <a:avLst/>
              <a:gdLst>
                <a:gd name="T0" fmla="*/ 100 w 115"/>
                <a:gd name="T1" fmla="*/ 124 h 138"/>
                <a:gd name="T2" fmla="*/ 94 w 115"/>
                <a:gd name="T3" fmla="*/ 123 h 138"/>
                <a:gd name="T4" fmla="*/ 95 w 115"/>
                <a:gd name="T5" fmla="*/ 66 h 138"/>
                <a:gd name="T6" fmla="*/ 100 w 115"/>
                <a:gd name="T7" fmla="*/ 67 h 138"/>
                <a:gd name="T8" fmla="*/ 100 w 115"/>
                <a:gd name="T9" fmla="*/ 65 h 138"/>
                <a:gd name="T10" fmla="*/ 101 w 115"/>
                <a:gd name="T11" fmla="*/ 65 h 138"/>
                <a:gd name="T12" fmla="*/ 115 w 115"/>
                <a:gd name="T13" fmla="*/ 28 h 138"/>
                <a:gd name="T14" fmla="*/ 0 w 115"/>
                <a:gd name="T15" fmla="*/ 28 h 138"/>
                <a:gd name="T16" fmla="*/ 13 w 115"/>
                <a:gd name="T17" fmla="*/ 62 h 138"/>
                <a:gd name="T18" fmla="*/ 14 w 115"/>
                <a:gd name="T19" fmla="*/ 69 h 138"/>
                <a:gd name="T20" fmla="*/ 18 w 115"/>
                <a:gd name="T21" fmla="*/ 68 h 138"/>
                <a:gd name="T22" fmla="*/ 21 w 115"/>
                <a:gd name="T23" fmla="*/ 124 h 138"/>
                <a:gd name="T24" fmla="*/ 17 w 115"/>
                <a:gd name="T25" fmla="*/ 125 h 138"/>
                <a:gd name="T26" fmla="*/ 17 w 115"/>
                <a:gd name="T27" fmla="*/ 138 h 138"/>
                <a:gd name="T28" fmla="*/ 99 w 115"/>
                <a:gd name="T29" fmla="*/ 135 h 138"/>
                <a:gd name="T30" fmla="*/ 100 w 115"/>
                <a:gd name="T31" fmla="*/ 124 h 138"/>
                <a:gd name="T32" fmla="*/ 91 w 115"/>
                <a:gd name="T33" fmla="*/ 122 h 138"/>
                <a:gd name="T34" fmla="*/ 77 w 115"/>
                <a:gd name="T35" fmla="*/ 120 h 138"/>
                <a:gd name="T36" fmla="*/ 78 w 115"/>
                <a:gd name="T37" fmla="*/ 64 h 138"/>
                <a:gd name="T38" fmla="*/ 92 w 115"/>
                <a:gd name="T39" fmla="*/ 66 h 138"/>
                <a:gd name="T40" fmla="*/ 91 w 115"/>
                <a:gd name="T41" fmla="*/ 122 h 138"/>
                <a:gd name="T42" fmla="*/ 56 w 115"/>
                <a:gd name="T43" fmla="*/ 120 h 138"/>
                <a:gd name="T44" fmla="*/ 41 w 115"/>
                <a:gd name="T45" fmla="*/ 121 h 138"/>
                <a:gd name="T46" fmla="*/ 40 w 115"/>
                <a:gd name="T47" fmla="*/ 64 h 138"/>
                <a:gd name="T48" fmla="*/ 56 w 115"/>
                <a:gd name="T49" fmla="*/ 63 h 138"/>
                <a:gd name="T50" fmla="*/ 56 w 115"/>
                <a:gd name="T51" fmla="*/ 120 h 138"/>
                <a:gd name="T52" fmla="*/ 21 w 115"/>
                <a:gd name="T53" fmla="*/ 67 h 138"/>
                <a:gd name="T54" fmla="*/ 37 w 115"/>
                <a:gd name="T55" fmla="*/ 64 h 138"/>
                <a:gd name="T56" fmla="*/ 38 w 115"/>
                <a:gd name="T57" fmla="*/ 121 h 138"/>
                <a:gd name="T58" fmla="*/ 24 w 115"/>
                <a:gd name="T59" fmla="*/ 123 h 138"/>
                <a:gd name="T60" fmla="*/ 21 w 115"/>
                <a:gd name="T61" fmla="*/ 67 h 138"/>
                <a:gd name="T62" fmla="*/ 59 w 115"/>
                <a:gd name="T63" fmla="*/ 120 h 138"/>
                <a:gd name="T64" fmla="*/ 59 w 115"/>
                <a:gd name="T65" fmla="*/ 63 h 138"/>
                <a:gd name="T66" fmla="*/ 75 w 115"/>
                <a:gd name="T67" fmla="*/ 64 h 138"/>
                <a:gd name="T68" fmla="*/ 74 w 115"/>
                <a:gd name="T69" fmla="*/ 120 h 138"/>
                <a:gd name="T70" fmla="*/ 59 w 115"/>
                <a:gd name="T71" fmla="*/ 12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5" h="138">
                  <a:moveTo>
                    <a:pt x="100" y="124"/>
                  </a:moveTo>
                  <a:cubicBezTo>
                    <a:pt x="98" y="124"/>
                    <a:pt x="96" y="123"/>
                    <a:pt x="94" y="123"/>
                  </a:cubicBezTo>
                  <a:cubicBezTo>
                    <a:pt x="93" y="98"/>
                    <a:pt x="93" y="79"/>
                    <a:pt x="95" y="66"/>
                  </a:cubicBezTo>
                  <a:cubicBezTo>
                    <a:pt x="98" y="67"/>
                    <a:pt x="100" y="67"/>
                    <a:pt x="100" y="67"/>
                  </a:cubicBezTo>
                  <a:cubicBezTo>
                    <a:pt x="100" y="65"/>
                    <a:pt x="100" y="65"/>
                    <a:pt x="100" y="65"/>
                  </a:cubicBezTo>
                  <a:cubicBezTo>
                    <a:pt x="101" y="65"/>
                    <a:pt x="101" y="65"/>
                    <a:pt x="101" y="65"/>
                  </a:cubicBezTo>
                  <a:cubicBezTo>
                    <a:pt x="104" y="47"/>
                    <a:pt x="115" y="28"/>
                    <a:pt x="115" y="28"/>
                  </a:cubicBezTo>
                  <a:cubicBezTo>
                    <a:pt x="54" y="0"/>
                    <a:pt x="0" y="28"/>
                    <a:pt x="0" y="28"/>
                  </a:cubicBezTo>
                  <a:cubicBezTo>
                    <a:pt x="8" y="42"/>
                    <a:pt x="12" y="55"/>
                    <a:pt x="13" y="62"/>
                  </a:cubicBezTo>
                  <a:cubicBezTo>
                    <a:pt x="14" y="69"/>
                    <a:pt x="14" y="69"/>
                    <a:pt x="14" y="69"/>
                  </a:cubicBezTo>
                  <a:cubicBezTo>
                    <a:pt x="15" y="68"/>
                    <a:pt x="17" y="68"/>
                    <a:pt x="18" y="68"/>
                  </a:cubicBezTo>
                  <a:cubicBezTo>
                    <a:pt x="19" y="80"/>
                    <a:pt x="21" y="99"/>
                    <a:pt x="21" y="124"/>
                  </a:cubicBezTo>
                  <a:cubicBezTo>
                    <a:pt x="18" y="125"/>
                    <a:pt x="17" y="125"/>
                    <a:pt x="17" y="125"/>
                  </a:cubicBezTo>
                  <a:cubicBezTo>
                    <a:pt x="9" y="132"/>
                    <a:pt x="17" y="138"/>
                    <a:pt x="17" y="138"/>
                  </a:cubicBezTo>
                  <a:cubicBezTo>
                    <a:pt x="56" y="126"/>
                    <a:pt x="99" y="135"/>
                    <a:pt x="99" y="135"/>
                  </a:cubicBezTo>
                  <a:cubicBezTo>
                    <a:pt x="108" y="130"/>
                    <a:pt x="100" y="124"/>
                    <a:pt x="100" y="124"/>
                  </a:cubicBezTo>
                  <a:close/>
                  <a:moveTo>
                    <a:pt x="91" y="122"/>
                  </a:moveTo>
                  <a:cubicBezTo>
                    <a:pt x="87" y="121"/>
                    <a:pt x="82" y="121"/>
                    <a:pt x="77" y="120"/>
                  </a:cubicBezTo>
                  <a:cubicBezTo>
                    <a:pt x="75" y="102"/>
                    <a:pt x="77" y="79"/>
                    <a:pt x="78" y="64"/>
                  </a:cubicBezTo>
                  <a:cubicBezTo>
                    <a:pt x="83" y="64"/>
                    <a:pt x="88" y="65"/>
                    <a:pt x="92" y="66"/>
                  </a:cubicBezTo>
                  <a:cubicBezTo>
                    <a:pt x="90" y="79"/>
                    <a:pt x="90" y="98"/>
                    <a:pt x="91" y="122"/>
                  </a:cubicBezTo>
                  <a:close/>
                  <a:moveTo>
                    <a:pt x="56" y="120"/>
                  </a:moveTo>
                  <a:cubicBezTo>
                    <a:pt x="51" y="120"/>
                    <a:pt x="46" y="120"/>
                    <a:pt x="41" y="121"/>
                  </a:cubicBezTo>
                  <a:cubicBezTo>
                    <a:pt x="42" y="101"/>
                    <a:pt x="41" y="79"/>
                    <a:pt x="40" y="64"/>
                  </a:cubicBezTo>
                  <a:cubicBezTo>
                    <a:pt x="46" y="63"/>
                    <a:pt x="51" y="63"/>
                    <a:pt x="56" y="63"/>
                  </a:cubicBezTo>
                  <a:lnTo>
                    <a:pt x="56" y="120"/>
                  </a:lnTo>
                  <a:close/>
                  <a:moveTo>
                    <a:pt x="21" y="67"/>
                  </a:moveTo>
                  <a:cubicBezTo>
                    <a:pt x="26" y="65"/>
                    <a:pt x="32" y="65"/>
                    <a:pt x="37" y="64"/>
                  </a:cubicBezTo>
                  <a:cubicBezTo>
                    <a:pt x="38" y="79"/>
                    <a:pt x="39" y="102"/>
                    <a:pt x="38" y="121"/>
                  </a:cubicBezTo>
                  <a:cubicBezTo>
                    <a:pt x="33" y="122"/>
                    <a:pt x="28" y="123"/>
                    <a:pt x="24" y="123"/>
                  </a:cubicBezTo>
                  <a:cubicBezTo>
                    <a:pt x="24" y="98"/>
                    <a:pt x="22" y="79"/>
                    <a:pt x="21" y="67"/>
                  </a:cubicBezTo>
                  <a:close/>
                  <a:moveTo>
                    <a:pt x="59" y="120"/>
                  </a:moveTo>
                  <a:cubicBezTo>
                    <a:pt x="59" y="63"/>
                    <a:pt x="59" y="63"/>
                    <a:pt x="59" y="63"/>
                  </a:cubicBezTo>
                  <a:cubicBezTo>
                    <a:pt x="65" y="63"/>
                    <a:pt x="70" y="63"/>
                    <a:pt x="75" y="64"/>
                  </a:cubicBezTo>
                  <a:cubicBezTo>
                    <a:pt x="74" y="79"/>
                    <a:pt x="73" y="102"/>
                    <a:pt x="74" y="120"/>
                  </a:cubicBezTo>
                  <a:cubicBezTo>
                    <a:pt x="69" y="120"/>
                    <a:pt x="64" y="120"/>
                    <a:pt x="59" y="120"/>
                  </a:cubicBezTo>
                  <a:close/>
                </a:path>
              </a:pathLst>
            </a:custGeom>
            <a:grpFill/>
            <a:ln>
              <a:noFill/>
            </a:ln>
          </p:spPr>
          <p:txBody>
            <a:bodyPr vert="horz" wrap="square" lIns="121920" tIns="60960" rIns="121920" bIns="60960" numCol="1" anchor="t" anchorCtr="0" compatLnSpc="1"/>
            <a:lstStyle/>
            <a:p>
              <a:endParaRPr lang="en-US" sz="2400"/>
            </a:p>
          </p:txBody>
        </p:sp>
      </p:grpSp>
      <p:sp>
        <p:nvSpPr>
          <p:cNvPr id="134" name="Freeform 47"/>
          <p:cNvSpPr>
            <a:spLocks noEditPoints="1"/>
          </p:cNvSpPr>
          <p:nvPr/>
        </p:nvSpPr>
        <p:spPr bwMode="auto">
          <a:xfrm>
            <a:off x="1110771" y="4090361"/>
            <a:ext cx="172567" cy="27253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grpSp>
        <p:nvGrpSpPr>
          <p:cNvPr id="137" name="Group 50"/>
          <p:cNvGrpSpPr/>
          <p:nvPr/>
        </p:nvGrpSpPr>
        <p:grpSpPr>
          <a:xfrm>
            <a:off x="2785687" y="4032334"/>
            <a:ext cx="261678" cy="262126"/>
            <a:chOff x="7275629" y="3973834"/>
            <a:chExt cx="464344" cy="465138"/>
          </a:xfrm>
          <a:solidFill>
            <a:schemeClr val="bg1">
              <a:lumMod val="95000"/>
            </a:schemeClr>
          </a:solidFill>
        </p:grpSpPr>
        <p:sp>
          <p:nvSpPr>
            <p:cNvPr id="138"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39"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0"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1"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2"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43"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sp>
        <p:nvSpPr>
          <p:cNvPr id="146" name="Freeform 59"/>
          <p:cNvSpPr>
            <a:spLocks noEditPoints="1"/>
          </p:cNvSpPr>
          <p:nvPr/>
        </p:nvSpPr>
        <p:spPr bwMode="auto">
          <a:xfrm>
            <a:off x="4359373" y="4054981"/>
            <a:ext cx="268185" cy="216831"/>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lumMod val="95000"/>
            </a:schemeClr>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endParaRPr>
          </a:p>
        </p:txBody>
      </p:sp>
      <p:sp>
        <p:nvSpPr>
          <p:cNvPr id="149" name="Freeform 37"/>
          <p:cNvSpPr>
            <a:spLocks noEditPoints="1"/>
          </p:cNvSpPr>
          <p:nvPr/>
        </p:nvSpPr>
        <p:spPr bwMode="auto">
          <a:xfrm>
            <a:off x="5902926" y="4051816"/>
            <a:ext cx="221532" cy="219996"/>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bg1">
              <a:lumMod val="95000"/>
            </a:schemeClr>
          </a:solidFill>
          <a:ln>
            <a:noFill/>
          </a:ln>
        </p:spPr>
        <p:txBody>
          <a:bodyPr vert="horz" wrap="square" lIns="121920" tIns="60960" rIns="121920" bIns="60960" numCol="1" anchor="t" anchorCtr="0" compatLnSpc="1"/>
          <a:lstStyle/>
          <a:p>
            <a:endParaRPr lang="en-US" sz="2400"/>
          </a:p>
        </p:txBody>
      </p:sp>
      <p:sp>
        <p:nvSpPr>
          <p:cNvPr id="152" name="Freeform 5"/>
          <p:cNvSpPr/>
          <p:nvPr/>
        </p:nvSpPr>
        <p:spPr bwMode="auto">
          <a:xfrm>
            <a:off x="8006592" y="4155384"/>
            <a:ext cx="558073" cy="456062"/>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blipFill>
            <a:blip r:embed="rId4"/>
            <a:stretch>
              <a:fillRect/>
            </a:stretch>
          </a:blipFill>
          <a:ln>
            <a:noFill/>
          </a:ln>
        </p:spPr>
        <p:txBody>
          <a:bodyPr vert="horz" wrap="square" lIns="91440" tIns="45720" rIns="91440" bIns="45720" numCol="1" anchor="t" anchorCtr="0" compatLnSpc="1"/>
          <a:lstStyle/>
          <a:p>
            <a:endParaRPr lang="en-GB"/>
          </a:p>
        </p:txBody>
      </p:sp>
      <p:grpSp>
        <p:nvGrpSpPr>
          <p:cNvPr id="67" name="组合 66"/>
          <p:cNvGrpSpPr/>
          <p:nvPr/>
        </p:nvGrpSpPr>
        <p:grpSpPr>
          <a:xfrm>
            <a:off x="1046490" y="578744"/>
            <a:ext cx="680710" cy="680710"/>
            <a:chOff x="5519057" y="1743193"/>
            <a:chExt cx="1162288" cy="1162288"/>
          </a:xfrm>
        </p:grpSpPr>
        <p:sp>
          <p:nvSpPr>
            <p:cNvPr id="68" name="矩形 67"/>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9" name="文本框 68"/>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03</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71" name="矩形 70"/>
          <p:cNvSpPr/>
          <p:nvPr/>
        </p:nvSpPr>
        <p:spPr>
          <a:xfrm>
            <a:off x="2051214" y="343457"/>
            <a:ext cx="1800493"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72" name="文本框 71"/>
          <p:cNvSpPr txBox="1"/>
          <p:nvPr/>
        </p:nvSpPr>
        <p:spPr>
          <a:xfrm>
            <a:off x="2051214" y="906240"/>
            <a:ext cx="5022106" cy="369332"/>
          </a:xfrm>
          <a:prstGeom prst="snip1Rect">
            <a:avLst>
              <a:gd name="adj" fmla="val 0"/>
            </a:avLst>
          </a:prstGeom>
          <a:noFill/>
          <a:ln w="28575">
            <a:noFill/>
          </a:ln>
        </p:spPr>
        <p:txBody>
          <a:bodyPr wrap="square" rtlCol="0">
            <a:spAutoFit/>
          </a:bodyPr>
          <a:lstStyle/>
          <a:p>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73" name="文本框 72"/>
          <p:cNvSpPr txBox="1"/>
          <p:nvPr/>
        </p:nvSpPr>
        <p:spPr>
          <a:xfrm>
            <a:off x="1246762" y="4303745"/>
            <a:ext cx="1420895" cy="1246495"/>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4" name="文本框 73"/>
          <p:cNvSpPr txBox="1"/>
          <p:nvPr/>
        </p:nvSpPr>
        <p:spPr>
          <a:xfrm>
            <a:off x="1246763" y="4024346"/>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75" name="文本框 74"/>
          <p:cNvSpPr txBox="1"/>
          <p:nvPr/>
        </p:nvSpPr>
        <p:spPr>
          <a:xfrm>
            <a:off x="3040655" y="4303745"/>
            <a:ext cx="1420895" cy="1246495"/>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6" name="文本框 75"/>
          <p:cNvSpPr txBox="1"/>
          <p:nvPr/>
        </p:nvSpPr>
        <p:spPr>
          <a:xfrm>
            <a:off x="3040656" y="4024346"/>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77" name="文本框 76"/>
          <p:cNvSpPr txBox="1"/>
          <p:nvPr/>
        </p:nvSpPr>
        <p:spPr>
          <a:xfrm>
            <a:off x="4633090" y="4303745"/>
            <a:ext cx="1420895" cy="1246495"/>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78" name="文本框 77"/>
          <p:cNvSpPr txBox="1"/>
          <p:nvPr/>
        </p:nvSpPr>
        <p:spPr>
          <a:xfrm>
            <a:off x="4633091" y="4024346"/>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79" name="文本框 78"/>
          <p:cNvSpPr txBox="1"/>
          <p:nvPr/>
        </p:nvSpPr>
        <p:spPr>
          <a:xfrm>
            <a:off x="6155121" y="4303745"/>
            <a:ext cx="1420895" cy="1246495"/>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80" name="文本框 79"/>
          <p:cNvSpPr txBox="1"/>
          <p:nvPr/>
        </p:nvSpPr>
        <p:spPr>
          <a:xfrm>
            <a:off x="6155122" y="4065097"/>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81" name="文本框 80"/>
          <p:cNvSpPr txBox="1"/>
          <p:nvPr/>
        </p:nvSpPr>
        <p:spPr>
          <a:xfrm>
            <a:off x="8564665" y="4072912"/>
            <a:ext cx="2165316" cy="147732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89"/>
                                        </p:tgtEl>
                                        <p:attrNameLst>
                                          <p:attrName>style.visibility</p:attrName>
                                        </p:attrNameLst>
                                      </p:cBhvr>
                                      <p:to>
                                        <p:strVal val="visible"/>
                                      </p:to>
                                    </p:set>
                                    <p:anim calcmode="lin" valueType="num">
                                      <p:cBhvr additive="base">
                                        <p:cTn id="12" dur="500" fill="hold"/>
                                        <p:tgtEl>
                                          <p:spTgt spid="89"/>
                                        </p:tgtEl>
                                        <p:attrNameLst>
                                          <p:attrName>ppt_x</p:attrName>
                                        </p:attrNameLst>
                                      </p:cBhvr>
                                      <p:tavLst>
                                        <p:tav tm="0">
                                          <p:val>
                                            <p:strVal val="#ppt_x"/>
                                          </p:val>
                                        </p:tav>
                                        <p:tav tm="100000">
                                          <p:val>
                                            <p:strVal val="#ppt_x"/>
                                          </p:val>
                                        </p:tav>
                                      </p:tavLst>
                                    </p:anim>
                                    <p:anim calcmode="lin" valueType="num">
                                      <p:cBhvr additive="base">
                                        <p:cTn id="13" dur="500" fill="hold"/>
                                        <p:tgtEl>
                                          <p:spTgt spid="8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100"/>
                                        </p:tgtEl>
                                        <p:attrNameLst>
                                          <p:attrName>style.visibility</p:attrName>
                                        </p:attrNameLst>
                                      </p:cBhvr>
                                      <p:to>
                                        <p:strVal val="visible"/>
                                      </p:to>
                                    </p:set>
                                    <p:anim calcmode="lin" valueType="num">
                                      <p:cBhvr additive="base">
                                        <p:cTn id="17" dur="500" fill="hold"/>
                                        <p:tgtEl>
                                          <p:spTgt spid="100"/>
                                        </p:tgtEl>
                                        <p:attrNameLst>
                                          <p:attrName>ppt_x</p:attrName>
                                        </p:attrNameLst>
                                      </p:cBhvr>
                                      <p:tavLst>
                                        <p:tav tm="0">
                                          <p:val>
                                            <p:strVal val="#ppt_x"/>
                                          </p:val>
                                        </p:tav>
                                        <p:tav tm="100000">
                                          <p:val>
                                            <p:strVal val="#ppt_x"/>
                                          </p:val>
                                        </p:tav>
                                      </p:tavLst>
                                    </p:anim>
                                    <p:anim calcmode="lin" valueType="num">
                                      <p:cBhvr additive="base">
                                        <p:cTn id="18" dur="500" fill="hold"/>
                                        <p:tgtEl>
                                          <p:spTgt spid="10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111"/>
                                        </p:tgtEl>
                                        <p:attrNameLst>
                                          <p:attrName>style.visibility</p:attrName>
                                        </p:attrNameLst>
                                      </p:cBhvr>
                                      <p:to>
                                        <p:strVal val="visible"/>
                                      </p:to>
                                    </p:set>
                                    <p:anim calcmode="lin" valueType="num">
                                      <p:cBhvr additive="base">
                                        <p:cTn id="22" dur="500" fill="hold"/>
                                        <p:tgtEl>
                                          <p:spTgt spid="111"/>
                                        </p:tgtEl>
                                        <p:attrNameLst>
                                          <p:attrName>ppt_x</p:attrName>
                                        </p:attrNameLst>
                                      </p:cBhvr>
                                      <p:tavLst>
                                        <p:tav tm="0">
                                          <p:val>
                                            <p:strVal val="#ppt_x"/>
                                          </p:val>
                                        </p:tav>
                                        <p:tav tm="100000">
                                          <p:val>
                                            <p:strVal val="#ppt_x"/>
                                          </p:val>
                                        </p:tav>
                                      </p:tavLst>
                                    </p:anim>
                                    <p:anim calcmode="lin" valueType="num">
                                      <p:cBhvr additive="base">
                                        <p:cTn id="23" dur="500" fill="hold"/>
                                        <p:tgtEl>
                                          <p:spTgt spid="111"/>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134"/>
                                        </p:tgtEl>
                                        <p:attrNameLst>
                                          <p:attrName>style.visibility</p:attrName>
                                        </p:attrNameLst>
                                      </p:cBhvr>
                                      <p:to>
                                        <p:strVal val="visible"/>
                                      </p:to>
                                    </p:set>
                                    <p:animEffect transition="in" filter="fade">
                                      <p:cBhvr>
                                        <p:cTn id="27" dur="500"/>
                                        <p:tgtEl>
                                          <p:spTgt spid="134"/>
                                        </p:tgtEl>
                                      </p:cBhvr>
                                    </p:animEffect>
                                  </p:childTnLst>
                                </p:cTn>
                              </p:par>
                            </p:childTnLst>
                          </p:cTn>
                        </p:par>
                        <p:par>
                          <p:cTn id="28" fill="hold">
                            <p:stCondLst>
                              <p:cond delay="2500"/>
                            </p:stCondLst>
                            <p:childTnLst>
                              <p:par>
                                <p:cTn id="29" presetID="10" presetClass="entr" presetSubtype="0" fill="hold" nodeType="afterEffect">
                                  <p:stCondLst>
                                    <p:cond delay="0"/>
                                  </p:stCondLst>
                                  <p:childTnLst>
                                    <p:set>
                                      <p:cBhvr>
                                        <p:cTn id="30" dur="1" fill="hold">
                                          <p:stCondLst>
                                            <p:cond delay="0"/>
                                          </p:stCondLst>
                                        </p:cTn>
                                        <p:tgtEl>
                                          <p:spTgt spid="137"/>
                                        </p:tgtEl>
                                        <p:attrNameLst>
                                          <p:attrName>style.visibility</p:attrName>
                                        </p:attrNameLst>
                                      </p:cBhvr>
                                      <p:to>
                                        <p:strVal val="visible"/>
                                      </p:to>
                                    </p:set>
                                    <p:animEffect transition="in" filter="fade">
                                      <p:cBhvr>
                                        <p:cTn id="31" dur="500"/>
                                        <p:tgtEl>
                                          <p:spTgt spid="137"/>
                                        </p:tgtEl>
                                      </p:cBhvr>
                                    </p:animEffect>
                                  </p:childTnLst>
                                </p:cTn>
                              </p:par>
                            </p:childTnLst>
                          </p:cTn>
                        </p:par>
                        <p:par>
                          <p:cTn id="32" fill="hold">
                            <p:stCondLst>
                              <p:cond delay="3000"/>
                            </p:stCondLst>
                            <p:childTnLst>
                              <p:par>
                                <p:cTn id="33" presetID="10" presetClass="entr" presetSubtype="0" fill="hold" grpId="0" nodeType="afterEffect">
                                  <p:stCondLst>
                                    <p:cond delay="0"/>
                                  </p:stCondLst>
                                  <p:childTnLst>
                                    <p:set>
                                      <p:cBhvr>
                                        <p:cTn id="34" dur="1" fill="hold">
                                          <p:stCondLst>
                                            <p:cond delay="0"/>
                                          </p:stCondLst>
                                        </p:cTn>
                                        <p:tgtEl>
                                          <p:spTgt spid="146"/>
                                        </p:tgtEl>
                                        <p:attrNameLst>
                                          <p:attrName>style.visibility</p:attrName>
                                        </p:attrNameLst>
                                      </p:cBhvr>
                                      <p:to>
                                        <p:strVal val="visible"/>
                                      </p:to>
                                    </p:set>
                                    <p:animEffect transition="in" filter="fade">
                                      <p:cBhvr>
                                        <p:cTn id="35" dur="500"/>
                                        <p:tgtEl>
                                          <p:spTgt spid="146"/>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149"/>
                                        </p:tgtEl>
                                        <p:attrNameLst>
                                          <p:attrName>style.visibility</p:attrName>
                                        </p:attrNameLst>
                                      </p:cBhvr>
                                      <p:to>
                                        <p:strVal val="visible"/>
                                      </p:to>
                                    </p:set>
                                    <p:animEffect transition="in" filter="fade">
                                      <p:cBhvr>
                                        <p:cTn id="39" dur="500"/>
                                        <p:tgtEl>
                                          <p:spTgt spid="149"/>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152"/>
                                        </p:tgtEl>
                                        <p:attrNameLst>
                                          <p:attrName>style.visibility</p:attrName>
                                        </p:attrNameLst>
                                      </p:cBhvr>
                                      <p:to>
                                        <p:strVal val="visible"/>
                                      </p:to>
                                    </p:set>
                                    <p:animEffect transition="in" filter="fade">
                                      <p:cBhvr>
                                        <p:cTn id="43"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P spid="146" grpId="0" animBg="1"/>
      <p:bldP spid="149" grpId="0" animBg="1"/>
      <p:bldP spid="1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3585722" y="1838355"/>
            <a:ext cx="4057600" cy="4018530"/>
            <a:chOff x="3295650" y="1529390"/>
            <a:chExt cx="4681537" cy="4636460"/>
          </a:xfrm>
        </p:grpSpPr>
        <p:grpSp>
          <p:nvGrpSpPr>
            <p:cNvPr id="67" name="Group 17"/>
            <p:cNvGrpSpPr/>
            <p:nvPr/>
          </p:nvGrpSpPr>
          <p:grpSpPr>
            <a:xfrm>
              <a:off x="3295650" y="1529390"/>
              <a:ext cx="4681537" cy="4636460"/>
              <a:chOff x="3109913" y="1038859"/>
              <a:chExt cx="5176837" cy="5126991"/>
            </a:xfrm>
            <a:blipFill>
              <a:blip r:embed="rId4"/>
              <a:stretch>
                <a:fillRect/>
              </a:stretch>
            </a:blipFill>
          </p:grpSpPr>
          <p:sp>
            <p:nvSpPr>
              <p:cNvPr id="68" name="Freeform 5"/>
              <p:cNvSpPr/>
              <p:nvPr/>
            </p:nvSpPr>
            <p:spPr bwMode="auto">
              <a:xfrm>
                <a:off x="5249720" y="3604728"/>
                <a:ext cx="2454309" cy="1413483"/>
              </a:xfrm>
              <a:custGeom>
                <a:avLst/>
                <a:gdLst>
                  <a:gd name="T0" fmla="*/ 690 w 2068"/>
                  <a:gd name="T1" fmla="*/ 0 h 1191"/>
                  <a:gd name="T2" fmla="*/ 690 w 2068"/>
                  <a:gd name="T3" fmla="*/ 0 h 1191"/>
                  <a:gd name="T4" fmla="*/ 0 w 2068"/>
                  <a:gd name="T5" fmla="*/ 1191 h 1191"/>
                  <a:gd name="T6" fmla="*/ 0 w 2068"/>
                  <a:gd name="T7" fmla="*/ 1191 h 1191"/>
                  <a:gd name="T8" fmla="*/ 1380 w 2068"/>
                  <a:gd name="T9" fmla="*/ 1189 h 1191"/>
                  <a:gd name="T10" fmla="*/ 2068 w 2068"/>
                  <a:gd name="T11" fmla="*/ 0 h 1191"/>
                  <a:gd name="T12" fmla="*/ 2068 w 2068"/>
                  <a:gd name="T13" fmla="*/ 0 h 1191"/>
                  <a:gd name="T14" fmla="*/ 2068 w 2068"/>
                  <a:gd name="T15" fmla="*/ 0 h 1191"/>
                  <a:gd name="T16" fmla="*/ 690 w 2068"/>
                  <a:gd name="T17" fmla="*/ 0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8" h="1191">
                    <a:moveTo>
                      <a:pt x="690" y="0"/>
                    </a:moveTo>
                    <a:lnTo>
                      <a:pt x="690" y="0"/>
                    </a:lnTo>
                    <a:lnTo>
                      <a:pt x="0" y="1191"/>
                    </a:lnTo>
                    <a:lnTo>
                      <a:pt x="0" y="1191"/>
                    </a:lnTo>
                    <a:lnTo>
                      <a:pt x="1380" y="1189"/>
                    </a:lnTo>
                    <a:lnTo>
                      <a:pt x="2068" y="0"/>
                    </a:lnTo>
                    <a:lnTo>
                      <a:pt x="2068" y="0"/>
                    </a:lnTo>
                    <a:lnTo>
                      <a:pt x="2068" y="0"/>
                    </a:lnTo>
                    <a:lnTo>
                      <a:pt x="690" y="0"/>
                    </a:lnTo>
                    <a:close/>
                  </a:path>
                </a:pathLst>
              </a:custGeom>
              <a:grpFill/>
              <a:ln>
                <a:noFill/>
              </a:ln>
            </p:spPr>
            <p:txBody>
              <a:bodyPr vert="horz" wrap="square" lIns="91440" tIns="45720" rIns="91440" bIns="45720" numCol="1" anchor="t" anchorCtr="0" compatLnSpc="1"/>
              <a:lstStyle/>
              <a:p>
                <a:endParaRPr lang="en-AU"/>
              </a:p>
            </p:txBody>
          </p:sp>
          <p:sp>
            <p:nvSpPr>
              <p:cNvPr id="69" name="Freeform 6"/>
              <p:cNvSpPr/>
              <p:nvPr/>
            </p:nvSpPr>
            <p:spPr bwMode="auto">
              <a:xfrm>
                <a:off x="5249720" y="2185311"/>
                <a:ext cx="2454309" cy="1419417"/>
              </a:xfrm>
              <a:custGeom>
                <a:avLst/>
                <a:gdLst>
                  <a:gd name="T0" fmla="*/ 2 w 2068"/>
                  <a:gd name="T1" fmla="*/ 0 h 1196"/>
                  <a:gd name="T2" fmla="*/ 0 w 2068"/>
                  <a:gd name="T3" fmla="*/ 0 h 1196"/>
                  <a:gd name="T4" fmla="*/ 690 w 2068"/>
                  <a:gd name="T5" fmla="*/ 1196 h 1196"/>
                  <a:gd name="T6" fmla="*/ 690 w 2068"/>
                  <a:gd name="T7" fmla="*/ 1196 h 1196"/>
                  <a:gd name="T8" fmla="*/ 690 w 2068"/>
                  <a:gd name="T9" fmla="*/ 1196 h 1196"/>
                  <a:gd name="T10" fmla="*/ 2068 w 2068"/>
                  <a:gd name="T11" fmla="*/ 1196 h 1196"/>
                  <a:gd name="T12" fmla="*/ 2068 w 2068"/>
                  <a:gd name="T13" fmla="*/ 1196 h 1196"/>
                  <a:gd name="T14" fmla="*/ 1380 w 2068"/>
                  <a:gd name="T15" fmla="*/ 0 h 1196"/>
                  <a:gd name="T16" fmla="*/ 2 w 2068"/>
                  <a:gd name="T17" fmla="*/ 0 h 1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8" h="1196">
                    <a:moveTo>
                      <a:pt x="2" y="0"/>
                    </a:moveTo>
                    <a:lnTo>
                      <a:pt x="0" y="0"/>
                    </a:lnTo>
                    <a:lnTo>
                      <a:pt x="690" y="1196"/>
                    </a:lnTo>
                    <a:lnTo>
                      <a:pt x="690" y="1196"/>
                    </a:lnTo>
                    <a:lnTo>
                      <a:pt x="690" y="1196"/>
                    </a:lnTo>
                    <a:lnTo>
                      <a:pt x="2068" y="1196"/>
                    </a:lnTo>
                    <a:lnTo>
                      <a:pt x="2068" y="1196"/>
                    </a:lnTo>
                    <a:lnTo>
                      <a:pt x="1380" y="0"/>
                    </a:lnTo>
                    <a:lnTo>
                      <a:pt x="2" y="0"/>
                    </a:lnTo>
                    <a:close/>
                  </a:path>
                </a:pathLst>
              </a:custGeom>
              <a:grpFill/>
              <a:ln>
                <a:noFill/>
              </a:ln>
            </p:spPr>
            <p:txBody>
              <a:bodyPr vert="horz" wrap="square" lIns="91440" tIns="45720" rIns="91440" bIns="45720" numCol="1" anchor="t" anchorCtr="0" compatLnSpc="1"/>
              <a:lstStyle/>
              <a:p>
                <a:endParaRPr lang="en-AU"/>
              </a:p>
            </p:txBody>
          </p:sp>
          <p:sp>
            <p:nvSpPr>
              <p:cNvPr id="70" name="Freeform 7"/>
              <p:cNvSpPr/>
              <p:nvPr/>
            </p:nvSpPr>
            <p:spPr bwMode="auto">
              <a:xfrm>
                <a:off x="4433199" y="2185311"/>
                <a:ext cx="1635415" cy="2832900"/>
              </a:xfrm>
              <a:custGeom>
                <a:avLst/>
                <a:gdLst>
                  <a:gd name="T0" fmla="*/ 688 w 1378"/>
                  <a:gd name="T1" fmla="*/ 0 h 2387"/>
                  <a:gd name="T2" fmla="*/ 0 w 1378"/>
                  <a:gd name="T3" fmla="*/ 1194 h 2387"/>
                  <a:gd name="T4" fmla="*/ 688 w 1378"/>
                  <a:gd name="T5" fmla="*/ 2387 h 2387"/>
                  <a:gd name="T6" fmla="*/ 1378 w 1378"/>
                  <a:gd name="T7" fmla="*/ 1196 h 2387"/>
                  <a:gd name="T8" fmla="*/ 688 w 1378"/>
                  <a:gd name="T9" fmla="*/ 0 h 2387"/>
                </a:gdLst>
                <a:ahLst/>
                <a:cxnLst>
                  <a:cxn ang="0">
                    <a:pos x="T0" y="T1"/>
                  </a:cxn>
                  <a:cxn ang="0">
                    <a:pos x="T2" y="T3"/>
                  </a:cxn>
                  <a:cxn ang="0">
                    <a:pos x="T4" y="T5"/>
                  </a:cxn>
                  <a:cxn ang="0">
                    <a:pos x="T6" y="T7"/>
                  </a:cxn>
                  <a:cxn ang="0">
                    <a:pos x="T8" y="T9"/>
                  </a:cxn>
                </a:cxnLst>
                <a:rect l="0" t="0" r="r" b="b"/>
                <a:pathLst>
                  <a:path w="1378" h="2387">
                    <a:moveTo>
                      <a:pt x="688" y="0"/>
                    </a:moveTo>
                    <a:lnTo>
                      <a:pt x="0" y="1194"/>
                    </a:lnTo>
                    <a:lnTo>
                      <a:pt x="688" y="2387"/>
                    </a:lnTo>
                    <a:lnTo>
                      <a:pt x="1378" y="1196"/>
                    </a:lnTo>
                    <a:lnTo>
                      <a:pt x="688" y="0"/>
                    </a:lnTo>
                    <a:close/>
                  </a:path>
                </a:pathLst>
              </a:custGeom>
              <a:grpFill/>
              <a:ln>
                <a:noFill/>
              </a:ln>
            </p:spPr>
            <p:txBody>
              <a:bodyPr vert="horz" wrap="square" lIns="91440" tIns="45720" rIns="91440" bIns="45720" numCol="1" anchor="t" anchorCtr="0" compatLnSpc="1"/>
              <a:lstStyle/>
              <a:p>
                <a:endParaRPr lang="en-AU"/>
              </a:p>
            </p:txBody>
          </p:sp>
          <p:sp>
            <p:nvSpPr>
              <p:cNvPr id="71" name="Freeform 8"/>
              <p:cNvSpPr/>
              <p:nvPr/>
            </p:nvSpPr>
            <p:spPr bwMode="auto">
              <a:xfrm>
                <a:off x="5330422" y="3604728"/>
                <a:ext cx="2218136" cy="1277001"/>
              </a:xfrm>
              <a:custGeom>
                <a:avLst/>
                <a:gdLst>
                  <a:gd name="T0" fmla="*/ 622 w 1869"/>
                  <a:gd name="T1" fmla="*/ 0 h 1076"/>
                  <a:gd name="T2" fmla="*/ 622 w 1869"/>
                  <a:gd name="T3" fmla="*/ 0 h 1076"/>
                  <a:gd name="T4" fmla="*/ 0 w 1869"/>
                  <a:gd name="T5" fmla="*/ 1076 h 1076"/>
                  <a:gd name="T6" fmla="*/ 0 w 1869"/>
                  <a:gd name="T7" fmla="*/ 1076 h 1076"/>
                  <a:gd name="T8" fmla="*/ 1244 w 1869"/>
                  <a:gd name="T9" fmla="*/ 1075 h 1076"/>
                  <a:gd name="T10" fmla="*/ 1869 w 1869"/>
                  <a:gd name="T11" fmla="*/ 0 h 1076"/>
                  <a:gd name="T12" fmla="*/ 1869 w 1869"/>
                  <a:gd name="T13" fmla="*/ 0 h 1076"/>
                  <a:gd name="T14" fmla="*/ 1869 w 1869"/>
                  <a:gd name="T15" fmla="*/ 0 h 1076"/>
                  <a:gd name="T16" fmla="*/ 622 w 1869"/>
                  <a:gd name="T17" fmla="*/ 0 h 10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9" h="1076">
                    <a:moveTo>
                      <a:pt x="622" y="0"/>
                    </a:moveTo>
                    <a:lnTo>
                      <a:pt x="622" y="0"/>
                    </a:lnTo>
                    <a:lnTo>
                      <a:pt x="0" y="1076"/>
                    </a:lnTo>
                    <a:lnTo>
                      <a:pt x="0" y="1076"/>
                    </a:lnTo>
                    <a:lnTo>
                      <a:pt x="1244" y="1075"/>
                    </a:lnTo>
                    <a:lnTo>
                      <a:pt x="1869" y="0"/>
                    </a:lnTo>
                    <a:lnTo>
                      <a:pt x="1869" y="0"/>
                    </a:lnTo>
                    <a:lnTo>
                      <a:pt x="1869" y="0"/>
                    </a:lnTo>
                    <a:lnTo>
                      <a:pt x="622" y="0"/>
                    </a:lnTo>
                    <a:close/>
                  </a:path>
                </a:pathLst>
              </a:custGeom>
              <a:grpFill/>
              <a:ln>
                <a:noFill/>
              </a:ln>
            </p:spPr>
            <p:txBody>
              <a:bodyPr vert="horz" wrap="square" lIns="91440" tIns="45720" rIns="91440" bIns="45720" numCol="1" anchor="t" anchorCtr="0" compatLnSpc="1"/>
              <a:lstStyle/>
              <a:p>
                <a:endParaRPr lang="en-AU"/>
              </a:p>
            </p:txBody>
          </p:sp>
          <p:sp>
            <p:nvSpPr>
              <p:cNvPr id="72" name="Freeform 9"/>
              <p:cNvSpPr/>
              <p:nvPr/>
            </p:nvSpPr>
            <p:spPr bwMode="auto">
              <a:xfrm>
                <a:off x="3109913" y="2320607"/>
                <a:ext cx="2220509" cy="1278188"/>
              </a:xfrm>
              <a:custGeom>
                <a:avLst/>
                <a:gdLst>
                  <a:gd name="T0" fmla="*/ 624 w 1871"/>
                  <a:gd name="T1" fmla="*/ 0 h 1077"/>
                  <a:gd name="T2" fmla="*/ 624 w 1871"/>
                  <a:gd name="T3" fmla="*/ 0 h 1077"/>
                  <a:gd name="T4" fmla="*/ 0 w 1871"/>
                  <a:gd name="T5" fmla="*/ 1077 h 1077"/>
                  <a:gd name="T6" fmla="*/ 0 w 1871"/>
                  <a:gd name="T7" fmla="*/ 1077 h 1077"/>
                  <a:gd name="T8" fmla="*/ 1247 w 1871"/>
                  <a:gd name="T9" fmla="*/ 1075 h 1077"/>
                  <a:gd name="T10" fmla="*/ 1871 w 1871"/>
                  <a:gd name="T11" fmla="*/ 0 h 1077"/>
                  <a:gd name="T12" fmla="*/ 1871 w 1871"/>
                  <a:gd name="T13" fmla="*/ 0 h 1077"/>
                  <a:gd name="T14" fmla="*/ 1871 w 1871"/>
                  <a:gd name="T15" fmla="*/ 0 h 1077"/>
                  <a:gd name="T16" fmla="*/ 624 w 1871"/>
                  <a:gd name="T17" fmla="*/ 0 h 10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1" h="1077">
                    <a:moveTo>
                      <a:pt x="624" y="0"/>
                    </a:moveTo>
                    <a:lnTo>
                      <a:pt x="624" y="0"/>
                    </a:lnTo>
                    <a:lnTo>
                      <a:pt x="0" y="1077"/>
                    </a:lnTo>
                    <a:lnTo>
                      <a:pt x="0" y="1077"/>
                    </a:lnTo>
                    <a:lnTo>
                      <a:pt x="1247" y="1075"/>
                    </a:lnTo>
                    <a:lnTo>
                      <a:pt x="1871" y="0"/>
                    </a:lnTo>
                    <a:lnTo>
                      <a:pt x="1871" y="0"/>
                    </a:lnTo>
                    <a:lnTo>
                      <a:pt x="1871" y="0"/>
                    </a:lnTo>
                    <a:lnTo>
                      <a:pt x="624" y="0"/>
                    </a:lnTo>
                    <a:close/>
                  </a:path>
                </a:pathLst>
              </a:custGeom>
              <a:grpFill/>
              <a:ln>
                <a:noFill/>
              </a:ln>
            </p:spPr>
            <p:txBody>
              <a:bodyPr vert="horz" wrap="square" lIns="91440" tIns="45720" rIns="91440" bIns="45720" numCol="1" anchor="t" anchorCtr="0" compatLnSpc="1"/>
              <a:lstStyle/>
              <a:p>
                <a:endParaRPr lang="en-AU"/>
              </a:p>
            </p:txBody>
          </p:sp>
          <p:sp>
            <p:nvSpPr>
              <p:cNvPr id="73" name="Freeform 10"/>
              <p:cNvSpPr/>
              <p:nvPr/>
            </p:nvSpPr>
            <p:spPr bwMode="auto">
              <a:xfrm>
                <a:off x="5330422" y="2320607"/>
                <a:ext cx="2218136" cy="1284121"/>
              </a:xfrm>
              <a:custGeom>
                <a:avLst/>
                <a:gdLst>
                  <a:gd name="T0" fmla="*/ 0 w 1869"/>
                  <a:gd name="T1" fmla="*/ 0 h 1082"/>
                  <a:gd name="T2" fmla="*/ 0 w 1869"/>
                  <a:gd name="T3" fmla="*/ 0 h 1082"/>
                  <a:gd name="T4" fmla="*/ 622 w 1869"/>
                  <a:gd name="T5" fmla="*/ 1082 h 1082"/>
                  <a:gd name="T6" fmla="*/ 622 w 1869"/>
                  <a:gd name="T7" fmla="*/ 1082 h 1082"/>
                  <a:gd name="T8" fmla="*/ 622 w 1869"/>
                  <a:gd name="T9" fmla="*/ 1082 h 1082"/>
                  <a:gd name="T10" fmla="*/ 1869 w 1869"/>
                  <a:gd name="T11" fmla="*/ 1082 h 1082"/>
                  <a:gd name="T12" fmla="*/ 1869 w 1869"/>
                  <a:gd name="T13" fmla="*/ 1082 h 1082"/>
                  <a:gd name="T14" fmla="*/ 1244 w 1869"/>
                  <a:gd name="T15" fmla="*/ 0 h 1082"/>
                  <a:gd name="T16" fmla="*/ 0 w 1869"/>
                  <a:gd name="T17" fmla="*/ 0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9" h="1082">
                    <a:moveTo>
                      <a:pt x="0" y="0"/>
                    </a:moveTo>
                    <a:lnTo>
                      <a:pt x="0" y="0"/>
                    </a:lnTo>
                    <a:lnTo>
                      <a:pt x="622" y="1082"/>
                    </a:lnTo>
                    <a:lnTo>
                      <a:pt x="622" y="1082"/>
                    </a:lnTo>
                    <a:lnTo>
                      <a:pt x="622" y="1082"/>
                    </a:lnTo>
                    <a:lnTo>
                      <a:pt x="1869" y="1082"/>
                    </a:lnTo>
                    <a:lnTo>
                      <a:pt x="1869" y="1082"/>
                    </a:lnTo>
                    <a:lnTo>
                      <a:pt x="1244" y="0"/>
                    </a:lnTo>
                    <a:lnTo>
                      <a:pt x="0" y="0"/>
                    </a:lnTo>
                    <a:close/>
                  </a:path>
                </a:pathLst>
              </a:custGeom>
              <a:grpFill/>
              <a:ln>
                <a:noFill/>
              </a:ln>
            </p:spPr>
            <p:txBody>
              <a:bodyPr vert="horz" wrap="square" lIns="91440" tIns="45720" rIns="91440" bIns="45720" numCol="1" anchor="t" anchorCtr="0" compatLnSpc="1"/>
              <a:lstStyle/>
              <a:p>
                <a:endParaRPr lang="en-AU"/>
              </a:p>
            </p:txBody>
          </p:sp>
          <p:sp>
            <p:nvSpPr>
              <p:cNvPr id="74" name="Freeform 11"/>
              <p:cNvSpPr/>
              <p:nvPr/>
            </p:nvSpPr>
            <p:spPr bwMode="auto">
              <a:xfrm>
                <a:off x="5330422" y="4881729"/>
                <a:ext cx="2218136" cy="1284121"/>
              </a:xfrm>
              <a:custGeom>
                <a:avLst/>
                <a:gdLst>
                  <a:gd name="T0" fmla="*/ 0 w 1869"/>
                  <a:gd name="T1" fmla="*/ 0 h 1082"/>
                  <a:gd name="T2" fmla="*/ 0 w 1869"/>
                  <a:gd name="T3" fmla="*/ 0 h 1082"/>
                  <a:gd name="T4" fmla="*/ 622 w 1869"/>
                  <a:gd name="T5" fmla="*/ 1082 h 1082"/>
                  <a:gd name="T6" fmla="*/ 622 w 1869"/>
                  <a:gd name="T7" fmla="*/ 1082 h 1082"/>
                  <a:gd name="T8" fmla="*/ 622 w 1869"/>
                  <a:gd name="T9" fmla="*/ 1082 h 1082"/>
                  <a:gd name="T10" fmla="*/ 1869 w 1869"/>
                  <a:gd name="T11" fmla="*/ 1082 h 1082"/>
                  <a:gd name="T12" fmla="*/ 1869 w 1869"/>
                  <a:gd name="T13" fmla="*/ 1082 h 1082"/>
                  <a:gd name="T14" fmla="*/ 1246 w 1869"/>
                  <a:gd name="T15" fmla="*/ 0 h 1082"/>
                  <a:gd name="T16" fmla="*/ 0 w 1869"/>
                  <a:gd name="T17" fmla="*/ 0 h 10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9" h="1082">
                    <a:moveTo>
                      <a:pt x="0" y="0"/>
                    </a:moveTo>
                    <a:lnTo>
                      <a:pt x="0" y="0"/>
                    </a:lnTo>
                    <a:lnTo>
                      <a:pt x="622" y="1082"/>
                    </a:lnTo>
                    <a:lnTo>
                      <a:pt x="622" y="1082"/>
                    </a:lnTo>
                    <a:lnTo>
                      <a:pt x="622" y="1082"/>
                    </a:lnTo>
                    <a:lnTo>
                      <a:pt x="1869" y="1082"/>
                    </a:lnTo>
                    <a:lnTo>
                      <a:pt x="1869" y="1082"/>
                    </a:lnTo>
                    <a:lnTo>
                      <a:pt x="1246" y="0"/>
                    </a:lnTo>
                    <a:lnTo>
                      <a:pt x="0" y="0"/>
                    </a:lnTo>
                    <a:close/>
                  </a:path>
                </a:pathLst>
              </a:custGeom>
              <a:grpFill/>
              <a:ln>
                <a:noFill/>
              </a:ln>
            </p:spPr>
            <p:txBody>
              <a:bodyPr vert="horz" wrap="square" lIns="91440" tIns="45720" rIns="91440" bIns="45720" numCol="1" anchor="t" anchorCtr="0" compatLnSpc="1"/>
              <a:lstStyle/>
              <a:p>
                <a:endParaRPr lang="en-AU"/>
              </a:p>
            </p:txBody>
          </p:sp>
          <p:sp>
            <p:nvSpPr>
              <p:cNvPr id="75" name="Freeform 12"/>
              <p:cNvSpPr/>
              <p:nvPr/>
            </p:nvSpPr>
            <p:spPr bwMode="auto">
              <a:xfrm>
                <a:off x="4589857" y="2320607"/>
                <a:ext cx="1478757" cy="2561122"/>
              </a:xfrm>
              <a:custGeom>
                <a:avLst/>
                <a:gdLst>
                  <a:gd name="T0" fmla="*/ 624 w 1246"/>
                  <a:gd name="T1" fmla="*/ 0 h 2158"/>
                  <a:gd name="T2" fmla="*/ 0 w 1246"/>
                  <a:gd name="T3" fmla="*/ 1080 h 2158"/>
                  <a:gd name="T4" fmla="*/ 624 w 1246"/>
                  <a:gd name="T5" fmla="*/ 2158 h 2158"/>
                  <a:gd name="T6" fmla="*/ 1246 w 1246"/>
                  <a:gd name="T7" fmla="*/ 1082 h 2158"/>
                  <a:gd name="T8" fmla="*/ 624 w 1246"/>
                  <a:gd name="T9" fmla="*/ 0 h 2158"/>
                </a:gdLst>
                <a:ahLst/>
                <a:cxnLst>
                  <a:cxn ang="0">
                    <a:pos x="T0" y="T1"/>
                  </a:cxn>
                  <a:cxn ang="0">
                    <a:pos x="T2" y="T3"/>
                  </a:cxn>
                  <a:cxn ang="0">
                    <a:pos x="T4" y="T5"/>
                  </a:cxn>
                  <a:cxn ang="0">
                    <a:pos x="T6" y="T7"/>
                  </a:cxn>
                  <a:cxn ang="0">
                    <a:pos x="T8" y="T9"/>
                  </a:cxn>
                </a:cxnLst>
                <a:rect l="0" t="0" r="r" b="b"/>
                <a:pathLst>
                  <a:path w="1246" h="2158">
                    <a:moveTo>
                      <a:pt x="624" y="0"/>
                    </a:moveTo>
                    <a:lnTo>
                      <a:pt x="0" y="1080"/>
                    </a:lnTo>
                    <a:lnTo>
                      <a:pt x="624" y="2158"/>
                    </a:lnTo>
                    <a:lnTo>
                      <a:pt x="1246" y="1082"/>
                    </a:lnTo>
                    <a:lnTo>
                      <a:pt x="624" y="0"/>
                    </a:lnTo>
                    <a:close/>
                  </a:path>
                </a:pathLst>
              </a:custGeom>
              <a:grpFill/>
              <a:ln>
                <a:noFill/>
              </a:ln>
            </p:spPr>
            <p:txBody>
              <a:bodyPr vert="horz" wrap="square" lIns="91440" tIns="45720" rIns="91440" bIns="45720" numCol="1" anchor="t" anchorCtr="0" compatLnSpc="1"/>
              <a:lstStyle/>
              <a:p>
                <a:endParaRPr lang="en-AU"/>
              </a:p>
            </p:txBody>
          </p:sp>
          <p:sp>
            <p:nvSpPr>
              <p:cNvPr id="76" name="Freeform 13"/>
              <p:cNvSpPr/>
              <p:nvPr/>
            </p:nvSpPr>
            <p:spPr bwMode="auto">
              <a:xfrm>
                <a:off x="6809179" y="1038859"/>
                <a:ext cx="1477571" cy="2561122"/>
              </a:xfrm>
              <a:custGeom>
                <a:avLst/>
                <a:gdLst>
                  <a:gd name="T0" fmla="*/ 623 w 1245"/>
                  <a:gd name="T1" fmla="*/ 0 h 2158"/>
                  <a:gd name="T2" fmla="*/ 0 w 1245"/>
                  <a:gd name="T3" fmla="*/ 1080 h 2158"/>
                  <a:gd name="T4" fmla="*/ 623 w 1245"/>
                  <a:gd name="T5" fmla="*/ 2158 h 2158"/>
                  <a:gd name="T6" fmla="*/ 1245 w 1245"/>
                  <a:gd name="T7" fmla="*/ 1082 h 2158"/>
                  <a:gd name="T8" fmla="*/ 623 w 1245"/>
                  <a:gd name="T9" fmla="*/ 0 h 2158"/>
                </a:gdLst>
                <a:ahLst/>
                <a:cxnLst>
                  <a:cxn ang="0">
                    <a:pos x="T0" y="T1"/>
                  </a:cxn>
                  <a:cxn ang="0">
                    <a:pos x="T2" y="T3"/>
                  </a:cxn>
                  <a:cxn ang="0">
                    <a:pos x="T4" y="T5"/>
                  </a:cxn>
                  <a:cxn ang="0">
                    <a:pos x="T6" y="T7"/>
                  </a:cxn>
                  <a:cxn ang="0">
                    <a:pos x="T8" y="T9"/>
                  </a:cxn>
                </a:cxnLst>
                <a:rect l="0" t="0" r="r" b="b"/>
                <a:pathLst>
                  <a:path w="1245" h="2158">
                    <a:moveTo>
                      <a:pt x="623" y="0"/>
                    </a:moveTo>
                    <a:lnTo>
                      <a:pt x="0" y="1080"/>
                    </a:lnTo>
                    <a:lnTo>
                      <a:pt x="623" y="2158"/>
                    </a:lnTo>
                    <a:lnTo>
                      <a:pt x="1245" y="1082"/>
                    </a:lnTo>
                    <a:lnTo>
                      <a:pt x="623" y="0"/>
                    </a:lnTo>
                    <a:close/>
                  </a:path>
                </a:pathLst>
              </a:custGeom>
              <a:grpFill/>
              <a:ln>
                <a:noFill/>
              </a:ln>
            </p:spPr>
            <p:txBody>
              <a:bodyPr vert="horz" wrap="square" lIns="91440" tIns="45720" rIns="91440" bIns="45720" numCol="1" anchor="t" anchorCtr="0" compatLnSpc="1"/>
              <a:lstStyle/>
              <a:p>
                <a:endParaRPr lang="en-AU"/>
              </a:p>
            </p:txBody>
          </p:sp>
        </p:grpSp>
        <p:sp>
          <p:nvSpPr>
            <p:cNvPr id="85" name="Freeform 33"/>
            <p:cNvSpPr>
              <a:spLocks noEditPoints="1"/>
            </p:cNvSpPr>
            <p:nvPr/>
          </p:nvSpPr>
          <p:spPr bwMode="auto">
            <a:xfrm>
              <a:off x="3841750" y="2944834"/>
              <a:ext cx="791739" cy="539059"/>
            </a:xfrm>
            <a:custGeom>
              <a:avLst/>
              <a:gdLst>
                <a:gd name="T0" fmla="*/ 135 w 157"/>
                <a:gd name="T1" fmla="*/ 47 h 107"/>
                <a:gd name="T2" fmla="*/ 137 w 157"/>
                <a:gd name="T3" fmla="*/ 37 h 107"/>
                <a:gd name="T4" fmla="*/ 100 w 157"/>
                <a:gd name="T5" fmla="*/ 0 h 107"/>
                <a:gd name="T6" fmla="*/ 73 w 157"/>
                <a:gd name="T7" fmla="*/ 18 h 107"/>
                <a:gd name="T8" fmla="*/ 46 w 157"/>
                <a:gd name="T9" fmla="*/ 8 h 107"/>
                <a:gd name="T10" fmla="*/ 20 w 157"/>
                <a:gd name="T11" fmla="*/ 40 h 107"/>
                <a:gd name="T12" fmla="*/ 21 w 157"/>
                <a:gd name="T13" fmla="*/ 47 h 107"/>
                <a:gd name="T14" fmla="*/ 0 w 157"/>
                <a:gd name="T15" fmla="*/ 76 h 107"/>
                <a:gd name="T16" fmla="*/ 31 w 157"/>
                <a:gd name="T17" fmla="*/ 107 h 107"/>
                <a:gd name="T18" fmla="*/ 126 w 157"/>
                <a:gd name="T19" fmla="*/ 107 h 107"/>
                <a:gd name="T20" fmla="*/ 157 w 157"/>
                <a:gd name="T21" fmla="*/ 76 h 107"/>
                <a:gd name="T22" fmla="*/ 135 w 157"/>
                <a:gd name="T23" fmla="*/ 47 h 107"/>
                <a:gd name="T24" fmla="*/ 120 w 157"/>
                <a:gd name="T25" fmla="*/ 101 h 107"/>
                <a:gd name="T26" fmla="*/ 79 w 157"/>
                <a:gd name="T27" fmla="*/ 101 h 107"/>
                <a:gd name="T28" fmla="*/ 104 w 157"/>
                <a:gd name="T29" fmla="*/ 76 h 107"/>
                <a:gd name="T30" fmla="*/ 103 w 157"/>
                <a:gd name="T31" fmla="*/ 73 h 107"/>
                <a:gd name="T32" fmla="*/ 92 w 157"/>
                <a:gd name="T33" fmla="*/ 73 h 107"/>
                <a:gd name="T34" fmla="*/ 92 w 157"/>
                <a:gd name="T35" fmla="*/ 68 h 107"/>
                <a:gd name="T36" fmla="*/ 92 w 157"/>
                <a:gd name="T37" fmla="*/ 37 h 107"/>
                <a:gd name="T38" fmla="*/ 90 w 157"/>
                <a:gd name="T39" fmla="*/ 36 h 107"/>
                <a:gd name="T40" fmla="*/ 64 w 157"/>
                <a:gd name="T41" fmla="*/ 36 h 107"/>
                <a:gd name="T42" fmla="*/ 62 w 157"/>
                <a:gd name="T43" fmla="*/ 38 h 107"/>
                <a:gd name="T44" fmla="*/ 62 w 157"/>
                <a:gd name="T45" fmla="*/ 68 h 107"/>
                <a:gd name="T46" fmla="*/ 62 w 157"/>
                <a:gd name="T47" fmla="*/ 73 h 107"/>
                <a:gd name="T48" fmla="*/ 51 w 157"/>
                <a:gd name="T49" fmla="*/ 73 h 107"/>
                <a:gd name="T50" fmla="*/ 51 w 157"/>
                <a:gd name="T51" fmla="*/ 76 h 107"/>
                <a:gd name="T52" fmla="*/ 76 w 157"/>
                <a:gd name="T53" fmla="*/ 101 h 107"/>
                <a:gd name="T54" fmla="*/ 38 w 157"/>
                <a:gd name="T55" fmla="*/ 101 h 107"/>
                <a:gd name="T56" fmla="*/ 11 w 157"/>
                <a:gd name="T57" fmla="*/ 75 h 107"/>
                <a:gd name="T58" fmla="*/ 29 w 157"/>
                <a:gd name="T59" fmla="*/ 50 h 107"/>
                <a:gd name="T60" fmla="*/ 28 w 157"/>
                <a:gd name="T61" fmla="*/ 44 h 107"/>
                <a:gd name="T62" fmla="*/ 51 w 157"/>
                <a:gd name="T63" fmla="*/ 17 h 107"/>
                <a:gd name="T64" fmla="*/ 75 w 157"/>
                <a:gd name="T65" fmla="*/ 30 h 107"/>
                <a:gd name="T66" fmla="*/ 98 w 157"/>
                <a:gd name="T67" fmla="*/ 11 h 107"/>
                <a:gd name="T68" fmla="*/ 128 w 157"/>
                <a:gd name="T69" fmla="*/ 42 h 107"/>
                <a:gd name="T70" fmla="*/ 127 w 157"/>
                <a:gd name="T71" fmla="*/ 50 h 107"/>
                <a:gd name="T72" fmla="*/ 147 w 157"/>
                <a:gd name="T73" fmla="*/ 75 h 107"/>
                <a:gd name="T74" fmla="*/ 120 w 157"/>
                <a:gd name="T75"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7">
                  <a:moveTo>
                    <a:pt x="135" y="47"/>
                  </a:moveTo>
                  <a:cubicBezTo>
                    <a:pt x="136" y="44"/>
                    <a:pt x="137" y="40"/>
                    <a:pt x="137" y="37"/>
                  </a:cubicBezTo>
                  <a:cubicBezTo>
                    <a:pt x="137" y="17"/>
                    <a:pt x="120" y="0"/>
                    <a:pt x="100" y="0"/>
                  </a:cubicBezTo>
                  <a:cubicBezTo>
                    <a:pt x="76" y="0"/>
                    <a:pt x="73" y="18"/>
                    <a:pt x="73" y="18"/>
                  </a:cubicBezTo>
                  <a:cubicBezTo>
                    <a:pt x="73" y="18"/>
                    <a:pt x="63" y="6"/>
                    <a:pt x="46" y="8"/>
                  </a:cubicBezTo>
                  <a:cubicBezTo>
                    <a:pt x="30" y="11"/>
                    <a:pt x="20" y="25"/>
                    <a:pt x="20" y="40"/>
                  </a:cubicBezTo>
                  <a:cubicBezTo>
                    <a:pt x="20" y="42"/>
                    <a:pt x="20" y="45"/>
                    <a:pt x="21" y="47"/>
                  </a:cubicBezTo>
                  <a:cubicBezTo>
                    <a:pt x="9" y="51"/>
                    <a:pt x="0" y="63"/>
                    <a:pt x="0" y="76"/>
                  </a:cubicBezTo>
                  <a:cubicBezTo>
                    <a:pt x="0" y="93"/>
                    <a:pt x="14" y="107"/>
                    <a:pt x="31" y="107"/>
                  </a:cubicBezTo>
                  <a:cubicBezTo>
                    <a:pt x="126" y="107"/>
                    <a:pt x="126" y="107"/>
                    <a:pt x="126" y="107"/>
                  </a:cubicBezTo>
                  <a:cubicBezTo>
                    <a:pt x="143" y="107"/>
                    <a:pt x="157" y="93"/>
                    <a:pt x="157" y="76"/>
                  </a:cubicBezTo>
                  <a:cubicBezTo>
                    <a:pt x="157" y="62"/>
                    <a:pt x="148" y="51"/>
                    <a:pt x="135" y="47"/>
                  </a:cubicBezTo>
                  <a:close/>
                  <a:moveTo>
                    <a:pt x="120" y="101"/>
                  </a:moveTo>
                  <a:cubicBezTo>
                    <a:pt x="79" y="101"/>
                    <a:pt x="79" y="101"/>
                    <a:pt x="79" y="101"/>
                  </a:cubicBezTo>
                  <a:cubicBezTo>
                    <a:pt x="82" y="97"/>
                    <a:pt x="104" y="76"/>
                    <a:pt x="104" y="76"/>
                  </a:cubicBezTo>
                  <a:cubicBezTo>
                    <a:pt x="104" y="76"/>
                    <a:pt x="107" y="73"/>
                    <a:pt x="103" y="73"/>
                  </a:cubicBezTo>
                  <a:cubicBezTo>
                    <a:pt x="99" y="73"/>
                    <a:pt x="92" y="73"/>
                    <a:pt x="92" y="73"/>
                  </a:cubicBezTo>
                  <a:cubicBezTo>
                    <a:pt x="92" y="73"/>
                    <a:pt x="92" y="71"/>
                    <a:pt x="92" y="68"/>
                  </a:cubicBezTo>
                  <a:cubicBezTo>
                    <a:pt x="92" y="60"/>
                    <a:pt x="92" y="44"/>
                    <a:pt x="92" y="37"/>
                  </a:cubicBezTo>
                  <a:cubicBezTo>
                    <a:pt x="92" y="37"/>
                    <a:pt x="92" y="36"/>
                    <a:pt x="90" y="36"/>
                  </a:cubicBezTo>
                  <a:cubicBezTo>
                    <a:pt x="88" y="36"/>
                    <a:pt x="67" y="36"/>
                    <a:pt x="64" y="36"/>
                  </a:cubicBezTo>
                  <a:cubicBezTo>
                    <a:pt x="62" y="36"/>
                    <a:pt x="62" y="38"/>
                    <a:pt x="62" y="38"/>
                  </a:cubicBezTo>
                  <a:cubicBezTo>
                    <a:pt x="62" y="44"/>
                    <a:pt x="62" y="60"/>
                    <a:pt x="62" y="68"/>
                  </a:cubicBezTo>
                  <a:cubicBezTo>
                    <a:pt x="62" y="71"/>
                    <a:pt x="62" y="73"/>
                    <a:pt x="62" y="73"/>
                  </a:cubicBezTo>
                  <a:cubicBezTo>
                    <a:pt x="62" y="73"/>
                    <a:pt x="54" y="73"/>
                    <a:pt x="51" y="73"/>
                  </a:cubicBezTo>
                  <a:cubicBezTo>
                    <a:pt x="48" y="73"/>
                    <a:pt x="51" y="76"/>
                    <a:pt x="51" y="76"/>
                  </a:cubicBezTo>
                  <a:cubicBezTo>
                    <a:pt x="76" y="101"/>
                    <a:pt x="76" y="101"/>
                    <a:pt x="76" y="101"/>
                  </a:cubicBezTo>
                  <a:cubicBezTo>
                    <a:pt x="38" y="101"/>
                    <a:pt x="38" y="101"/>
                    <a:pt x="38" y="101"/>
                  </a:cubicBezTo>
                  <a:cubicBezTo>
                    <a:pt x="23" y="101"/>
                    <a:pt x="11" y="89"/>
                    <a:pt x="11" y="75"/>
                  </a:cubicBezTo>
                  <a:cubicBezTo>
                    <a:pt x="11" y="63"/>
                    <a:pt x="19" y="54"/>
                    <a:pt x="29" y="50"/>
                  </a:cubicBezTo>
                  <a:cubicBezTo>
                    <a:pt x="28" y="48"/>
                    <a:pt x="28" y="46"/>
                    <a:pt x="28" y="44"/>
                  </a:cubicBezTo>
                  <a:cubicBezTo>
                    <a:pt x="28" y="32"/>
                    <a:pt x="37" y="20"/>
                    <a:pt x="51" y="17"/>
                  </a:cubicBezTo>
                  <a:cubicBezTo>
                    <a:pt x="66" y="16"/>
                    <a:pt x="75" y="30"/>
                    <a:pt x="75" y="30"/>
                  </a:cubicBezTo>
                  <a:cubicBezTo>
                    <a:pt x="75" y="30"/>
                    <a:pt x="77" y="11"/>
                    <a:pt x="98" y="11"/>
                  </a:cubicBezTo>
                  <a:cubicBezTo>
                    <a:pt x="115" y="11"/>
                    <a:pt x="128" y="25"/>
                    <a:pt x="128" y="42"/>
                  </a:cubicBezTo>
                  <a:cubicBezTo>
                    <a:pt x="128" y="45"/>
                    <a:pt x="128" y="48"/>
                    <a:pt x="127" y="50"/>
                  </a:cubicBezTo>
                  <a:cubicBezTo>
                    <a:pt x="138" y="53"/>
                    <a:pt x="147" y="63"/>
                    <a:pt x="147" y="75"/>
                  </a:cubicBezTo>
                  <a:cubicBezTo>
                    <a:pt x="147" y="89"/>
                    <a:pt x="135" y="101"/>
                    <a:pt x="120" y="101"/>
                  </a:cubicBezTo>
                  <a:close/>
                </a:path>
              </a:pathLst>
            </a:custGeom>
            <a:solidFill>
              <a:schemeClr val="bg1"/>
            </a:solidFill>
            <a:ln>
              <a:noFill/>
            </a:ln>
          </p:spPr>
          <p:txBody>
            <a:bodyPr vert="horz" wrap="square" lIns="121920" tIns="60960" rIns="121920" bIns="60960" numCol="1" anchor="t" anchorCtr="0" compatLnSpc="1"/>
            <a:lstStyle/>
            <a:p>
              <a:endParaRPr lang="en-US" sz="2400"/>
            </a:p>
          </p:txBody>
        </p:sp>
        <p:sp>
          <p:nvSpPr>
            <p:cNvPr id="86" name="Freeform 30"/>
            <p:cNvSpPr>
              <a:spLocks noEditPoints="1"/>
            </p:cNvSpPr>
            <p:nvPr/>
          </p:nvSpPr>
          <p:spPr bwMode="auto">
            <a:xfrm>
              <a:off x="6000552" y="5270670"/>
              <a:ext cx="640432" cy="629097"/>
            </a:xfrm>
            <a:custGeom>
              <a:avLst/>
              <a:gdLst>
                <a:gd name="T0" fmla="*/ 82 w 95"/>
                <a:gd name="T1" fmla="*/ 57 h 93"/>
                <a:gd name="T2" fmla="*/ 95 w 95"/>
                <a:gd name="T3" fmla="*/ 51 h 93"/>
                <a:gd name="T4" fmla="*/ 95 w 95"/>
                <a:gd name="T5" fmla="*/ 41 h 93"/>
                <a:gd name="T6" fmla="*/ 82 w 95"/>
                <a:gd name="T7" fmla="*/ 35 h 93"/>
                <a:gd name="T8" fmla="*/ 80 w 95"/>
                <a:gd name="T9" fmla="*/ 30 h 93"/>
                <a:gd name="T10" fmla="*/ 85 w 95"/>
                <a:gd name="T11" fmla="*/ 17 h 93"/>
                <a:gd name="T12" fmla="*/ 77 w 95"/>
                <a:gd name="T13" fmla="*/ 9 h 93"/>
                <a:gd name="T14" fmla="*/ 64 w 95"/>
                <a:gd name="T15" fmla="*/ 15 h 93"/>
                <a:gd name="T16" fmla="*/ 58 w 95"/>
                <a:gd name="T17" fmla="*/ 12 h 93"/>
                <a:gd name="T18" fmla="*/ 53 w 95"/>
                <a:gd name="T19" fmla="*/ 0 h 93"/>
                <a:gd name="T20" fmla="*/ 42 w 95"/>
                <a:gd name="T21" fmla="*/ 0 h 93"/>
                <a:gd name="T22" fmla="*/ 37 w 95"/>
                <a:gd name="T23" fmla="*/ 12 h 93"/>
                <a:gd name="T24" fmla="*/ 31 w 95"/>
                <a:gd name="T25" fmla="*/ 15 h 93"/>
                <a:gd name="T26" fmla="*/ 18 w 95"/>
                <a:gd name="T27" fmla="*/ 10 h 93"/>
                <a:gd name="T28" fmla="*/ 10 w 95"/>
                <a:gd name="T29" fmla="*/ 17 h 93"/>
                <a:gd name="T30" fmla="*/ 15 w 95"/>
                <a:gd name="T31" fmla="*/ 30 h 93"/>
                <a:gd name="T32" fmla="*/ 13 w 95"/>
                <a:gd name="T33" fmla="*/ 36 h 93"/>
                <a:gd name="T34" fmla="*/ 0 w 95"/>
                <a:gd name="T35" fmla="*/ 41 h 93"/>
                <a:gd name="T36" fmla="*/ 0 w 95"/>
                <a:gd name="T37" fmla="*/ 51 h 93"/>
                <a:gd name="T38" fmla="*/ 13 w 95"/>
                <a:gd name="T39" fmla="*/ 57 h 93"/>
                <a:gd name="T40" fmla="*/ 16 w 95"/>
                <a:gd name="T41" fmla="*/ 62 h 93"/>
                <a:gd name="T42" fmla="*/ 10 w 95"/>
                <a:gd name="T43" fmla="*/ 76 h 93"/>
                <a:gd name="T44" fmla="*/ 18 w 95"/>
                <a:gd name="T45" fmla="*/ 83 h 93"/>
                <a:gd name="T46" fmla="*/ 31 w 95"/>
                <a:gd name="T47" fmla="*/ 77 h 93"/>
                <a:gd name="T48" fmla="*/ 37 w 95"/>
                <a:gd name="T49" fmla="*/ 80 h 93"/>
                <a:gd name="T50" fmla="*/ 43 w 95"/>
                <a:gd name="T51" fmla="*/ 93 h 93"/>
                <a:gd name="T52" fmla="*/ 53 w 95"/>
                <a:gd name="T53" fmla="*/ 93 h 93"/>
                <a:gd name="T54" fmla="*/ 58 w 95"/>
                <a:gd name="T55" fmla="*/ 80 h 93"/>
                <a:gd name="T56" fmla="*/ 64 w 95"/>
                <a:gd name="T57" fmla="*/ 77 h 93"/>
                <a:gd name="T58" fmla="*/ 78 w 95"/>
                <a:gd name="T59" fmla="*/ 82 h 93"/>
                <a:gd name="T60" fmla="*/ 85 w 95"/>
                <a:gd name="T61" fmla="*/ 75 h 93"/>
                <a:gd name="T62" fmla="*/ 80 w 95"/>
                <a:gd name="T63" fmla="*/ 62 h 93"/>
                <a:gd name="T64" fmla="*/ 82 w 95"/>
                <a:gd name="T65" fmla="*/ 57 h 93"/>
                <a:gd name="T66" fmla="*/ 48 w 95"/>
                <a:gd name="T67" fmla="*/ 61 h 93"/>
                <a:gd name="T68" fmla="*/ 32 w 95"/>
                <a:gd name="T69" fmla="*/ 46 h 93"/>
                <a:gd name="T70" fmla="*/ 48 w 95"/>
                <a:gd name="T71" fmla="*/ 31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5"/>
                    <a:pt x="82" y="35"/>
                  </a:cubicBezTo>
                  <a:cubicBezTo>
                    <a:pt x="80" y="30"/>
                    <a:pt x="80" y="30"/>
                    <a:pt x="80" y="30"/>
                  </a:cubicBezTo>
                  <a:cubicBezTo>
                    <a:pt x="80" y="30"/>
                    <a:pt x="85" y="17"/>
                    <a:pt x="85" y="17"/>
                  </a:cubicBezTo>
                  <a:cubicBezTo>
                    <a:pt x="77" y="9"/>
                    <a:pt x="77" y="9"/>
                    <a:pt x="77" y="9"/>
                  </a:cubicBezTo>
                  <a:cubicBezTo>
                    <a:pt x="77" y="9"/>
                    <a:pt x="64" y="15"/>
                    <a:pt x="64" y="15"/>
                  </a:cubicBezTo>
                  <a:cubicBezTo>
                    <a:pt x="58" y="12"/>
                    <a:pt x="58" y="12"/>
                    <a:pt x="58" y="12"/>
                  </a:cubicBezTo>
                  <a:cubicBezTo>
                    <a:pt x="58" y="12"/>
                    <a:pt x="53" y="0"/>
                    <a:pt x="53" y="0"/>
                  </a:cubicBezTo>
                  <a:cubicBezTo>
                    <a:pt x="42" y="0"/>
                    <a:pt x="42" y="0"/>
                    <a:pt x="42" y="0"/>
                  </a:cubicBezTo>
                  <a:cubicBezTo>
                    <a:pt x="41" y="0"/>
                    <a:pt x="37" y="12"/>
                    <a:pt x="37" y="12"/>
                  </a:cubicBezTo>
                  <a:cubicBezTo>
                    <a:pt x="31" y="15"/>
                    <a:pt x="31" y="15"/>
                    <a:pt x="31" y="15"/>
                  </a:cubicBezTo>
                  <a:cubicBezTo>
                    <a:pt x="31" y="15"/>
                    <a:pt x="18" y="9"/>
                    <a:pt x="18" y="10"/>
                  </a:cubicBezTo>
                  <a:cubicBezTo>
                    <a:pt x="10" y="17"/>
                    <a:pt x="10" y="17"/>
                    <a:pt x="10" y="17"/>
                  </a:cubicBezTo>
                  <a:cubicBezTo>
                    <a:pt x="10" y="18"/>
                    <a:pt x="15" y="30"/>
                    <a:pt x="15" y="30"/>
                  </a:cubicBezTo>
                  <a:cubicBezTo>
                    <a:pt x="13" y="36"/>
                    <a:pt x="13" y="36"/>
                    <a:pt x="13" y="36"/>
                  </a:cubicBezTo>
                  <a:cubicBezTo>
                    <a:pt x="13" y="36"/>
                    <a:pt x="0" y="41"/>
                    <a:pt x="0" y="41"/>
                  </a:cubicBezTo>
                  <a:cubicBezTo>
                    <a:pt x="0" y="51"/>
                    <a:pt x="0" y="51"/>
                    <a:pt x="0" y="51"/>
                  </a:cubicBezTo>
                  <a:cubicBezTo>
                    <a:pt x="0" y="52"/>
                    <a:pt x="13" y="57"/>
                    <a:pt x="13" y="57"/>
                  </a:cubicBezTo>
                  <a:cubicBezTo>
                    <a:pt x="16" y="62"/>
                    <a:pt x="16" y="62"/>
                    <a:pt x="16" y="62"/>
                  </a:cubicBezTo>
                  <a:cubicBezTo>
                    <a:pt x="16" y="62"/>
                    <a:pt x="10" y="75"/>
                    <a:pt x="10" y="76"/>
                  </a:cubicBezTo>
                  <a:cubicBezTo>
                    <a:pt x="18" y="83"/>
                    <a:pt x="18" y="83"/>
                    <a:pt x="18" y="83"/>
                  </a:cubicBezTo>
                  <a:cubicBezTo>
                    <a:pt x="18" y="83"/>
                    <a:pt x="31" y="77"/>
                    <a:pt x="31" y="77"/>
                  </a:cubicBezTo>
                  <a:cubicBezTo>
                    <a:pt x="37" y="80"/>
                    <a:pt x="37" y="80"/>
                    <a:pt x="37" y="80"/>
                  </a:cubicBezTo>
                  <a:cubicBezTo>
                    <a:pt x="37" y="80"/>
                    <a:pt x="42" y="93"/>
                    <a:pt x="43" y="93"/>
                  </a:cubicBezTo>
                  <a:cubicBezTo>
                    <a:pt x="53" y="93"/>
                    <a:pt x="53" y="93"/>
                    <a:pt x="53" y="93"/>
                  </a:cubicBezTo>
                  <a:cubicBezTo>
                    <a:pt x="54" y="93"/>
                    <a:pt x="58" y="80"/>
                    <a:pt x="58" y="80"/>
                  </a:cubicBezTo>
                  <a:cubicBezTo>
                    <a:pt x="64" y="77"/>
                    <a:pt x="64" y="77"/>
                    <a:pt x="64" y="77"/>
                  </a:cubicBezTo>
                  <a:cubicBezTo>
                    <a:pt x="64" y="77"/>
                    <a:pt x="77" y="83"/>
                    <a:pt x="78" y="82"/>
                  </a:cubicBezTo>
                  <a:cubicBezTo>
                    <a:pt x="85" y="75"/>
                    <a:pt x="85" y="75"/>
                    <a:pt x="85" y="75"/>
                  </a:cubicBezTo>
                  <a:cubicBezTo>
                    <a:pt x="85" y="75"/>
                    <a:pt x="80" y="62"/>
                    <a:pt x="80" y="62"/>
                  </a:cubicBezTo>
                  <a:lnTo>
                    <a:pt x="82" y="57"/>
                  </a:lnTo>
                  <a:close/>
                  <a:moveTo>
                    <a:pt x="48" y="61"/>
                  </a:moveTo>
                  <a:cubicBezTo>
                    <a:pt x="39" y="61"/>
                    <a:pt x="32" y="54"/>
                    <a:pt x="32" y="46"/>
                  </a:cubicBezTo>
                  <a:cubicBezTo>
                    <a:pt x="32" y="38"/>
                    <a:pt x="39" y="31"/>
                    <a:pt x="48" y="31"/>
                  </a:cubicBezTo>
                  <a:cubicBezTo>
                    <a:pt x="56" y="31"/>
                    <a:pt x="63" y="38"/>
                    <a:pt x="63" y="46"/>
                  </a:cubicBezTo>
                  <a:cubicBezTo>
                    <a:pt x="63" y="54"/>
                    <a:pt x="56" y="61"/>
                    <a:pt x="48" y="61"/>
                  </a:cubicBezTo>
                  <a:close/>
                </a:path>
              </a:pathLst>
            </a:custGeom>
            <a:solidFill>
              <a:schemeClr val="bg1"/>
            </a:solidFill>
            <a:ln>
              <a:noFill/>
            </a:ln>
          </p:spPr>
          <p:txBody>
            <a:bodyPr vert="horz" wrap="square" lIns="121920" tIns="60960" rIns="121920" bIns="60960" numCol="1" anchor="t" anchorCtr="0" compatLnSpc="1"/>
            <a:lstStyle/>
            <a:p>
              <a:endParaRPr lang="en-US" sz="2400"/>
            </a:p>
          </p:txBody>
        </p:sp>
        <p:sp>
          <p:nvSpPr>
            <p:cNvPr id="87" name="Freeform 32"/>
            <p:cNvSpPr/>
            <p:nvPr/>
          </p:nvSpPr>
          <p:spPr bwMode="auto">
            <a:xfrm>
              <a:off x="6994211" y="2410335"/>
              <a:ext cx="629747" cy="556339"/>
            </a:xfrm>
            <a:custGeom>
              <a:avLst/>
              <a:gdLst>
                <a:gd name="T0" fmla="*/ 136 w 136"/>
                <a:gd name="T1" fmla="*/ 48 h 120"/>
                <a:gd name="T2" fmla="*/ 68 w 136"/>
                <a:gd name="T3" fmla="*/ 0 h 120"/>
                <a:gd name="T4" fmla="*/ 0 w 136"/>
                <a:gd name="T5" fmla="*/ 48 h 120"/>
                <a:gd name="T6" fmla="*/ 37 w 136"/>
                <a:gd name="T7" fmla="*/ 91 h 120"/>
                <a:gd name="T8" fmla="*/ 21 w 136"/>
                <a:gd name="T9" fmla="*/ 120 h 120"/>
                <a:gd name="T10" fmla="*/ 72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5" y="0"/>
                    <a:pt x="68" y="0"/>
                  </a:cubicBezTo>
                  <a:cubicBezTo>
                    <a:pt x="30" y="0"/>
                    <a:pt x="0" y="22"/>
                    <a:pt x="0" y="48"/>
                  </a:cubicBezTo>
                  <a:cubicBezTo>
                    <a:pt x="0" y="67"/>
                    <a:pt x="15" y="83"/>
                    <a:pt x="37" y="91"/>
                  </a:cubicBezTo>
                  <a:cubicBezTo>
                    <a:pt x="38" y="96"/>
                    <a:pt x="36" y="106"/>
                    <a:pt x="21" y="120"/>
                  </a:cubicBezTo>
                  <a:cubicBezTo>
                    <a:pt x="21" y="120"/>
                    <a:pt x="54" y="111"/>
                    <a:pt x="72" y="96"/>
                  </a:cubicBezTo>
                  <a:cubicBezTo>
                    <a:pt x="108" y="94"/>
                    <a:pt x="136" y="73"/>
                    <a:pt x="136" y="48"/>
                  </a:cubicBezTo>
                  <a:close/>
                </a:path>
              </a:pathLst>
            </a:custGeom>
            <a:solidFill>
              <a:schemeClr val="bg1"/>
            </a:solidFill>
            <a:ln>
              <a:noFill/>
            </a:ln>
          </p:spPr>
          <p:txBody>
            <a:bodyPr vert="horz" wrap="square" lIns="121920" tIns="60960" rIns="121920" bIns="60960" numCol="1" anchor="t" anchorCtr="0" compatLnSpc="1"/>
            <a:lstStyle/>
            <a:p>
              <a:endParaRPr lang="en-US" sz="2400"/>
            </a:p>
          </p:txBody>
        </p:sp>
      </p:grpSp>
      <p:grpSp>
        <p:nvGrpSpPr>
          <p:cNvPr id="24" name="组合 23"/>
          <p:cNvGrpSpPr/>
          <p:nvPr/>
        </p:nvGrpSpPr>
        <p:grpSpPr>
          <a:xfrm>
            <a:off x="1046490" y="578744"/>
            <a:ext cx="680710" cy="680710"/>
            <a:chOff x="5519057" y="1743193"/>
            <a:chExt cx="1162288" cy="1162288"/>
          </a:xfrm>
        </p:grpSpPr>
        <p:sp>
          <p:nvSpPr>
            <p:cNvPr id="25" name="矩形 24"/>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6" name="文本框 25"/>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03</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27" name="矩形 26"/>
          <p:cNvSpPr/>
          <p:nvPr/>
        </p:nvSpPr>
        <p:spPr>
          <a:xfrm>
            <a:off x="2051214" y="343457"/>
            <a:ext cx="1800493"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2051214" y="906240"/>
            <a:ext cx="5022106" cy="369332"/>
          </a:xfrm>
          <a:prstGeom prst="snip1Rect">
            <a:avLst>
              <a:gd name="adj" fmla="val 0"/>
            </a:avLst>
          </a:prstGeom>
          <a:noFill/>
          <a:ln w="28575">
            <a:noFill/>
          </a:ln>
        </p:spPr>
        <p:txBody>
          <a:bodyPr wrap="square" rtlCol="0">
            <a:spAutoFit/>
          </a:bodyPr>
          <a:lstStyle/>
          <a:p>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29" name="文本框 28"/>
          <p:cNvSpPr txBox="1"/>
          <p:nvPr/>
        </p:nvSpPr>
        <p:spPr>
          <a:xfrm>
            <a:off x="7949471" y="2410335"/>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0" name="文本框 29"/>
          <p:cNvSpPr txBox="1"/>
          <p:nvPr/>
        </p:nvSpPr>
        <p:spPr>
          <a:xfrm>
            <a:off x="7949472" y="2130936"/>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31" name="文本框 30"/>
          <p:cNvSpPr txBox="1"/>
          <p:nvPr/>
        </p:nvSpPr>
        <p:spPr>
          <a:xfrm>
            <a:off x="7218835" y="5129791"/>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2" name="文本框 31"/>
          <p:cNvSpPr txBox="1"/>
          <p:nvPr/>
        </p:nvSpPr>
        <p:spPr>
          <a:xfrm>
            <a:off x="7218836" y="4850392"/>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33" name="文本框 32"/>
          <p:cNvSpPr txBox="1"/>
          <p:nvPr/>
        </p:nvSpPr>
        <p:spPr>
          <a:xfrm>
            <a:off x="982990" y="3136010"/>
            <a:ext cx="2529341" cy="784830"/>
          </a:xfrm>
          <a:prstGeom prst="rect">
            <a:avLst/>
          </a:prstGeom>
          <a:noFill/>
        </p:spPr>
        <p:txBody>
          <a:bodyPr wrap="square" rtlCol="0">
            <a:spAutoFit/>
          </a:bodyPr>
          <a:lstStyle/>
          <a:p>
            <a:pPr algn="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4" name="文本框 33"/>
          <p:cNvSpPr txBox="1"/>
          <p:nvPr/>
        </p:nvSpPr>
        <p:spPr>
          <a:xfrm>
            <a:off x="2227429" y="2856611"/>
            <a:ext cx="1284902" cy="338554"/>
          </a:xfrm>
          <a:prstGeom prst="rect">
            <a:avLst/>
          </a:prstGeom>
          <a:noFill/>
        </p:spPr>
        <p:txBody>
          <a:bodyPr wrap="square" rtlCol="0">
            <a:spAutoFit/>
          </a:bodyPr>
          <a:lstStyle/>
          <a:p>
            <a:pPr algn="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3" name="文本框 2"/>
          <p:cNvSpPr txBox="1"/>
          <p:nvPr/>
        </p:nvSpPr>
        <p:spPr>
          <a:xfrm>
            <a:off x="5325225" y="3492879"/>
            <a:ext cx="1222302" cy="646331"/>
          </a:xfrm>
          <a:prstGeom prst="rect">
            <a:avLst/>
          </a:prstGeom>
          <a:noFill/>
        </p:spPr>
        <p:txBody>
          <a:bodyPr wrap="square" rtlCol="0">
            <a:spAutoFit/>
          </a:bodyPr>
          <a:lstStyle/>
          <a:p>
            <a:pPr algn="ctr"/>
            <a:r>
              <a:rPr lang="en-US" altLang="zh-CN" dirty="0">
                <a:solidFill>
                  <a:schemeClr val="bg1"/>
                </a:solidFill>
              </a:rPr>
              <a:t>Add your title here</a:t>
            </a:r>
            <a:endParaRPr lang="zh-CN" altLang="en-US"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2" name="Group 1"/>
          <p:cNvGrpSpPr/>
          <p:nvPr/>
        </p:nvGrpSpPr>
        <p:grpSpPr>
          <a:xfrm rot="19097310">
            <a:off x="4966117" y="2450527"/>
            <a:ext cx="2991941" cy="3896690"/>
            <a:chOff x="3540125" y="266700"/>
            <a:chExt cx="4241800" cy="5524500"/>
          </a:xfrm>
          <a:blipFill>
            <a:blip r:embed="rId4"/>
            <a:stretch>
              <a:fillRect/>
            </a:stretch>
          </a:blipFill>
        </p:grpSpPr>
        <p:sp>
          <p:nvSpPr>
            <p:cNvPr id="43" name="Freeform 7"/>
            <p:cNvSpPr/>
            <p:nvPr/>
          </p:nvSpPr>
          <p:spPr bwMode="auto">
            <a:xfrm>
              <a:off x="3965575" y="1165225"/>
              <a:ext cx="3816350" cy="2809875"/>
            </a:xfrm>
            <a:custGeom>
              <a:avLst/>
              <a:gdLst>
                <a:gd name="T0" fmla="*/ 2396 w 2404"/>
                <a:gd name="T1" fmla="*/ 392 h 1770"/>
                <a:gd name="T2" fmla="*/ 2392 w 2404"/>
                <a:gd name="T3" fmla="*/ 356 h 1770"/>
                <a:gd name="T4" fmla="*/ 2374 w 2404"/>
                <a:gd name="T5" fmla="*/ 328 h 1770"/>
                <a:gd name="T6" fmla="*/ 2346 w 2404"/>
                <a:gd name="T7" fmla="*/ 306 h 1770"/>
                <a:gd name="T8" fmla="*/ 2308 w 2404"/>
                <a:gd name="T9" fmla="*/ 292 h 1770"/>
                <a:gd name="T10" fmla="*/ 2262 w 2404"/>
                <a:gd name="T11" fmla="*/ 284 h 1770"/>
                <a:gd name="T12" fmla="*/ 2206 w 2404"/>
                <a:gd name="T13" fmla="*/ 284 h 1770"/>
                <a:gd name="T14" fmla="*/ 2144 w 2404"/>
                <a:gd name="T15" fmla="*/ 288 h 1770"/>
                <a:gd name="T16" fmla="*/ 2072 w 2404"/>
                <a:gd name="T17" fmla="*/ 300 h 1770"/>
                <a:gd name="T18" fmla="*/ 1912 w 2404"/>
                <a:gd name="T19" fmla="*/ 342 h 1770"/>
                <a:gd name="T20" fmla="*/ 1732 w 2404"/>
                <a:gd name="T21" fmla="*/ 404 h 1770"/>
                <a:gd name="T22" fmla="*/ 1538 w 2404"/>
                <a:gd name="T23" fmla="*/ 488 h 1770"/>
                <a:gd name="T24" fmla="*/ 1334 w 2404"/>
                <a:gd name="T25" fmla="*/ 588 h 1770"/>
                <a:gd name="T26" fmla="*/ 1128 w 2404"/>
                <a:gd name="T27" fmla="*/ 702 h 1770"/>
                <a:gd name="T28" fmla="*/ 922 w 2404"/>
                <a:gd name="T29" fmla="*/ 832 h 1770"/>
                <a:gd name="T30" fmla="*/ 726 w 2404"/>
                <a:gd name="T31" fmla="*/ 972 h 1770"/>
                <a:gd name="T32" fmla="*/ 542 w 2404"/>
                <a:gd name="T33" fmla="*/ 1122 h 1770"/>
                <a:gd name="T34" fmla="*/ 416 w 2404"/>
                <a:gd name="T35" fmla="*/ 1238 h 1770"/>
                <a:gd name="T36" fmla="*/ 340 w 2404"/>
                <a:gd name="T37" fmla="*/ 1318 h 1770"/>
                <a:gd name="T38" fmla="*/ 270 w 2404"/>
                <a:gd name="T39" fmla="*/ 1400 h 1770"/>
                <a:gd name="T40" fmla="*/ 206 w 2404"/>
                <a:gd name="T41" fmla="*/ 1480 h 1770"/>
                <a:gd name="T42" fmla="*/ 152 w 2404"/>
                <a:gd name="T43" fmla="*/ 1564 h 1770"/>
                <a:gd name="T44" fmla="*/ 106 w 2404"/>
                <a:gd name="T45" fmla="*/ 1646 h 1770"/>
                <a:gd name="T46" fmla="*/ 68 w 2404"/>
                <a:gd name="T47" fmla="*/ 1730 h 1770"/>
                <a:gd name="T48" fmla="*/ 2 w 2404"/>
                <a:gd name="T49" fmla="*/ 1540 h 1770"/>
                <a:gd name="T50" fmla="*/ 0 w 2404"/>
                <a:gd name="T51" fmla="*/ 1510 h 1770"/>
                <a:gd name="T52" fmla="*/ 4 w 2404"/>
                <a:gd name="T53" fmla="*/ 1448 h 1770"/>
                <a:gd name="T54" fmla="*/ 24 w 2404"/>
                <a:gd name="T55" fmla="*/ 1384 h 1770"/>
                <a:gd name="T56" fmla="*/ 54 w 2404"/>
                <a:gd name="T57" fmla="*/ 1316 h 1770"/>
                <a:gd name="T58" fmla="*/ 98 w 2404"/>
                <a:gd name="T59" fmla="*/ 1246 h 1770"/>
                <a:gd name="T60" fmla="*/ 154 w 2404"/>
                <a:gd name="T61" fmla="*/ 1174 h 1770"/>
                <a:gd name="T62" fmla="*/ 218 w 2404"/>
                <a:gd name="T63" fmla="*/ 1100 h 1770"/>
                <a:gd name="T64" fmla="*/ 292 w 2404"/>
                <a:gd name="T65" fmla="*/ 1026 h 1770"/>
                <a:gd name="T66" fmla="*/ 418 w 2404"/>
                <a:gd name="T67" fmla="*/ 914 h 1770"/>
                <a:gd name="T68" fmla="*/ 610 w 2404"/>
                <a:gd name="T69" fmla="*/ 764 h 1770"/>
                <a:gd name="T70" fmla="*/ 822 w 2404"/>
                <a:gd name="T71" fmla="*/ 618 h 1770"/>
                <a:gd name="T72" fmla="*/ 1046 w 2404"/>
                <a:gd name="T73" fmla="*/ 480 h 1770"/>
                <a:gd name="T74" fmla="*/ 1274 w 2404"/>
                <a:gd name="T75" fmla="*/ 352 h 1770"/>
                <a:gd name="T76" fmla="*/ 1502 w 2404"/>
                <a:gd name="T77" fmla="*/ 238 h 1770"/>
                <a:gd name="T78" fmla="*/ 1718 w 2404"/>
                <a:gd name="T79" fmla="*/ 144 h 1770"/>
                <a:gd name="T80" fmla="*/ 1918 w 2404"/>
                <a:gd name="T81" fmla="*/ 70 h 1770"/>
                <a:gd name="T82" fmla="*/ 2052 w 2404"/>
                <a:gd name="T83" fmla="*/ 30 h 1770"/>
                <a:gd name="T84" fmla="*/ 2132 w 2404"/>
                <a:gd name="T85" fmla="*/ 12 h 1770"/>
                <a:gd name="T86" fmla="*/ 2204 w 2404"/>
                <a:gd name="T87" fmla="*/ 2 h 1770"/>
                <a:gd name="T88" fmla="*/ 2266 w 2404"/>
                <a:gd name="T89" fmla="*/ 0 h 1770"/>
                <a:gd name="T90" fmla="*/ 2318 w 2404"/>
                <a:gd name="T91" fmla="*/ 6 h 1770"/>
                <a:gd name="T92" fmla="*/ 2358 w 2404"/>
                <a:gd name="T93" fmla="*/ 20 h 1770"/>
                <a:gd name="T94" fmla="*/ 2386 w 2404"/>
                <a:gd name="T95" fmla="*/ 42 h 1770"/>
                <a:gd name="T96" fmla="*/ 2402 w 2404"/>
                <a:gd name="T97" fmla="*/ 76 h 1770"/>
                <a:gd name="T98" fmla="*/ 2396 w 2404"/>
                <a:gd name="T99" fmla="*/ 392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04" h="1770">
                  <a:moveTo>
                    <a:pt x="2396" y="392"/>
                  </a:moveTo>
                  <a:lnTo>
                    <a:pt x="2396" y="392"/>
                  </a:lnTo>
                  <a:lnTo>
                    <a:pt x="2396" y="374"/>
                  </a:lnTo>
                  <a:lnTo>
                    <a:pt x="2392" y="356"/>
                  </a:lnTo>
                  <a:lnTo>
                    <a:pt x="2384" y="340"/>
                  </a:lnTo>
                  <a:lnTo>
                    <a:pt x="2374" y="328"/>
                  </a:lnTo>
                  <a:lnTo>
                    <a:pt x="2362" y="316"/>
                  </a:lnTo>
                  <a:lnTo>
                    <a:pt x="2346" y="306"/>
                  </a:lnTo>
                  <a:lnTo>
                    <a:pt x="2328" y="298"/>
                  </a:lnTo>
                  <a:lnTo>
                    <a:pt x="2308" y="292"/>
                  </a:lnTo>
                  <a:lnTo>
                    <a:pt x="2286" y="286"/>
                  </a:lnTo>
                  <a:lnTo>
                    <a:pt x="2262" y="284"/>
                  </a:lnTo>
                  <a:lnTo>
                    <a:pt x="2236" y="282"/>
                  </a:lnTo>
                  <a:lnTo>
                    <a:pt x="2206" y="284"/>
                  </a:lnTo>
                  <a:lnTo>
                    <a:pt x="2176" y="286"/>
                  </a:lnTo>
                  <a:lnTo>
                    <a:pt x="2144" y="288"/>
                  </a:lnTo>
                  <a:lnTo>
                    <a:pt x="2108" y="294"/>
                  </a:lnTo>
                  <a:lnTo>
                    <a:pt x="2072" y="300"/>
                  </a:lnTo>
                  <a:lnTo>
                    <a:pt x="1996" y="318"/>
                  </a:lnTo>
                  <a:lnTo>
                    <a:pt x="1912" y="342"/>
                  </a:lnTo>
                  <a:lnTo>
                    <a:pt x="1826" y="370"/>
                  </a:lnTo>
                  <a:lnTo>
                    <a:pt x="1732" y="404"/>
                  </a:lnTo>
                  <a:lnTo>
                    <a:pt x="1636" y="444"/>
                  </a:lnTo>
                  <a:lnTo>
                    <a:pt x="1538" y="488"/>
                  </a:lnTo>
                  <a:lnTo>
                    <a:pt x="1438" y="536"/>
                  </a:lnTo>
                  <a:lnTo>
                    <a:pt x="1334" y="588"/>
                  </a:lnTo>
                  <a:lnTo>
                    <a:pt x="1230" y="644"/>
                  </a:lnTo>
                  <a:lnTo>
                    <a:pt x="1128" y="702"/>
                  </a:lnTo>
                  <a:lnTo>
                    <a:pt x="1024" y="766"/>
                  </a:lnTo>
                  <a:lnTo>
                    <a:pt x="922" y="832"/>
                  </a:lnTo>
                  <a:lnTo>
                    <a:pt x="822" y="900"/>
                  </a:lnTo>
                  <a:lnTo>
                    <a:pt x="726" y="972"/>
                  </a:lnTo>
                  <a:lnTo>
                    <a:pt x="632" y="1046"/>
                  </a:lnTo>
                  <a:lnTo>
                    <a:pt x="542" y="1122"/>
                  </a:lnTo>
                  <a:lnTo>
                    <a:pt x="456" y="1198"/>
                  </a:lnTo>
                  <a:lnTo>
                    <a:pt x="416" y="1238"/>
                  </a:lnTo>
                  <a:lnTo>
                    <a:pt x="378" y="1278"/>
                  </a:lnTo>
                  <a:lnTo>
                    <a:pt x="340" y="1318"/>
                  </a:lnTo>
                  <a:lnTo>
                    <a:pt x="304" y="1358"/>
                  </a:lnTo>
                  <a:lnTo>
                    <a:pt x="270" y="1400"/>
                  </a:lnTo>
                  <a:lnTo>
                    <a:pt x="238" y="1440"/>
                  </a:lnTo>
                  <a:lnTo>
                    <a:pt x="206" y="1480"/>
                  </a:lnTo>
                  <a:lnTo>
                    <a:pt x="178" y="1522"/>
                  </a:lnTo>
                  <a:lnTo>
                    <a:pt x="152" y="1564"/>
                  </a:lnTo>
                  <a:lnTo>
                    <a:pt x="128" y="1604"/>
                  </a:lnTo>
                  <a:lnTo>
                    <a:pt x="106" y="1646"/>
                  </a:lnTo>
                  <a:lnTo>
                    <a:pt x="86" y="1688"/>
                  </a:lnTo>
                  <a:lnTo>
                    <a:pt x="68" y="1730"/>
                  </a:lnTo>
                  <a:lnTo>
                    <a:pt x="54" y="1770"/>
                  </a:lnTo>
                  <a:lnTo>
                    <a:pt x="2" y="1540"/>
                  </a:lnTo>
                  <a:lnTo>
                    <a:pt x="2" y="1540"/>
                  </a:lnTo>
                  <a:lnTo>
                    <a:pt x="0" y="1510"/>
                  </a:lnTo>
                  <a:lnTo>
                    <a:pt x="0" y="1480"/>
                  </a:lnTo>
                  <a:lnTo>
                    <a:pt x="4" y="1448"/>
                  </a:lnTo>
                  <a:lnTo>
                    <a:pt x="12" y="1416"/>
                  </a:lnTo>
                  <a:lnTo>
                    <a:pt x="24" y="1384"/>
                  </a:lnTo>
                  <a:lnTo>
                    <a:pt x="38" y="1350"/>
                  </a:lnTo>
                  <a:lnTo>
                    <a:pt x="54" y="1316"/>
                  </a:lnTo>
                  <a:lnTo>
                    <a:pt x="76" y="1282"/>
                  </a:lnTo>
                  <a:lnTo>
                    <a:pt x="98" y="1246"/>
                  </a:lnTo>
                  <a:lnTo>
                    <a:pt x="124" y="1210"/>
                  </a:lnTo>
                  <a:lnTo>
                    <a:pt x="154" y="1174"/>
                  </a:lnTo>
                  <a:lnTo>
                    <a:pt x="184" y="1138"/>
                  </a:lnTo>
                  <a:lnTo>
                    <a:pt x="218" y="1100"/>
                  </a:lnTo>
                  <a:lnTo>
                    <a:pt x="254" y="1064"/>
                  </a:lnTo>
                  <a:lnTo>
                    <a:pt x="292" y="1026"/>
                  </a:lnTo>
                  <a:lnTo>
                    <a:pt x="332" y="988"/>
                  </a:lnTo>
                  <a:lnTo>
                    <a:pt x="418" y="914"/>
                  </a:lnTo>
                  <a:lnTo>
                    <a:pt x="512" y="838"/>
                  </a:lnTo>
                  <a:lnTo>
                    <a:pt x="610" y="764"/>
                  </a:lnTo>
                  <a:lnTo>
                    <a:pt x="714" y="690"/>
                  </a:lnTo>
                  <a:lnTo>
                    <a:pt x="822" y="618"/>
                  </a:lnTo>
                  <a:lnTo>
                    <a:pt x="932" y="548"/>
                  </a:lnTo>
                  <a:lnTo>
                    <a:pt x="1046" y="480"/>
                  </a:lnTo>
                  <a:lnTo>
                    <a:pt x="1160" y="414"/>
                  </a:lnTo>
                  <a:lnTo>
                    <a:pt x="1274" y="352"/>
                  </a:lnTo>
                  <a:lnTo>
                    <a:pt x="1390" y="294"/>
                  </a:lnTo>
                  <a:lnTo>
                    <a:pt x="1502" y="238"/>
                  </a:lnTo>
                  <a:lnTo>
                    <a:pt x="1612" y="188"/>
                  </a:lnTo>
                  <a:lnTo>
                    <a:pt x="1718" y="144"/>
                  </a:lnTo>
                  <a:lnTo>
                    <a:pt x="1822" y="104"/>
                  </a:lnTo>
                  <a:lnTo>
                    <a:pt x="1918" y="70"/>
                  </a:lnTo>
                  <a:lnTo>
                    <a:pt x="2010" y="42"/>
                  </a:lnTo>
                  <a:lnTo>
                    <a:pt x="2052" y="30"/>
                  </a:lnTo>
                  <a:lnTo>
                    <a:pt x="2094" y="20"/>
                  </a:lnTo>
                  <a:lnTo>
                    <a:pt x="2132" y="12"/>
                  </a:lnTo>
                  <a:lnTo>
                    <a:pt x="2170" y="6"/>
                  </a:lnTo>
                  <a:lnTo>
                    <a:pt x="2204" y="2"/>
                  </a:lnTo>
                  <a:lnTo>
                    <a:pt x="2236" y="0"/>
                  </a:lnTo>
                  <a:lnTo>
                    <a:pt x="2266" y="0"/>
                  </a:lnTo>
                  <a:lnTo>
                    <a:pt x="2294" y="2"/>
                  </a:lnTo>
                  <a:lnTo>
                    <a:pt x="2318" y="6"/>
                  </a:lnTo>
                  <a:lnTo>
                    <a:pt x="2340" y="12"/>
                  </a:lnTo>
                  <a:lnTo>
                    <a:pt x="2358" y="20"/>
                  </a:lnTo>
                  <a:lnTo>
                    <a:pt x="2374" y="30"/>
                  </a:lnTo>
                  <a:lnTo>
                    <a:pt x="2386" y="42"/>
                  </a:lnTo>
                  <a:lnTo>
                    <a:pt x="2396" y="58"/>
                  </a:lnTo>
                  <a:lnTo>
                    <a:pt x="2402" y="76"/>
                  </a:lnTo>
                  <a:lnTo>
                    <a:pt x="2404" y="96"/>
                  </a:lnTo>
                  <a:lnTo>
                    <a:pt x="2396" y="392"/>
                  </a:lnTo>
                  <a:close/>
                </a:path>
              </a:pathLst>
            </a:custGeom>
            <a:grpFill/>
            <a:ln>
              <a:noFill/>
            </a:ln>
          </p:spPr>
          <p:txBody>
            <a:bodyPr vert="horz" wrap="square" lIns="91440" tIns="45720" rIns="91440" bIns="45720" numCol="1" anchor="t" anchorCtr="0" compatLnSpc="1"/>
            <a:lstStyle/>
            <a:p>
              <a:endParaRPr lang="en-AU"/>
            </a:p>
          </p:txBody>
        </p:sp>
        <p:sp>
          <p:nvSpPr>
            <p:cNvPr id="44" name="Freeform 8"/>
            <p:cNvSpPr/>
            <p:nvPr/>
          </p:nvSpPr>
          <p:spPr bwMode="auto">
            <a:xfrm>
              <a:off x="3965575" y="1162050"/>
              <a:ext cx="3816350" cy="2447925"/>
            </a:xfrm>
            <a:custGeom>
              <a:avLst/>
              <a:gdLst>
                <a:gd name="T0" fmla="*/ 0 w 2404"/>
                <a:gd name="T1" fmla="*/ 1518 h 1542"/>
                <a:gd name="T2" fmla="*/ 4 w 2404"/>
                <a:gd name="T3" fmla="*/ 1448 h 1542"/>
                <a:gd name="T4" fmla="*/ 24 w 2404"/>
                <a:gd name="T5" fmla="*/ 1378 h 1542"/>
                <a:gd name="T6" fmla="*/ 54 w 2404"/>
                <a:gd name="T7" fmla="*/ 1314 h 1542"/>
                <a:gd name="T8" fmla="*/ 134 w 2404"/>
                <a:gd name="T9" fmla="*/ 1194 h 1542"/>
                <a:gd name="T10" fmla="*/ 196 w 2404"/>
                <a:gd name="T11" fmla="*/ 1120 h 1542"/>
                <a:gd name="T12" fmla="*/ 330 w 2404"/>
                <a:gd name="T13" fmla="*/ 986 h 1542"/>
                <a:gd name="T14" fmla="*/ 476 w 2404"/>
                <a:gd name="T15" fmla="*/ 860 h 1542"/>
                <a:gd name="T16" fmla="*/ 706 w 2404"/>
                <a:gd name="T17" fmla="*/ 690 h 1542"/>
                <a:gd name="T18" fmla="*/ 864 w 2404"/>
                <a:gd name="T19" fmla="*/ 584 h 1542"/>
                <a:gd name="T20" fmla="*/ 1028 w 2404"/>
                <a:gd name="T21" fmla="*/ 484 h 1542"/>
                <a:gd name="T22" fmla="*/ 1278 w 2404"/>
                <a:gd name="T23" fmla="*/ 344 h 1542"/>
                <a:gd name="T24" fmla="*/ 1450 w 2404"/>
                <a:gd name="T25" fmla="*/ 258 h 1542"/>
                <a:gd name="T26" fmla="*/ 1712 w 2404"/>
                <a:gd name="T27" fmla="*/ 142 h 1542"/>
                <a:gd name="T28" fmla="*/ 1890 w 2404"/>
                <a:gd name="T29" fmla="*/ 76 h 1542"/>
                <a:gd name="T30" fmla="*/ 2074 w 2404"/>
                <a:gd name="T31" fmla="*/ 24 h 1542"/>
                <a:gd name="T32" fmla="*/ 2168 w 2404"/>
                <a:gd name="T33" fmla="*/ 6 h 1542"/>
                <a:gd name="T34" fmla="*/ 2264 w 2404"/>
                <a:gd name="T35" fmla="*/ 0 h 1542"/>
                <a:gd name="T36" fmla="*/ 2334 w 2404"/>
                <a:gd name="T37" fmla="*/ 10 h 1542"/>
                <a:gd name="T38" fmla="*/ 2368 w 2404"/>
                <a:gd name="T39" fmla="*/ 26 h 1542"/>
                <a:gd name="T40" fmla="*/ 2392 w 2404"/>
                <a:gd name="T41" fmla="*/ 52 h 1542"/>
                <a:gd name="T42" fmla="*/ 2402 w 2404"/>
                <a:gd name="T43" fmla="*/ 74 h 1542"/>
                <a:gd name="T44" fmla="*/ 2404 w 2404"/>
                <a:gd name="T45" fmla="*/ 98 h 1542"/>
                <a:gd name="T46" fmla="*/ 2396 w 2404"/>
                <a:gd name="T47" fmla="*/ 62 h 1542"/>
                <a:gd name="T48" fmla="*/ 2384 w 2404"/>
                <a:gd name="T49" fmla="*/ 42 h 1542"/>
                <a:gd name="T50" fmla="*/ 2356 w 2404"/>
                <a:gd name="T51" fmla="*/ 22 h 1542"/>
                <a:gd name="T52" fmla="*/ 2312 w 2404"/>
                <a:gd name="T53" fmla="*/ 8 h 1542"/>
                <a:gd name="T54" fmla="*/ 2264 w 2404"/>
                <a:gd name="T55" fmla="*/ 4 h 1542"/>
                <a:gd name="T56" fmla="*/ 2122 w 2404"/>
                <a:gd name="T57" fmla="*/ 20 h 1542"/>
                <a:gd name="T58" fmla="*/ 2030 w 2404"/>
                <a:gd name="T59" fmla="*/ 42 h 1542"/>
                <a:gd name="T60" fmla="*/ 1804 w 2404"/>
                <a:gd name="T61" fmla="*/ 118 h 1542"/>
                <a:gd name="T62" fmla="*/ 1628 w 2404"/>
                <a:gd name="T63" fmla="*/ 190 h 1542"/>
                <a:gd name="T64" fmla="*/ 1370 w 2404"/>
                <a:gd name="T65" fmla="*/ 312 h 1542"/>
                <a:gd name="T66" fmla="*/ 1118 w 2404"/>
                <a:gd name="T67" fmla="*/ 448 h 1542"/>
                <a:gd name="T68" fmla="*/ 954 w 2404"/>
                <a:gd name="T69" fmla="*/ 546 h 1542"/>
                <a:gd name="T70" fmla="*/ 714 w 2404"/>
                <a:gd name="T71" fmla="*/ 700 h 1542"/>
                <a:gd name="T72" fmla="*/ 484 w 2404"/>
                <a:gd name="T73" fmla="*/ 870 h 1542"/>
                <a:gd name="T74" fmla="*/ 338 w 2404"/>
                <a:gd name="T75" fmla="*/ 992 h 1542"/>
                <a:gd name="T76" fmla="*/ 202 w 2404"/>
                <a:gd name="T77" fmla="*/ 1126 h 1542"/>
                <a:gd name="T78" fmla="*/ 140 w 2404"/>
                <a:gd name="T79" fmla="*/ 1198 h 1542"/>
                <a:gd name="T80" fmla="*/ 58 w 2404"/>
                <a:gd name="T81" fmla="*/ 1316 h 1542"/>
                <a:gd name="T82" fmla="*/ 28 w 2404"/>
                <a:gd name="T83" fmla="*/ 1380 h 1542"/>
                <a:gd name="T84" fmla="*/ 6 w 2404"/>
                <a:gd name="T85" fmla="*/ 1448 h 1542"/>
                <a:gd name="T86" fmla="*/ 0 w 2404"/>
                <a:gd name="T87" fmla="*/ 1518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04" h="1542">
                  <a:moveTo>
                    <a:pt x="2" y="1542"/>
                  </a:moveTo>
                  <a:lnTo>
                    <a:pt x="2" y="1542"/>
                  </a:lnTo>
                  <a:lnTo>
                    <a:pt x="0" y="1518"/>
                  </a:lnTo>
                  <a:lnTo>
                    <a:pt x="0" y="1494"/>
                  </a:lnTo>
                  <a:lnTo>
                    <a:pt x="0" y="1472"/>
                  </a:lnTo>
                  <a:lnTo>
                    <a:pt x="4" y="1448"/>
                  </a:lnTo>
                  <a:lnTo>
                    <a:pt x="10" y="1424"/>
                  </a:lnTo>
                  <a:lnTo>
                    <a:pt x="16" y="1402"/>
                  </a:lnTo>
                  <a:lnTo>
                    <a:pt x="24" y="1378"/>
                  </a:lnTo>
                  <a:lnTo>
                    <a:pt x="34" y="1356"/>
                  </a:lnTo>
                  <a:lnTo>
                    <a:pt x="34" y="1356"/>
                  </a:lnTo>
                  <a:lnTo>
                    <a:pt x="54" y="1314"/>
                  </a:lnTo>
                  <a:lnTo>
                    <a:pt x="80" y="1272"/>
                  </a:lnTo>
                  <a:lnTo>
                    <a:pt x="106" y="1232"/>
                  </a:lnTo>
                  <a:lnTo>
                    <a:pt x="134" y="1194"/>
                  </a:lnTo>
                  <a:lnTo>
                    <a:pt x="134" y="1194"/>
                  </a:lnTo>
                  <a:lnTo>
                    <a:pt x="164" y="1156"/>
                  </a:lnTo>
                  <a:lnTo>
                    <a:pt x="196" y="1120"/>
                  </a:lnTo>
                  <a:lnTo>
                    <a:pt x="228" y="1086"/>
                  </a:lnTo>
                  <a:lnTo>
                    <a:pt x="262" y="1052"/>
                  </a:lnTo>
                  <a:lnTo>
                    <a:pt x="330" y="986"/>
                  </a:lnTo>
                  <a:lnTo>
                    <a:pt x="402" y="922"/>
                  </a:lnTo>
                  <a:lnTo>
                    <a:pt x="402" y="922"/>
                  </a:lnTo>
                  <a:lnTo>
                    <a:pt x="476" y="860"/>
                  </a:lnTo>
                  <a:lnTo>
                    <a:pt x="550" y="802"/>
                  </a:lnTo>
                  <a:lnTo>
                    <a:pt x="628" y="744"/>
                  </a:lnTo>
                  <a:lnTo>
                    <a:pt x="706" y="690"/>
                  </a:lnTo>
                  <a:lnTo>
                    <a:pt x="706" y="690"/>
                  </a:lnTo>
                  <a:lnTo>
                    <a:pt x="784" y="636"/>
                  </a:lnTo>
                  <a:lnTo>
                    <a:pt x="864" y="584"/>
                  </a:lnTo>
                  <a:lnTo>
                    <a:pt x="946" y="532"/>
                  </a:lnTo>
                  <a:lnTo>
                    <a:pt x="1028" y="484"/>
                  </a:lnTo>
                  <a:lnTo>
                    <a:pt x="1028" y="484"/>
                  </a:lnTo>
                  <a:lnTo>
                    <a:pt x="1110" y="436"/>
                  </a:lnTo>
                  <a:lnTo>
                    <a:pt x="1194" y="390"/>
                  </a:lnTo>
                  <a:lnTo>
                    <a:pt x="1278" y="344"/>
                  </a:lnTo>
                  <a:lnTo>
                    <a:pt x="1364" y="300"/>
                  </a:lnTo>
                  <a:lnTo>
                    <a:pt x="1364" y="300"/>
                  </a:lnTo>
                  <a:lnTo>
                    <a:pt x="1450" y="258"/>
                  </a:lnTo>
                  <a:lnTo>
                    <a:pt x="1536" y="218"/>
                  </a:lnTo>
                  <a:lnTo>
                    <a:pt x="1624" y="180"/>
                  </a:lnTo>
                  <a:lnTo>
                    <a:pt x="1712" y="142"/>
                  </a:lnTo>
                  <a:lnTo>
                    <a:pt x="1712" y="142"/>
                  </a:lnTo>
                  <a:lnTo>
                    <a:pt x="1800" y="108"/>
                  </a:lnTo>
                  <a:lnTo>
                    <a:pt x="1890" y="76"/>
                  </a:lnTo>
                  <a:lnTo>
                    <a:pt x="1982" y="48"/>
                  </a:lnTo>
                  <a:lnTo>
                    <a:pt x="2028" y="34"/>
                  </a:lnTo>
                  <a:lnTo>
                    <a:pt x="2074" y="24"/>
                  </a:lnTo>
                  <a:lnTo>
                    <a:pt x="2074" y="24"/>
                  </a:lnTo>
                  <a:lnTo>
                    <a:pt x="2122" y="14"/>
                  </a:lnTo>
                  <a:lnTo>
                    <a:pt x="2168" y="6"/>
                  </a:lnTo>
                  <a:lnTo>
                    <a:pt x="2216" y="2"/>
                  </a:lnTo>
                  <a:lnTo>
                    <a:pt x="2264" y="0"/>
                  </a:lnTo>
                  <a:lnTo>
                    <a:pt x="2264" y="0"/>
                  </a:lnTo>
                  <a:lnTo>
                    <a:pt x="2288" y="2"/>
                  </a:lnTo>
                  <a:lnTo>
                    <a:pt x="2312" y="4"/>
                  </a:lnTo>
                  <a:lnTo>
                    <a:pt x="2334" y="10"/>
                  </a:lnTo>
                  <a:lnTo>
                    <a:pt x="2358" y="20"/>
                  </a:lnTo>
                  <a:lnTo>
                    <a:pt x="2358" y="20"/>
                  </a:lnTo>
                  <a:lnTo>
                    <a:pt x="2368" y="26"/>
                  </a:lnTo>
                  <a:lnTo>
                    <a:pt x="2376" y="34"/>
                  </a:lnTo>
                  <a:lnTo>
                    <a:pt x="2386" y="42"/>
                  </a:lnTo>
                  <a:lnTo>
                    <a:pt x="2392" y="52"/>
                  </a:lnTo>
                  <a:lnTo>
                    <a:pt x="2392" y="52"/>
                  </a:lnTo>
                  <a:lnTo>
                    <a:pt x="2398" y="62"/>
                  </a:lnTo>
                  <a:lnTo>
                    <a:pt x="2402" y="74"/>
                  </a:lnTo>
                  <a:lnTo>
                    <a:pt x="2404" y="86"/>
                  </a:lnTo>
                  <a:lnTo>
                    <a:pt x="2404" y="98"/>
                  </a:lnTo>
                  <a:lnTo>
                    <a:pt x="2404" y="98"/>
                  </a:lnTo>
                  <a:lnTo>
                    <a:pt x="2402" y="86"/>
                  </a:lnTo>
                  <a:lnTo>
                    <a:pt x="2400" y="74"/>
                  </a:lnTo>
                  <a:lnTo>
                    <a:pt x="2396" y="62"/>
                  </a:lnTo>
                  <a:lnTo>
                    <a:pt x="2392" y="52"/>
                  </a:lnTo>
                  <a:lnTo>
                    <a:pt x="2392" y="52"/>
                  </a:lnTo>
                  <a:lnTo>
                    <a:pt x="2384" y="42"/>
                  </a:lnTo>
                  <a:lnTo>
                    <a:pt x="2376" y="34"/>
                  </a:lnTo>
                  <a:lnTo>
                    <a:pt x="2366" y="28"/>
                  </a:lnTo>
                  <a:lnTo>
                    <a:pt x="2356" y="22"/>
                  </a:lnTo>
                  <a:lnTo>
                    <a:pt x="2356" y="22"/>
                  </a:lnTo>
                  <a:lnTo>
                    <a:pt x="2334" y="12"/>
                  </a:lnTo>
                  <a:lnTo>
                    <a:pt x="2312" y="8"/>
                  </a:lnTo>
                  <a:lnTo>
                    <a:pt x="2288" y="4"/>
                  </a:lnTo>
                  <a:lnTo>
                    <a:pt x="2264" y="4"/>
                  </a:lnTo>
                  <a:lnTo>
                    <a:pt x="2264" y="4"/>
                  </a:lnTo>
                  <a:lnTo>
                    <a:pt x="2216" y="6"/>
                  </a:lnTo>
                  <a:lnTo>
                    <a:pt x="2170" y="12"/>
                  </a:lnTo>
                  <a:lnTo>
                    <a:pt x="2122" y="20"/>
                  </a:lnTo>
                  <a:lnTo>
                    <a:pt x="2076" y="30"/>
                  </a:lnTo>
                  <a:lnTo>
                    <a:pt x="2076" y="30"/>
                  </a:lnTo>
                  <a:lnTo>
                    <a:pt x="2030" y="42"/>
                  </a:lnTo>
                  <a:lnTo>
                    <a:pt x="1984" y="56"/>
                  </a:lnTo>
                  <a:lnTo>
                    <a:pt x="1894" y="84"/>
                  </a:lnTo>
                  <a:lnTo>
                    <a:pt x="1804" y="118"/>
                  </a:lnTo>
                  <a:lnTo>
                    <a:pt x="1716" y="152"/>
                  </a:lnTo>
                  <a:lnTo>
                    <a:pt x="1716" y="152"/>
                  </a:lnTo>
                  <a:lnTo>
                    <a:pt x="1628" y="190"/>
                  </a:lnTo>
                  <a:lnTo>
                    <a:pt x="1540" y="230"/>
                  </a:lnTo>
                  <a:lnTo>
                    <a:pt x="1454" y="270"/>
                  </a:lnTo>
                  <a:lnTo>
                    <a:pt x="1370" y="312"/>
                  </a:lnTo>
                  <a:lnTo>
                    <a:pt x="1284" y="356"/>
                  </a:lnTo>
                  <a:lnTo>
                    <a:pt x="1200" y="402"/>
                  </a:lnTo>
                  <a:lnTo>
                    <a:pt x="1118" y="448"/>
                  </a:lnTo>
                  <a:lnTo>
                    <a:pt x="1036" y="496"/>
                  </a:lnTo>
                  <a:lnTo>
                    <a:pt x="1036" y="496"/>
                  </a:lnTo>
                  <a:lnTo>
                    <a:pt x="954" y="546"/>
                  </a:lnTo>
                  <a:lnTo>
                    <a:pt x="872" y="596"/>
                  </a:lnTo>
                  <a:lnTo>
                    <a:pt x="792" y="648"/>
                  </a:lnTo>
                  <a:lnTo>
                    <a:pt x="714" y="700"/>
                  </a:lnTo>
                  <a:lnTo>
                    <a:pt x="636" y="756"/>
                  </a:lnTo>
                  <a:lnTo>
                    <a:pt x="558" y="812"/>
                  </a:lnTo>
                  <a:lnTo>
                    <a:pt x="484" y="870"/>
                  </a:lnTo>
                  <a:lnTo>
                    <a:pt x="410" y="930"/>
                  </a:lnTo>
                  <a:lnTo>
                    <a:pt x="410" y="930"/>
                  </a:lnTo>
                  <a:lnTo>
                    <a:pt x="338" y="992"/>
                  </a:lnTo>
                  <a:lnTo>
                    <a:pt x="268" y="1058"/>
                  </a:lnTo>
                  <a:lnTo>
                    <a:pt x="234" y="1092"/>
                  </a:lnTo>
                  <a:lnTo>
                    <a:pt x="202" y="1126"/>
                  </a:lnTo>
                  <a:lnTo>
                    <a:pt x="170" y="1162"/>
                  </a:lnTo>
                  <a:lnTo>
                    <a:pt x="140" y="1198"/>
                  </a:lnTo>
                  <a:lnTo>
                    <a:pt x="140" y="1198"/>
                  </a:lnTo>
                  <a:lnTo>
                    <a:pt x="110" y="1236"/>
                  </a:lnTo>
                  <a:lnTo>
                    <a:pt x="84" y="1276"/>
                  </a:lnTo>
                  <a:lnTo>
                    <a:pt x="58" y="1316"/>
                  </a:lnTo>
                  <a:lnTo>
                    <a:pt x="36" y="1358"/>
                  </a:lnTo>
                  <a:lnTo>
                    <a:pt x="36" y="1358"/>
                  </a:lnTo>
                  <a:lnTo>
                    <a:pt x="28" y="1380"/>
                  </a:lnTo>
                  <a:lnTo>
                    <a:pt x="18" y="1402"/>
                  </a:lnTo>
                  <a:lnTo>
                    <a:pt x="12" y="1424"/>
                  </a:lnTo>
                  <a:lnTo>
                    <a:pt x="6" y="1448"/>
                  </a:lnTo>
                  <a:lnTo>
                    <a:pt x="2" y="1472"/>
                  </a:lnTo>
                  <a:lnTo>
                    <a:pt x="0" y="1494"/>
                  </a:lnTo>
                  <a:lnTo>
                    <a:pt x="0" y="1518"/>
                  </a:lnTo>
                  <a:lnTo>
                    <a:pt x="2" y="1542"/>
                  </a:lnTo>
                  <a:lnTo>
                    <a:pt x="2" y="1542"/>
                  </a:lnTo>
                  <a:close/>
                </a:path>
              </a:pathLst>
            </a:custGeom>
            <a:grpFill/>
            <a:ln>
              <a:noFill/>
            </a:ln>
          </p:spPr>
          <p:txBody>
            <a:bodyPr vert="horz" wrap="square" lIns="91440" tIns="45720" rIns="91440" bIns="45720" numCol="1" anchor="t" anchorCtr="0" compatLnSpc="1"/>
            <a:lstStyle/>
            <a:p>
              <a:endParaRPr lang="en-AU"/>
            </a:p>
          </p:txBody>
        </p:sp>
        <p:sp>
          <p:nvSpPr>
            <p:cNvPr id="45" name="Freeform 9"/>
            <p:cNvSpPr/>
            <p:nvPr/>
          </p:nvSpPr>
          <p:spPr bwMode="auto">
            <a:xfrm>
              <a:off x="3540125" y="269875"/>
              <a:ext cx="4114800" cy="2778125"/>
            </a:xfrm>
            <a:custGeom>
              <a:avLst/>
              <a:gdLst>
                <a:gd name="T0" fmla="*/ 2586 w 2592"/>
                <a:gd name="T1" fmla="*/ 392 h 1750"/>
                <a:gd name="T2" fmla="*/ 2576 w 2592"/>
                <a:gd name="T3" fmla="*/ 342 h 1750"/>
                <a:gd name="T4" fmla="*/ 2554 w 2592"/>
                <a:gd name="T5" fmla="*/ 302 h 1750"/>
                <a:gd name="T6" fmla="*/ 2518 w 2592"/>
                <a:gd name="T7" fmla="*/ 276 h 1750"/>
                <a:gd name="T8" fmla="*/ 2470 w 2592"/>
                <a:gd name="T9" fmla="*/ 258 h 1750"/>
                <a:gd name="T10" fmla="*/ 2410 w 2592"/>
                <a:gd name="T11" fmla="*/ 252 h 1750"/>
                <a:gd name="T12" fmla="*/ 2340 w 2592"/>
                <a:gd name="T13" fmla="*/ 254 h 1750"/>
                <a:gd name="T14" fmla="*/ 2262 w 2592"/>
                <a:gd name="T15" fmla="*/ 266 h 1750"/>
                <a:gd name="T16" fmla="*/ 2174 w 2592"/>
                <a:gd name="T17" fmla="*/ 286 h 1750"/>
                <a:gd name="T18" fmla="*/ 2078 w 2592"/>
                <a:gd name="T19" fmla="*/ 314 h 1750"/>
                <a:gd name="T20" fmla="*/ 1870 w 2592"/>
                <a:gd name="T21" fmla="*/ 390 h 1750"/>
                <a:gd name="T22" fmla="*/ 1642 w 2592"/>
                <a:gd name="T23" fmla="*/ 490 h 1750"/>
                <a:gd name="T24" fmla="*/ 1404 w 2592"/>
                <a:gd name="T25" fmla="*/ 608 h 1750"/>
                <a:gd name="T26" fmla="*/ 1164 w 2592"/>
                <a:gd name="T27" fmla="*/ 742 h 1750"/>
                <a:gd name="T28" fmla="*/ 930 w 2592"/>
                <a:gd name="T29" fmla="*/ 888 h 1750"/>
                <a:gd name="T30" fmla="*/ 706 w 2592"/>
                <a:gd name="T31" fmla="*/ 1036 h 1750"/>
                <a:gd name="T32" fmla="*/ 504 w 2592"/>
                <a:gd name="T33" fmla="*/ 1188 h 1750"/>
                <a:gd name="T34" fmla="*/ 330 w 2592"/>
                <a:gd name="T35" fmla="*/ 1334 h 1750"/>
                <a:gd name="T36" fmla="*/ 256 w 2592"/>
                <a:gd name="T37" fmla="*/ 1404 h 1750"/>
                <a:gd name="T38" fmla="*/ 192 w 2592"/>
                <a:gd name="T39" fmla="*/ 1472 h 1750"/>
                <a:gd name="T40" fmla="*/ 138 w 2592"/>
                <a:gd name="T41" fmla="*/ 1536 h 1750"/>
                <a:gd name="T42" fmla="*/ 96 w 2592"/>
                <a:gd name="T43" fmla="*/ 1596 h 1750"/>
                <a:gd name="T44" fmla="*/ 68 w 2592"/>
                <a:gd name="T45" fmla="*/ 1652 h 1750"/>
                <a:gd name="T46" fmla="*/ 54 w 2592"/>
                <a:gd name="T47" fmla="*/ 1704 h 1750"/>
                <a:gd name="T48" fmla="*/ 54 w 2592"/>
                <a:gd name="T49" fmla="*/ 1750 h 1750"/>
                <a:gd name="T50" fmla="*/ 2 w 2592"/>
                <a:gd name="T51" fmla="*/ 1524 h 1750"/>
                <a:gd name="T52" fmla="*/ 4 w 2592"/>
                <a:gd name="T53" fmla="*/ 1464 h 1750"/>
                <a:gd name="T54" fmla="*/ 18 w 2592"/>
                <a:gd name="T55" fmla="*/ 1400 h 1750"/>
                <a:gd name="T56" fmla="*/ 48 w 2592"/>
                <a:gd name="T57" fmla="*/ 1334 h 1750"/>
                <a:gd name="T58" fmla="*/ 90 w 2592"/>
                <a:gd name="T59" fmla="*/ 1266 h 1750"/>
                <a:gd name="T60" fmla="*/ 144 w 2592"/>
                <a:gd name="T61" fmla="*/ 1194 h 1750"/>
                <a:gd name="T62" fmla="*/ 210 w 2592"/>
                <a:gd name="T63" fmla="*/ 1122 h 1750"/>
                <a:gd name="T64" fmla="*/ 286 w 2592"/>
                <a:gd name="T65" fmla="*/ 1048 h 1750"/>
                <a:gd name="T66" fmla="*/ 372 w 2592"/>
                <a:gd name="T67" fmla="*/ 974 h 1750"/>
                <a:gd name="T68" fmla="*/ 564 w 2592"/>
                <a:gd name="T69" fmla="*/ 826 h 1750"/>
                <a:gd name="T70" fmla="*/ 782 w 2592"/>
                <a:gd name="T71" fmla="*/ 678 h 1750"/>
                <a:gd name="T72" fmla="*/ 1018 w 2592"/>
                <a:gd name="T73" fmla="*/ 538 h 1750"/>
                <a:gd name="T74" fmla="*/ 1260 w 2592"/>
                <a:gd name="T75" fmla="*/ 406 h 1750"/>
                <a:gd name="T76" fmla="*/ 1506 w 2592"/>
                <a:gd name="T77" fmla="*/ 288 h 1750"/>
                <a:gd name="T78" fmla="*/ 1744 w 2592"/>
                <a:gd name="T79" fmla="*/ 184 h 1750"/>
                <a:gd name="T80" fmla="*/ 1968 w 2592"/>
                <a:gd name="T81" fmla="*/ 100 h 1750"/>
                <a:gd name="T82" fmla="*/ 2168 w 2592"/>
                <a:gd name="T83" fmla="*/ 40 h 1750"/>
                <a:gd name="T84" fmla="*/ 2258 w 2592"/>
                <a:gd name="T85" fmla="*/ 20 h 1750"/>
                <a:gd name="T86" fmla="*/ 2340 w 2592"/>
                <a:gd name="T87" fmla="*/ 6 h 1750"/>
                <a:gd name="T88" fmla="*/ 2412 w 2592"/>
                <a:gd name="T89" fmla="*/ 0 h 1750"/>
                <a:gd name="T90" fmla="*/ 2472 w 2592"/>
                <a:gd name="T91" fmla="*/ 2 h 1750"/>
                <a:gd name="T92" fmla="*/ 2522 w 2592"/>
                <a:gd name="T93" fmla="*/ 10 h 1750"/>
                <a:gd name="T94" fmla="*/ 2560 w 2592"/>
                <a:gd name="T95" fmla="*/ 30 h 1750"/>
                <a:gd name="T96" fmla="*/ 2584 w 2592"/>
                <a:gd name="T97" fmla="*/ 58 h 1750"/>
                <a:gd name="T98" fmla="*/ 2592 w 2592"/>
                <a:gd name="T99" fmla="*/ 94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92" h="1750">
                  <a:moveTo>
                    <a:pt x="2586" y="392"/>
                  </a:moveTo>
                  <a:lnTo>
                    <a:pt x="2586" y="392"/>
                  </a:lnTo>
                  <a:lnTo>
                    <a:pt x="2582" y="364"/>
                  </a:lnTo>
                  <a:lnTo>
                    <a:pt x="2576" y="342"/>
                  </a:lnTo>
                  <a:lnTo>
                    <a:pt x="2568" y="320"/>
                  </a:lnTo>
                  <a:lnTo>
                    <a:pt x="2554" y="302"/>
                  </a:lnTo>
                  <a:lnTo>
                    <a:pt x="2538" y="288"/>
                  </a:lnTo>
                  <a:lnTo>
                    <a:pt x="2518" y="276"/>
                  </a:lnTo>
                  <a:lnTo>
                    <a:pt x="2496" y="266"/>
                  </a:lnTo>
                  <a:lnTo>
                    <a:pt x="2470" y="258"/>
                  </a:lnTo>
                  <a:lnTo>
                    <a:pt x="2442" y="254"/>
                  </a:lnTo>
                  <a:lnTo>
                    <a:pt x="2410" y="252"/>
                  </a:lnTo>
                  <a:lnTo>
                    <a:pt x="2376" y="252"/>
                  </a:lnTo>
                  <a:lnTo>
                    <a:pt x="2340" y="254"/>
                  </a:lnTo>
                  <a:lnTo>
                    <a:pt x="2302" y="258"/>
                  </a:lnTo>
                  <a:lnTo>
                    <a:pt x="2262" y="266"/>
                  </a:lnTo>
                  <a:lnTo>
                    <a:pt x="2218" y="274"/>
                  </a:lnTo>
                  <a:lnTo>
                    <a:pt x="2174" y="286"/>
                  </a:lnTo>
                  <a:lnTo>
                    <a:pt x="2126" y="298"/>
                  </a:lnTo>
                  <a:lnTo>
                    <a:pt x="2078" y="314"/>
                  </a:lnTo>
                  <a:lnTo>
                    <a:pt x="1976" y="348"/>
                  </a:lnTo>
                  <a:lnTo>
                    <a:pt x="1870" y="390"/>
                  </a:lnTo>
                  <a:lnTo>
                    <a:pt x="1758" y="436"/>
                  </a:lnTo>
                  <a:lnTo>
                    <a:pt x="1642" y="490"/>
                  </a:lnTo>
                  <a:lnTo>
                    <a:pt x="1524" y="548"/>
                  </a:lnTo>
                  <a:lnTo>
                    <a:pt x="1404" y="608"/>
                  </a:lnTo>
                  <a:lnTo>
                    <a:pt x="1284" y="674"/>
                  </a:lnTo>
                  <a:lnTo>
                    <a:pt x="1164" y="742"/>
                  </a:lnTo>
                  <a:lnTo>
                    <a:pt x="1046" y="814"/>
                  </a:lnTo>
                  <a:lnTo>
                    <a:pt x="930" y="888"/>
                  </a:lnTo>
                  <a:lnTo>
                    <a:pt x="816" y="962"/>
                  </a:lnTo>
                  <a:lnTo>
                    <a:pt x="706" y="1036"/>
                  </a:lnTo>
                  <a:lnTo>
                    <a:pt x="602" y="1112"/>
                  </a:lnTo>
                  <a:lnTo>
                    <a:pt x="504" y="1188"/>
                  </a:lnTo>
                  <a:lnTo>
                    <a:pt x="412" y="1262"/>
                  </a:lnTo>
                  <a:lnTo>
                    <a:pt x="330" y="1334"/>
                  </a:lnTo>
                  <a:lnTo>
                    <a:pt x="292" y="1370"/>
                  </a:lnTo>
                  <a:lnTo>
                    <a:pt x="256" y="1404"/>
                  </a:lnTo>
                  <a:lnTo>
                    <a:pt x="222" y="1438"/>
                  </a:lnTo>
                  <a:lnTo>
                    <a:pt x="192" y="1472"/>
                  </a:lnTo>
                  <a:lnTo>
                    <a:pt x="164" y="1504"/>
                  </a:lnTo>
                  <a:lnTo>
                    <a:pt x="138" y="1536"/>
                  </a:lnTo>
                  <a:lnTo>
                    <a:pt x="116" y="1568"/>
                  </a:lnTo>
                  <a:lnTo>
                    <a:pt x="96" y="1596"/>
                  </a:lnTo>
                  <a:lnTo>
                    <a:pt x="80" y="1626"/>
                  </a:lnTo>
                  <a:lnTo>
                    <a:pt x="68" y="1652"/>
                  </a:lnTo>
                  <a:lnTo>
                    <a:pt x="60" y="1680"/>
                  </a:lnTo>
                  <a:lnTo>
                    <a:pt x="54" y="1704"/>
                  </a:lnTo>
                  <a:lnTo>
                    <a:pt x="52" y="1728"/>
                  </a:lnTo>
                  <a:lnTo>
                    <a:pt x="54" y="1750"/>
                  </a:lnTo>
                  <a:lnTo>
                    <a:pt x="2" y="1524"/>
                  </a:lnTo>
                  <a:lnTo>
                    <a:pt x="2" y="1524"/>
                  </a:lnTo>
                  <a:lnTo>
                    <a:pt x="0" y="1496"/>
                  </a:lnTo>
                  <a:lnTo>
                    <a:pt x="4" y="1464"/>
                  </a:lnTo>
                  <a:lnTo>
                    <a:pt x="8" y="1434"/>
                  </a:lnTo>
                  <a:lnTo>
                    <a:pt x="18" y="1400"/>
                  </a:lnTo>
                  <a:lnTo>
                    <a:pt x="32" y="1368"/>
                  </a:lnTo>
                  <a:lnTo>
                    <a:pt x="48" y="1334"/>
                  </a:lnTo>
                  <a:lnTo>
                    <a:pt x="68" y="1300"/>
                  </a:lnTo>
                  <a:lnTo>
                    <a:pt x="90" y="1266"/>
                  </a:lnTo>
                  <a:lnTo>
                    <a:pt x="116" y="1230"/>
                  </a:lnTo>
                  <a:lnTo>
                    <a:pt x="144" y="1194"/>
                  </a:lnTo>
                  <a:lnTo>
                    <a:pt x="176" y="1158"/>
                  </a:lnTo>
                  <a:lnTo>
                    <a:pt x="210" y="1122"/>
                  </a:lnTo>
                  <a:lnTo>
                    <a:pt x="248" y="1086"/>
                  </a:lnTo>
                  <a:lnTo>
                    <a:pt x="286" y="1048"/>
                  </a:lnTo>
                  <a:lnTo>
                    <a:pt x="328" y="1012"/>
                  </a:lnTo>
                  <a:lnTo>
                    <a:pt x="372" y="974"/>
                  </a:lnTo>
                  <a:lnTo>
                    <a:pt x="464" y="900"/>
                  </a:lnTo>
                  <a:lnTo>
                    <a:pt x="564" y="826"/>
                  </a:lnTo>
                  <a:lnTo>
                    <a:pt x="670" y="752"/>
                  </a:lnTo>
                  <a:lnTo>
                    <a:pt x="782" y="678"/>
                  </a:lnTo>
                  <a:lnTo>
                    <a:pt x="898" y="608"/>
                  </a:lnTo>
                  <a:lnTo>
                    <a:pt x="1018" y="538"/>
                  </a:lnTo>
                  <a:lnTo>
                    <a:pt x="1138" y="470"/>
                  </a:lnTo>
                  <a:lnTo>
                    <a:pt x="1260" y="406"/>
                  </a:lnTo>
                  <a:lnTo>
                    <a:pt x="1384" y="344"/>
                  </a:lnTo>
                  <a:lnTo>
                    <a:pt x="1506" y="288"/>
                  </a:lnTo>
                  <a:lnTo>
                    <a:pt x="1626" y="234"/>
                  </a:lnTo>
                  <a:lnTo>
                    <a:pt x="1744" y="184"/>
                  </a:lnTo>
                  <a:lnTo>
                    <a:pt x="1858" y="140"/>
                  </a:lnTo>
                  <a:lnTo>
                    <a:pt x="1968" y="100"/>
                  </a:lnTo>
                  <a:lnTo>
                    <a:pt x="2072" y="68"/>
                  </a:lnTo>
                  <a:lnTo>
                    <a:pt x="2168" y="40"/>
                  </a:lnTo>
                  <a:lnTo>
                    <a:pt x="2214" y="28"/>
                  </a:lnTo>
                  <a:lnTo>
                    <a:pt x="2258" y="20"/>
                  </a:lnTo>
                  <a:lnTo>
                    <a:pt x="2300" y="12"/>
                  </a:lnTo>
                  <a:lnTo>
                    <a:pt x="2340" y="6"/>
                  </a:lnTo>
                  <a:lnTo>
                    <a:pt x="2376" y="2"/>
                  </a:lnTo>
                  <a:lnTo>
                    <a:pt x="2412" y="0"/>
                  </a:lnTo>
                  <a:lnTo>
                    <a:pt x="2444" y="0"/>
                  </a:lnTo>
                  <a:lnTo>
                    <a:pt x="2472" y="2"/>
                  </a:lnTo>
                  <a:lnTo>
                    <a:pt x="2498" y="4"/>
                  </a:lnTo>
                  <a:lnTo>
                    <a:pt x="2522" y="10"/>
                  </a:lnTo>
                  <a:lnTo>
                    <a:pt x="2542" y="20"/>
                  </a:lnTo>
                  <a:lnTo>
                    <a:pt x="2560" y="30"/>
                  </a:lnTo>
                  <a:lnTo>
                    <a:pt x="2572" y="42"/>
                  </a:lnTo>
                  <a:lnTo>
                    <a:pt x="2584" y="58"/>
                  </a:lnTo>
                  <a:lnTo>
                    <a:pt x="2590" y="74"/>
                  </a:lnTo>
                  <a:lnTo>
                    <a:pt x="2592" y="94"/>
                  </a:lnTo>
                  <a:lnTo>
                    <a:pt x="2586" y="392"/>
                  </a:lnTo>
                  <a:close/>
                </a:path>
              </a:pathLst>
            </a:custGeom>
            <a:grpFill/>
            <a:ln>
              <a:noFill/>
            </a:ln>
          </p:spPr>
          <p:txBody>
            <a:bodyPr vert="horz" wrap="square" lIns="91440" tIns="45720" rIns="91440" bIns="45720" numCol="1" anchor="t" anchorCtr="0" compatLnSpc="1"/>
            <a:lstStyle/>
            <a:p>
              <a:endParaRPr lang="en-AU"/>
            </a:p>
          </p:txBody>
        </p:sp>
        <p:sp>
          <p:nvSpPr>
            <p:cNvPr id="46" name="Freeform 10"/>
            <p:cNvSpPr/>
            <p:nvPr/>
          </p:nvSpPr>
          <p:spPr bwMode="auto">
            <a:xfrm>
              <a:off x="3540125" y="266700"/>
              <a:ext cx="4114800" cy="2422525"/>
            </a:xfrm>
            <a:custGeom>
              <a:avLst/>
              <a:gdLst>
                <a:gd name="T0" fmla="*/ 0 w 2592"/>
                <a:gd name="T1" fmla="*/ 1502 h 1526"/>
                <a:gd name="T2" fmla="*/ 10 w 2592"/>
                <a:gd name="T3" fmla="*/ 1428 h 1526"/>
                <a:gd name="T4" fmla="*/ 26 w 2592"/>
                <a:gd name="T5" fmla="*/ 1380 h 1526"/>
                <a:gd name="T6" fmla="*/ 46 w 2592"/>
                <a:gd name="T7" fmla="*/ 1334 h 1526"/>
                <a:gd name="T8" fmla="*/ 130 w 2592"/>
                <a:gd name="T9" fmla="*/ 1210 h 1526"/>
                <a:gd name="T10" fmla="*/ 196 w 2592"/>
                <a:gd name="T11" fmla="*/ 1134 h 1526"/>
                <a:gd name="T12" fmla="*/ 304 w 2592"/>
                <a:gd name="T13" fmla="*/ 1028 h 1526"/>
                <a:gd name="T14" fmla="*/ 456 w 2592"/>
                <a:gd name="T15" fmla="*/ 900 h 1526"/>
                <a:gd name="T16" fmla="*/ 702 w 2592"/>
                <a:gd name="T17" fmla="*/ 726 h 1526"/>
                <a:gd name="T18" fmla="*/ 870 w 2592"/>
                <a:gd name="T19" fmla="*/ 618 h 1526"/>
                <a:gd name="T20" fmla="*/ 1130 w 2592"/>
                <a:gd name="T21" fmla="*/ 468 h 1526"/>
                <a:gd name="T22" fmla="*/ 1308 w 2592"/>
                <a:gd name="T23" fmla="*/ 376 h 1526"/>
                <a:gd name="T24" fmla="*/ 1488 w 2592"/>
                <a:gd name="T25" fmla="*/ 290 h 1526"/>
                <a:gd name="T26" fmla="*/ 1764 w 2592"/>
                <a:gd name="T27" fmla="*/ 172 h 1526"/>
                <a:gd name="T28" fmla="*/ 1952 w 2592"/>
                <a:gd name="T29" fmla="*/ 102 h 1526"/>
                <a:gd name="T30" fmla="*/ 2192 w 2592"/>
                <a:gd name="T31" fmla="*/ 32 h 1526"/>
                <a:gd name="T32" fmla="*/ 2292 w 2592"/>
                <a:gd name="T33" fmla="*/ 12 h 1526"/>
                <a:gd name="T34" fmla="*/ 2440 w 2592"/>
                <a:gd name="T35" fmla="*/ 0 h 1526"/>
                <a:gd name="T36" fmla="*/ 2490 w 2592"/>
                <a:gd name="T37" fmla="*/ 4 h 1526"/>
                <a:gd name="T38" fmla="*/ 2538 w 2592"/>
                <a:gd name="T39" fmla="*/ 18 h 1526"/>
                <a:gd name="T40" fmla="*/ 2570 w 2592"/>
                <a:gd name="T41" fmla="*/ 40 h 1526"/>
                <a:gd name="T42" fmla="*/ 2584 w 2592"/>
                <a:gd name="T43" fmla="*/ 60 h 1526"/>
                <a:gd name="T44" fmla="*/ 2592 w 2592"/>
                <a:gd name="T45" fmla="*/ 96 h 1526"/>
                <a:gd name="T46" fmla="*/ 2588 w 2592"/>
                <a:gd name="T47" fmla="*/ 72 h 1526"/>
                <a:gd name="T48" fmla="*/ 2576 w 2592"/>
                <a:gd name="T49" fmla="*/ 50 h 1526"/>
                <a:gd name="T50" fmla="*/ 2550 w 2592"/>
                <a:gd name="T51" fmla="*/ 26 h 1526"/>
                <a:gd name="T52" fmla="*/ 2514 w 2592"/>
                <a:gd name="T53" fmla="*/ 12 h 1526"/>
                <a:gd name="T54" fmla="*/ 2440 w 2592"/>
                <a:gd name="T55" fmla="*/ 2 h 1526"/>
                <a:gd name="T56" fmla="*/ 2342 w 2592"/>
                <a:gd name="T57" fmla="*/ 10 h 1526"/>
                <a:gd name="T58" fmla="*/ 2244 w 2592"/>
                <a:gd name="T59" fmla="*/ 28 h 1526"/>
                <a:gd name="T60" fmla="*/ 2050 w 2592"/>
                <a:gd name="T61" fmla="*/ 80 h 1526"/>
                <a:gd name="T62" fmla="*/ 1862 w 2592"/>
                <a:gd name="T63" fmla="*/ 146 h 1526"/>
                <a:gd name="T64" fmla="*/ 1586 w 2592"/>
                <a:gd name="T65" fmla="*/ 260 h 1526"/>
                <a:gd name="T66" fmla="*/ 1314 w 2592"/>
                <a:gd name="T67" fmla="*/ 388 h 1526"/>
                <a:gd name="T68" fmla="*/ 1138 w 2592"/>
                <a:gd name="T69" fmla="*/ 482 h 1526"/>
                <a:gd name="T70" fmla="*/ 878 w 2592"/>
                <a:gd name="T71" fmla="*/ 630 h 1526"/>
                <a:gd name="T72" fmla="*/ 626 w 2592"/>
                <a:gd name="T73" fmla="*/ 792 h 1526"/>
                <a:gd name="T74" fmla="*/ 464 w 2592"/>
                <a:gd name="T75" fmla="*/ 910 h 1526"/>
                <a:gd name="T76" fmla="*/ 272 w 2592"/>
                <a:gd name="T77" fmla="*/ 1070 h 1526"/>
                <a:gd name="T78" fmla="*/ 168 w 2592"/>
                <a:gd name="T79" fmla="*/ 1176 h 1526"/>
                <a:gd name="T80" fmla="*/ 104 w 2592"/>
                <a:gd name="T81" fmla="*/ 1252 h 1526"/>
                <a:gd name="T82" fmla="*/ 50 w 2592"/>
                <a:gd name="T83" fmla="*/ 1336 h 1526"/>
                <a:gd name="T84" fmla="*/ 20 w 2592"/>
                <a:gd name="T85" fmla="*/ 1404 h 1526"/>
                <a:gd name="T86" fmla="*/ 2 w 2592"/>
                <a:gd name="T87" fmla="*/ 1478 h 1526"/>
                <a:gd name="T88" fmla="*/ 2 w 2592"/>
                <a:gd name="T89" fmla="*/ 1526 h 1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2" h="1526">
                  <a:moveTo>
                    <a:pt x="2" y="1526"/>
                  </a:moveTo>
                  <a:lnTo>
                    <a:pt x="2" y="1526"/>
                  </a:lnTo>
                  <a:lnTo>
                    <a:pt x="0" y="1502"/>
                  </a:lnTo>
                  <a:lnTo>
                    <a:pt x="2" y="1476"/>
                  </a:lnTo>
                  <a:lnTo>
                    <a:pt x="4" y="1452"/>
                  </a:lnTo>
                  <a:lnTo>
                    <a:pt x="10" y="1428"/>
                  </a:lnTo>
                  <a:lnTo>
                    <a:pt x="10" y="1428"/>
                  </a:lnTo>
                  <a:lnTo>
                    <a:pt x="18" y="1404"/>
                  </a:lnTo>
                  <a:lnTo>
                    <a:pt x="26" y="1380"/>
                  </a:lnTo>
                  <a:lnTo>
                    <a:pt x="36" y="1358"/>
                  </a:lnTo>
                  <a:lnTo>
                    <a:pt x="46" y="1334"/>
                  </a:lnTo>
                  <a:lnTo>
                    <a:pt x="46" y="1334"/>
                  </a:lnTo>
                  <a:lnTo>
                    <a:pt x="72" y="1292"/>
                  </a:lnTo>
                  <a:lnTo>
                    <a:pt x="100" y="1250"/>
                  </a:lnTo>
                  <a:lnTo>
                    <a:pt x="130" y="1210"/>
                  </a:lnTo>
                  <a:lnTo>
                    <a:pt x="162" y="1172"/>
                  </a:lnTo>
                  <a:lnTo>
                    <a:pt x="162" y="1172"/>
                  </a:lnTo>
                  <a:lnTo>
                    <a:pt x="196" y="1134"/>
                  </a:lnTo>
                  <a:lnTo>
                    <a:pt x="230" y="1098"/>
                  </a:lnTo>
                  <a:lnTo>
                    <a:pt x="266" y="1062"/>
                  </a:lnTo>
                  <a:lnTo>
                    <a:pt x="304" y="1028"/>
                  </a:lnTo>
                  <a:lnTo>
                    <a:pt x="378" y="964"/>
                  </a:lnTo>
                  <a:lnTo>
                    <a:pt x="456" y="900"/>
                  </a:lnTo>
                  <a:lnTo>
                    <a:pt x="456" y="900"/>
                  </a:lnTo>
                  <a:lnTo>
                    <a:pt x="536" y="840"/>
                  </a:lnTo>
                  <a:lnTo>
                    <a:pt x="618" y="782"/>
                  </a:lnTo>
                  <a:lnTo>
                    <a:pt x="702" y="726"/>
                  </a:lnTo>
                  <a:lnTo>
                    <a:pt x="786" y="672"/>
                  </a:lnTo>
                  <a:lnTo>
                    <a:pt x="786" y="672"/>
                  </a:lnTo>
                  <a:lnTo>
                    <a:pt x="870" y="618"/>
                  </a:lnTo>
                  <a:lnTo>
                    <a:pt x="956" y="568"/>
                  </a:lnTo>
                  <a:lnTo>
                    <a:pt x="1044" y="518"/>
                  </a:lnTo>
                  <a:lnTo>
                    <a:pt x="1130" y="468"/>
                  </a:lnTo>
                  <a:lnTo>
                    <a:pt x="1130" y="468"/>
                  </a:lnTo>
                  <a:lnTo>
                    <a:pt x="1220" y="422"/>
                  </a:lnTo>
                  <a:lnTo>
                    <a:pt x="1308" y="376"/>
                  </a:lnTo>
                  <a:lnTo>
                    <a:pt x="1398" y="332"/>
                  </a:lnTo>
                  <a:lnTo>
                    <a:pt x="1488" y="290"/>
                  </a:lnTo>
                  <a:lnTo>
                    <a:pt x="1488" y="290"/>
                  </a:lnTo>
                  <a:lnTo>
                    <a:pt x="1580" y="248"/>
                  </a:lnTo>
                  <a:lnTo>
                    <a:pt x="1672" y="210"/>
                  </a:lnTo>
                  <a:lnTo>
                    <a:pt x="1764" y="172"/>
                  </a:lnTo>
                  <a:lnTo>
                    <a:pt x="1858" y="136"/>
                  </a:lnTo>
                  <a:lnTo>
                    <a:pt x="1858" y="136"/>
                  </a:lnTo>
                  <a:lnTo>
                    <a:pt x="1952" y="102"/>
                  </a:lnTo>
                  <a:lnTo>
                    <a:pt x="2048" y="72"/>
                  </a:lnTo>
                  <a:lnTo>
                    <a:pt x="2144" y="44"/>
                  </a:lnTo>
                  <a:lnTo>
                    <a:pt x="2192" y="32"/>
                  </a:lnTo>
                  <a:lnTo>
                    <a:pt x="2242" y="22"/>
                  </a:lnTo>
                  <a:lnTo>
                    <a:pt x="2242" y="22"/>
                  </a:lnTo>
                  <a:lnTo>
                    <a:pt x="2292" y="12"/>
                  </a:lnTo>
                  <a:lnTo>
                    <a:pt x="2340" y="4"/>
                  </a:lnTo>
                  <a:lnTo>
                    <a:pt x="2390" y="0"/>
                  </a:lnTo>
                  <a:lnTo>
                    <a:pt x="2440" y="0"/>
                  </a:lnTo>
                  <a:lnTo>
                    <a:pt x="2440" y="0"/>
                  </a:lnTo>
                  <a:lnTo>
                    <a:pt x="2466" y="0"/>
                  </a:lnTo>
                  <a:lnTo>
                    <a:pt x="2490" y="4"/>
                  </a:lnTo>
                  <a:lnTo>
                    <a:pt x="2516" y="10"/>
                  </a:lnTo>
                  <a:lnTo>
                    <a:pt x="2538" y="18"/>
                  </a:lnTo>
                  <a:lnTo>
                    <a:pt x="2538" y="18"/>
                  </a:lnTo>
                  <a:lnTo>
                    <a:pt x="2550" y="24"/>
                  </a:lnTo>
                  <a:lnTo>
                    <a:pt x="2560" y="32"/>
                  </a:lnTo>
                  <a:lnTo>
                    <a:pt x="2570" y="40"/>
                  </a:lnTo>
                  <a:lnTo>
                    <a:pt x="2578" y="50"/>
                  </a:lnTo>
                  <a:lnTo>
                    <a:pt x="2578" y="50"/>
                  </a:lnTo>
                  <a:lnTo>
                    <a:pt x="2584" y="60"/>
                  </a:lnTo>
                  <a:lnTo>
                    <a:pt x="2588" y="72"/>
                  </a:lnTo>
                  <a:lnTo>
                    <a:pt x="2592" y="84"/>
                  </a:lnTo>
                  <a:lnTo>
                    <a:pt x="2592" y="96"/>
                  </a:lnTo>
                  <a:lnTo>
                    <a:pt x="2592" y="96"/>
                  </a:lnTo>
                  <a:lnTo>
                    <a:pt x="2590" y="84"/>
                  </a:lnTo>
                  <a:lnTo>
                    <a:pt x="2588" y="72"/>
                  </a:lnTo>
                  <a:lnTo>
                    <a:pt x="2584" y="60"/>
                  </a:lnTo>
                  <a:lnTo>
                    <a:pt x="2576" y="50"/>
                  </a:lnTo>
                  <a:lnTo>
                    <a:pt x="2576" y="50"/>
                  </a:lnTo>
                  <a:lnTo>
                    <a:pt x="2568" y="40"/>
                  </a:lnTo>
                  <a:lnTo>
                    <a:pt x="2560" y="32"/>
                  </a:lnTo>
                  <a:lnTo>
                    <a:pt x="2550" y="26"/>
                  </a:lnTo>
                  <a:lnTo>
                    <a:pt x="2538" y="20"/>
                  </a:lnTo>
                  <a:lnTo>
                    <a:pt x="2538" y="20"/>
                  </a:lnTo>
                  <a:lnTo>
                    <a:pt x="2514" y="12"/>
                  </a:lnTo>
                  <a:lnTo>
                    <a:pt x="2490" y="6"/>
                  </a:lnTo>
                  <a:lnTo>
                    <a:pt x="2466" y="4"/>
                  </a:lnTo>
                  <a:lnTo>
                    <a:pt x="2440" y="2"/>
                  </a:lnTo>
                  <a:lnTo>
                    <a:pt x="2440" y="2"/>
                  </a:lnTo>
                  <a:lnTo>
                    <a:pt x="2390" y="4"/>
                  </a:lnTo>
                  <a:lnTo>
                    <a:pt x="2342" y="10"/>
                  </a:lnTo>
                  <a:lnTo>
                    <a:pt x="2292" y="18"/>
                  </a:lnTo>
                  <a:lnTo>
                    <a:pt x="2244" y="28"/>
                  </a:lnTo>
                  <a:lnTo>
                    <a:pt x="2244" y="28"/>
                  </a:lnTo>
                  <a:lnTo>
                    <a:pt x="2194" y="40"/>
                  </a:lnTo>
                  <a:lnTo>
                    <a:pt x="2146" y="52"/>
                  </a:lnTo>
                  <a:lnTo>
                    <a:pt x="2050" y="80"/>
                  </a:lnTo>
                  <a:lnTo>
                    <a:pt x="1956" y="112"/>
                  </a:lnTo>
                  <a:lnTo>
                    <a:pt x="1862" y="146"/>
                  </a:lnTo>
                  <a:lnTo>
                    <a:pt x="1862" y="146"/>
                  </a:lnTo>
                  <a:lnTo>
                    <a:pt x="1770" y="182"/>
                  </a:lnTo>
                  <a:lnTo>
                    <a:pt x="1676" y="220"/>
                  </a:lnTo>
                  <a:lnTo>
                    <a:pt x="1586" y="260"/>
                  </a:lnTo>
                  <a:lnTo>
                    <a:pt x="1494" y="302"/>
                  </a:lnTo>
                  <a:lnTo>
                    <a:pt x="1404" y="344"/>
                  </a:lnTo>
                  <a:lnTo>
                    <a:pt x="1314" y="388"/>
                  </a:lnTo>
                  <a:lnTo>
                    <a:pt x="1226" y="434"/>
                  </a:lnTo>
                  <a:lnTo>
                    <a:pt x="1138" y="482"/>
                  </a:lnTo>
                  <a:lnTo>
                    <a:pt x="1138" y="482"/>
                  </a:lnTo>
                  <a:lnTo>
                    <a:pt x="1050" y="530"/>
                  </a:lnTo>
                  <a:lnTo>
                    <a:pt x="964" y="580"/>
                  </a:lnTo>
                  <a:lnTo>
                    <a:pt x="878" y="630"/>
                  </a:lnTo>
                  <a:lnTo>
                    <a:pt x="792" y="682"/>
                  </a:lnTo>
                  <a:lnTo>
                    <a:pt x="708" y="736"/>
                  </a:lnTo>
                  <a:lnTo>
                    <a:pt x="626" y="792"/>
                  </a:lnTo>
                  <a:lnTo>
                    <a:pt x="544" y="850"/>
                  </a:lnTo>
                  <a:lnTo>
                    <a:pt x="464" y="910"/>
                  </a:lnTo>
                  <a:lnTo>
                    <a:pt x="464" y="910"/>
                  </a:lnTo>
                  <a:lnTo>
                    <a:pt x="386" y="972"/>
                  </a:lnTo>
                  <a:lnTo>
                    <a:pt x="310" y="1036"/>
                  </a:lnTo>
                  <a:lnTo>
                    <a:pt x="272" y="1070"/>
                  </a:lnTo>
                  <a:lnTo>
                    <a:pt x="236" y="1104"/>
                  </a:lnTo>
                  <a:lnTo>
                    <a:pt x="202" y="1140"/>
                  </a:lnTo>
                  <a:lnTo>
                    <a:pt x="168" y="1176"/>
                  </a:lnTo>
                  <a:lnTo>
                    <a:pt x="168" y="1176"/>
                  </a:lnTo>
                  <a:lnTo>
                    <a:pt x="134" y="1214"/>
                  </a:lnTo>
                  <a:lnTo>
                    <a:pt x="104" y="1252"/>
                  </a:lnTo>
                  <a:lnTo>
                    <a:pt x="76" y="1294"/>
                  </a:lnTo>
                  <a:lnTo>
                    <a:pt x="50" y="1336"/>
                  </a:lnTo>
                  <a:lnTo>
                    <a:pt x="50" y="1336"/>
                  </a:lnTo>
                  <a:lnTo>
                    <a:pt x="38" y="1358"/>
                  </a:lnTo>
                  <a:lnTo>
                    <a:pt x="28" y="1382"/>
                  </a:lnTo>
                  <a:lnTo>
                    <a:pt x="20" y="1404"/>
                  </a:lnTo>
                  <a:lnTo>
                    <a:pt x="12" y="1428"/>
                  </a:lnTo>
                  <a:lnTo>
                    <a:pt x="6" y="1452"/>
                  </a:lnTo>
                  <a:lnTo>
                    <a:pt x="2" y="1478"/>
                  </a:lnTo>
                  <a:lnTo>
                    <a:pt x="2" y="1502"/>
                  </a:lnTo>
                  <a:lnTo>
                    <a:pt x="2" y="1526"/>
                  </a:lnTo>
                  <a:lnTo>
                    <a:pt x="2" y="1526"/>
                  </a:lnTo>
                  <a:close/>
                </a:path>
              </a:pathLst>
            </a:custGeom>
            <a:grpFill/>
            <a:ln>
              <a:noFill/>
            </a:ln>
          </p:spPr>
          <p:txBody>
            <a:bodyPr vert="horz" wrap="square" lIns="91440" tIns="45720" rIns="91440" bIns="45720" numCol="1" anchor="t" anchorCtr="0" compatLnSpc="1"/>
            <a:lstStyle/>
            <a:p>
              <a:endParaRPr lang="en-AU"/>
            </a:p>
          </p:txBody>
        </p:sp>
        <p:sp>
          <p:nvSpPr>
            <p:cNvPr id="47" name="Freeform 11"/>
            <p:cNvSpPr/>
            <p:nvPr/>
          </p:nvSpPr>
          <p:spPr bwMode="auto">
            <a:xfrm>
              <a:off x="3540125" y="1317625"/>
              <a:ext cx="4241800" cy="1889125"/>
            </a:xfrm>
            <a:custGeom>
              <a:avLst/>
              <a:gdLst>
                <a:gd name="T0" fmla="*/ 2666 w 2672"/>
                <a:gd name="T1" fmla="*/ 290 h 1190"/>
                <a:gd name="T2" fmla="*/ 2660 w 2672"/>
                <a:gd name="T3" fmla="*/ 330 h 1190"/>
                <a:gd name="T4" fmla="*/ 2638 w 2672"/>
                <a:gd name="T5" fmla="*/ 372 h 1190"/>
                <a:gd name="T6" fmla="*/ 2606 w 2672"/>
                <a:gd name="T7" fmla="*/ 416 h 1190"/>
                <a:gd name="T8" fmla="*/ 2560 w 2672"/>
                <a:gd name="T9" fmla="*/ 460 h 1190"/>
                <a:gd name="T10" fmla="*/ 2502 w 2672"/>
                <a:gd name="T11" fmla="*/ 506 h 1190"/>
                <a:gd name="T12" fmla="*/ 2434 w 2672"/>
                <a:gd name="T13" fmla="*/ 552 h 1190"/>
                <a:gd name="T14" fmla="*/ 2274 w 2672"/>
                <a:gd name="T15" fmla="*/ 646 h 1190"/>
                <a:gd name="T16" fmla="*/ 2080 w 2672"/>
                <a:gd name="T17" fmla="*/ 738 h 1190"/>
                <a:gd name="T18" fmla="*/ 1866 w 2672"/>
                <a:gd name="T19" fmla="*/ 826 h 1190"/>
                <a:gd name="T20" fmla="*/ 1636 w 2672"/>
                <a:gd name="T21" fmla="*/ 910 h 1190"/>
                <a:gd name="T22" fmla="*/ 1396 w 2672"/>
                <a:gd name="T23" fmla="*/ 988 h 1190"/>
                <a:gd name="T24" fmla="*/ 1156 w 2672"/>
                <a:gd name="T25" fmla="*/ 1056 h 1190"/>
                <a:gd name="T26" fmla="*/ 922 w 2672"/>
                <a:gd name="T27" fmla="*/ 1112 h 1190"/>
                <a:gd name="T28" fmla="*/ 702 w 2672"/>
                <a:gd name="T29" fmla="*/ 1154 h 1190"/>
                <a:gd name="T30" fmla="*/ 502 w 2672"/>
                <a:gd name="T31" fmla="*/ 1182 h 1190"/>
                <a:gd name="T32" fmla="*/ 330 w 2672"/>
                <a:gd name="T33" fmla="*/ 1190 h 1190"/>
                <a:gd name="T34" fmla="*/ 256 w 2672"/>
                <a:gd name="T35" fmla="*/ 1188 h 1190"/>
                <a:gd name="T36" fmla="*/ 192 w 2672"/>
                <a:gd name="T37" fmla="*/ 1180 h 1190"/>
                <a:gd name="T38" fmla="*/ 140 w 2672"/>
                <a:gd name="T39" fmla="*/ 1166 h 1190"/>
                <a:gd name="T40" fmla="*/ 98 w 2672"/>
                <a:gd name="T41" fmla="*/ 1146 h 1190"/>
                <a:gd name="T42" fmla="*/ 70 w 2672"/>
                <a:gd name="T43" fmla="*/ 1122 h 1190"/>
                <a:gd name="T44" fmla="*/ 54 w 2672"/>
                <a:gd name="T45" fmla="*/ 1090 h 1190"/>
                <a:gd name="T46" fmla="*/ 0 w 2672"/>
                <a:gd name="T47" fmla="*/ 850 h 1190"/>
                <a:gd name="T48" fmla="*/ 18 w 2672"/>
                <a:gd name="T49" fmla="*/ 882 h 1190"/>
                <a:gd name="T50" fmla="*/ 48 w 2672"/>
                <a:gd name="T51" fmla="*/ 910 h 1190"/>
                <a:gd name="T52" fmla="*/ 88 w 2672"/>
                <a:gd name="T53" fmla="*/ 932 h 1190"/>
                <a:gd name="T54" fmla="*/ 142 w 2672"/>
                <a:gd name="T55" fmla="*/ 946 h 1190"/>
                <a:gd name="T56" fmla="*/ 204 w 2672"/>
                <a:gd name="T57" fmla="*/ 958 h 1190"/>
                <a:gd name="T58" fmla="*/ 274 w 2672"/>
                <a:gd name="T59" fmla="*/ 962 h 1190"/>
                <a:gd name="T60" fmla="*/ 354 w 2672"/>
                <a:gd name="T61" fmla="*/ 962 h 1190"/>
                <a:gd name="T62" fmla="*/ 536 w 2672"/>
                <a:gd name="T63" fmla="*/ 950 h 1190"/>
                <a:gd name="T64" fmla="*/ 740 w 2672"/>
                <a:gd name="T65" fmla="*/ 918 h 1190"/>
                <a:gd name="T66" fmla="*/ 962 w 2672"/>
                <a:gd name="T67" fmla="*/ 874 h 1190"/>
                <a:gd name="T68" fmla="*/ 1194 w 2672"/>
                <a:gd name="T69" fmla="*/ 814 h 1190"/>
                <a:gd name="T70" fmla="*/ 1430 w 2672"/>
                <a:gd name="T71" fmla="*/ 742 h 1190"/>
                <a:gd name="T72" fmla="*/ 1664 w 2672"/>
                <a:gd name="T73" fmla="*/ 660 h 1190"/>
                <a:gd name="T74" fmla="*/ 1888 w 2672"/>
                <a:gd name="T75" fmla="*/ 570 h 1190"/>
                <a:gd name="T76" fmla="*/ 2096 w 2672"/>
                <a:gd name="T77" fmla="*/ 474 h 1190"/>
                <a:gd name="T78" fmla="*/ 2284 w 2672"/>
                <a:gd name="T79" fmla="*/ 372 h 1190"/>
                <a:gd name="T80" fmla="*/ 2406 w 2672"/>
                <a:gd name="T81" fmla="*/ 292 h 1190"/>
                <a:gd name="T82" fmla="*/ 2476 w 2672"/>
                <a:gd name="T83" fmla="*/ 240 h 1190"/>
                <a:gd name="T84" fmla="*/ 2538 w 2672"/>
                <a:gd name="T85" fmla="*/ 186 h 1190"/>
                <a:gd name="T86" fmla="*/ 2590 w 2672"/>
                <a:gd name="T87" fmla="*/ 132 h 1190"/>
                <a:gd name="T88" fmla="*/ 2632 w 2672"/>
                <a:gd name="T89" fmla="*/ 78 h 1190"/>
                <a:gd name="T90" fmla="*/ 2662 w 2672"/>
                <a:gd name="T91" fmla="*/ 26 h 1190"/>
                <a:gd name="T92" fmla="*/ 2666 w 2672"/>
                <a:gd name="T93" fmla="*/ 290 h 1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672" h="1190">
                  <a:moveTo>
                    <a:pt x="2666" y="290"/>
                  </a:moveTo>
                  <a:lnTo>
                    <a:pt x="2666" y="290"/>
                  </a:lnTo>
                  <a:lnTo>
                    <a:pt x="2664" y="310"/>
                  </a:lnTo>
                  <a:lnTo>
                    <a:pt x="2660" y="330"/>
                  </a:lnTo>
                  <a:lnTo>
                    <a:pt x="2652" y="350"/>
                  </a:lnTo>
                  <a:lnTo>
                    <a:pt x="2638" y="372"/>
                  </a:lnTo>
                  <a:lnTo>
                    <a:pt x="2624" y="394"/>
                  </a:lnTo>
                  <a:lnTo>
                    <a:pt x="2606" y="416"/>
                  </a:lnTo>
                  <a:lnTo>
                    <a:pt x="2584" y="438"/>
                  </a:lnTo>
                  <a:lnTo>
                    <a:pt x="2560" y="460"/>
                  </a:lnTo>
                  <a:lnTo>
                    <a:pt x="2532" y="484"/>
                  </a:lnTo>
                  <a:lnTo>
                    <a:pt x="2502" y="506"/>
                  </a:lnTo>
                  <a:lnTo>
                    <a:pt x="2470" y="530"/>
                  </a:lnTo>
                  <a:lnTo>
                    <a:pt x="2434" y="552"/>
                  </a:lnTo>
                  <a:lnTo>
                    <a:pt x="2358" y="598"/>
                  </a:lnTo>
                  <a:lnTo>
                    <a:pt x="2274" y="646"/>
                  </a:lnTo>
                  <a:lnTo>
                    <a:pt x="2180" y="692"/>
                  </a:lnTo>
                  <a:lnTo>
                    <a:pt x="2080" y="738"/>
                  </a:lnTo>
                  <a:lnTo>
                    <a:pt x="1976" y="782"/>
                  </a:lnTo>
                  <a:lnTo>
                    <a:pt x="1866" y="826"/>
                  </a:lnTo>
                  <a:lnTo>
                    <a:pt x="1752" y="870"/>
                  </a:lnTo>
                  <a:lnTo>
                    <a:pt x="1636" y="910"/>
                  </a:lnTo>
                  <a:lnTo>
                    <a:pt x="1516" y="950"/>
                  </a:lnTo>
                  <a:lnTo>
                    <a:pt x="1396" y="988"/>
                  </a:lnTo>
                  <a:lnTo>
                    <a:pt x="1276" y="1022"/>
                  </a:lnTo>
                  <a:lnTo>
                    <a:pt x="1156" y="1056"/>
                  </a:lnTo>
                  <a:lnTo>
                    <a:pt x="1038" y="1086"/>
                  </a:lnTo>
                  <a:lnTo>
                    <a:pt x="922" y="1112"/>
                  </a:lnTo>
                  <a:lnTo>
                    <a:pt x="810" y="1134"/>
                  </a:lnTo>
                  <a:lnTo>
                    <a:pt x="702" y="1154"/>
                  </a:lnTo>
                  <a:lnTo>
                    <a:pt x="598" y="1170"/>
                  </a:lnTo>
                  <a:lnTo>
                    <a:pt x="502" y="1182"/>
                  </a:lnTo>
                  <a:lnTo>
                    <a:pt x="412" y="1188"/>
                  </a:lnTo>
                  <a:lnTo>
                    <a:pt x="330" y="1190"/>
                  </a:lnTo>
                  <a:lnTo>
                    <a:pt x="292" y="1190"/>
                  </a:lnTo>
                  <a:lnTo>
                    <a:pt x="256" y="1188"/>
                  </a:lnTo>
                  <a:lnTo>
                    <a:pt x="222" y="1184"/>
                  </a:lnTo>
                  <a:lnTo>
                    <a:pt x="192" y="1180"/>
                  </a:lnTo>
                  <a:lnTo>
                    <a:pt x="164" y="1174"/>
                  </a:lnTo>
                  <a:lnTo>
                    <a:pt x="140" y="1166"/>
                  </a:lnTo>
                  <a:lnTo>
                    <a:pt x="118" y="1158"/>
                  </a:lnTo>
                  <a:lnTo>
                    <a:pt x="98" y="1146"/>
                  </a:lnTo>
                  <a:lnTo>
                    <a:pt x="82" y="1134"/>
                  </a:lnTo>
                  <a:lnTo>
                    <a:pt x="70" y="1122"/>
                  </a:lnTo>
                  <a:lnTo>
                    <a:pt x="60" y="1106"/>
                  </a:lnTo>
                  <a:lnTo>
                    <a:pt x="54" y="1090"/>
                  </a:lnTo>
                  <a:lnTo>
                    <a:pt x="0" y="850"/>
                  </a:lnTo>
                  <a:lnTo>
                    <a:pt x="0" y="850"/>
                  </a:lnTo>
                  <a:lnTo>
                    <a:pt x="6" y="866"/>
                  </a:lnTo>
                  <a:lnTo>
                    <a:pt x="18" y="882"/>
                  </a:lnTo>
                  <a:lnTo>
                    <a:pt x="30" y="896"/>
                  </a:lnTo>
                  <a:lnTo>
                    <a:pt x="48" y="910"/>
                  </a:lnTo>
                  <a:lnTo>
                    <a:pt x="66" y="922"/>
                  </a:lnTo>
                  <a:lnTo>
                    <a:pt x="88" y="932"/>
                  </a:lnTo>
                  <a:lnTo>
                    <a:pt x="114" y="940"/>
                  </a:lnTo>
                  <a:lnTo>
                    <a:pt x="142" y="946"/>
                  </a:lnTo>
                  <a:lnTo>
                    <a:pt x="172" y="952"/>
                  </a:lnTo>
                  <a:lnTo>
                    <a:pt x="204" y="958"/>
                  </a:lnTo>
                  <a:lnTo>
                    <a:pt x="238" y="960"/>
                  </a:lnTo>
                  <a:lnTo>
                    <a:pt x="274" y="962"/>
                  </a:lnTo>
                  <a:lnTo>
                    <a:pt x="314" y="964"/>
                  </a:lnTo>
                  <a:lnTo>
                    <a:pt x="354" y="962"/>
                  </a:lnTo>
                  <a:lnTo>
                    <a:pt x="442" y="958"/>
                  </a:lnTo>
                  <a:lnTo>
                    <a:pt x="536" y="950"/>
                  </a:lnTo>
                  <a:lnTo>
                    <a:pt x="636" y="936"/>
                  </a:lnTo>
                  <a:lnTo>
                    <a:pt x="740" y="918"/>
                  </a:lnTo>
                  <a:lnTo>
                    <a:pt x="850" y="898"/>
                  </a:lnTo>
                  <a:lnTo>
                    <a:pt x="962" y="874"/>
                  </a:lnTo>
                  <a:lnTo>
                    <a:pt x="1076" y="844"/>
                  </a:lnTo>
                  <a:lnTo>
                    <a:pt x="1194" y="814"/>
                  </a:lnTo>
                  <a:lnTo>
                    <a:pt x="1312" y="780"/>
                  </a:lnTo>
                  <a:lnTo>
                    <a:pt x="1430" y="742"/>
                  </a:lnTo>
                  <a:lnTo>
                    <a:pt x="1548" y="702"/>
                  </a:lnTo>
                  <a:lnTo>
                    <a:pt x="1664" y="660"/>
                  </a:lnTo>
                  <a:lnTo>
                    <a:pt x="1776" y="616"/>
                  </a:lnTo>
                  <a:lnTo>
                    <a:pt x="1888" y="570"/>
                  </a:lnTo>
                  <a:lnTo>
                    <a:pt x="1994" y="522"/>
                  </a:lnTo>
                  <a:lnTo>
                    <a:pt x="2096" y="474"/>
                  </a:lnTo>
                  <a:lnTo>
                    <a:pt x="2194" y="422"/>
                  </a:lnTo>
                  <a:lnTo>
                    <a:pt x="2284" y="372"/>
                  </a:lnTo>
                  <a:lnTo>
                    <a:pt x="2368" y="318"/>
                  </a:lnTo>
                  <a:lnTo>
                    <a:pt x="2406" y="292"/>
                  </a:lnTo>
                  <a:lnTo>
                    <a:pt x="2442" y="266"/>
                  </a:lnTo>
                  <a:lnTo>
                    <a:pt x="2476" y="240"/>
                  </a:lnTo>
                  <a:lnTo>
                    <a:pt x="2510" y="212"/>
                  </a:lnTo>
                  <a:lnTo>
                    <a:pt x="2538" y="186"/>
                  </a:lnTo>
                  <a:lnTo>
                    <a:pt x="2566" y="160"/>
                  </a:lnTo>
                  <a:lnTo>
                    <a:pt x="2590" y="132"/>
                  </a:lnTo>
                  <a:lnTo>
                    <a:pt x="2612" y="106"/>
                  </a:lnTo>
                  <a:lnTo>
                    <a:pt x="2632" y="78"/>
                  </a:lnTo>
                  <a:lnTo>
                    <a:pt x="2648" y="52"/>
                  </a:lnTo>
                  <a:lnTo>
                    <a:pt x="2662" y="26"/>
                  </a:lnTo>
                  <a:lnTo>
                    <a:pt x="2672" y="0"/>
                  </a:lnTo>
                  <a:lnTo>
                    <a:pt x="2666" y="290"/>
                  </a:lnTo>
                  <a:close/>
                </a:path>
              </a:pathLst>
            </a:custGeom>
            <a:grpFill/>
            <a:ln>
              <a:noFill/>
            </a:ln>
          </p:spPr>
          <p:txBody>
            <a:bodyPr vert="horz" wrap="square" lIns="91440" tIns="45720" rIns="91440" bIns="45720" numCol="1" anchor="t" anchorCtr="0" compatLnSpc="1"/>
            <a:lstStyle/>
            <a:p>
              <a:endParaRPr lang="en-AU"/>
            </a:p>
          </p:txBody>
        </p:sp>
        <p:sp>
          <p:nvSpPr>
            <p:cNvPr id="48" name="Freeform 12"/>
            <p:cNvSpPr/>
            <p:nvPr/>
          </p:nvSpPr>
          <p:spPr bwMode="auto">
            <a:xfrm>
              <a:off x="3540125" y="1317625"/>
              <a:ext cx="4241800" cy="1533525"/>
            </a:xfrm>
            <a:custGeom>
              <a:avLst/>
              <a:gdLst>
                <a:gd name="T0" fmla="*/ 0 w 2672"/>
                <a:gd name="T1" fmla="*/ 850 h 966"/>
                <a:gd name="T2" fmla="*/ 10 w 2672"/>
                <a:gd name="T3" fmla="*/ 870 h 966"/>
                <a:gd name="T4" fmla="*/ 24 w 2672"/>
                <a:gd name="T5" fmla="*/ 888 h 966"/>
                <a:gd name="T6" fmla="*/ 60 w 2672"/>
                <a:gd name="T7" fmla="*/ 916 h 966"/>
                <a:gd name="T8" fmla="*/ 80 w 2672"/>
                <a:gd name="T9" fmla="*/ 926 h 966"/>
                <a:gd name="T10" fmla="*/ 124 w 2672"/>
                <a:gd name="T11" fmla="*/ 942 h 966"/>
                <a:gd name="T12" fmla="*/ 148 w 2672"/>
                <a:gd name="T13" fmla="*/ 946 h 966"/>
                <a:gd name="T14" fmla="*/ 240 w 2672"/>
                <a:gd name="T15" fmla="*/ 958 h 966"/>
                <a:gd name="T16" fmla="*/ 332 w 2672"/>
                <a:gd name="T17" fmla="*/ 960 h 966"/>
                <a:gd name="T18" fmla="*/ 378 w 2672"/>
                <a:gd name="T19" fmla="*/ 958 h 966"/>
                <a:gd name="T20" fmla="*/ 516 w 2672"/>
                <a:gd name="T21" fmla="*/ 946 h 966"/>
                <a:gd name="T22" fmla="*/ 700 w 2672"/>
                <a:gd name="T23" fmla="*/ 920 h 966"/>
                <a:gd name="T24" fmla="*/ 792 w 2672"/>
                <a:gd name="T25" fmla="*/ 904 h 966"/>
                <a:gd name="T26" fmla="*/ 974 w 2672"/>
                <a:gd name="T27" fmla="*/ 864 h 966"/>
                <a:gd name="T28" fmla="*/ 1154 w 2672"/>
                <a:gd name="T29" fmla="*/ 818 h 966"/>
                <a:gd name="T30" fmla="*/ 1332 w 2672"/>
                <a:gd name="T31" fmla="*/ 766 h 966"/>
                <a:gd name="T32" fmla="*/ 1420 w 2672"/>
                <a:gd name="T33" fmla="*/ 738 h 966"/>
                <a:gd name="T34" fmla="*/ 1596 w 2672"/>
                <a:gd name="T35" fmla="*/ 678 h 966"/>
                <a:gd name="T36" fmla="*/ 1770 w 2672"/>
                <a:gd name="T37" fmla="*/ 612 h 966"/>
                <a:gd name="T38" fmla="*/ 1940 w 2672"/>
                <a:gd name="T39" fmla="*/ 540 h 966"/>
                <a:gd name="T40" fmla="*/ 2108 w 2672"/>
                <a:gd name="T41" fmla="*/ 460 h 966"/>
                <a:gd name="T42" fmla="*/ 2192 w 2672"/>
                <a:gd name="T43" fmla="*/ 418 h 966"/>
                <a:gd name="T44" fmla="*/ 2352 w 2672"/>
                <a:gd name="T45" fmla="*/ 324 h 966"/>
                <a:gd name="T46" fmla="*/ 2428 w 2672"/>
                <a:gd name="T47" fmla="*/ 272 h 966"/>
                <a:gd name="T48" fmla="*/ 2466 w 2672"/>
                <a:gd name="T49" fmla="*/ 244 h 966"/>
                <a:gd name="T50" fmla="*/ 2536 w 2672"/>
                <a:gd name="T51" fmla="*/ 186 h 966"/>
                <a:gd name="T52" fmla="*/ 2570 w 2672"/>
                <a:gd name="T53" fmla="*/ 152 h 966"/>
                <a:gd name="T54" fmla="*/ 2630 w 2672"/>
                <a:gd name="T55" fmla="*/ 82 h 966"/>
                <a:gd name="T56" fmla="*/ 2654 w 2672"/>
                <a:gd name="T57" fmla="*/ 42 h 966"/>
                <a:gd name="T58" fmla="*/ 2672 w 2672"/>
                <a:gd name="T59" fmla="*/ 0 h 966"/>
                <a:gd name="T60" fmla="*/ 2664 w 2672"/>
                <a:gd name="T61" fmla="*/ 22 h 966"/>
                <a:gd name="T62" fmla="*/ 2644 w 2672"/>
                <a:gd name="T63" fmla="*/ 64 h 966"/>
                <a:gd name="T64" fmla="*/ 2602 w 2672"/>
                <a:gd name="T65" fmla="*/ 120 h 966"/>
                <a:gd name="T66" fmla="*/ 2572 w 2672"/>
                <a:gd name="T67" fmla="*/ 156 h 966"/>
                <a:gd name="T68" fmla="*/ 2504 w 2672"/>
                <a:gd name="T69" fmla="*/ 220 h 966"/>
                <a:gd name="T70" fmla="*/ 2432 w 2672"/>
                <a:gd name="T71" fmla="*/ 278 h 966"/>
                <a:gd name="T72" fmla="*/ 2394 w 2672"/>
                <a:gd name="T73" fmla="*/ 306 h 966"/>
                <a:gd name="T74" fmla="*/ 2276 w 2672"/>
                <a:gd name="T75" fmla="*/ 380 h 966"/>
                <a:gd name="T76" fmla="*/ 2114 w 2672"/>
                <a:gd name="T77" fmla="*/ 470 h 966"/>
                <a:gd name="T78" fmla="*/ 2030 w 2672"/>
                <a:gd name="T79" fmla="*/ 512 h 966"/>
                <a:gd name="T80" fmla="*/ 1860 w 2672"/>
                <a:gd name="T81" fmla="*/ 588 h 966"/>
                <a:gd name="T82" fmla="*/ 1774 w 2672"/>
                <a:gd name="T83" fmla="*/ 624 h 966"/>
                <a:gd name="T84" fmla="*/ 1600 w 2672"/>
                <a:gd name="T85" fmla="*/ 690 h 966"/>
                <a:gd name="T86" fmla="*/ 1424 w 2672"/>
                <a:gd name="T87" fmla="*/ 752 h 966"/>
                <a:gd name="T88" fmla="*/ 1336 w 2672"/>
                <a:gd name="T89" fmla="*/ 780 h 966"/>
                <a:gd name="T90" fmla="*/ 1156 w 2672"/>
                <a:gd name="T91" fmla="*/ 830 h 966"/>
                <a:gd name="T92" fmla="*/ 1066 w 2672"/>
                <a:gd name="T93" fmla="*/ 854 h 966"/>
                <a:gd name="T94" fmla="*/ 886 w 2672"/>
                <a:gd name="T95" fmla="*/ 896 h 966"/>
                <a:gd name="T96" fmla="*/ 702 w 2672"/>
                <a:gd name="T97" fmla="*/ 932 h 966"/>
                <a:gd name="T98" fmla="*/ 610 w 2672"/>
                <a:gd name="T99" fmla="*/ 944 h 966"/>
                <a:gd name="T100" fmla="*/ 426 w 2672"/>
                <a:gd name="T101" fmla="*/ 964 h 966"/>
                <a:gd name="T102" fmla="*/ 332 w 2672"/>
                <a:gd name="T103" fmla="*/ 966 h 966"/>
                <a:gd name="T104" fmla="*/ 286 w 2672"/>
                <a:gd name="T105" fmla="*/ 966 h 966"/>
                <a:gd name="T106" fmla="*/ 192 w 2672"/>
                <a:gd name="T107" fmla="*/ 958 h 966"/>
                <a:gd name="T108" fmla="*/ 146 w 2672"/>
                <a:gd name="T109" fmla="*/ 950 h 966"/>
                <a:gd name="T110" fmla="*/ 102 w 2672"/>
                <a:gd name="T111" fmla="*/ 938 h 966"/>
                <a:gd name="T112" fmla="*/ 60 w 2672"/>
                <a:gd name="T113" fmla="*/ 918 h 966"/>
                <a:gd name="T114" fmla="*/ 40 w 2672"/>
                <a:gd name="T115" fmla="*/ 906 h 966"/>
                <a:gd name="T116" fmla="*/ 16 w 2672"/>
                <a:gd name="T117" fmla="*/ 880 h 966"/>
                <a:gd name="T118" fmla="*/ 4 w 2672"/>
                <a:gd name="T119" fmla="*/ 860 h 966"/>
                <a:gd name="T120" fmla="*/ 0 w 2672"/>
                <a:gd name="T121" fmla="*/ 85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72" h="966">
                  <a:moveTo>
                    <a:pt x="0" y="850"/>
                  </a:moveTo>
                  <a:lnTo>
                    <a:pt x="0" y="850"/>
                  </a:lnTo>
                  <a:lnTo>
                    <a:pt x="4" y="860"/>
                  </a:lnTo>
                  <a:lnTo>
                    <a:pt x="10" y="870"/>
                  </a:lnTo>
                  <a:lnTo>
                    <a:pt x="16" y="880"/>
                  </a:lnTo>
                  <a:lnTo>
                    <a:pt x="24" y="888"/>
                  </a:lnTo>
                  <a:lnTo>
                    <a:pt x="40" y="904"/>
                  </a:lnTo>
                  <a:lnTo>
                    <a:pt x="60" y="916"/>
                  </a:lnTo>
                  <a:lnTo>
                    <a:pt x="60" y="916"/>
                  </a:lnTo>
                  <a:lnTo>
                    <a:pt x="80" y="926"/>
                  </a:lnTo>
                  <a:lnTo>
                    <a:pt x="102" y="934"/>
                  </a:lnTo>
                  <a:lnTo>
                    <a:pt x="124" y="942"/>
                  </a:lnTo>
                  <a:lnTo>
                    <a:pt x="148" y="946"/>
                  </a:lnTo>
                  <a:lnTo>
                    <a:pt x="148" y="946"/>
                  </a:lnTo>
                  <a:lnTo>
                    <a:pt x="194" y="954"/>
                  </a:lnTo>
                  <a:lnTo>
                    <a:pt x="240" y="958"/>
                  </a:lnTo>
                  <a:lnTo>
                    <a:pt x="286" y="960"/>
                  </a:lnTo>
                  <a:lnTo>
                    <a:pt x="332" y="960"/>
                  </a:lnTo>
                  <a:lnTo>
                    <a:pt x="332" y="960"/>
                  </a:lnTo>
                  <a:lnTo>
                    <a:pt x="378" y="958"/>
                  </a:lnTo>
                  <a:lnTo>
                    <a:pt x="424" y="956"/>
                  </a:lnTo>
                  <a:lnTo>
                    <a:pt x="516" y="946"/>
                  </a:lnTo>
                  <a:lnTo>
                    <a:pt x="610" y="934"/>
                  </a:lnTo>
                  <a:lnTo>
                    <a:pt x="700" y="920"/>
                  </a:lnTo>
                  <a:lnTo>
                    <a:pt x="700" y="920"/>
                  </a:lnTo>
                  <a:lnTo>
                    <a:pt x="792" y="904"/>
                  </a:lnTo>
                  <a:lnTo>
                    <a:pt x="882" y="884"/>
                  </a:lnTo>
                  <a:lnTo>
                    <a:pt x="974" y="864"/>
                  </a:lnTo>
                  <a:lnTo>
                    <a:pt x="1064" y="842"/>
                  </a:lnTo>
                  <a:lnTo>
                    <a:pt x="1154" y="818"/>
                  </a:lnTo>
                  <a:lnTo>
                    <a:pt x="1242" y="792"/>
                  </a:lnTo>
                  <a:lnTo>
                    <a:pt x="1332" y="766"/>
                  </a:lnTo>
                  <a:lnTo>
                    <a:pt x="1420" y="738"/>
                  </a:lnTo>
                  <a:lnTo>
                    <a:pt x="1420" y="738"/>
                  </a:lnTo>
                  <a:lnTo>
                    <a:pt x="1508" y="708"/>
                  </a:lnTo>
                  <a:lnTo>
                    <a:pt x="1596" y="678"/>
                  </a:lnTo>
                  <a:lnTo>
                    <a:pt x="1684" y="646"/>
                  </a:lnTo>
                  <a:lnTo>
                    <a:pt x="1770" y="612"/>
                  </a:lnTo>
                  <a:lnTo>
                    <a:pt x="1856" y="576"/>
                  </a:lnTo>
                  <a:lnTo>
                    <a:pt x="1940" y="540"/>
                  </a:lnTo>
                  <a:lnTo>
                    <a:pt x="2026" y="502"/>
                  </a:lnTo>
                  <a:lnTo>
                    <a:pt x="2108" y="460"/>
                  </a:lnTo>
                  <a:lnTo>
                    <a:pt x="2108" y="460"/>
                  </a:lnTo>
                  <a:lnTo>
                    <a:pt x="2192" y="418"/>
                  </a:lnTo>
                  <a:lnTo>
                    <a:pt x="2272" y="372"/>
                  </a:lnTo>
                  <a:lnTo>
                    <a:pt x="2352" y="324"/>
                  </a:lnTo>
                  <a:lnTo>
                    <a:pt x="2390" y="298"/>
                  </a:lnTo>
                  <a:lnTo>
                    <a:pt x="2428" y="272"/>
                  </a:lnTo>
                  <a:lnTo>
                    <a:pt x="2428" y="272"/>
                  </a:lnTo>
                  <a:lnTo>
                    <a:pt x="2466" y="244"/>
                  </a:lnTo>
                  <a:lnTo>
                    <a:pt x="2502" y="216"/>
                  </a:lnTo>
                  <a:lnTo>
                    <a:pt x="2536" y="186"/>
                  </a:lnTo>
                  <a:lnTo>
                    <a:pt x="2570" y="152"/>
                  </a:lnTo>
                  <a:lnTo>
                    <a:pt x="2570" y="152"/>
                  </a:lnTo>
                  <a:lnTo>
                    <a:pt x="2600" y="118"/>
                  </a:lnTo>
                  <a:lnTo>
                    <a:pt x="2630" y="82"/>
                  </a:lnTo>
                  <a:lnTo>
                    <a:pt x="2642" y="62"/>
                  </a:lnTo>
                  <a:lnTo>
                    <a:pt x="2654" y="42"/>
                  </a:lnTo>
                  <a:lnTo>
                    <a:pt x="2664" y="22"/>
                  </a:lnTo>
                  <a:lnTo>
                    <a:pt x="2672" y="0"/>
                  </a:lnTo>
                  <a:lnTo>
                    <a:pt x="2672" y="0"/>
                  </a:lnTo>
                  <a:lnTo>
                    <a:pt x="2664" y="22"/>
                  </a:lnTo>
                  <a:lnTo>
                    <a:pt x="2654" y="42"/>
                  </a:lnTo>
                  <a:lnTo>
                    <a:pt x="2644" y="64"/>
                  </a:lnTo>
                  <a:lnTo>
                    <a:pt x="2630" y="82"/>
                  </a:lnTo>
                  <a:lnTo>
                    <a:pt x="2602" y="120"/>
                  </a:lnTo>
                  <a:lnTo>
                    <a:pt x="2572" y="156"/>
                  </a:lnTo>
                  <a:lnTo>
                    <a:pt x="2572" y="156"/>
                  </a:lnTo>
                  <a:lnTo>
                    <a:pt x="2540" y="188"/>
                  </a:lnTo>
                  <a:lnTo>
                    <a:pt x="2504" y="220"/>
                  </a:lnTo>
                  <a:lnTo>
                    <a:pt x="2470" y="250"/>
                  </a:lnTo>
                  <a:lnTo>
                    <a:pt x="2432" y="278"/>
                  </a:lnTo>
                  <a:lnTo>
                    <a:pt x="2432" y="278"/>
                  </a:lnTo>
                  <a:lnTo>
                    <a:pt x="2394" y="306"/>
                  </a:lnTo>
                  <a:lnTo>
                    <a:pt x="2356" y="332"/>
                  </a:lnTo>
                  <a:lnTo>
                    <a:pt x="2276" y="380"/>
                  </a:lnTo>
                  <a:lnTo>
                    <a:pt x="2196" y="426"/>
                  </a:lnTo>
                  <a:lnTo>
                    <a:pt x="2114" y="470"/>
                  </a:lnTo>
                  <a:lnTo>
                    <a:pt x="2114" y="470"/>
                  </a:lnTo>
                  <a:lnTo>
                    <a:pt x="2030" y="512"/>
                  </a:lnTo>
                  <a:lnTo>
                    <a:pt x="1946" y="552"/>
                  </a:lnTo>
                  <a:lnTo>
                    <a:pt x="1860" y="588"/>
                  </a:lnTo>
                  <a:lnTo>
                    <a:pt x="1774" y="624"/>
                  </a:lnTo>
                  <a:lnTo>
                    <a:pt x="1774" y="624"/>
                  </a:lnTo>
                  <a:lnTo>
                    <a:pt x="1688" y="658"/>
                  </a:lnTo>
                  <a:lnTo>
                    <a:pt x="1600" y="690"/>
                  </a:lnTo>
                  <a:lnTo>
                    <a:pt x="1512" y="722"/>
                  </a:lnTo>
                  <a:lnTo>
                    <a:pt x="1424" y="752"/>
                  </a:lnTo>
                  <a:lnTo>
                    <a:pt x="1424" y="752"/>
                  </a:lnTo>
                  <a:lnTo>
                    <a:pt x="1336" y="780"/>
                  </a:lnTo>
                  <a:lnTo>
                    <a:pt x="1246" y="806"/>
                  </a:lnTo>
                  <a:lnTo>
                    <a:pt x="1156" y="830"/>
                  </a:lnTo>
                  <a:lnTo>
                    <a:pt x="1066" y="854"/>
                  </a:lnTo>
                  <a:lnTo>
                    <a:pt x="1066" y="854"/>
                  </a:lnTo>
                  <a:lnTo>
                    <a:pt x="976" y="876"/>
                  </a:lnTo>
                  <a:lnTo>
                    <a:pt x="886" y="896"/>
                  </a:lnTo>
                  <a:lnTo>
                    <a:pt x="794" y="916"/>
                  </a:lnTo>
                  <a:lnTo>
                    <a:pt x="702" y="932"/>
                  </a:lnTo>
                  <a:lnTo>
                    <a:pt x="702" y="932"/>
                  </a:lnTo>
                  <a:lnTo>
                    <a:pt x="610" y="944"/>
                  </a:lnTo>
                  <a:lnTo>
                    <a:pt x="518" y="956"/>
                  </a:lnTo>
                  <a:lnTo>
                    <a:pt x="426" y="964"/>
                  </a:lnTo>
                  <a:lnTo>
                    <a:pt x="378" y="966"/>
                  </a:lnTo>
                  <a:lnTo>
                    <a:pt x="332" y="966"/>
                  </a:lnTo>
                  <a:lnTo>
                    <a:pt x="332" y="966"/>
                  </a:lnTo>
                  <a:lnTo>
                    <a:pt x="286" y="966"/>
                  </a:lnTo>
                  <a:lnTo>
                    <a:pt x="238" y="964"/>
                  </a:lnTo>
                  <a:lnTo>
                    <a:pt x="192" y="958"/>
                  </a:lnTo>
                  <a:lnTo>
                    <a:pt x="146" y="950"/>
                  </a:lnTo>
                  <a:lnTo>
                    <a:pt x="146" y="950"/>
                  </a:lnTo>
                  <a:lnTo>
                    <a:pt x="124" y="944"/>
                  </a:lnTo>
                  <a:lnTo>
                    <a:pt x="102" y="938"/>
                  </a:lnTo>
                  <a:lnTo>
                    <a:pt x="80" y="928"/>
                  </a:lnTo>
                  <a:lnTo>
                    <a:pt x="60" y="918"/>
                  </a:lnTo>
                  <a:lnTo>
                    <a:pt x="60" y="918"/>
                  </a:lnTo>
                  <a:lnTo>
                    <a:pt x="40" y="906"/>
                  </a:lnTo>
                  <a:lnTo>
                    <a:pt x="22" y="890"/>
                  </a:lnTo>
                  <a:lnTo>
                    <a:pt x="16" y="880"/>
                  </a:lnTo>
                  <a:lnTo>
                    <a:pt x="8" y="870"/>
                  </a:lnTo>
                  <a:lnTo>
                    <a:pt x="4" y="860"/>
                  </a:lnTo>
                  <a:lnTo>
                    <a:pt x="0" y="850"/>
                  </a:lnTo>
                  <a:lnTo>
                    <a:pt x="0" y="850"/>
                  </a:lnTo>
                  <a:close/>
                </a:path>
              </a:pathLst>
            </a:custGeom>
            <a:grpFill/>
            <a:ln>
              <a:noFill/>
            </a:ln>
          </p:spPr>
          <p:txBody>
            <a:bodyPr vert="horz" wrap="square" lIns="91440" tIns="45720" rIns="91440" bIns="45720" numCol="1" anchor="t" anchorCtr="0" compatLnSpc="1"/>
            <a:lstStyle/>
            <a:p>
              <a:endParaRPr lang="en-AU"/>
            </a:p>
          </p:txBody>
        </p:sp>
        <p:sp>
          <p:nvSpPr>
            <p:cNvPr id="49" name="Freeform 13"/>
            <p:cNvSpPr/>
            <p:nvPr/>
          </p:nvSpPr>
          <p:spPr bwMode="auto">
            <a:xfrm>
              <a:off x="4333875" y="419100"/>
              <a:ext cx="3321050" cy="1428750"/>
            </a:xfrm>
            <a:custGeom>
              <a:avLst/>
              <a:gdLst>
                <a:gd name="T0" fmla="*/ 22 w 2092"/>
                <a:gd name="T1" fmla="*/ 544 h 900"/>
                <a:gd name="T2" fmla="*/ 62 w 2092"/>
                <a:gd name="T3" fmla="*/ 568 h 900"/>
                <a:gd name="T4" fmla="*/ 108 w 2092"/>
                <a:gd name="T5" fmla="*/ 588 h 900"/>
                <a:gd name="T6" fmla="*/ 162 w 2092"/>
                <a:gd name="T7" fmla="*/ 604 h 900"/>
                <a:gd name="T8" fmla="*/ 220 w 2092"/>
                <a:gd name="T9" fmla="*/ 614 h 900"/>
                <a:gd name="T10" fmla="*/ 354 w 2092"/>
                <a:gd name="T11" fmla="*/ 624 h 900"/>
                <a:gd name="T12" fmla="*/ 506 w 2092"/>
                <a:gd name="T13" fmla="*/ 618 h 900"/>
                <a:gd name="T14" fmla="*/ 670 w 2092"/>
                <a:gd name="T15" fmla="*/ 600 h 900"/>
                <a:gd name="T16" fmla="*/ 844 w 2092"/>
                <a:gd name="T17" fmla="*/ 568 h 900"/>
                <a:gd name="T18" fmla="*/ 1020 w 2092"/>
                <a:gd name="T19" fmla="*/ 528 h 900"/>
                <a:gd name="T20" fmla="*/ 1198 w 2092"/>
                <a:gd name="T21" fmla="*/ 480 h 900"/>
                <a:gd name="T22" fmla="*/ 1370 w 2092"/>
                <a:gd name="T23" fmla="*/ 424 h 900"/>
                <a:gd name="T24" fmla="*/ 1534 w 2092"/>
                <a:gd name="T25" fmla="*/ 364 h 900"/>
                <a:gd name="T26" fmla="*/ 1686 w 2092"/>
                <a:gd name="T27" fmla="*/ 300 h 900"/>
                <a:gd name="T28" fmla="*/ 1820 w 2092"/>
                <a:gd name="T29" fmla="*/ 236 h 900"/>
                <a:gd name="T30" fmla="*/ 1930 w 2092"/>
                <a:gd name="T31" fmla="*/ 172 h 900"/>
                <a:gd name="T32" fmla="*/ 2016 w 2092"/>
                <a:gd name="T33" fmla="*/ 110 h 900"/>
                <a:gd name="T34" fmla="*/ 2062 w 2092"/>
                <a:gd name="T35" fmla="*/ 66 h 900"/>
                <a:gd name="T36" fmla="*/ 2080 w 2092"/>
                <a:gd name="T37" fmla="*/ 40 h 900"/>
                <a:gd name="T38" fmla="*/ 2090 w 2092"/>
                <a:gd name="T39" fmla="*/ 14 h 900"/>
                <a:gd name="T40" fmla="*/ 2086 w 2092"/>
                <a:gd name="T41" fmla="*/ 298 h 900"/>
                <a:gd name="T42" fmla="*/ 2084 w 2092"/>
                <a:gd name="T43" fmla="*/ 310 h 900"/>
                <a:gd name="T44" fmla="*/ 2072 w 2092"/>
                <a:gd name="T45" fmla="*/ 338 h 900"/>
                <a:gd name="T46" fmla="*/ 2052 w 2092"/>
                <a:gd name="T47" fmla="*/ 366 h 900"/>
                <a:gd name="T48" fmla="*/ 2006 w 2092"/>
                <a:gd name="T49" fmla="*/ 410 h 900"/>
                <a:gd name="T50" fmla="*/ 1916 w 2092"/>
                <a:gd name="T51" fmla="*/ 472 h 900"/>
                <a:gd name="T52" fmla="*/ 1800 w 2092"/>
                <a:gd name="T53" fmla="*/ 536 h 900"/>
                <a:gd name="T54" fmla="*/ 1662 w 2092"/>
                <a:gd name="T55" fmla="*/ 600 h 900"/>
                <a:gd name="T56" fmla="*/ 1506 w 2092"/>
                <a:gd name="T57" fmla="*/ 662 h 900"/>
                <a:gd name="T58" fmla="*/ 1338 w 2092"/>
                <a:gd name="T59" fmla="*/ 720 h 900"/>
                <a:gd name="T60" fmla="*/ 1160 w 2092"/>
                <a:gd name="T61" fmla="*/ 774 h 900"/>
                <a:gd name="T62" fmla="*/ 980 w 2092"/>
                <a:gd name="T63" fmla="*/ 820 h 900"/>
                <a:gd name="T64" fmla="*/ 800 w 2092"/>
                <a:gd name="T65" fmla="*/ 858 h 900"/>
                <a:gd name="T66" fmla="*/ 626 w 2092"/>
                <a:gd name="T67" fmla="*/ 884 h 900"/>
                <a:gd name="T68" fmla="*/ 462 w 2092"/>
                <a:gd name="T69" fmla="*/ 898 h 900"/>
                <a:gd name="T70" fmla="*/ 312 w 2092"/>
                <a:gd name="T71" fmla="*/ 898 h 900"/>
                <a:gd name="T72" fmla="*/ 212 w 2092"/>
                <a:gd name="T73" fmla="*/ 888 h 900"/>
                <a:gd name="T74" fmla="*/ 154 w 2092"/>
                <a:gd name="T75" fmla="*/ 876 h 900"/>
                <a:gd name="T76" fmla="*/ 100 w 2092"/>
                <a:gd name="T77" fmla="*/ 858 h 900"/>
                <a:gd name="T78" fmla="*/ 56 w 2092"/>
                <a:gd name="T79" fmla="*/ 838 h 900"/>
                <a:gd name="T80" fmla="*/ 16 w 2092"/>
                <a:gd name="T81" fmla="*/ 810 h 900"/>
                <a:gd name="T82" fmla="*/ 104 w 2092"/>
                <a:gd name="T83" fmla="*/ 740 h 9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2" h="900">
                  <a:moveTo>
                    <a:pt x="22" y="544"/>
                  </a:moveTo>
                  <a:lnTo>
                    <a:pt x="22" y="544"/>
                  </a:lnTo>
                  <a:lnTo>
                    <a:pt x="40" y="558"/>
                  </a:lnTo>
                  <a:lnTo>
                    <a:pt x="62" y="568"/>
                  </a:lnTo>
                  <a:lnTo>
                    <a:pt x="84" y="580"/>
                  </a:lnTo>
                  <a:lnTo>
                    <a:pt x="108" y="588"/>
                  </a:lnTo>
                  <a:lnTo>
                    <a:pt x="134" y="596"/>
                  </a:lnTo>
                  <a:lnTo>
                    <a:pt x="162" y="604"/>
                  </a:lnTo>
                  <a:lnTo>
                    <a:pt x="190" y="610"/>
                  </a:lnTo>
                  <a:lnTo>
                    <a:pt x="220" y="614"/>
                  </a:lnTo>
                  <a:lnTo>
                    <a:pt x="286" y="622"/>
                  </a:lnTo>
                  <a:lnTo>
                    <a:pt x="354" y="624"/>
                  </a:lnTo>
                  <a:lnTo>
                    <a:pt x="428" y="622"/>
                  </a:lnTo>
                  <a:lnTo>
                    <a:pt x="506" y="618"/>
                  </a:lnTo>
                  <a:lnTo>
                    <a:pt x="586" y="610"/>
                  </a:lnTo>
                  <a:lnTo>
                    <a:pt x="670" y="600"/>
                  </a:lnTo>
                  <a:lnTo>
                    <a:pt x="756" y="586"/>
                  </a:lnTo>
                  <a:lnTo>
                    <a:pt x="844" y="568"/>
                  </a:lnTo>
                  <a:lnTo>
                    <a:pt x="932" y="550"/>
                  </a:lnTo>
                  <a:lnTo>
                    <a:pt x="1020" y="528"/>
                  </a:lnTo>
                  <a:lnTo>
                    <a:pt x="1110" y="504"/>
                  </a:lnTo>
                  <a:lnTo>
                    <a:pt x="1198" y="480"/>
                  </a:lnTo>
                  <a:lnTo>
                    <a:pt x="1286" y="452"/>
                  </a:lnTo>
                  <a:lnTo>
                    <a:pt x="1370" y="424"/>
                  </a:lnTo>
                  <a:lnTo>
                    <a:pt x="1454" y="394"/>
                  </a:lnTo>
                  <a:lnTo>
                    <a:pt x="1534" y="364"/>
                  </a:lnTo>
                  <a:lnTo>
                    <a:pt x="1612" y="332"/>
                  </a:lnTo>
                  <a:lnTo>
                    <a:pt x="1686" y="300"/>
                  </a:lnTo>
                  <a:lnTo>
                    <a:pt x="1754" y="268"/>
                  </a:lnTo>
                  <a:lnTo>
                    <a:pt x="1820" y="236"/>
                  </a:lnTo>
                  <a:lnTo>
                    <a:pt x="1878" y="204"/>
                  </a:lnTo>
                  <a:lnTo>
                    <a:pt x="1930" y="172"/>
                  </a:lnTo>
                  <a:lnTo>
                    <a:pt x="1978" y="142"/>
                  </a:lnTo>
                  <a:lnTo>
                    <a:pt x="2016" y="110"/>
                  </a:lnTo>
                  <a:lnTo>
                    <a:pt x="2048" y="82"/>
                  </a:lnTo>
                  <a:lnTo>
                    <a:pt x="2062" y="66"/>
                  </a:lnTo>
                  <a:lnTo>
                    <a:pt x="2072" y="52"/>
                  </a:lnTo>
                  <a:lnTo>
                    <a:pt x="2080" y="40"/>
                  </a:lnTo>
                  <a:lnTo>
                    <a:pt x="2086" y="26"/>
                  </a:lnTo>
                  <a:lnTo>
                    <a:pt x="2090" y="14"/>
                  </a:lnTo>
                  <a:lnTo>
                    <a:pt x="2092" y="0"/>
                  </a:lnTo>
                  <a:lnTo>
                    <a:pt x="2086" y="298"/>
                  </a:lnTo>
                  <a:lnTo>
                    <a:pt x="2086" y="298"/>
                  </a:lnTo>
                  <a:lnTo>
                    <a:pt x="2084" y="310"/>
                  </a:lnTo>
                  <a:lnTo>
                    <a:pt x="2080" y="324"/>
                  </a:lnTo>
                  <a:lnTo>
                    <a:pt x="2072" y="338"/>
                  </a:lnTo>
                  <a:lnTo>
                    <a:pt x="2064" y="352"/>
                  </a:lnTo>
                  <a:lnTo>
                    <a:pt x="2052" y="366"/>
                  </a:lnTo>
                  <a:lnTo>
                    <a:pt x="2040" y="380"/>
                  </a:lnTo>
                  <a:lnTo>
                    <a:pt x="2006" y="410"/>
                  </a:lnTo>
                  <a:lnTo>
                    <a:pt x="1966" y="440"/>
                  </a:lnTo>
                  <a:lnTo>
                    <a:pt x="1916" y="472"/>
                  </a:lnTo>
                  <a:lnTo>
                    <a:pt x="1862" y="504"/>
                  </a:lnTo>
                  <a:lnTo>
                    <a:pt x="1800" y="536"/>
                  </a:lnTo>
                  <a:lnTo>
                    <a:pt x="1734" y="568"/>
                  </a:lnTo>
                  <a:lnTo>
                    <a:pt x="1662" y="600"/>
                  </a:lnTo>
                  <a:lnTo>
                    <a:pt x="1586" y="632"/>
                  </a:lnTo>
                  <a:lnTo>
                    <a:pt x="1506" y="662"/>
                  </a:lnTo>
                  <a:lnTo>
                    <a:pt x="1424" y="692"/>
                  </a:lnTo>
                  <a:lnTo>
                    <a:pt x="1338" y="720"/>
                  </a:lnTo>
                  <a:lnTo>
                    <a:pt x="1250" y="748"/>
                  </a:lnTo>
                  <a:lnTo>
                    <a:pt x="1160" y="774"/>
                  </a:lnTo>
                  <a:lnTo>
                    <a:pt x="1070" y="798"/>
                  </a:lnTo>
                  <a:lnTo>
                    <a:pt x="980" y="820"/>
                  </a:lnTo>
                  <a:lnTo>
                    <a:pt x="888" y="840"/>
                  </a:lnTo>
                  <a:lnTo>
                    <a:pt x="800" y="858"/>
                  </a:lnTo>
                  <a:lnTo>
                    <a:pt x="712" y="872"/>
                  </a:lnTo>
                  <a:lnTo>
                    <a:pt x="626" y="884"/>
                  </a:lnTo>
                  <a:lnTo>
                    <a:pt x="542" y="892"/>
                  </a:lnTo>
                  <a:lnTo>
                    <a:pt x="462" y="898"/>
                  </a:lnTo>
                  <a:lnTo>
                    <a:pt x="384" y="900"/>
                  </a:lnTo>
                  <a:lnTo>
                    <a:pt x="312" y="898"/>
                  </a:lnTo>
                  <a:lnTo>
                    <a:pt x="244" y="892"/>
                  </a:lnTo>
                  <a:lnTo>
                    <a:pt x="212" y="888"/>
                  </a:lnTo>
                  <a:lnTo>
                    <a:pt x="182" y="882"/>
                  </a:lnTo>
                  <a:lnTo>
                    <a:pt x="154" y="876"/>
                  </a:lnTo>
                  <a:lnTo>
                    <a:pt x="126" y="868"/>
                  </a:lnTo>
                  <a:lnTo>
                    <a:pt x="100" y="858"/>
                  </a:lnTo>
                  <a:lnTo>
                    <a:pt x="78" y="848"/>
                  </a:lnTo>
                  <a:lnTo>
                    <a:pt x="56" y="838"/>
                  </a:lnTo>
                  <a:lnTo>
                    <a:pt x="36" y="824"/>
                  </a:lnTo>
                  <a:lnTo>
                    <a:pt x="16" y="810"/>
                  </a:lnTo>
                  <a:lnTo>
                    <a:pt x="0" y="796"/>
                  </a:lnTo>
                  <a:lnTo>
                    <a:pt x="104" y="740"/>
                  </a:lnTo>
                  <a:lnTo>
                    <a:pt x="22" y="544"/>
                  </a:lnTo>
                  <a:close/>
                </a:path>
              </a:pathLst>
            </a:custGeom>
            <a:grpFill/>
            <a:ln>
              <a:noFill/>
            </a:ln>
          </p:spPr>
          <p:txBody>
            <a:bodyPr vert="horz" wrap="square" lIns="91440" tIns="45720" rIns="91440" bIns="45720" numCol="1" anchor="t" anchorCtr="0" compatLnSpc="1"/>
            <a:lstStyle/>
            <a:p>
              <a:endParaRPr lang="en-AU"/>
            </a:p>
          </p:txBody>
        </p:sp>
        <p:sp>
          <p:nvSpPr>
            <p:cNvPr id="50" name="Freeform 14"/>
            <p:cNvSpPr/>
            <p:nvPr/>
          </p:nvSpPr>
          <p:spPr bwMode="auto">
            <a:xfrm>
              <a:off x="4368800" y="419100"/>
              <a:ext cx="3286125" cy="996950"/>
            </a:xfrm>
            <a:custGeom>
              <a:avLst/>
              <a:gdLst>
                <a:gd name="T0" fmla="*/ 0 w 2070"/>
                <a:gd name="T1" fmla="*/ 544 h 628"/>
                <a:gd name="T2" fmla="*/ 60 w 2070"/>
                <a:gd name="T3" fmla="*/ 578 h 628"/>
                <a:gd name="T4" fmla="*/ 128 w 2070"/>
                <a:gd name="T5" fmla="*/ 600 h 628"/>
                <a:gd name="T6" fmla="*/ 162 w 2070"/>
                <a:gd name="T7" fmla="*/ 606 h 628"/>
                <a:gd name="T8" fmla="*/ 230 w 2070"/>
                <a:gd name="T9" fmla="*/ 616 h 628"/>
                <a:gd name="T10" fmla="*/ 266 w 2070"/>
                <a:gd name="T11" fmla="*/ 618 h 628"/>
                <a:gd name="T12" fmla="*/ 406 w 2070"/>
                <a:gd name="T13" fmla="*/ 618 h 628"/>
                <a:gd name="T14" fmla="*/ 546 w 2070"/>
                <a:gd name="T15" fmla="*/ 608 h 628"/>
                <a:gd name="T16" fmla="*/ 614 w 2070"/>
                <a:gd name="T17" fmla="*/ 598 h 628"/>
                <a:gd name="T18" fmla="*/ 752 w 2070"/>
                <a:gd name="T19" fmla="*/ 576 h 628"/>
                <a:gd name="T20" fmla="*/ 890 w 2070"/>
                <a:gd name="T21" fmla="*/ 546 h 628"/>
                <a:gd name="T22" fmla="*/ 1094 w 2070"/>
                <a:gd name="T23" fmla="*/ 496 h 628"/>
                <a:gd name="T24" fmla="*/ 1228 w 2070"/>
                <a:gd name="T25" fmla="*/ 456 h 628"/>
                <a:gd name="T26" fmla="*/ 1494 w 2070"/>
                <a:gd name="T27" fmla="*/ 364 h 628"/>
                <a:gd name="T28" fmla="*/ 1624 w 2070"/>
                <a:gd name="T29" fmla="*/ 312 h 628"/>
                <a:gd name="T30" fmla="*/ 1688 w 2070"/>
                <a:gd name="T31" fmla="*/ 284 h 628"/>
                <a:gd name="T32" fmla="*/ 1814 w 2070"/>
                <a:gd name="T33" fmla="*/ 224 h 628"/>
                <a:gd name="T34" fmla="*/ 1874 w 2070"/>
                <a:gd name="T35" fmla="*/ 190 h 628"/>
                <a:gd name="T36" fmla="*/ 1964 w 2070"/>
                <a:gd name="T37" fmla="*/ 132 h 628"/>
                <a:gd name="T38" fmla="*/ 1992 w 2070"/>
                <a:gd name="T39" fmla="*/ 112 h 628"/>
                <a:gd name="T40" fmla="*/ 2042 w 2070"/>
                <a:gd name="T41" fmla="*/ 64 h 628"/>
                <a:gd name="T42" fmla="*/ 2052 w 2070"/>
                <a:gd name="T43" fmla="*/ 50 h 628"/>
                <a:gd name="T44" fmla="*/ 2068 w 2070"/>
                <a:gd name="T45" fmla="*/ 18 h 628"/>
                <a:gd name="T46" fmla="*/ 2070 w 2070"/>
                <a:gd name="T47" fmla="*/ 0 h 628"/>
                <a:gd name="T48" fmla="*/ 2062 w 2070"/>
                <a:gd name="T49" fmla="*/ 34 h 628"/>
                <a:gd name="T50" fmla="*/ 2042 w 2070"/>
                <a:gd name="T51" fmla="*/ 64 h 628"/>
                <a:gd name="T52" fmla="*/ 2020 w 2070"/>
                <a:gd name="T53" fmla="*/ 90 h 628"/>
                <a:gd name="T54" fmla="*/ 1994 w 2070"/>
                <a:gd name="T55" fmla="*/ 114 h 628"/>
                <a:gd name="T56" fmla="*/ 1938 w 2070"/>
                <a:gd name="T57" fmla="*/ 158 h 628"/>
                <a:gd name="T58" fmla="*/ 1878 w 2070"/>
                <a:gd name="T59" fmla="*/ 196 h 628"/>
                <a:gd name="T60" fmla="*/ 1756 w 2070"/>
                <a:gd name="T61" fmla="*/ 264 h 628"/>
                <a:gd name="T62" fmla="*/ 1628 w 2070"/>
                <a:gd name="T63" fmla="*/ 322 h 628"/>
                <a:gd name="T64" fmla="*/ 1562 w 2070"/>
                <a:gd name="T65" fmla="*/ 350 h 628"/>
                <a:gd name="T66" fmla="*/ 1432 w 2070"/>
                <a:gd name="T67" fmla="*/ 402 h 628"/>
                <a:gd name="T68" fmla="*/ 1232 w 2070"/>
                <a:gd name="T69" fmla="*/ 470 h 628"/>
                <a:gd name="T70" fmla="*/ 1098 w 2070"/>
                <a:gd name="T71" fmla="*/ 510 h 628"/>
                <a:gd name="T72" fmla="*/ 892 w 2070"/>
                <a:gd name="T73" fmla="*/ 560 h 628"/>
                <a:gd name="T74" fmla="*/ 756 w 2070"/>
                <a:gd name="T75" fmla="*/ 588 h 628"/>
                <a:gd name="T76" fmla="*/ 616 w 2070"/>
                <a:gd name="T77" fmla="*/ 610 h 628"/>
                <a:gd name="T78" fmla="*/ 546 w 2070"/>
                <a:gd name="T79" fmla="*/ 618 h 628"/>
                <a:gd name="T80" fmla="*/ 406 w 2070"/>
                <a:gd name="T81" fmla="*/ 628 h 628"/>
                <a:gd name="T82" fmla="*/ 266 w 2070"/>
                <a:gd name="T83" fmla="*/ 626 h 628"/>
                <a:gd name="T84" fmla="*/ 230 w 2070"/>
                <a:gd name="T85" fmla="*/ 622 h 628"/>
                <a:gd name="T86" fmla="*/ 160 w 2070"/>
                <a:gd name="T87" fmla="*/ 610 h 628"/>
                <a:gd name="T88" fmla="*/ 126 w 2070"/>
                <a:gd name="T89" fmla="*/ 602 h 628"/>
                <a:gd name="T90" fmla="*/ 60 w 2070"/>
                <a:gd name="T91" fmla="*/ 580 h 628"/>
                <a:gd name="T92" fmla="*/ 0 w 2070"/>
                <a:gd name="T93" fmla="*/ 544 h 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70" h="628">
                  <a:moveTo>
                    <a:pt x="0" y="544"/>
                  </a:moveTo>
                  <a:lnTo>
                    <a:pt x="0" y="544"/>
                  </a:lnTo>
                  <a:lnTo>
                    <a:pt x="30" y="562"/>
                  </a:lnTo>
                  <a:lnTo>
                    <a:pt x="60" y="578"/>
                  </a:lnTo>
                  <a:lnTo>
                    <a:pt x="94" y="590"/>
                  </a:lnTo>
                  <a:lnTo>
                    <a:pt x="128" y="600"/>
                  </a:lnTo>
                  <a:lnTo>
                    <a:pt x="128" y="600"/>
                  </a:lnTo>
                  <a:lnTo>
                    <a:pt x="162" y="606"/>
                  </a:lnTo>
                  <a:lnTo>
                    <a:pt x="196" y="612"/>
                  </a:lnTo>
                  <a:lnTo>
                    <a:pt x="230" y="616"/>
                  </a:lnTo>
                  <a:lnTo>
                    <a:pt x="266" y="618"/>
                  </a:lnTo>
                  <a:lnTo>
                    <a:pt x="266" y="618"/>
                  </a:lnTo>
                  <a:lnTo>
                    <a:pt x="336" y="620"/>
                  </a:lnTo>
                  <a:lnTo>
                    <a:pt x="406" y="618"/>
                  </a:lnTo>
                  <a:lnTo>
                    <a:pt x="476" y="614"/>
                  </a:lnTo>
                  <a:lnTo>
                    <a:pt x="546" y="608"/>
                  </a:lnTo>
                  <a:lnTo>
                    <a:pt x="546" y="608"/>
                  </a:lnTo>
                  <a:lnTo>
                    <a:pt x="614" y="598"/>
                  </a:lnTo>
                  <a:lnTo>
                    <a:pt x="684" y="588"/>
                  </a:lnTo>
                  <a:lnTo>
                    <a:pt x="752" y="576"/>
                  </a:lnTo>
                  <a:lnTo>
                    <a:pt x="822" y="562"/>
                  </a:lnTo>
                  <a:lnTo>
                    <a:pt x="890" y="546"/>
                  </a:lnTo>
                  <a:lnTo>
                    <a:pt x="958" y="530"/>
                  </a:lnTo>
                  <a:lnTo>
                    <a:pt x="1094" y="496"/>
                  </a:lnTo>
                  <a:lnTo>
                    <a:pt x="1094" y="496"/>
                  </a:lnTo>
                  <a:lnTo>
                    <a:pt x="1228" y="456"/>
                  </a:lnTo>
                  <a:lnTo>
                    <a:pt x="1362" y="412"/>
                  </a:lnTo>
                  <a:lnTo>
                    <a:pt x="1494" y="364"/>
                  </a:lnTo>
                  <a:lnTo>
                    <a:pt x="1558" y="340"/>
                  </a:lnTo>
                  <a:lnTo>
                    <a:pt x="1624" y="312"/>
                  </a:lnTo>
                  <a:lnTo>
                    <a:pt x="1624" y="312"/>
                  </a:lnTo>
                  <a:lnTo>
                    <a:pt x="1688" y="284"/>
                  </a:lnTo>
                  <a:lnTo>
                    <a:pt x="1752" y="254"/>
                  </a:lnTo>
                  <a:lnTo>
                    <a:pt x="1814" y="224"/>
                  </a:lnTo>
                  <a:lnTo>
                    <a:pt x="1874" y="190"/>
                  </a:lnTo>
                  <a:lnTo>
                    <a:pt x="1874" y="190"/>
                  </a:lnTo>
                  <a:lnTo>
                    <a:pt x="1934" y="152"/>
                  </a:lnTo>
                  <a:lnTo>
                    <a:pt x="1964" y="132"/>
                  </a:lnTo>
                  <a:lnTo>
                    <a:pt x="1992" y="112"/>
                  </a:lnTo>
                  <a:lnTo>
                    <a:pt x="1992" y="112"/>
                  </a:lnTo>
                  <a:lnTo>
                    <a:pt x="2018" y="88"/>
                  </a:lnTo>
                  <a:lnTo>
                    <a:pt x="2042" y="64"/>
                  </a:lnTo>
                  <a:lnTo>
                    <a:pt x="2042" y="64"/>
                  </a:lnTo>
                  <a:lnTo>
                    <a:pt x="2052" y="50"/>
                  </a:lnTo>
                  <a:lnTo>
                    <a:pt x="2060" y="34"/>
                  </a:lnTo>
                  <a:lnTo>
                    <a:pt x="2068" y="18"/>
                  </a:lnTo>
                  <a:lnTo>
                    <a:pt x="2070" y="0"/>
                  </a:lnTo>
                  <a:lnTo>
                    <a:pt x="2070" y="0"/>
                  </a:lnTo>
                  <a:lnTo>
                    <a:pt x="2068" y="18"/>
                  </a:lnTo>
                  <a:lnTo>
                    <a:pt x="2062" y="34"/>
                  </a:lnTo>
                  <a:lnTo>
                    <a:pt x="2052" y="50"/>
                  </a:lnTo>
                  <a:lnTo>
                    <a:pt x="2042" y="64"/>
                  </a:lnTo>
                  <a:lnTo>
                    <a:pt x="2042" y="64"/>
                  </a:lnTo>
                  <a:lnTo>
                    <a:pt x="2020" y="90"/>
                  </a:lnTo>
                  <a:lnTo>
                    <a:pt x="1994" y="114"/>
                  </a:lnTo>
                  <a:lnTo>
                    <a:pt x="1994" y="114"/>
                  </a:lnTo>
                  <a:lnTo>
                    <a:pt x="1966" y="136"/>
                  </a:lnTo>
                  <a:lnTo>
                    <a:pt x="1938" y="158"/>
                  </a:lnTo>
                  <a:lnTo>
                    <a:pt x="1878" y="196"/>
                  </a:lnTo>
                  <a:lnTo>
                    <a:pt x="1878" y="196"/>
                  </a:lnTo>
                  <a:lnTo>
                    <a:pt x="1818" y="230"/>
                  </a:lnTo>
                  <a:lnTo>
                    <a:pt x="1756" y="264"/>
                  </a:lnTo>
                  <a:lnTo>
                    <a:pt x="1692" y="294"/>
                  </a:lnTo>
                  <a:lnTo>
                    <a:pt x="1628" y="322"/>
                  </a:lnTo>
                  <a:lnTo>
                    <a:pt x="1628" y="322"/>
                  </a:lnTo>
                  <a:lnTo>
                    <a:pt x="1562" y="350"/>
                  </a:lnTo>
                  <a:lnTo>
                    <a:pt x="1498" y="376"/>
                  </a:lnTo>
                  <a:lnTo>
                    <a:pt x="1432" y="402"/>
                  </a:lnTo>
                  <a:lnTo>
                    <a:pt x="1366" y="424"/>
                  </a:lnTo>
                  <a:lnTo>
                    <a:pt x="1232" y="470"/>
                  </a:lnTo>
                  <a:lnTo>
                    <a:pt x="1098" y="510"/>
                  </a:lnTo>
                  <a:lnTo>
                    <a:pt x="1098" y="510"/>
                  </a:lnTo>
                  <a:lnTo>
                    <a:pt x="962" y="544"/>
                  </a:lnTo>
                  <a:lnTo>
                    <a:pt x="892" y="560"/>
                  </a:lnTo>
                  <a:lnTo>
                    <a:pt x="824" y="574"/>
                  </a:lnTo>
                  <a:lnTo>
                    <a:pt x="756" y="588"/>
                  </a:lnTo>
                  <a:lnTo>
                    <a:pt x="686" y="600"/>
                  </a:lnTo>
                  <a:lnTo>
                    <a:pt x="616" y="610"/>
                  </a:lnTo>
                  <a:lnTo>
                    <a:pt x="546" y="618"/>
                  </a:lnTo>
                  <a:lnTo>
                    <a:pt x="546" y="618"/>
                  </a:lnTo>
                  <a:lnTo>
                    <a:pt x="476" y="624"/>
                  </a:lnTo>
                  <a:lnTo>
                    <a:pt x="406" y="628"/>
                  </a:lnTo>
                  <a:lnTo>
                    <a:pt x="336" y="628"/>
                  </a:lnTo>
                  <a:lnTo>
                    <a:pt x="266" y="626"/>
                  </a:lnTo>
                  <a:lnTo>
                    <a:pt x="266" y="626"/>
                  </a:lnTo>
                  <a:lnTo>
                    <a:pt x="230" y="622"/>
                  </a:lnTo>
                  <a:lnTo>
                    <a:pt x="196" y="616"/>
                  </a:lnTo>
                  <a:lnTo>
                    <a:pt x="160" y="610"/>
                  </a:lnTo>
                  <a:lnTo>
                    <a:pt x="126" y="602"/>
                  </a:lnTo>
                  <a:lnTo>
                    <a:pt x="126" y="602"/>
                  </a:lnTo>
                  <a:lnTo>
                    <a:pt x="92" y="592"/>
                  </a:lnTo>
                  <a:lnTo>
                    <a:pt x="60" y="580"/>
                  </a:lnTo>
                  <a:lnTo>
                    <a:pt x="28" y="564"/>
                  </a:lnTo>
                  <a:lnTo>
                    <a:pt x="0" y="544"/>
                  </a:lnTo>
                  <a:lnTo>
                    <a:pt x="0" y="544"/>
                  </a:lnTo>
                  <a:close/>
                </a:path>
              </a:pathLst>
            </a:custGeom>
            <a:grpFill/>
            <a:ln>
              <a:noFill/>
            </a:ln>
          </p:spPr>
          <p:txBody>
            <a:bodyPr vert="horz" wrap="square" lIns="91440" tIns="45720" rIns="91440" bIns="45720" numCol="1" anchor="t" anchorCtr="0" compatLnSpc="1"/>
            <a:lstStyle/>
            <a:p>
              <a:endParaRPr lang="en-AU"/>
            </a:p>
          </p:txBody>
        </p:sp>
        <p:sp>
          <p:nvSpPr>
            <p:cNvPr id="51" name="Freeform 15"/>
            <p:cNvSpPr/>
            <p:nvPr/>
          </p:nvSpPr>
          <p:spPr bwMode="auto">
            <a:xfrm>
              <a:off x="3965575" y="3305175"/>
              <a:ext cx="2593975" cy="2486025"/>
            </a:xfrm>
            <a:custGeom>
              <a:avLst/>
              <a:gdLst>
                <a:gd name="T0" fmla="*/ 1504 w 1634"/>
                <a:gd name="T1" fmla="*/ 1044 h 1566"/>
                <a:gd name="T2" fmla="*/ 1508 w 1634"/>
                <a:gd name="T3" fmla="*/ 850 h 1566"/>
                <a:gd name="T4" fmla="*/ 1506 w 1634"/>
                <a:gd name="T5" fmla="*/ 678 h 1566"/>
                <a:gd name="T6" fmla="*/ 1496 w 1634"/>
                <a:gd name="T7" fmla="*/ 556 h 1566"/>
                <a:gd name="T8" fmla="*/ 1476 w 1634"/>
                <a:gd name="T9" fmla="*/ 434 h 1566"/>
                <a:gd name="T10" fmla="*/ 1444 w 1634"/>
                <a:gd name="T11" fmla="*/ 316 h 1566"/>
                <a:gd name="T12" fmla="*/ 1410 w 1634"/>
                <a:gd name="T13" fmla="*/ 232 h 1566"/>
                <a:gd name="T14" fmla="*/ 1382 w 1634"/>
                <a:gd name="T15" fmla="*/ 180 h 1566"/>
                <a:gd name="T16" fmla="*/ 1366 w 1634"/>
                <a:gd name="T17" fmla="*/ 154 h 1566"/>
                <a:gd name="T18" fmla="*/ 1334 w 1634"/>
                <a:gd name="T19" fmla="*/ 112 h 1566"/>
                <a:gd name="T20" fmla="*/ 1298 w 1634"/>
                <a:gd name="T21" fmla="*/ 78 h 1566"/>
                <a:gd name="T22" fmla="*/ 1260 w 1634"/>
                <a:gd name="T23" fmla="*/ 52 h 1566"/>
                <a:gd name="T24" fmla="*/ 1218 w 1634"/>
                <a:gd name="T25" fmla="*/ 30 h 1566"/>
                <a:gd name="T26" fmla="*/ 1174 w 1634"/>
                <a:gd name="T27" fmla="*/ 16 h 1566"/>
                <a:gd name="T28" fmla="*/ 1126 w 1634"/>
                <a:gd name="T29" fmla="*/ 6 h 1566"/>
                <a:gd name="T30" fmla="*/ 1078 w 1634"/>
                <a:gd name="T31" fmla="*/ 0 h 1566"/>
                <a:gd name="T32" fmla="*/ 974 w 1634"/>
                <a:gd name="T33" fmla="*/ 4 h 1566"/>
                <a:gd name="T34" fmla="*/ 864 w 1634"/>
                <a:gd name="T35" fmla="*/ 22 h 1566"/>
                <a:gd name="T36" fmla="*/ 754 w 1634"/>
                <a:gd name="T37" fmla="*/ 52 h 1566"/>
                <a:gd name="T38" fmla="*/ 586 w 1634"/>
                <a:gd name="T39" fmla="*/ 108 h 1566"/>
                <a:gd name="T40" fmla="*/ 280 w 1634"/>
                <a:gd name="T41" fmla="*/ 220 h 1566"/>
                <a:gd name="T42" fmla="*/ 194 w 1634"/>
                <a:gd name="T43" fmla="*/ 244 h 1566"/>
                <a:gd name="T44" fmla="*/ 122 w 1634"/>
                <a:gd name="T45" fmla="*/ 256 h 1566"/>
                <a:gd name="T46" fmla="*/ 76 w 1634"/>
                <a:gd name="T47" fmla="*/ 254 h 1566"/>
                <a:gd name="T48" fmla="*/ 52 w 1634"/>
                <a:gd name="T49" fmla="*/ 248 h 1566"/>
                <a:gd name="T50" fmla="*/ 32 w 1634"/>
                <a:gd name="T51" fmla="*/ 234 h 1566"/>
                <a:gd name="T52" fmla="*/ 16 w 1634"/>
                <a:gd name="T53" fmla="*/ 216 h 1566"/>
                <a:gd name="T54" fmla="*/ 4 w 1634"/>
                <a:gd name="T55" fmla="*/ 192 h 1566"/>
                <a:gd name="T56" fmla="*/ 54 w 1634"/>
                <a:gd name="T57" fmla="*/ 418 h 1566"/>
                <a:gd name="T58" fmla="*/ 58 w 1634"/>
                <a:gd name="T59" fmla="*/ 432 h 1566"/>
                <a:gd name="T60" fmla="*/ 66 w 1634"/>
                <a:gd name="T61" fmla="*/ 458 h 1566"/>
                <a:gd name="T62" fmla="*/ 80 w 1634"/>
                <a:gd name="T63" fmla="*/ 480 h 1566"/>
                <a:gd name="T64" fmla="*/ 96 w 1634"/>
                <a:gd name="T65" fmla="*/ 496 h 1566"/>
                <a:gd name="T66" fmla="*/ 130 w 1634"/>
                <a:gd name="T67" fmla="*/ 516 h 1566"/>
                <a:gd name="T68" fmla="*/ 186 w 1634"/>
                <a:gd name="T69" fmla="*/ 528 h 1566"/>
                <a:gd name="T70" fmla="*/ 254 w 1634"/>
                <a:gd name="T71" fmla="*/ 530 h 1566"/>
                <a:gd name="T72" fmla="*/ 330 w 1634"/>
                <a:gd name="T73" fmla="*/ 524 h 1566"/>
                <a:gd name="T74" fmla="*/ 456 w 1634"/>
                <a:gd name="T75" fmla="*/ 500 h 1566"/>
                <a:gd name="T76" fmla="*/ 720 w 1634"/>
                <a:gd name="T77" fmla="*/ 428 h 1566"/>
                <a:gd name="T78" fmla="*/ 882 w 1634"/>
                <a:gd name="T79" fmla="*/ 386 h 1566"/>
                <a:gd name="T80" fmla="*/ 950 w 1634"/>
                <a:gd name="T81" fmla="*/ 372 h 1566"/>
                <a:gd name="T82" fmla="*/ 1008 w 1634"/>
                <a:gd name="T83" fmla="*/ 366 h 1566"/>
                <a:gd name="T84" fmla="*/ 1054 w 1634"/>
                <a:gd name="T85" fmla="*/ 370 h 1566"/>
                <a:gd name="T86" fmla="*/ 1078 w 1634"/>
                <a:gd name="T87" fmla="*/ 380 h 1566"/>
                <a:gd name="T88" fmla="*/ 1084 w 1634"/>
                <a:gd name="T89" fmla="*/ 386 h 1566"/>
                <a:gd name="T90" fmla="*/ 1098 w 1634"/>
                <a:gd name="T91" fmla="*/ 406 h 1566"/>
                <a:gd name="T92" fmla="*/ 1106 w 1634"/>
                <a:gd name="T93" fmla="*/ 432 h 1566"/>
                <a:gd name="T94" fmla="*/ 1114 w 1634"/>
                <a:gd name="T95" fmla="*/ 500 h 1566"/>
                <a:gd name="T96" fmla="*/ 1108 w 1634"/>
                <a:gd name="T97" fmla="*/ 584 h 1566"/>
                <a:gd name="T98" fmla="*/ 1094 w 1634"/>
                <a:gd name="T99" fmla="*/ 678 h 1566"/>
                <a:gd name="T100" fmla="*/ 1072 w 1634"/>
                <a:gd name="T101" fmla="*/ 776 h 1566"/>
                <a:gd name="T102" fmla="*/ 1020 w 1634"/>
                <a:gd name="T103" fmla="*/ 966 h 1566"/>
                <a:gd name="T104" fmla="*/ 854 w 1634"/>
                <a:gd name="T105" fmla="*/ 1044 h 1566"/>
                <a:gd name="T106" fmla="*/ 1634 w 1634"/>
                <a:gd name="T107" fmla="*/ 1044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34" h="1566">
                  <a:moveTo>
                    <a:pt x="1504" y="1044"/>
                  </a:moveTo>
                  <a:lnTo>
                    <a:pt x="1504" y="1044"/>
                  </a:lnTo>
                  <a:lnTo>
                    <a:pt x="1506" y="954"/>
                  </a:lnTo>
                  <a:lnTo>
                    <a:pt x="1508" y="850"/>
                  </a:lnTo>
                  <a:lnTo>
                    <a:pt x="1508" y="736"/>
                  </a:lnTo>
                  <a:lnTo>
                    <a:pt x="1506" y="678"/>
                  </a:lnTo>
                  <a:lnTo>
                    <a:pt x="1502" y="616"/>
                  </a:lnTo>
                  <a:lnTo>
                    <a:pt x="1496" y="556"/>
                  </a:lnTo>
                  <a:lnTo>
                    <a:pt x="1488" y="494"/>
                  </a:lnTo>
                  <a:lnTo>
                    <a:pt x="1476" y="434"/>
                  </a:lnTo>
                  <a:lnTo>
                    <a:pt x="1462" y="374"/>
                  </a:lnTo>
                  <a:lnTo>
                    <a:pt x="1444" y="316"/>
                  </a:lnTo>
                  <a:lnTo>
                    <a:pt x="1422" y="260"/>
                  </a:lnTo>
                  <a:lnTo>
                    <a:pt x="1410" y="232"/>
                  </a:lnTo>
                  <a:lnTo>
                    <a:pt x="1396" y="206"/>
                  </a:lnTo>
                  <a:lnTo>
                    <a:pt x="1382" y="180"/>
                  </a:lnTo>
                  <a:lnTo>
                    <a:pt x="1366" y="154"/>
                  </a:lnTo>
                  <a:lnTo>
                    <a:pt x="1366" y="154"/>
                  </a:lnTo>
                  <a:lnTo>
                    <a:pt x="1350" y="132"/>
                  </a:lnTo>
                  <a:lnTo>
                    <a:pt x="1334" y="112"/>
                  </a:lnTo>
                  <a:lnTo>
                    <a:pt x="1316" y="94"/>
                  </a:lnTo>
                  <a:lnTo>
                    <a:pt x="1298" y="78"/>
                  </a:lnTo>
                  <a:lnTo>
                    <a:pt x="1280" y="64"/>
                  </a:lnTo>
                  <a:lnTo>
                    <a:pt x="1260" y="52"/>
                  </a:lnTo>
                  <a:lnTo>
                    <a:pt x="1240" y="40"/>
                  </a:lnTo>
                  <a:lnTo>
                    <a:pt x="1218" y="30"/>
                  </a:lnTo>
                  <a:lnTo>
                    <a:pt x="1196" y="22"/>
                  </a:lnTo>
                  <a:lnTo>
                    <a:pt x="1174" y="16"/>
                  </a:lnTo>
                  <a:lnTo>
                    <a:pt x="1150" y="10"/>
                  </a:lnTo>
                  <a:lnTo>
                    <a:pt x="1126" y="6"/>
                  </a:lnTo>
                  <a:lnTo>
                    <a:pt x="1102" y="2"/>
                  </a:lnTo>
                  <a:lnTo>
                    <a:pt x="1078" y="0"/>
                  </a:lnTo>
                  <a:lnTo>
                    <a:pt x="1026" y="0"/>
                  </a:lnTo>
                  <a:lnTo>
                    <a:pt x="974" y="4"/>
                  </a:lnTo>
                  <a:lnTo>
                    <a:pt x="920" y="12"/>
                  </a:lnTo>
                  <a:lnTo>
                    <a:pt x="864" y="22"/>
                  </a:lnTo>
                  <a:lnTo>
                    <a:pt x="810" y="36"/>
                  </a:lnTo>
                  <a:lnTo>
                    <a:pt x="754" y="52"/>
                  </a:lnTo>
                  <a:lnTo>
                    <a:pt x="698" y="70"/>
                  </a:lnTo>
                  <a:lnTo>
                    <a:pt x="586" y="108"/>
                  </a:lnTo>
                  <a:lnTo>
                    <a:pt x="374" y="188"/>
                  </a:lnTo>
                  <a:lnTo>
                    <a:pt x="280" y="220"/>
                  </a:lnTo>
                  <a:lnTo>
                    <a:pt x="236" y="234"/>
                  </a:lnTo>
                  <a:lnTo>
                    <a:pt x="194" y="244"/>
                  </a:lnTo>
                  <a:lnTo>
                    <a:pt x="156" y="252"/>
                  </a:lnTo>
                  <a:lnTo>
                    <a:pt x="122" y="256"/>
                  </a:lnTo>
                  <a:lnTo>
                    <a:pt x="90" y="256"/>
                  </a:lnTo>
                  <a:lnTo>
                    <a:pt x="76" y="254"/>
                  </a:lnTo>
                  <a:lnTo>
                    <a:pt x="64" y="252"/>
                  </a:lnTo>
                  <a:lnTo>
                    <a:pt x="52" y="248"/>
                  </a:lnTo>
                  <a:lnTo>
                    <a:pt x="40" y="242"/>
                  </a:lnTo>
                  <a:lnTo>
                    <a:pt x="32" y="234"/>
                  </a:lnTo>
                  <a:lnTo>
                    <a:pt x="22" y="226"/>
                  </a:lnTo>
                  <a:lnTo>
                    <a:pt x="16" y="216"/>
                  </a:lnTo>
                  <a:lnTo>
                    <a:pt x="10" y="206"/>
                  </a:lnTo>
                  <a:lnTo>
                    <a:pt x="4" y="192"/>
                  </a:lnTo>
                  <a:lnTo>
                    <a:pt x="0" y="178"/>
                  </a:lnTo>
                  <a:lnTo>
                    <a:pt x="54" y="418"/>
                  </a:lnTo>
                  <a:lnTo>
                    <a:pt x="54" y="418"/>
                  </a:lnTo>
                  <a:lnTo>
                    <a:pt x="58" y="432"/>
                  </a:lnTo>
                  <a:lnTo>
                    <a:pt x="62" y="446"/>
                  </a:lnTo>
                  <a:lnTo>
                    <a:pt x="66" y="458"/>
                  </a:lnTo>
                  <a:lnTo>
                    <a:pt x="72" y="470"/>
                  </a:lnTo>
                  <a:lnTo>
                    <a:pt x="80" y="480"/>
                  </a:lnTo>
                  <a:lnTo>
                    <a:pt x="88" y="488"/>
                  </a:lnTo>
                  <a:lnTo>
                    <a:pt x="96" y="496"/>
                  </a:lnTo>
                  <a:lnTo>
                    <a:pt x="106" y="504"/>
                  </a:lnTo>
                  <a:lnTo>
                    <a:pt x="130" y="516"/>
                  </a:lnTo>
                  <a:lnTo>
                    <a:pt x="156" y="524"/>
                  </a:lnTo>
                  <a:lnTo>
                    <a:pt x="186" y="528"/>
                  </a:lnTo>
                  <a:lnTo>
                    <a:pt x="218" y="532"/>
                  </a:lnTo>
                  <a:lnTo>
                    <a:pt x="254" y="530"/>
                  </a:lnTo>
                  <a:lnTo>
                    <a:pt x="290" y="528"/>
                  </a:lnTo>
                  <a:lnTo>
                    <a:pt x="330" y="524"/>
                  </a:lnTo>
                  <a:lnTo>
                    <a:pt x="370" y="516"/>
                  </a:lnTo>
                  <a:lnTo>
                    <a:pt x="456" y="500"/>
                  </a:lnTo>
                  <a:lnTo>
                    <a:pt x="544" y="478"/>
                  </a:lnTo>
                  <a:lnTo>
                    <a:pt x="720" y="428"/>
                  </a:lnTo>
                  <a:lnTo>
                    <a:pt x="804" y="404"/>
                  </a:lnTo>
                  <a:lnTo>
                    <a:pt x="882" y="386"/>
                  </a:lnTo>
                  <a:lnTo>
                    <a:pt x="918" y="378"/>
                  </a:lnTo>
                  <a:lnTo>
                    <a:pt x="950" y="372"/>
                  </a:lnTo>
                  <a:lnTo>
                    <a:pt x="982" y="368"/>
                  </a:lnTo>
                  <a:lnTo>
                    <a:pt x="1008" y="366"/>
                  </a:lnTo>
                  <a:lnTo>
                    <a:pt x="1034" y="366"/>
                  </a:lnTo>
                  <a:lnTo>
                    <a:pt x="1054" y="370"/>
                  </a:lnTo>
                  <a:lnTo>
                    <a:pt x="1070" y="376"/>
                  </a:lnTo>
                  <a:lnTo>
                    <a:pt x="1078" y="380"/>
                  </a:lnTo>
                  <a:lnTo>
                    <a:pt x="1084" y="386"/>
                  </a:lnTo>
                  <a:lnTo>
                    <a:pt x="1084" y="386"/>
                  </a:lnTo>
                  <a:lnTo>
                    <a:pt x="1090" y="396"/>
                  </a:lnTo>
                  <a:lnTo>
                    <a:pt x="1098" y="406"/>
                  </a:lnTo>
                  <a:lnTo>
                    <a:pt x="1102" y="418"/>
                  </a:lnTo>
                  <a:lnTo>
                    <a:pt x="1106" y="432"/>
                  </a:lnTo>
                  <a:lnTo>
                    <a:pt x="1112" y="464"/>
                  </a:lnTo>
                  <a:lnTo>
                    <a:pt x="1114" y="500"/>
                  </a:lnTo>
                  <a:lnTo>
                    <a:pt x="1112" y="540"/>
                  </a:lnTo>
                  <a:lnTo>
                    <a:pt x="1108" y="584"/>
                  </a:lnTo>
                  <a:lnTo>
                    <a:pt x="1102" y="630"/>
                  </a:lnTo>
                  <a:lnTo>
                    <a:pt x="1094" y="678"/>
                  </a:lnTo>
                  <a:lnTo>
                    <a:pt x="1084" y="726"/>
                  </a:lnTo>
                  <a:lnTo>
                    <a:pt x="1072" y="776"/>
                  </a:lnTo>
                  <a:lnTo>
                    <a:pt x="1046" y="874"/>
                  </a:lnTo>
                  <a:lnTo>
                    <a:pt x="1020" y="966"/>
                  </a:lnTo>
                  <a:lnTo>
                    <a:pt x="996" y="1044"/>
                  </a:lnTo>
                  <a:lnTo>
                    <a:pt x="854" y="1044"/>
                  </a:lnTo>
                  <a:lnTo>
                    <a:pt x="1252" y="1566"/>
                  </a:lnTo>
                  <a:lnTo>
                    <a:pt x="1634" y="1044"/>
                  </a:lnTo>
                  <a:lnTo>
                    <a:pt x="1504" y="1044"/>
                  </a:lnTo>
                  <a:close/>
                </a:path>
              </a:pathLst>
            </a:custGeom>
            <a:grpFill/>
            <a:ln>
              <a:noFill/>
            </a:ln>
          </p:spPr>
          <p:txBody>
            <a:bodyPr vert="horz" wrap="square" lIns="91440" tIns="45720" rIns="91440" bIns="45720" numCol="1" anchor="t" anchorCtr="0" compatLnSpc="1"/>
            <a:lstStyle/>
            <a:p>
              <a:endParaRPr lang="en-AU"/>
            </a:p>
          </p:txBody>
        </p:sp>
        <p:sp>
          <p:nvSpPr>
            <p:cNvPr id="52" name="Freeform 16"/>
            <p:cNvSpPr/>
            <p:nvPr/>
          </p:nvSpPr>
          <p:spPr bwMode="auto">
            <a:xfrm>
              <a:off x="3965575" y="3298825"/>
              <a:ext cx="2593975" cy="1666875"/>
            </a:xfrm>
            <a:custGeom>
              <a:avLst/>
              <a:gdLst>
                <a:gd name="T0" fmla="*/ 1502 w 1634"/>
                <a:gd name="T1" fmla="*/ 1050 h 1050"/>
                <a:gd name="T2" fmla="*/ 1506 w 1634"/>
                <a:gd name="T3" fmla="*/ 898 h 1050"/>
                <a:gd name="T4" fmla="*/ 1506 w 1634"/>
                <a:gd name="T5" fmla="*/ 746 h 1050"/>
                <a:gd name="T6" fmla="*/ 1488 w 1634"/>
                <a:gd name="T7" fmla="*/ 522 h 1050"/>
                <a:gd name="T8" fmla="*/ 1466 w 1634"/>
                <a:gd name="T9" fmla="*/ 412 h 1050"/>
                <a:gd name="T10" fmla="*/ 1434 w 1634"/>
                <a:gd name="T11" fmla="*/ 304 h 1050"/>
                <a:gd name="T12" fmla="*/ 1388 w 1634"/>
                <a:gd name="T13" fmla="*/ 202 h 1050"/>
                <a:gd name="T14" fmla="*/ 1346 w 1634"/>
                <a:gd name="T15" fmla="*/ 138 h 1050"/>
                <a:gd name="T16" fmla="*/ 1266 w 1634"/>
                <a:gd name="T17" fmla="*/ 64 h 1050"/>
                <a:gd name="T18" fmla="*/ 1198 w 1634"/>
                <a:gd name="T19" fmla="*/ 32 h 1050"/>
                <a:gd name="T20" fmla="*/ 1126 w 1634"/>
                <a:gd name="T21" fmla="*/ 14 h 1050"/>
                <a:gd name="T22" fmla="*/ 1014 w 1634"/>
                <a:gd name="T23" fmla="*/ 10 h 1050"/>
                <a:gd name="T24" fmla="*/ 940 w 1634"/>
                <a:gd name="T25" fmla="*/ 16 h 1050"/>
                <a:gd name="T26" fmla="*/ 830 w 1634"/>
                <a:gd name="T27" fmla="*/ 38 h 1050"/>
                <a:gd name="T28" fmla="*/ 614 w 1634"/>
                <a:gd name="T29" fmla="*/ 106 h 1050"/>
                <a:gd name="T30" fmla="*/ 402 w 1634"/>
                <a:gd name="T31" fmla="*/ 184 h 1050"/>
                <a:gd name="T32" fmla="*/ 260 w 1634"/>
                <a:gd name="T33" fmla="*/ 234 h 1050"/>
                <a:gd name="T34" fmla="*/ 150 w 1634"/>
                <a:gd name="T35" fmla="*/ 258 h 1050"/>
                <a:gd name="T36" fmla="*/ 92 w 1634"/>
                <a:gd name="T37" fmla="*/ 262 h 1050"/>
                <a:gd name="T38" fmla="*/ 38 w 1634"/>
                <a:gd name="T39" fmla="*/ 244 h 1050"/>
                <a:gd name="T40" fmla="*/ 14 w 1634"/>
                <a:gd name="T41" fmla="*/ 218 h 1050"/>
                <a:gd name="T42" fmla="*/ 0 w 1634"/>
                <a:gd name="T43" fmla="*/ 182 h 1050"/>
                <a:gd name="T44" fmla="*/ 14 w 1634"/>
                <a:gd name="T45" fmla="*/ 218 h 1050"/>
                <a:gd name="T46" fmla="*/ 40 w 1634"/>
                <a:gd name="T47" fmla="*/ 244 h 1050"/>
                <a:gd name="T48" fmla="*/ 74 w 1634"/>
                <a:gd name="T49" fmla="*/ 256 h 1050"/>
                <a:gd name="T50" fmla="*/ 112 w 1634"/>
                <a:gd name="T51" fmla="*/ 260 h 1050"/>
                <a:gd name="T52" fmla="*/ 222 w 1634"/>
                <a:gd name="T53" fmla="*/ 240 h 1050"/>
                <a:gd name="T54" fmla="*/ 330 w 1634"/>
                <a:gd name="T55" fmla="*/ 204 h 1050"/>
                <a:gd name="T56" fmla="*/ 540 w 1634"/>
                <a:gd name="T57" fmla="*/ 126 h 1050"/>
                <a:gd name="T58" fmla="*/ 754 w 1634"/>
                <a:gd name="T59" fmla="*/ 52 h 1050"/>
                <a:gd name="T60" fmla="*/ 902 w 1634"/>
                <a:gd name="T61" fmla="*/ 16 h 1050"/>
                <a:gd name="T62" fmla="*/ 976 w 1634"/>
                <a:gd name="T63" fmla="*/ 4 h 1050"/>
                <a:gd name="T64" fmla="*/ 1090 w 1634"/>
                <a:gd name="T65" fmla="*/ 0 h 1050"/>
                <a:gd name="T66" fmla="*/ 1164 w 1634"/>
                <a:gd name="T67" fmla="*/ 12 h 1050"/>
                <a:gd name="T68" fmla="*/ 1270 w 1634"/>
                <a:gd name="T69" fmla="*/ 56 h 1050"/>
                <a:gd name="T70" fmla="*/ 1300 w 1634"/>
                <a:gd name="T71" fmla="*/ 78 h 1050"/>
                <a:gd name="T72" fmla="*/ 1374 w 1634"/>
                <a:gd name="T73" fmla="*/ 166 h 1050"/>
                <a:gd name="T74" fmla="*/ 1412 w 1634"/>
                <a:gd name="T75" fmla="*/ 232 h 1050"/>
                <a:gd name="T76" fmla="*/ 1454 w 1634"/>
                <a:gd name="T77" fmla="*/ 336 h 1050"/>
                <a:gd name="T78" fmla="*/ 1482 w 1634"/>
                <a:gd name="T79" fmla="*/ 446 h 1050"/>
                <a:gd name="T80" fmla="*/ 1502 w 1634"/>
                <a:gd name="T81" fmla="*/ 596 h 1050"/>
                <a:gd name="T82" fmla="*/ 1510 w 1634"/>
                <a:gd name="T83" fmla="*/ 746 h 1050"/>
                <a:gd name="T84" fmla="*/ 1504 w 1634"/>
                <a:gd name="T85" fmla="*/ 1048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34" h="1050">
                  <a:moveTo>
                    <a:pt x="1634" y="1048"/>
                  </a:moveTo>
                  <a:lnTo>
                    <a:pt x="1504" y="1050"/>
                  </a:lnTo>
                  <a:lnTo>
                    <a:pt x="1502" y="1050"/>
                  </a:lnTo>
                  <a:lnTo>
                    <a:pt x="1502" y="1048"/>
                  </a:lnTo>
                  <a:lnTo>
                    <a:pt x="1502" y="1048"/>
                  </a:lnTo>
                  <a:lnTo>
                    <a:pt x="1506" y="898"/>
                  </a:lnTo>
                  <a:lnTo>
                    <a:pt x="1506" y="822"/>
                  </a:lnTo>
                  <a:lnTo>
                    <a:pt x="1506" y="746"/>
                  </a:lnTo>
                  <a:lnTo>
                    <a:pt x="1506" y="746"/>
                  </a:lnTo>
                  <a:lnTo>
                    <a:pt x="1502" y="672"/>
                  </a:lnTo>
                  <a:lnTo>
                    <a:pt x="1496" y="596"/>
                  </a:lnTo>
                  <a:lnTo>
                    <a:pt x="1488" y="522"/>
                  </a:lnTo>
                  <a:lnTo>
                    <a:pt x="1474" y="448"/>
                  </a:lnTo>
                  <a:lnTo>
                    <a:pt x="1474" y="448"/>
                  </a:lnTo>
                  <a:lnTo>
                    <a:pt x="1466" y="412"/>
                  </a:lnTo>
                  <a:lnTo>
                    <a:pt x="1456" y="376"/>
                  </a:lnTo>
                  <a:lnTo>
                    <a:pt x="1446" y="340"/>
                  </a:lnTo>
                  <a:lnTo>
                    <a:pt x="1434" y="304"/>
                  </a:lnTo>
                  <a:lnTo>
                    <a:pt x="1420" y="268"/>
                  </a:lnTo>
                  <a:lnTo>
                    <a:pt x="1404" y="234"/>
                  </a:lnTo>
                  <a:lnTo>
                    <a:pt x="1388" y="202"/>
                  </a:lnTo>
                  <a:lnTo>
                    <a:pt x="1368" y="170"/>
                  </a:lnTo>
                  <a:lnTo>
                    <a:pt x="1368" y="170"/>
                  </a:lnTo>
                  <a:lnTo>
                    <a:pt x="1346" y="138"/>
                  </a:lnTo>
                  <a:lnTo>
                    <a:pt x="1322" y="110"/>
                  </a:lnTo>
                  <a:lnTo>
                    <a:pt x="1296" y="86"/>
                  </a:lnTo>
                  <a:lnTo>
                    <a:pt x="1266" y="64"/>
                  </a:lnTo>
                  <a:lnTo>
                    <a:pt x="1266" y="64"/>
                  </a:lnTo>
                  <a:lnTo>
                    <a:pt x="1232" y="46"/>
                  </a:lnTo>
                  <a:lnTo>
                    <a:pt x="1198" y="32"/>
                  </a:lnTo>
                  <a:lnTo>
                    <a:pt x="1162" y="22"/>
                  </a:lnTo>
                  <a:lnTo>
                    <a:pt x="1126" y="14"/>
                  </a:lnTo>
                  <a:lnTo>
                    <a:pt x="1126" y="14"/>
                  </a:lnTo>
                  <a:lnTo>
                    <a:pt x="1090" y="10"/>
                  </a:lnTo>
                  <a:lnTo>
                    <a:pt x="1052" y="8"/>
                  </a:lnTo>
                  <a:lnTo>
                    <a:pt x="1014" y="10"/>
                  </a:lnTo>
                  <a:lnTo>
                    <a:pt x="976" y="12"/>
                  </a:lnTo>
                  <a:lnTo>
                    <a:pt x="976" y="12"/>
                  </a:lnTo>
                  <a:lnTo>
                    <a:pt x="940" y="16"/>
                  </a:lnTo>
                  <a:lnTo>
                    <a:pt x="902" y="22"/>
                  </a:lnTo>
                  <a:lnTo>
                    <a:pt x="830" y="38"/>
                  </a:lnTo>
                  <a:lnTo>
                    <a:pt x="830" y="38"/>
                  </a:lnTo>
                  <a:lnTo>
                    <a:pt x="756" y="58"/>
                  </a:lnTo>
                  <a:lnTo>
                    <a:pt x="686" y="80"/>
                  </a:lnTo>
                  <a:lnTo>
                    <a:pt x="614" y="106"/>
                  </a:lnTo>
                  <a:lnTo>
                    <a:pt x="544" y="132"/>
                  </a:lnTo>
                  <a:lnTo>
                    <a:pt x="544" y="132"/>
                  </a:lnTo>
                  <a:lnTo>
                    <a:pt x="402" y="184"/>
                  </a:lnTo>
                  <a:lnTo>
                    <a:pt x="332" y="210"/>
                  </a:lnTo>
                  <a:lnTo>
                    <a:pt x="260" y="234"/>
                  </a:lnTo>
                  <a:lnTo>
                    <a:pt x="260" y="234"/>
                  </a:lnTo>
                  <a:lnTo>
                    <a:pt x="224" y="244"/>
                  </a:lnTo>
                  <a:lnTo>
                    <a:pt x="186" y="252"/>
                  </a:lnTo>
                  <a:lnTo>
                    <a:pt x="150" y="258"/>
                  </a:lnTo>
                  <a:lnTo>
                    <a:pt x="112" y="262"/>
                  </a:lnTo>
                  <a:lnTo>
                    <a:pt x="112" y="262"/>
                  </a:lnTo>
                  <a:lnTo>
                    <a:pt x="92" y="262"/>
                  </a:lnTo>
                  <a:lnTo>
                    <a:pt x="74" y="258"/>
                  </a:lnTo>
                  <a:lnTo>
                    <a:pt x="56" y="254"/>
                  </a:lnTo>
                  <a:lnTo>
                    <a:pt x="38" y="244"/>
                  </a:lnTo>
                  <a:lnTo>
                    <a:pt x="38" y="244"/>
                  </a:lnTo>
                  <a:lnTo>
                    <a:pt x="24" y="232"/>
                  </a:lnTo>
                  <a:lnTo>
                    <a:pt x="14" y="218"/>
                  </a:lnTo>
                  <a:lnTo>
                    <a:pt x="14" y="218"/>
                  </a:lnTo>
                  <a:lnTo>
                    <a:pt x="6" y="200"/>
                  </a:lnTo>
                  <a:lnTo>
                    <a:pt x="0" y="182"/>
                  </a:lnTo>
                  <a:lnTo>
                    <a:pt x="0" y="182"/>
                  </a:lnTo>
                  <a:lnTo>
                    <a:pt x="6" y="200"/>
                  </a:lnTo>
                  <a:lnTo>
                    <a:pt x="14" y="218"/>
                  </a:lnTo>
                  <a:lnTo>
                    <a:pt x="14" y="218"/>
                  </a:lnTo>
                  <a:lnTo>
                    <a:pt x="24" y="232"/>
                  </a:lnTo>
                  <a:lnTo>
                    <a:pt x="40" y="244"/>
                  </a:lnTo>
                  <a:lnTo>
                    <a:pt x="40" y="244"/>
                  </a:lnTo>
                  <a:lnTo>
                    <a:pt x="56" y="252"/>
                  </a:lnTo>
                  <a:lnTo>
                    <a:pt x="74" y="256"/>
                  </a:lnTo>
                  <a:lnTo>
                    <a:pt x="92" y="260"/>
                  </a:lnTo>
                  <a:lnTo>
                    <a:pt x="112" y="260"/>
                  </a:lnTo>
                  <a:lnTo>
                    <a:pt x="112" y="260"/>
                  </a:lnTo>
                  <a:lnTo>
                    <a:pt x="148" y="256"/>
                  </a:lnTo>
                  <a:lnTo>
                    <a:pt x="186" y="250"/>
                  </a:lnTo>
                  <a:lnTo>
                    <a:pt x="222" y="240"/>
                  </a:lnTo>
                  <a:lnTo>
                    <a:pt x="258" y="228"/>
                  </a:lnTo>
                  <a:lnTo>
                    <a:pt x="258" y="228"/>
                  </a:lnTo>
                  <a:lnTo>
                    <a:pt x="330" y="204"/>
                  </a:lnTo>
                  <a:lnTo>
                    <a:pt x="400" y="178"/>
                  </a:lnTo>
                  <a:lnTo>
                    <a:pt x="540" y="126"/>
                  </a:lnTo>
                  <a:lnTo>
                    <a:pt x="540" y="126"/>
                  </a:lnTo>
                  <a:lnTo>
                    <a:pt x="612" y="100"/>
                  </a:lnTo>
                  <a:lnTo>
                    <a:pt x="682" y="74"/>
                  </a:lnTo>
                  <a:lnTo>
                    <a:pt x="754" y="52"/>
                  </a:lnTo>
                  <a:lnTo>
                    <a:pt x="828" y="32"/>
                  </a:lnTo>
                  <a:lnTo>
                    <a:pt x="828" y="32"/>
                  </a:lnTo>
                  <a:lnTo>
                    <a:pt x="902" y="16"/>
                  </a:lnTo>
                  <a:lnTo>
                    <a:pt x="938" y="8"/>
                  </a:lnTo>
                  <a:lnTo>
                    <a:pt x="976" y="4"/>
                  </a:lnTo>
                  <a:lnTo>
                    <a:pt x="976" y="4"/>
                  </a:lnTo>
                  <a:lnTo>
                    <a:pt x="1014" y="0"/>
                  </a:lnTo>
                  <a:lnTo>
                    <a:pt x="1052" y="0"/>
                  </a:lnTo>
                  <a:lnTo>
                    <a:pt x="1090" y="0"/>
                  </a:lnTo>
                  <a:lnTo>
                    <a:pt x="1128" y="4"/>
                  </a:lnTo>
                  <a:lnTo>
                    <a:pt x="1128" y="4"/>
                  </a:lnTo>
                  <a:lnTo>
                    <a:pt x="1164" y="12"/>
                  </a:lnTo>
                  <a:lnTo>
                    <a:pt x="1202" y="22"/>
                  </a:lnTo>
                  <a:lnTo>
                    <a:pt x="1236" y="38"/>
                  </a:lnTo>
                  <a:lnTo>
                    <a:pt x="1270" y="56"/>
                  </a:lnTo>
                  <a:lnTo>
                    <a:pt x="1270" y="56"/>
                  </a:lnTo>
                  <a:lnTo>
                    <a:pt x="1286" y="68"/>
                  </a:lnTo>
                  <a:lnTo>
                    <a:pt x="1300" y="78"/>
                  </a:lnTo>
                  <a:lnTo>
                    <a:pt x="1328" y="104"/>
                  </a:lnTo>
                  <a:lnTo>
                    <a:pt x="1354" y="134"/>
                  </a:lnTo>
                  <a:lnTo>
                    <a:pt x="1374" y="166"/>
                  </a:lnTo>
                  <a:lnTo>
                    <a:pt x="1374" y="166"/>
                  </a:lnTo>
                  <a:lnTo>
                    <a:pt x="1394" y="198"/>
                  </a:lnTo>
                  <a:lnTo>
                    <a:pt x="1412" y="232"/>
                  </a:lnTo>
                  <a:lnTo>
                    <a:pt x="1428" y="266"/>
                  </a:lnTo>
                  <a:lnTo>
                    <a:pt x="1440" y="302"/>
                  </a:lnTo>
                  <a:lnTo>
                    <a:pt x="1454" y="336"/>
                  </a:lnTo>
                  <a:lnTo>
                    <a:pt x="1464" y="374"/>
                  </a:lnTo>
                  <a:lnTo>
                    <a:pt x="1474" y="410"/>
                  </a:lnTo>
                  <a:lnTo>
                    <a:pt x="1482" y="446"/>
                  </a:lnTo>
                  <a:lnTo>
                    <a:pt x="1482" y="446"/>
                  </a:lnTo>
                  <a:lnTo>
                    <a:pt x="1494" y="522"/>
                  </a:lnTo>
                  <a:lnTo>
                    <a:pt x="1502" y="596"/>
                  </a:lnTo>
                  <a:lnTo>
                    <a:pt x="1508" y="672"/>
                  </a:lnTo>
                  <a:lnTo>
                    <a:pt x="1510" y="746"/>
                  </a:lnTo>
                  <a:lnTo>
                    <a:pt x="1510" y="746"/>
                  </a:lnTo>
                  <a:lnTo>
                    <a:pt x="1512" y="822"/>
                  </a:lnTo>
                  <a:lnTo>
                    <a:pt x="1510" y="898"/>
                  </a:lnTo>
                  <a:lnTo>
                    <a:pt x="1504" y="1048"/>
                  </a:lnTo>
                  <a:lnTo>
                    <a:pt x="1504" y="1048"/>
                  </a:lnTo>
                  <a:lnTo>
                    <a:pt x="1634" y="1048"/>
                  </a:lnTo>
                  <a:close/>
                </a:path>
              </a:pathLst>
            </a:custGeom>
            <a:grpFill/>
            <a:ln>
              <a:noFill/>
            </a:ln>
          </p:spPr>
          <p:txBody>
            <a:bodyPr vert="horz" wrap="square" lIns="91440" tIns="45720" rIns="91440" bIns="45720" numCol="1" anchor="t" anchorCtr="0" compatLnSpc="1"/>
            <a:lstStyle/>
            <a:p>
              <a:endParaRPr lang="en-AU"/>
            </a:p>
          </p:txBody>
        </p:sp>
        <p:sp>
          <p:nvSpPr>
            <p:cNvPr id="53" name="Freeform 17"/>
            <p:cNvSpPr/>
            <p:nvPr/>
          </p:nvSpPr>
          <p:spPr bwMode="auto">
            <a:xfrm>
              <a:off x="5324475" y="4057650"/>
              <a:ext cx="1235075" cy="1733550"/>
            </a:xfrm>
            <a:custGeom>
              <a:avLst/>
              <a:gdLst>
                <a:gd name="T0" fmla="*/ 630 w 778"/>
                <a:gd name="T1" fmla="*/ 0 h 1092"/>
                <a:gd name="T2" fmla="*/ 244 w 778"/>
                <a:gd name="T3" fmla="*/ 184 h 1092"/>
                <a:gd name="T4" fmla="*/ 244 w 778"/>
                <a:gd name="T5" fmla="*/ 184 h 1092"/>
                <a:gd name="T6" fmla="*/ 234 w 778"/>
                <a:gd name="T7" fmla="*/ 234 h 1092"/>
                <a:gd name="T8" fmla="*/ 222 w 778"/>
                <a:gd name="T9" fmla="*/ 286 h 1092"/>
                <a:gd name="T10" fmla="*/ 196 w 778"/>
                <a:gd name="T11" fmla="*/ 390 h 1092"/>
                <a:gd name="T12" fmla="*/ 168 w 778"/>
                <a:gd name="T13" fmla="*/ 486 h 1092"/>
                <a:gd name="T14" fmla="*/ 140 w 778"/>
                <a:gd name="T15" fmla="*/ 570 h 1092"/>
                <a:gd name="T16" fmla="*/ 0 w 778"/>
                <a:gd name="T17" fmla="*/ 570 h 1092"/>
                <a:gd name="T18" fmla="*/ 398 w 778"/>
                <a:gd name="T19" fmla="*/ 1092 h 1092"/>
                <a:gd name="T20" fmla="*/ 778 w 778"/>
                <a:gd name="T21" fmla="*/ 570 h 1092"/>
                <a:gd name="T22" fmla="*/ 650 w 778"/>
                <a:gd name="T23" fmla="*/ 570 h 1092"/>
                <a:gd name="T24" fmla="*/ 650 w 778"/>
                <a:gd name="T25" fmla="*/ 570 h 1092"/>
                <a:gd name="T26" fmla="*/ 652 w 778"/>
                <a:gd name="T27" fmla="*/ 452 h 1092"/>
                <a:gd name="T28" fmla="*/ 654 w 778"/>
                <a:gd name="T29" fmla="*/ 384 h 1092"/>
                <a:gd name="T30" fmla="*/ 654 w 778"/>
                <a:gd name="T31" fmla="*/ 312 h 1092"/>
                <a:gd name="T32" fmla="*/ 652 w 778"/>
                <a:gd name="T33" fmla="*/ 236 h 1092"/>
                <a:gd name="T34" fmla="*/ 648 w 778"/>
                <a:gd name="T35" fmla="*/ 158 h 1092"/>
                <a:gd name="T36" fmla="*/ 640 w 778"/>
                <a:gd name="T37" fmla="*/ 80 h 1092"/>
                <a:gd name="T38" fmla="*/ 630 w 778"/>
                <a:gd name="T39" fmla="*/ 0 h 10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8" h="1092">
                  <a:moveTo>
                    <a:pt x="630" y="0"/>
                  </a:moveTo>
                  <a:lnTo>
                    <a:pt x="244" y="184"/>
                  </a:lnTo>
                  <a:lnTo>
                    <a:pt x="244" y="184"/>
                  </a:lnTo>
                  <a:lnTo>
                    <a:pt x="234" y="234"/>
                  </a:lnTo>
                  <a:lnTo>
                    <a:pt x="222" y="286"/>
                  </a:lnTo>
                  <a:lnTo>
                    <a:pt x="196" y="390"/>
                  </a:lnTo>
                  <a:lnTo>
                    <a:pt x="168" y="486"/>
                  </a:lnTo>
                  <a:lnTo>
                    <a:pt x="140" y="570"/>
                  </a:lnTo>
                  <a:lnTo>
                    <a:pt x="0" y="570"/>
                  </a:lnTo>
                  <a:lnTo>
                    <a:pt x="398" y="1092"/>
                  </a:lnTo>
                  <a:lnTo>
                    <a:pt x="778" y="570"/>
                  </a:lnTo>
                  <a:lnTo>
                    <a:pt x="650" y="570"/>
                  </a:lnTo>
                  <a:lnTo>
                    <a:pt x="650" y="570"/>
                  </a:lnTo>
                  <a:lnTo>
                    <a:pt x="652" y="452"/>
                  </a:lnTo>
                  <a:lnTo>
                    <a:pt x="654" y="384"/>
                  </a:lnTo>
                  <a:lnTo>
                    <a:pt x="654" y="312"/>
                  </a:lnTo>
                  <a:lnTo>
                    <a:pt x="652" y="236"/>
                  </a:lnTo>
                  <a:lnTo>
                    <a:pt x="648" y="158"/>
                  </a:lnTo>
                  <a:lnTo>
                    <a:pt x="640" y="80"/>
                  </a:lnTo>
                  <a:lnTo>
                    <a:pt x="630" y="0"/>
                  </a:lnTo>
                  <a:close/>
                </a:path>
              </a:pathLst>
            </a:custGeom>
            <a:grpFill/>
            <a:ln>
              <a:noFill/>
            </a:ln>
          </p:spPr>
          <p:txBody>
            <a:bodyPr vert="horz" wrap="square" lIns="91440" tIns="45720" rIns="91440" bIns="45720" numCol="1" anchor="t" anchorCtr="0" compatLnSpc="1"/>
            <a:lstStyle/>
            <a:p>
              <a:endParaRPr lang="en-AU"/>
            </a:p>
          </p:txBody>
        </p:sp>
      </p:grpSp>
      <p:sp>
        <p:nvSpPr>
          <p:cNvPr id="56" name="Oval 22"/>
          <p:cNvSpPr/>
          <p:nvPr/>
        </p:nvSpPr>
        <p:spPr>
          <a:xfrm>
            <a:off x="7879318" y="2184509"/>
            <a:ext cx="426472" cy="426472"/>
          </a:xfrm>
          <a:prstGeom prst="ellipse">
            <a:avLst/>
          </a:prstGeom>
          <a:blipFill>
            <a:blip r:embed="rId4"/>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23"/>
          <p:cNvSpPr/>
          <p:nvPr/>
        </p:nvSpPr>
        <p:spPr>
          <a:xfrm>
            <a:off x="7879318" y="2964719"/>
            <a:ext cx="426472" cy="426472"/>
          </a:xfrm>
          <a:prstGeom prst="ellipse">
            <a:avLst/>
          </a:prstGeom>
          <a:blipFill>
            <a:blip r:embed="rId4"/>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24"/>
          <p:cNvSpPr/>
          <p:nvPr/>
        </p:nvSpPr>
        <p:spPr>
          <a:xfrm>
            <a:off x="7879317" y="3703383"/>
            <a:ext cx="426472" cy="426472"/>
          </a:xfrm>
          <a:prstGeom prst="ellipse">
            <a:avLst/>
          </a:prstGeom>
          <a:blipFill>
            <a:blip r:embed="rId4"/>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Oval 25"/>
          <p:cNvSpPr/>
          <p:nvPr/>
        </p:nvSpPr>
        <p:spPr>
          <a:xfrm>
            <a:off x="7879317" y="4442047"/>
            <a:ext cx="426472" cy="426472"/>
          </a:xfrm>
          <a:prstGeom prst="ellipse">
            <a:avLst/>
          </a:prstGeom>
          <a:blipFill>
            <a:blip r:embed="rId4"/>
            <a:stretch>
              <a:fillRect/>
            </a:stretch>
          </a:bli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30"/>
          <p:cNvSpPr txBox="1"/>
          <p:nvPr/>
        </p:nvSpPr>
        <p:spPr>
          <a:xfrm>
            <a:off x="3718328" y="4295331"/>
            <a:ext cx="1116987" cy="291067"/>
          </a:xfrm>
          <a:prstGeom prst="rect">
            <a:avLst/>
          </a:prstGeom>
          <a:noFill/>
        </p:spPr>
        <p:txBody>
          <a:bodyPr wrap="none" rtlCol="0">
            <a:noAutofit/>
          </a:bodyPr>
          <a:lstStyle/>
          <a:p>
            <a:pPr algn="r"/>
            <a:r>
              <a:rPr lang="id-ID" sz="1600" b="1" dirty="0">
                <a:solidFill>
                  <a:schemeClr val="bg1">
                    <a:lumMod val="95000"/>
                  </a:schemeClr>
                </a:solidFill>
                <a:latin typeface="+mj-lt"/>
              </a:rPr>
              <a:t>START</a:t>
            </a:r>
          </a:p>
        </p:txBody>
      </p:sp>
      <p:sp>
        <p:nvSpPr>
          <p:cNvPr id="27" name="文本框 26"/>
          <p:cNvSpPr txBox="1"/>
          <p:nvPr/>
        </p:nvSpPr>
        <p:spPr>
          <a:xfrm>
            <a:off x="8305789" y="2005330"/>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8" name="文本框 27"/>
          <p:cNvSpPr txBox="1"/>
          <p:nvPr/>
        </p:nvSpPr>
        <p:spPr>
          <a:xfrm>
            <a:off x="8305789" y="2782621"/>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29" name="文本框 28"/>
          <p:cNvSpPr txBox="1"/>
          <p:nvPr/>
        </p:nvSpPr>
        <p:spPr>
          <a:xfrm>
            <a:off x="8305789" y="3528036"/>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0" name="文本框 29"/>
          <p:cNvSpPr txBox="1"/>
          <p:nvPr/>
        </p:nvSpPr>
        <p:spPr>
          <a:xfrm>
            <a:off x="8305789" y="4269720"/>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1" name="文本框 30"/>
          <p:cNvSpPr txBox="1"/>
          <p:nvPr/>
        </p:nvSpPr>
        <p:spPr>
          <a:xfrm>
            <a:off x="1046491" y="2051674"/>
            <a:ext cx="3453219" cy="1015663"/>
          </a:xfrm>
          <a:prstGeom prst="rect">
            <a:avLst/>
          </a:prstGeom>
          <a:noFill/>
        </p:spPr>
        <p:txBody>
          <a:bodyPr wrap="square" rtlCol="0">
            <a:spAutoFit/>
          </a:bodyPr>
          <a:lstStyle/>
          <a:p>
            <a:pPr algn="just">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32" name="TextBox 38"/>
          <p:cNvSpPr txBox="1"/>
          <p:nvPr/>
        </p:nvSpPr>
        <p:spPr>
          <a:xfrm>
            <a:off x="1109685" y="3181527"/>
            <a:ext cx="3314944" cy="738664"/>
          </a:xfrm>
          <a:prstGeom prst="rect">
            <a:avLst/>
          </a:prstGeom>
          <a:noFill/>
        </p:spPr>
        <p:txBody>
          <a:bodyPr wrap="square" lIns="0" tIns="0" rIns="0" bIns="0" rtlCol="0">
            <a:spAutoFit/>
          </a:bodyPr>
          <a:lstStyle/>
          <a:p>
            <a:pPr algn="just"/>
            <a:r>
              <a:rPr lang="en-US" sz="1200" dirty="0">
                <a:solidFill>
                  <a:schemeClr val="bg1">
                    <a:lumMod val="9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lumMod val="95000"/>
                  </a:schemeClr>
                </a:solidFill>
                <a:latin typeface="Arial" panose="020B0604020202020204" pitchFamily="34" charset="0"/>
                <a:cs typeface="Arial" panose="020B0604020202020204" pitchFamily="34" charset="0"/>
              </a:rPr>
              <a:t> </a:t>
            </a:r>
            <a:endParaRPr lang="en-US" sz="1200" dirty="0">
              <a:solidFill>
                <a:schemeClr val="bg1">
                  <a:lumMod val="95000"/>
                </a:schemeClr>
              </a:solidFill>
              <a:latin typeface="Arial" panose="020B0604020202020204" pitchFamily="34" charset="0"/>
              <a:cs typeface="Arial" panose="020B0604020202020204" pitchFamily="34" charset="0"/>
            </a:endParaRPr>
          </a:p>
        </p:txBody>
      </p:sp>
      <p:sp>
        <p:nvSpPr>
          <p:cNvPr id="33" name="文本框 32"/>
          <p:cNvSpPr txBox="1"/>
          <p:nvPr/>
        </p:nvSpPr>
        <p:spPr>
          <a:xfrm>
            <a:off x="1046491" y="4725649"/>
            <a:ext cx="3453219" cy="1015663"/>
          </a:xfrm>
          <a:prstGeom prst="rect">
            <a:avLst/>
          </a:prstGeom>
          <a:noFill/>
        </p:spPr>
        <p:txBody>
          <a:bodyPr wrap="square" rtlCol="0">
            <a:spAutoFit/>
          </a:bodyPr>
          <a:lstStyle/>
          <a:p>
            <a:pPr algn="just">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grpSp>
        <p:nvGrpSpPr>
          <p:cNvPr id="34" name="组合 33"/>
          <p:cNvGrpSpPr/>
          <p:nvPr/>
        </p:nvGrpSpPr>
        <p:grpSpPr>
          <a:xfrm>
            <a:off x="1046490" y="578744"/>
            <a:ext cx="680710" cy="680710"/>
            <a:chOff x="5519057" y="1743193"/>
            <a:chExt cx="1162288" cy="1162288"/>
          </a:xfrm>
        </p:grpSpPr>
        <p:sp>
          <p:nvSpPr>
            <p:cNvPr id="35" name="矩形 34"/>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文本框 35"/>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03</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37" name="矩形 36"/>
          <p:cNvSpPr/>
          <p:nvPr/>
        </p:nvSpPr>
        <p:spPr>
          <a:xfrm>
            <a:off x="2051214" y="343457"/>
            <a:ext cx="1800493"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课题研究的进展</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2051214" y="906240"/>
            <a:ext cx="5022106" cy="369332"/>
          </a:xfrm>
          <a:prstGeom prst="snip1Rect">
            <a:avLst>
              <a:gd name="adj" fmla="val 0"/>
            </a:avLst>
          </a:prstGeom>
          <a:noFill/>
          <a:ln w="28575">
            <a:noFill/>
          </a:ln>
        </p:spPr>
        <p:txBody>
          <a:bodyPr wrap="square" rtlCol="0">
            <a:spAutoFit/>
          </a:bodyPr>
          <a:lstStyle/>
          <a:p>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wipe(up)">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fade">
                                      <p:cBhvr>
                                        <p:cTn id="15" dur="500"/>
                                        <p:tgtEl>
                                          <p:spTgt spid="5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500"/>
                                        <p:tgtEl>
                                          <p:spTgt spid="57"/>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P spid="6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04</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9" name="文本框 8"/>
          <p:cNvSpPr txBox="1"/>
          <p:nvPr/>
        </p:nvSpPr>
        <p:spPr>
          <a:xfrm>
            <a:off x="6645647" y="2819463"/>
            <a:ext cx="4959929"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软件设计</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645647" y="3402654"/>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2" name="组合 41"/>
          <p:cNvGrpSpPr/>
          <p:nvPr/>
        </p:nvGrpSpPr>
        <p:grpSpPr>
          <a:xfrm>
            <a:off x="1046490" y="578744"/>
            <a:ext cx="680710" cy="680710"/>
            <a:chOff x="5519057" y="1743193"/>
            <a:chExt cx="1162288" cy="1162288"/>
          </a:xfrm>
        </p:grpSpPr>
        <p:sp>
          <p:nvSpPr>
            <p:cNvPr id="43" name="矩形 42"/>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文本框 43"/>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04</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47" name="文本框 46"/>
          <p:cNvSpPr txBox="1"/>
          <p:nvPr/>
        </p:nvSpPr>
        <p:spPr>
          <a:xfrm>
            <a:off x="1968745" y="530378"/>
            <a:ext cx="4959929" cy="369332"/>
          </a:xfrm>
          <a:prstGeom prst="rect">
            <a:avLst/>
          </a:prstGeom>
          <a:noFill/>
        </p:spPr>
        <p:txBody>
          <a:bodyPr wrap="square" rtlCol="0">
            <a:spAutoFit/>
          </a:bodyPr>
          <a:lstStyle/>
          <a:p>
            <a:r>
              <a:rPr lang="zh-CN" altLang="en-US" dirty="0">
                <a:solidFill>
                  <a:schemeClr val="bg1">
                    <a:lumMod val="95000"/>
                  </a:schemeClr>
                </a:solidFill>
                <a:latin typeface="微软雅黑" panose="020B0503020204020204" pitchFamily="34" charset="-122"/>
                <a:ea typeface="微软雅黑" panose="020B0503020204020204" pitchFamily="34" charset="-122"/>
              </a:rPr>
              <a:t>课题实践的可行性</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1968745" y="899710"/>
            <a:ext cx="5022106" cy="369332"/>
          </a:xfrm>
          <a:prstGeom prst="snip1Rect">
            <a:avLst>
              <a:gd name="adj" fmla="val 0"/>
            </a:avLst>
          </a:prstGeom>
          <a:noFill/>
          <a:ln w="28575">
            <a:noFill/>
          </a:ln>
        </p:spPr>
        <p:txBody>
          <a:bodyPr wrap="square" rtlCol="0">
            <a:spAutoFit/>
          </a:bodyPr>
          <a:lstStyle/>
          <a:p>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9" name="组合 48"/>
          <p:cNvGrpSpPr/>
          <p:nvPr/>
        </p:nvGrpSpPr>
        <p:grpSpPr bwMode="auto">
          <a:xfrm>
            <a:off x="2035507" y="3510187"/>
            <a:ext cx="273050" cy="192088"/>
            <a:chOff x="1542330" y="2063252"/>
            <a:chExt cx="272408" cy="192975"/>
          </a:xfrm>
          <a:blipFill>
            <a:blip r:embed="rId4"/>
            <a:stretch>
              <a:fillRect/>
            </a:stretch>
          </a:blipFill>
        </p:grpSpPr>
        <p:sp>
          <p:nvSpPr>
            <p:cNvPr id="11" name="平行四边形 43"/>
            <p:cNvSpPr/>
            <p:nvPr/>
          </p:nvSpPr>
          <p:spPr>
            <a:xfrm rot="19055090" flipV="1">
              <a:off x="1542330" y="2195623"/>
              <a:ext cx="267657"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12" name="平行四边形 43"/>
            <p:cNvSpPr/>
            <p:nvPr/>
          </p:nvSpPr>
          <p:spPr>
            <a:xfrm rot="2544910">
              <a:off x="1547082" y="2063252"/>
              <a:ext cx="267656"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grpSp>
      <p:grpSp>
        <p:nvGrpSpPr>
          <p:cNvPr id="14" name="组合 51"/>
          <p:cNvGrpSpPr/>
          <p:nvPr/>
        </p:nvGrpSpPr>
        <p:grpSpPr bwMode="auto">
          <a:xfrm>
            <a:off x="2036220" y="4347108"/>
            <a:ext cx="271463" cy="192087"/>
            <a:chOff x="1542330" y="2063252"/>
            <a:chExt cx="272408" cy="192975"/>
          </a:xfrm>
          <a:blipFill>
            <a:blip r:embed="rId4"/>
            <a:stretch>
              <a:fillRect/>
            </a:stretch>
          </a:blipFill>
        </p:grpSpPr>
        <p:sp>
          <p:nvSpPr>
            <p:cNvPr id="16" name="平行四边形 43"/>
            <p:cNvSpPr/>
            <p:nvPr/>
          </p:nvSpPr>
          <p:spPr>
            <a:xfrm rot="19055090" flipV="1">
              <a:off x="1542330" y="2195623"/>
              <a:ext cx="267628"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17" name="平行四边形 43"/>
            <p:cNvSpPr/>
            <p:nvPr/>
          </p:nvSpPr>
          <p:spPr>
            <a:xfrm rot="2544910">
              <a:off x="1547110" y="2063252"/>
              <a:ext cx="267628"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grpSp>
      <p:grpSp>
        <p:nvGrpSpPr>
          <p:cNvPr id="19" name="组合 54"/>
          <p:cNvGrpSpPr/>
          <p:nvPr/>
        </p:nvGrpSpPr>
        <p:grpSpPr bwMode="auto">
          <a:xfrm>
            <a:off x="2037900" y="5134211"/>
            <a:ext cx="271463" cy="193675"/>
            <a:chOff x="1542330" y="2063252"/>
            <a:chExt cx="272408" cy="192975"/>
          </a:xfrm>
          <a:blipFill>
            <a:blip r:embed="rId4"/>
            <a:stretch>
              <a:fillRect/>
            </a:stretch>
          </a:blipFill>
        </p:grpSpPr>
        <p:sp>
          <p:nvSpPr>
            <p:cNvPr id="21" name="平行四边形 43"/>
            <p:cNvSpPr/>
            <p:nvPr/>
          </p:nvSpPr>
          <p:spPr>
            <a:xfrm rot="19055090" flipV="1">
              <a:off x="1542330" y="2194539"/>
              <a:ext cx="267628" cy="61688"/>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22" name="平行四边形 43"/>
            <p:cNvSpPr/>
            <p:nvPr/>
          </p:nvSpPr>
          <p:spPr>
            <a:xfrm rot="2544910">
              <a:off x="1547110" y="2063252"/>
              <a:ext cx="267628" cy="61689"/>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grpSp>
      <p:sp>
        <p:nvSpPr>
          <p:cNvPr id="26" name="矩形 5"/>
          <p:cNvSpPr/>
          <p:nvPr/>
        </p:nvSpPr>
        <p:spPr bwMode="auto">
          <a:xfrm>
            <a:off x="6062895" y="4603063"/>
            <a:ext cx="1234325" cy="557696"/>
          </a:xfrm>
          <a:custGeom>
            <a:avLst/>
            <a:gdLst>
              <a:gd name="connsiteX0" fmla="*/ 660442 w 1846240"/>
              <a:gd name="connsiteY0" fmla="*/ 0 h 545393"/>
              <a:gd name="connsiteX1" fmla="*/ 1415715 w 1846240"/>
              <a:gd name="connsiteY1" fmla="*/ 0 h 545393"/>
              <a:gd name="connsiteX2" fmla="*/ 1415716 w 1846240"/>
              <a:gd name="connsiteY2" fmla="*/ 274 h 545393"/>
              <a:gd name="connsiteX3" fmla="*/ 1846240 w 1846240"/>
              <a:gd name="connsiteY3" fmla="*/ 274 h 545393"/>
              <a:gd name="connsiteX4" fmla="*/ 1846240 w 1846240"/>
              <a:gd name="connsiteY4" fmla="*/ 545393 h 545393"/>
              <a:gd name="connsiteX5" fmla="*/ 1345001 w 1846240"/>
              <a:gd name="connsiteY5" fmla="*/ 545393 h 545393"/>
              <a:gd name="connsiteX6" fmla="*/ 1345001 w 1846240"/>
              <a:gd name="connsiteY6" fmla="*/ 545124 h 545393"/>
              <a:gd name="connsiteX7" fmla="*/ 0 w 1846240"/>
              <a:gd name="connsiteY7" fmla="*/ 540000 h 545393"/>
              <a:gd name="connsiteX8" fmla="*/ 660442 w 1846240"/>
              <a:gd name="connsiteY8" fmla="*/ 0 h 545393"/>
              <a:gd name="connsiteX0-1" fmla="*/ 660442 w 1846240"/>
              <a:gd name="connsiteY0-2" fmla="*/ 0 h 545393"/>
              <a:gd name="connsiteX1-3" fmla="*/ 1415715 w 1846240"/>
              <a:gd name="connsiteY1-4" fmla="*/ 0 h 545393"/>
              <a:gd name="connsiteX2-5" fmla="*/ 1415716 w 1846240"/>
              <a:gd name="connsiteY2-6" fmla="*/ 274 h 545393"/>
              <a:gd name="connsiteX3-7" fmla="*/ 1846240 w 1846240"/>
              <a:gd name="connsiteY3-8" fmla="*/ 274 h 545393"/>
              <a:gd name="connsiteX4-9" fmla="*/ 1846240 w 1846240"/>
              <a:gd name="connsiteY4-10" fmla="*/ 545393 h 545393"/>
              <a:gd name="connsiteX5-11" fmla="*/ 1345001 w 1846240"/>
              <a:gd name="connsiteY5-12" fmla="*/ 545393 h 545393"/>
              <a:gd name="connsiteX6-13" fmla="*/ 1205301 w 1846240"/>
              <a:gd name="connsiteY6-14" fmla="*/ 538774 h 545393"/>
              <a:gd name="connsiteX7-15" fmla="*/ 0 w 1846240"/>
              <a:gd name="connsiteY7-16" fmla="*/ 540000 h 545393"/>
              <a:gd name="connsiteX8-17" fmla="*/ 660442 w 1846240"/>
              <a:gd name="connsiteY8-18" fmla="*/ 0 h 545393"/>
              <a:gd name="connsiteX0-19" fmla="*/ 660442 w 1846240"/>
              <a:gd name="connsiteY0-20" fmla="*/ 0 h 545393"/>
              <a:gd name="connsiteX1-21" fmla="*/ 1415715 w 1846240"/>
              <a:gd name="connsiteY1-22" fmla="*/ 0 h 545393"/>
              <a:gd name="connsiteX2-23" fmla="*/ 1415716 w 1846240"/>
              <a:gd name="connsiteY2-24" fmla="*/ 274 h 545393"/>
              <a:gd name="connsiteX3-25" fmla="*/ 1846240 w 1846240"/>
              <a:gd name="connsiteY3-26" fmla="*/ 274 h 545393"/>
              <a:gd name="connsiteX4-27" fmla="*/ 1846240 w 1846240"/>
              <a:gd name="connsiteY4-28" fmla="*/ 545393 h 545393"/>
              <a:gd name="connsiteX5-29" fmla="*/ 1205301 w 1846240"/>
              <a:gd name="connsiteY5-30" fmla="*/ 538774 h 545393"/>
              <a:gd name="connsiteX6-31" fmla="*/ 0 w 1846240"/>
              <a:gd name="connsiteY6-32" fmla="*/ 540000 h 545393"/>
              <a:gd name="connsiteX7-33" fmla="*/ 660442 w 1846240"/>
              <a:gd name="connsiteY7-34" fmla="*/ 0 h 545393"/>
              <a:gd name="connsiteX0-35" fmla="*/ 660442 w 1846240"/>
              <a:gd name="connsiteY0-36" fmla="*/ 0 h 540000"/>
              <a:gd name="connsiteX1-37" fmla="*/ 1415715 w 1846240"/>
              <a:gd name="connsiteY1-38" fmla="*/ 0 h 540000"/>
              <a:gd name="connsiteX2-39" fmla="*/ 1415716 w 1846240"/>
              <a:gd name="connsiteY2-40" fmla="*/ 274 h 540000"/>
              <a:gd name="connsiteX3-41" fmla="*/ 1846240 w 1846240"/>
              <a:gd name="connsiteY3-42" fmla="*/ 274 h 540000"/>
              <a:gd name="connsiteX4-43" fmla="*/ 1205301 w 1846240"/>
              <a:gd name="connsiteY4-44" fmla="*/ 538774 h 540000"/>
              <a:gd name="connsiteX5-45" fmla="*/ 0 w 1846240"/>
              <a:gd name="connsiteY5-46" fmla="*/ 540000 h 540000"/>
              <a:gd name="connsiteX6-47" fmla="*/ 660442 w 1846240"/>
              <a:gd name="connsiteY6-48" fmla="*/ 0 h 540000"/>
              <a:gd name="connsiteX0-49" fmla="*/ 660442 w 1415716"/>
              <a:gd name="connsiteY0-50" fmla="*/ 0 h 540000"/>
              <a:gd name="connsiteX1-51" fmla="*/ 1415715 w 1415716"/>
              <a:gd name="connsiteY1-52" fmla="*/ 0 h 540000"/>
              <a:gd name="connsiteX2-53" fmla="*/ 1415716 w 1415716"/>
              <a:gd name="connsiteY2-54" fmla="*/ 274 h 540000"/>
              <a:gd name="connsiteX3-55" fmla="*/ 1205301 w 1415716"/>
              <a:gd name="connsiteY3-56" fmla="*/ 538774 h 540000"/>
              <a:gd name="connsiteX4-57" fmla="*/ 0 w 1415716"/>
              <a:gd name="connsiteY4-58" fmla="*/ 540000 h 540000"/>
              <a:gd name="connsiteX5-59" fmla="*/ 660442 w 1415716"/>
              <a:gd name="connsiteY5-60" fmla="*/ 0 h 540000"/>
              <a:gd name="connsiteX0-61" fmla="*/ 660442 w 1415715"/>
              <a:gd name="connsiteY0-62" fmla="*/ 6076 h 546076"/>
              <a:gd name="connsiteX1-63" fmla="*/ 1415715 w 1415715"/>
              <a:gd name="connsiteY1-64" fmla="*/ 6076 h 546076"/>
              <a:gd name="connsiteX2-65" fmla="*/ 1199816 w 1415715"/>
              <a:gd name="connsiteY2-66" fmla="*/ 0 h 546076"/>
              <a:gd name="connsiteX3-67" fmla="*/ 1205301 w 1415715"/>
              <a:gd name="connsiteY3-68" fmla="*/ 544850 h 546076"/>
              <a:gd name="connsiteX4-69" fmla="*/ 0 w 1415715"/>
              <a:gd name="connsiteY4-70" fmla="*/ 546076 h 546076"/>
              <a:gd name="connsiteX5-71" fmla="*/ 660442 w 1415715"/>
              <a:gd name="connsiteY5-72" fmla="*/ 6076 h 546076"/>
              <a:gd name="connsiteX0-73" fmla="*/ 660442 w 1205301"/>
              <a:gd name="connsiteY0-74" fmla="*/ 6076 h 546076"/>
              <a:gd name="connsiteX1-75" fmla="*/ 1199816 w 1205301"/>
              <a:gd name="connsiteY1-76" fmla="*/ 0 h 546076"/>
              <a:gd name="connsiteX2-77" fmla="*/ 1205301 w 1205301"/>
              <a:gd name="connsiteY2-78" fmla="*/ 544850 h 546076"/>
              <a:gd name="connsiteX3-79" fmla="*/ 0 w 1205301"/>
              <a:gd name="connsiteY3-80" fmla="*/ 546076 h 546076"/>
              <a:gd name="connsiteX4-81" fmla="*/ 660442 w 1205301"/>
              <a:gd name="connsiteY4-82" fmla="*/ 6076 h 546076"/>
              <a:gd name="connsiteX0-83" fmla="*/ 660442 w 1219002"/>
              <a:gd name="connsiteY0-84" fmla="*/ 6076 h 546076"/>
              <a:gd name="connsiteX1-85" fmla="*/ 1218866 w 1219002"/>
              <a:gd name="connsiteY1-86" fmla="*/ 0 h 546076"/>
              <a:gd name="connsiteX2-87" fmla="*/ 1205301 w 1219002"/>
              <a:gd name="connsiteY2-88" fmla="*/ 544850 h 546076"/>
              <a:gd name="connsiteX3-89" fmla="*/ 0 w 1219002"/>
              <a:gd name="connsiteY3-90" fmla="*/ 546076 h 546076"/>
              <a:gd name="connsiteX4-91" fmla="*/ 660442 w 1219002"/>
              <a:gd name="connsiteY4-92" fmla="*/ 6076 h 546076"/>
              <a:gd name="connsiteX0-93" fmla="*/ 660442 w 1219310"/>
              <a:gd name="connsiteY0-94" fmla="*/ 6076 h 551200"/>
              <a:gd name="connsiteX1-95" fmla="*/ 1218866 w 1219310"/>
              <a:gd name="connsiteY1-96" fmla="*/ 0 h 551200"/>
              <a:gd name="connsiteX2-97" fmla="*/ 1218001 w 1219310"/>
              <a:gd name="connsiteY2-98" fmla="*/ 551200 h 551200"/>
              <a:gd name="connsiteX3-99" fmla="*/ 0 w 1219310"/>
              <a:gd name="connsiteY3-100" fmla="*/ 546076 h 551200"/>
              <a:gd name="connsiteX4-101" fmla="*/ 660442 w 1219310"/>
              <a:gd name="connsiteY4-102" fmla="*/ 6076 h 5512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310" h="551200">
                <a:moveTo>
                  <a:pt x="660442" y="6076"/>
                </a:moveTo>
                <a:lnTo>
                  <a:pt x="1218866" y="0"/>
                </a:lnTo>
                <a:cubicBezTo>
                  <a:pt x="1220694" y="181617"/>
                  <a:pt x="1216173" y="369583"/>
                  <a:pt x="1218001" y="551200"/>
                </a:cubicBezTo>
                <a:lnTo>
                  <a:pt x="0" y="546076"/>
                </a:lnTo>
                <a:lnTo>
                  <a:pt x="660442" y="6076"/>
                </a:lnTo>
                <a:close/>
              </a:path>
            </a:pathLst>
          </a:custGeom>
          <a:blipFill>
            <a:blip r:embed="rId4"/>
            <a:stretch>
              <a:fillRect/>
            </a:stretch>
          </a:bli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7" name="Picture 3"/>
          <p:cNvPicPr>
            <a:picLocks noChangeAspect="1" noChangeArrowheads="1"/>
          </p:cNvPicPr>
          <p:nvPr/>
        </p:nvPicPr>
        <p:blipFill>
          <a:blip r:embed="rId5">
            <a:biLevel thresh="25000"/>
            <a:extLst>
              <a:ext uri="{28A0092B-C50C-407E-A947-70E740481C1C}">
                <a14:useLocalDpi xmlns:a14="http://schemas.microsoft.com/office/drawing/2010/main" val="0"/>
              </a:ext>
            </a:extLst>
          </a:blip>
          <a:srcRect l="2766" r="7205" b="57680"/>
          <a:stretch>
            <a:fillRect/>
          </a:stretch>
        </p:blipFill>
        <p:spPr bwMode="auto">
          <a:xfrm rot="8446870" flipH="1">
            <a:off x="5432875" y="4851911"/>
            <a:ext cx="2040482" cy="4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上箭头 3"/>
          <p:cNvSpPr/>
          <p:nvPr/>
        </p:nvSpPr>
        <p:spPr bwMode="auto">
          <a:xfrm flipV="1">
            <a:off x="7101144" y="5151116"/>
            <a:ext cx="938602" cy="1235933"/>
          </a:xfrm>
          <a:custGeom>
            <a:avLst/>
            <a:gdLst>
              <a:gd name="connsiteX0" fmla="*/ 0 w 927699"/>
              <a:gd name="connsiteY0" fmla="*/ 456864 h 1220846"/>
              <a:gd name="connsiteX1" fmla="*/ 463850 w 927699"/>
              <a:gd name="connsiteY1" fmla="*/ 0 h 1220846"/>
              <a:gd name="connsiteX2" fmla="*/ 927699 w 927699"/>
              <a:gd name="connsiteY2" fmla="*/ 456864 h 1220846"/>
              <a:gd name="connsiteX3" fmla="*/ 737655 w 927699"/>
              <a:gd name="connsiteY3" fmla="*/ 456864 h 1220846"/>
              <a:gd name="connsiteX4" fmla="*/ 737655 w 927699"/>
              <a:gd name="connsiteY4" fmla="*/ 1220846 h 1220846"/>
              <a:gd name="connsiteX5" fmla="*/ 190044 w 927699"/>
              <a:gd name="connsiteY5" fmla="*/ 1220846 h 1220846"/>
              <a:gd name="connsiteX6" fmla="*/ 190044 w 927699"/>
              <a:gd name="connsiteY6" fmla="*/ 456864 h 1220846"/>
              <a:gd name="connsiteX7" fmla="*/ 0 w 927699"/>
              <a:gd name="connsiteY7" fmla="*/ 456864 h 1220846"/>
              <a:gd name="connsiteX0-1" fmla="*/ 0 w 927699"/>
              <a:gd name="connsiteY0-2" fmla="*/ 456864 h 1220846"/>
              <a:gd name="connsiteX1-3" fmla="*/ 463850 w 927699"/>
              <a:gd name="connsiteY1-4" fmla="*/ 0 h 1220846"/>
              <a:gd name="connsiteX2-5" fmla="*/ 927699 w 927699"/>
              <a:gd name="connsiteY2-6" fmla="*/ 456864 h 1220846"/>
              <a:gd name="connsiteX3-7" fmla="*/ 847745 w 927699"/>
              <a:gd name="connsiteY3-8" fmla="*/ 455203 h 1220846"/>
              <a:gd name="connsiteX4-9" fmla="*/ 737655 w 927699"/>
              <a:gd name="connsiteY4-10" fmla="*/ 456864 h 1220846"/>
              <a:gd name="connsiteX5-11" fmla="*/ 737655 w 927699"/>
              <a:gd name="connsiteY5-12" fmla="*/ 1220846 h 1220846"/>
              <a:gd name="connsiteX6-13" fmla="*/ 190044 w 927699"/>
              <a:gd name="connsiteY6-14" fmla="*/ 1220846 h 1220846"/>
              <a:gd name="connsiteX7-15" fmla="*/ 190044 w 927699"/>
              <a:gd name="connsiteY7-16" fmla="*/ 456864 h 1220846"/>
              <a:gd name="connsiteX8" fmla="*/ 0 w 927699"/>
              <a:gd name="connsiteY8" fmla="*/ 456864 h 1220846"/>
              <a:gd name="connsiteX0-17" fmla="*/ 0 w 927699"/>
              <a:gd name="connsiteY0-18" fmla="*/ 456864 h 1220846"/>
              <a:gd name="connsiteX1-19" fmla="*/ 463850 w 927699"/>
              <a:gd name="connsiteY1-20" fmla="*/ 0 h 1220846"/>
              <a:gd name="connsiteX2-21" fmla="*/ 927699 w 927699"/>
              <a:gd name="connsiteY2-22" fmla="*/ 456864 h 1220846"/>
              <a:gd name="connsiteX3-23" fmla="*/ 873939 w 927699"/>
              <a:gd name="connsiteY3-24" fmla="*/ 493303 h 1220846"/>
              <a:gd name="connsiteX4-25" fmla="*/ 737655 w 927699"/>
              <a:gd name="connsiteY4-26" fmla="*/ 456864 h 1220846"/>
              <a:gd name="connsiteX5-27" fmla="*/ 737655 w 927699"/>
              <a:gd name="connsiteY5-28" fmla="*/ 1220846 h 1220846"/>
              <a:gd name="connsiteX6-29" fmla="*/ 190044 w 927699"/>
              <a:gd name="connsiteY6-30" fmla="*/ 1220846 h 1220846"/>
              <a:gd name="connsiteX7-31" fmla="*/ 190044 w 927699"/>
              <a:gd name="connsiteY7-32" fmla="*/ 456864 h 1220846"/>
              <a:gd name="connsiteX8-33" fmla="*/ 0 w 927699"/>
              <a:gd name="connsiteY8-34" fmla="*/ 456864 h 1220846"/>
              <a:gd name="connsiteX0-35" fmla="*/ 0 w 927699"/>
              <a:gd name="connsiteY0-36" fmla="*/ 456864 h 1220846"/>
              <a:gd name="connsiteX1-37" fmla="*/ 463850 w 927699"/>
              <a:gd name="connsiteY1-38" fmla="*/ 0 h 1220846"/>
              <a:gd name="connsiteX2-39" fmla="*/ 927699 w 927699"/>
              <a:gd name="connsiteY2-40" fmla="*/ 456864 h 1220846"/>
              <a:gd name="connsiteX3-41" fmla="*/ 873939 w 927699"/>
              <a:gd name="connsiteY3-42" fmla="*/ 493303 h 1220846"/>
              <a:gd name="connsiteX4-43" fmla="*/ 735274 w 927699"/>
              <a:gd name="connsiteY4-44" fmla="*/ 411620 h 1220846"/>
              <a:gd name="connsiteX5-45" fmla="*/ 737655 w 927699"/>
              <a:gd name="connsiteY5-46" fmla="*/ 1220846 h 1220846"/>
              <a:gd name="connsiteX6-47" fmla="*/ 190044 w 927699"/>
              <a:gd name="connsiteY6-48" fmla="*/ 1220846 h 1220846"/>
              <a:gd name="connsiteX7-49" fmla="*/ 190044 w 927699"/>
              <a:gd name="connsiteY7-50" fmla="*/ 456864 h 1220846"/>
              <a:gd name="connsiteX8-51" fmla="*/ 0 w 927699"/>
              <a:gd name="connsiteY8-52" fmla="*/ 456864 h 1220846"/>
              <a:gd name="connsiteX0-53" fmla="*/ 0 w 927699"/>
              <a:gd name="connsiteY0-54" fmla="*/ 456864 h 1220846"/>
              <a:gd name="connsiteX1-55" fmla="*/ 463850 w 927699"/>
              <a:gd name="connsiteY1-56" fmla="*/ 0 h 1220846"/>
              <a:gd name="connsiteX2-57" fmla="*/ 927699 w 927699"/>
              <a:gd name="connsiteY2-58" fmla="*/ 456864 h 1220846"/>
              <a:gd name="connsiteX3-59" fmla="*/ 873939 w 927699"/>
              <a:gd name="connsiteY3-60" fmla="*/ 493303 h 1220846"/>
              <a:gd name="connsiteX4-61" fmla="*/ 720987 w 927699"/>
              <a:gd name="connsiteY4-62" fmla="*/ 394951 h 1220846"/>
              <a:gd name="connsiteX5-63" fmla="*/ 737655 w 927699"/>
              <a:gd name="connsiteY5-64" fmla="*/ 1220846 h 1220846"/>
              <a:gd name="connsiteX6-65" fmla="*/ 190044 w 927699"/>
              <a:gd name="connsiteY6-66" fmla="*/ 1220846 h 1220846"/>
              <a:gd name="connsiteX7-67" fmla="*/ 190044 w 927699"/>
              <a:gd name="connsiteY7-68" fmla="*/ 456864 h 1220846"/>
              <a:gd name="connsiteX8-69" fmla="*/ 0 w 927699"/>
              <a:gd name="connsiteY8-70" fmla="*/ 456864 h 1220846"/>
              <a:gd name="connsiteX0-71" fmla="*/ 0 w 927699"/>
              <a:gd name="connsiteY0-72" fmla="*/ 456864 h 1220846"/>
              <a:gd name="connsiteX1-73" fmla="*/ 463850 w 927699"/>
              <a:gd name="connsiteY1-74" fmla="*/ 0 h 1220846"/>
              <a:gd name="connsiteX2-75" fmla="*/ 927699 w 927699"/>
              <a:gd name="connsiteY2-76" fmla="*/ 456864 h 1220846"/>
              <a:gd name="connsiteX3-77" fmla="*/ 873939 w 927699"/>
              <a:gd name="connsiteY3-78" fmla="*/ 493303 h 1220846"/>
              <a:gd name="connsiteX4-79" fmla="*/ 740037 w 927699"/>
              <a:gd name="connsiteY4-80" fmla="*/ 416383 h 1220846"/>
              <a:gd name="connsiteX5-81" fmla="*/ 737655 w 927699"/>
              <a:gd name="connsiteY5-82" fmla="*/ 1220846 h 1220846"/>
              <a:gd name="connsiteX6-83" fmla="*/ 190044 w 927699"/>
              <a:gd name="connsiteY6-84" fmla="*/ 1220846 h 1220846"/>
              <a:gd name="connsiteX7-85" fmla="*/ 190044 w 927699"/>
              <a:gd name="connsiteY7-86" fmla="*/ 456864 h 1220846"/>
              <a:gd name="connsiteX8-87" fmla="*/ 0 w 927699"/>
              <a:gd name="connsiteY8-88" fmla="*/ 456864 h 1220846"/>
              <a:gd name="connsiteX0-89" fmla="*/ 0 w 938009"/>
              <a:gd name="connsiteY0-90" fmla="*/ 456864 h 1220846"/>
              <a:gd name="connsiteX1-91" fmla="*/ 463850 w 938009"/>
              <a:gd name="connsiteY1-92" fmla="*/ 0 h 1220846"/>
              <a:gd name="connsiteX2-93" fmla="*/ 927699 w 938009"/>
              <a:gd name="connsiteY2-94" fmla="*/ 456864 h 1220846"/>
              <a:gd name="connsiteX3-95" fmla="*/ 873939 w 938009"/>
              <a:gd name="connsiteY3-96" fmla="*/ 493303 h 1220846"/>
              <a:gd name="connsiteX4-97" fmla="*/ 740037 w 938009"/>
              <a:gd name="connsiteY4-98" fmla="*/ 416383 h 1220846"/>
              <a:gd name="connsiteX5-99" fmla="*/ 737655 w 938009"/>
              <a:gd name="connsiteY5-100" fmla="*/ 1220846 h 1220846"/>
              <a:gd name="connsiteX6-101" fmla="*/ 190044 w 938009"/>
              <a:gd name="connsiteY6-102" fmla="*/ 1220846 h 1220846"/>
              <a:gd name="connsiteX7-103" fmla="*/ 190044 w 938009"/>
              <a:gd name="connsiteY7-104" fmla="*/ 456864 h 1220846"/>
              <a:gd name="connsiteX8-105" fmla="*/ 0 w 938009"/>
              <a:gd name="connsiteY8-106" fmla="*/ 456864 h 1220846"/>
              <a:gd name="connsiteX0-107" fmla="*/ 0 w 927699"/>
              <a:gd name="connsiteY0-108" fmla="*/ 456864 h 1220846"/>
              <a:gd name="connsiteX1-109" fmla="*/ 463850 w 927699"/>
              <a:gd name="connsiteY1-110" fmla="*/ 0 h 1220846"/>
              <a:gd name="connsiteX2-111" fmla="*/ 927699 w 927699"/>
              <a:gd name="connsiteY2-112" fmla="*/ 456864 h 1220846"/>
              <a:gd name="connsiteX3-113" fmla="*/ 873939 w 927699"/>
              <a:gd name="connsiteY3-114" fmla="*/ 493303 h 1220846"/>
              <a:gd name="connsiteX4-115" fmla="*/ 740037 w 927699"/>
              <a:gd name="connsiteY4-116" fmla="*/ 416383 h 1220846"/>
              <a:gd name="connsiteX5-117" fmla="*/ 737655 w 927699"/>
              <a:gd name="connsiteY5-118" fmla="*/ 1220846 h 1220846"/>
              <a:gd name="connsiteX6-119" fmla="*/ 190044 w 927699"/>
              <a:gd name="connsiteY6-120" fmla="*/ 1220846 h 1220846"/>
              <a:gd name="connsiteX7-121" fmla="*/ 190044 w 927699"/>
              <a:gd name="connsiteY7-122" fmla="*/ 456864 h 1220846"/>
              <a:gd name="connsiteX8-123" fmla="*/ 0 w 927699"/>
              <a:gd name="connsiteY8-124" fmla="*/ 456864 h 1220846"/>
              <a:gd name="connsiteX0-125" fmla="*/ 0 w 938796"/>
              <a:gd name="connsiteY0-126" fmla="*/ 456864 h 1220846"/>
              <a:gd name="connsiteX1-127" fmla="*/ 463850 w 938796"/>
              <a:gd name="connsiteY1-128" fmla="*/ 0 h 1220846"/>
              <a:gd name="connsiteX2-129" fmla="*/ 927699 w 938796"/>
              <a:gd name="connsiteY2-130" fmla="*/ 456864 h 1220846"/>
              <a:gd name="connsiteX3-131" fmla="*/ 873939 w 938796"/>
              <a:gd name="connsiteY3-132" fmla="*/ 493303 h 1220846"/>
              <a:gd name="connsiteX4-133" fmla="*/ 740037 w 938796"/>
              <a:gd name="connsiteY4-134" fmla="*/ 416383 h 1220846"/>
              <a:gd name="connsiteX5-135" fmla="*/ 737655 w 938796"/>
              <a:gd name="connsiteY5-136" fmla="*/ 1220846 h 1220846"/>
              <a:gd name="connsiteX6-137" fmla="*/ 190044 w 938796"/>
              <a:gd name="connsiteY6-138" fmla="*/ 1220846 h 1220846"/>
              <a:gd name="connsiteX7-139" fmla="*/ 190044 w 938796"/>
              <a:gd name="connsiteY7-140" fmla="*/ 456864 h 1220846"/>
              <a:gd name="connsiteX8-141" fmla="*/ 0 w 938796"/>
              <a:gd name="connsiteY8-142" fmla="*/ 456864 h 1220846"/>
              <a:gd name="connsiteX0-143" fmla="*/ 0 w 927699"/>
              <a:gd name="connsiteY0-144" fmla="*/ 456864 h 1220846"/>
              <a:gd name="connsiteX1-145" fmla="*/ 463850 w 927699"/>
              <a:gd name="connsiteY1-146" fmla="*/ 0 h 1220846"/>
              <a:gd name="connsiteX2-147" fmla="*/ 927699 w 927699"/>
              <a:gd name="connsiteY2-148" fmla="*/ 456864 h 1220846"/>
              <a:gd name="connsiteX3-149" fmla="*/ 873939 w 927699"/>
              <a:gd name="connsiteY3-150" fmla="*/ 493303 h 1220846"/>
              <a:gd name="connsiteX4-151" fmla="*/ 740037 w 927699"/>
              <a:gd name="connsiteY4-152" fmla="*/ 416383 h 1220846"/>
              <a:gd name="connsiteX5-153" fmla="*/ 737655 w 927699"/>
              <a:gd name="connsiteY5-154" fmla="*/ 1220846 h 1220846"/>
              <a:gd name="connsiteX6-155" fmla="*/ 190044 w 927699"/>
              <a:gd name="connsiteY6-156" fmla="*/ 1220846 h 1220846"/>
              <a:gd name="connsiteX7-157" fmla="*/ 190044 w 927699"/>
              <a:gd name="connsiteY7-158" fmla="*/ 456864 h 1220846"/>
              <a:gd name="connsiteX8-159" fmla="*/ 0 w 927699"/>
              <a:gd name="connsiteY8-160" fmla="*/ 456864 h 1220846"/>
              <a:gd name="connsiteX0-161" fmla="*/ 0 w 927699"/>
              <a:gd name="connsiteY0-162" fmla="*/ 456864 h 1220846"/>
              <a:gd name="connsiteX1-163" fmla="*/ 463850 w 927699"/>
              <a:gd name="connsiteY1-164" fmla="*/ 0 h 1220846"/>
              <a:gd name="connsiteX2-165" fmla="*/ 927699 w 927699"/>
              <a:gd name="connsiteY2-166" fmla="*/ 456864 h 1220846"/>
              <a:gd name="connsiteX3-167" fmla="*/ 873939 w 927699"/>
              <a:gd name="connsiteY3-168" fmla="*/ 493303 h 1220846"/>
              <a:gd name="connsiteX4-169" fmla="*/ 740037 w 927699"/>
              <a:gd name="connsiteY4-170" fmla="*/ 416383 h 1220846"/>
              <a:gd name="connsiteX5-171" fmla="*/ 737655 w 927699"/>
              <a:gd name="connsiteY5-172" fmla="*/ 1220846 h 1220846"/>
              <a:gd name="connsiteX6-173" fmla="*/ 190044 w 927699"/>
              <a:gd name="connsiteY6-174" fmla="*/ 1220846 h 1220846"/>
              <a:gd name="connsiteX7-175" fmla="*/ 190044 w 927699"/>
              <a:gd name="connsiteY7-176" fmla="*/ 456864 h 1220846"/>
              <a:gd name="connsiteX8-177" fmla="*/ 0 w 927699"/>
              <a:gd name="connsiteY8-178" fmla="*/ 456864 h 1220846"/>
              <a:gd name="connsiteX0-179" fmla="*/ 0 w 927699"/>
              <a:gd name="connsiteY0-180" fmla="*/ 456864 h 1220846"/>
              <a:gd name="connsiteX1-181" fmla="*/ 463850 w 927699"/>
              <a:gd name="connsiteY1-182" fmla="*/ 0 h 1220846"/>
              <a:gd name="connsiteX2-183" fmla="*/ 927699 w 927699"/>
              <a:gd name="connsiteY2-184" fmla="*/ 456864 h 1220846"/>
              <a:gd name="connsiteX3-185" fmla="*/ 873939 w 927699"/>
              <a:gd name="connsiteY3-186" fmla="*/ 493303 h 1220846"/>
              <a:gd name="connsiteX4-187" fmla="*/ 740037 w 927699"/>
              <a:gd name="connsiteY4-188" fmla="*/ 416383 h 1220846"/>
              <a:gd name="connsiteX5-189" fmla="*/ 737655 w 927699"/>
              <a:gd name="connsiteY5-190" fmla="*/ 1220846 h 1220846"/>
              <a:gd name="connsiteX6-191" fmla="*/ 190044 w 927699"/>
              <a:gd name="connsiteY6-192" fmla="*/ 1220846 h 1220846"/>
              <a:gd name="connsiteX7-193" fmla="*/ 190044 w 927699"/>
              <a:gd name="connsiteY7-194" fmla="*/ 456864 h 1220846"/>
              <a:gd name="connsiteX8-195" fmla="*/ 0 w 927699"/>
              <a:gd name="connsiteY8-196" fmla="*/ 456864 h 1220846"/>
              <a:gd name="connsiteX0-197" fmla="*/ 0 w 927699"/>
              <a:gd name="connsiteY0-198" fmla="*/ 456864 h 1220846"/>
              <a:gd name="connsiteX1-199" fmla="*/ 463850 w 927699"/>
              <a:gd name="connsiteY1-200" fmla="*/ 0 h 1220846"/>
              <a:gd name="connsiteX2-201" fmla="*/ 927699 w 927699"/>
              <a:gd name="connsiteY2-202" fmla="*/ 456864 h 1220846"/>
              <a:gd name="connsiteX3-203" fmla="*/ 873939 w 927699"/>
              <a:gd name="connsiteY3-204" fmla="*/ 493303 h 1220846"/>
              <a:gd name="connsiteX4-205" fmla="*/ 740037 w 927699"/>
              <a:gd name="connsiteY4-206" fmla="*/ 416383 h 1220846"/>
              <a:gd name="connsiteX5-207" fmla="*/ 737655 w 927699"/>
              <a:gd name="connsiteY5-208" fmla="*/ 1220846 h 1220846"/>
              <a:gd name="connsiteX6-209" fmla="*/ 190044 w 927699"/>
              <a:gd name="connsiteY6-210" fmla="*/ 1220846 h 1220846"/>
              <a:gd name="connsiteX7-211" fmla="*/ 190044 w 927699"/>
              <a:gd name="connsiteY7-212" fmla="*/ 456864 h 1220846"/>
              <a:gd name="connsiteX8-213" fmla="*/ 0 w 927699"/>
              <a:gd name="connsiteY8-214" fmla="*/ 456864 h 1220846"/>
              <a:gd name="connsiteX0-215" fmla="*/ 0 w 927699"/>
              <a:gd name="connsiteY0-216" fmla="*/ 456864 h 1220846"/>
              <a:gd name="connsiteX1-217" fmla="*/ 463850 w 927699"/>
              <a:gd name="connsiteY1-218" fmla="*/ 0 h 1220846"/>
              <a:gd name="connsiteX2-219" fmla="*/ 927699 w 927699"/>
              <a:gd name="connsiteY2-220" fmla="*/ 456864 h 1220846"/>
              <a:gd name="connsiteX3-221" fmla="*/ 873939 w 927699"/>
              <a:gd name="connsiteY3-222" fmla="*/ 493303 h 1220846"/>
              <a:gd name="connsiteX4-223" fmla="*/ 740037 w 927699"/>
              <a:gd name="connsiteY4-224" fmla="*/ 416383 h 1220846"/>
              <a:gd name="connsiteX5-225" fmla="*/ 737655 w 927699"/>
              <a:gd name="connsiteY5-226" fmla="*/ 1220846 h 1220846"/>
              <a:gd name="connsiteX6-227" fmla="*/ 190044 w 927699"/>
              <a:gd name="connsiteY6-228" fmla="*/ 1220846 h 1220846"/>
              <a:gd name="connsiteX7-229" fmla="*/ 190044 w 927699"/>
              <a:gd name="connsiteY7-230" fmla="*/ 456864 h 1220846"/>
              <a:gd name="connsiteX8-231" fmla="*/ 0 w 927699"/>
              <a:gd name="connsiteY8-232" fmla="*/ 456864 h 1220846"/>
              <a:gd name="connsiteX0-233" fmla="*/ 0 w 927699"/>
              <a:gd name="connsiteY0-234" fmla="*/ 456864 h 1220846"/>
              <a:gd name="connsiteX1-235" fmla="*/ 463850 w 927699"/>
              <a:gd name="connsiteY1-236" fmla="*/ 0 h 1220846"/>
              <a:gd name="connsiteX2-237" fmla="*/ 927699 w 927699"/>
              <a:gd name="connsiteY2-238" fmla="*/ 456864 h 1220846"/>
              <a:gd name="connsiteX3-239" fmla="*/ 873939 w 927699"/>
              <a:gd name="connsiteY3-240" fmla="*/ 493303 h 1220846"/>
              <a:gd name="connsiteX4-241" fmla="*/ 740037 w 927699"/>
              <a:gd name="connsiteY4-242" fmla="*/ 416383 h 1220846"/>
              <a:gd name="connsiteX5-243" fmla="*/ 737655 w 927699"/>
              <a:gd name="connsiteY5-244" fmla="*/ 1220846 h 1220846"/>
              <a:gd name="connsiteX6-245" fmla="*/ 190044 w 927699"/>
              <a:gd name="connsiteY6-246" fmla="*/ 1220846 h 1220846"/>
              <a:gd name="connsiteX7-247" fmla="*/ 190044 w 927699"/>
              <a:gd name="connsiteY7-248" fmla="*/ 456864 h 1220846"/>
              <a:gd name="connsiteX8-249" fmla="*/ 0 w 927699"/>
              <a:gd name="connsiteY8-250" fmla="*/ 456864 h 1220846"/>
              <a:gd name="connsiteX0-251" fmla="*/ 0 w 927699"/>
              <a:gd name="connsiteY0-252" fmla="*/ 456864 h 1220846"/>
              <a:gd name="connsiteX1-253" fmla="*/ 463850 w 927699"/>
              <a:gd name="connsiteY1-254" fmla="*/ 0 h 1220846"/>
              <a:gd name="connsiteX2-255" fmla="*/ 927699 w 927699"/>
              <a:gd name="connsiteY2-256" fmla="*/ 456864 h 1220846"/>
              <a:gd name="connsiteX3-257" fmla="*/ 873939 w 927699"/>
              <a:gd name="connsiteY3-258" fmla="*/ 493303 h 1220846"/>
              <a:gd name="connsiteX4-259" fmla="*/ 740037 w 927699"/>
              <a:gd name="connsiteY4-260" fmla="*/ 416383 h 1220846"/>
              <a:gd name="connsiteX5-261" fmla="*/ 737655 w 927699"/>
              <a:gd name="connsiteY5-262" fmla="*/ 1220846 h 1220846"/>
              <a:gd name="connsiteX6-263" fmla="*/ 190044 w 927699"/>
              <a:gd name="connsiteY6-264" fmla="*/ 1220846 h 1220846"/>
              <a:gd name="connsiteX7-265" fmla="*/ 190044 w 927699"/>
              <a:gd name="connsiteY7-266" fmla="*/ 414002 h 1220846"/>
              <a:gd name="connsiteX8-267" fmla="*/ 0 w 927699"/>
              <a:gd name="connsiteY8-268" fmla="*/ 456864 h 1220846"/>
              <a:gd name="connsiteX0-269" fmla="*/ 0 w 927699"/>
              <a:gd name="connsiteY0-270" fmla="*/ 456864 h 1220846"/>
              <a:gd name="connsiteX1-271" fmla="*/ 463850 w 927699"/>
              <a:gd name="connsiteY1-272" fmla="*/ 0 h 1220846"/>
              <a:gd name="connsiteX2-273" fmla="*/ 927699 w 927699"/>
              <a:gd name="connsiteY2-274" fmla="*/ 456864 h 1220846"/>
              <a:gd name="connsiteX3-275" fmla="*/ 873939 w 927699"/>
              <a:gd name="connsiteY3-276" fmla="*/ 493303 h 1220846"/>
              <a:gd name="connsiteX4-277" fmla="*/ 740037 w 927699"/>
              <a:gd name="connsiteY4-278" fmla="*/ 416383 h 1220846"/>
              <a:gd name="connsiteX5-279" fmla="*/ 737655 w 927699"/>
              <a:gd name="connsiteY5-280" fmla="*/ 1220846 h 1220846"/>
              <a:gd name="connsiteX6-281" fmla="*/ 190044 w 927699"/>
              <a:gd name="connsiteY6-282" fmla="*/ 1220846 h 1220846"/>
              <a:gd name="connsiteX7-283" fmla="*/ 201951 w 927699"/>
              <a:gd name="connsiteY7-284" fmla="*/ 411621 h 1220846"/>
              <a:gd name="connsiteX8-285" fmla="*/ 0 w 927699"/>
              <a:gd name="connsiteY8-286" fmla="*/ 456864 h 1220846"/>
              <a:gd name="connsiteX0-287" fmla="*/ 0 w 927699"/>
              <a:gd name="connsiteY0-288" fmla="*/ 456864 h 1220846"/>
              <a:gd name="connsiteX1-289" fmla="*/ 463850 w 927699"/>
              <a:gd name="connsiteY1-290" fmla="*/ 0 h 1220846"/>
              <a:gd name="connsiteX2-291" fmla="*/ 927699 w 927699"/>
              <a:gd name="connsiteY2-292" fmla="*/ 456864 h 1220846"/>
              <a:gd name="connsiteX3-293" fmla="*/ 873939 w 927699"/>
              <a:gd name="connsiteY3-294" fmla="*/ 493303 h 1220846"/>
              <a:gd name="connsiteX4-295" fmla="*/ 740037 w 927699"/>
              <a:gd name="connsiteY4-296" fmla="*/ 416383 h 1220846"/>
              <a:gd name="connsiteX5-297" fmla="*/ 737655 w 927699"/>
              <a:gd name="connsiteY5-298" fmla="*/ 1220846 h 1220846"/>
              <a:gd name="connsiteX6-299" fmla="*/ 190044 w 927699"/>
              <a:gd name="connsiteY6-300" fmla="*/ 1220846 h 1220846"/>
              <a:gd name="connsiteX7-301" fmla="*/ 185282 w 927699"/>
              <a:gd name="connsiteY7-302" fmla="*/ 418765 h 1220846"/>
              <a:gd name="connsiteX8-303" fmla="*/ 0 w 927699"/>
              <a:gd name="connsiteY8-304" fmla="*/ 456864 h 1220846"/>
              <a:gd name="connsiteX0-305" fmla="*/ 0 w 927699"/>
              <a:gd name="connsiteY0-306" fmla="*/ 456864 h 1220846"/>
              <a:gd name="connsiteX1-307" fmla="*/ 463850 w 927699"/>
              <a:gd name="connsiteY1-308" fmla="*/ 0 h 1220846"/>
              <a:gd name="connsiteX2-309" fmla="*/ 927699 w 927699"/>
              <a:gd name="connsiteY2-310" fmla="*/ 456864 h 1220846"/>
              <a:gd name="connsiteX3-311" fmla="*/ 873939 w 927699"/>
              <a:gd name="connsiteY3-312" fmla="*/ 493303 h 1220846"/>
              <a:gd name="connsiteX4-313" fmla="*/ 740037 w 927699"/>
              <a:gd name="connsiteY4-314" fmla="*/ 416383 h 1220846"/>
              <a:gd name="connsiteX5-315" fmla="*/ 737655 w 927699"/>
              <a:gd name="connsiteY5-316" fmla="*/ 1220846 h 1220846"/>
              <a:gd name="connsiteX6-317" fmla="*/ 190044 w 927699"/>
              <a:gd name="connsiteY6-318" fmla="*/ 1220846 h 1220846"/>
              <a:gd name="connsiteX7-319" fmla="*/ 185282 w 927699"/>
              <a:gd name="connsiteY7-320" fmla="*/ 418765 h 1220846"/>
              <a:gd name="connsiteX8-321" fmla="*/ 59551 w 927699"/>
              <a:gd name="connsiteY8-322" fmla="*/ 445678 h 1220846"/>
              <a:gd name="connsiteX9" fmla="*/ 0 w 927699"/>
              <a:gd name="connsiteY9" fmla="*/ 456864 h 1220846"/>
              <a:gd name="connsiteX0-323" fmla="*/ 0 w 927699"/>
              <a:gd name="connsiteY0-324" fmla="*/ 456864 h 1220846"/>
              <a:gd name="connsiteX1-325" fmla="*/ 463850 w 927699"/>
              <a:gd name="connsiteY1-326" fmla="*/ 0 h 1220846"/>
              <a:gd name="connsiteX2-327" fmla="*/ 927699 w 927699"/>
              <a:gd name="connsiteY2-328" fmla="*/ 456864 h 1220846"/>
              <a:gd name="connsiteX3-329" fmla="*/ 873939 w 927699"/>
              <a:gd name="connsiteY3-330" fmla="*/ 493303 h 1220846"/>
              <a:gd name="connsiteX4-331" fmla="*/ 740037 w 927699"/>
              <a:gd name="connsiteY4-332" fmla="*/ 416383 h 1220846"/>
              <a:gd name="connsiteX5-333" fmla="*/ 737655 w 927699"/>
              <a:gd name="connsiteY5-334" fmla="*/ 1220846 h 1220846"/>
              <a:gd name="connsiteX6-335" fmla="*/ 190044 w 927699"/>
              <a:gd name="connsiteY6-336" fmla="*/ 1220846 h 1220846"/>
              <a:gd name="connsiteX7-337" fmla="*/ 185282 w 927699"/>
              <a:gd name="connsiteY7-338" fmla="*/ 418765 h 1220846"/>
              <a:gd name="connsiteX8-339" fmla="*/ 52407 w 927699"/>
              <a:gd name="connsiteY8-340" fmla="*/ 493303 h 1220846"/>
              <a:gd name="connsiteX9-341" fmla="*/ 0 w 927699"/>
              <a:gd name="connsiteY9-342" fmla="*/ 456864 h 1220846"/>
              <a:gd name="connsiteX0-343" fmla="*/ 0 w 927699"/>
              <a:gd name="connsiteY0-344" fmla="*/ 456864 h 1220846"/>
              <a:gd name="connsiteX1-345" fmla="*/ 463850 w 927699"/>
              <a:gd name="connsiteY1-346" fmla="*/ 0 h 1220846"/>
              <a:gd name="connsiteX2-347" fmla="*/ 927699 w 927699"/>
              <a:gd name="connsiteY2-348" fmla="*/ 456864 h 1220846"/>
              <a:gd name="connsiteX3-349" fmla="*/ 873939 w 927699"/>
              <a:gd name="connsiteY3-350" fmla="*/ 493303 h 1220846"/>
              <a:gd name="connsiteX4-351" fmla="*/ 740037 w 927699"/>
              <a:gd name="connsiteY4-352" fmla="*/ 416383 h 1220846"/>
              <a:gd name="connsiteX5-353" fmla="*/ 737655 w 927699"/>
              <a:gd name="connsiteY5-354" fmla="*/ 1220846 h 1220846"/>
              <a:gd name="connsiteX6-355" fmla="*/ 190044 w 927699"/>
              <a:gd name="connsiteY6-356" fmla="*/ 1220846 h 1220846"/>
              <a:gd name="connsiteX7-357" fmla="*/ 185282 w 927699"/>
              <a:gd name="connsiteY7-358" fmla="*/ 418765 h 1220846"/>
              <a:gd name="connsiteX8-359" fmla="*/ 52407 w 927699"/>
              <a:gd name="connsiteY8-360" fmla="*/ 493303 h 1220846"/>
              <a:gd name="connsiteX9-361" fmla="*/ 0 w 927699"/>
              <a:gd name="connsiteY9-362" fmla="*/ 456864 h 1220846"/>
              <a:gd name="connsiteX0-363" fmla="*/ 0 w 927699"/>
              <a:gd name="connsiteY0-364" fmla="*/ 456864 h 1220846"/>
              <a:gd name="connsiteX1-365" fmla="*/ 463850 w 927699"/>
              <a:gd name="connsiteY1-366" fmla="*/ 0 h 1220846"/>
              <a:gd name="connsiteX2-367" fmla="*/ 927699 w 927699"/>
              <a:gd name="connsiteY2-368" fmla="*/ 456864 h 1220846"/>
              <a:gd name="connsiteX3-369" fmla="*/ 873939 w 927699"/>
              <a:gd name="connsiteY3-370" fmla="*/ 493303 h 1220846"/>
              <a:gd name="connsiteX4-371" fmla="*/ 740037 w 927699"/>
              <a:gd name="connsiteY4-372" fmla="*/ 416383 h 1220846"/>
              <a:gd name="connsiteX5-373" fmla="*/ 737655 w 927699"/>
              <a:gd name="connsiteY5-374" fmla="*/ 1220846 h 1220846"/>
              <a:gd name="connsiteX6-375" fmla="*/ 190044 w 927699"/>
              <a:gd name="connsiteY6-376" fmla="*/ 1220846 h 1220846"/>
              <a:gd name="connsiteX7-377" fmla="*/ 185282 w 927699"/>
              <a:gd name="connsiteY7-378" fmla="*/ 418765 h 1220846"/>
              <a:gd name="connsiteX8-379" fmla="*/ 52407 w 927699"/>
              <a:gd name="connsiteY8-380" fmla="*/ 493303 h 1220846"/>
              <a:gd name="connsiteX9-381" fmla="*/ 0 w 927699"/>
              <a:gd name="connsiteY9-382" fmla="*/ 456864 h 1220846"/>
              <a:gd name="connsiteX0-383" fmla="*/ 0 w 927699"/>
              <a:gd name="connsiteY0-384" fmla="*/ 456864 h 1220846"/>
              <a:gd name="connsiteX1-385" fmla="*/ 463850 w 927699"/>
              <a:gd name="connsiteY1-386" fmla="*/ 0 h 1220846"/>
              <a:gd name="connsiteX2-387" fmla="*/ 927699 w 927699"/>
              <a:gd name="connsiteY2-388" fmla="*/ 456864 h 1220846"/>
              <a:gd name="connsiteX3-389" fmla="*/ 873939 w 927699"/>
              <a:gd name="connsiteY3-390" fmla="*/ 493303 h 1220846"/>
              <a:gd name="connsiteX4-391" fmla="*/ 740037 w 927699"/>
              <a:gd name="connsiteY4-392" fmla="*/ 416383 h 1220846"/>
              <a:gd name="connsiteX5-393" fmla="*/ 737655 w 927699"/>
              <a:gd name="connsiteY5-394" fmla="*/ 1220846 h 1220846"/>
              <a:gd name="connsiteX6-395" fmla="*/ 190044 w 927699"/>
              <a:gd name="connsiteY6-396" fmla="*/ 1220846 h 1220846"/>
              <a:gd name="connsiteX7-397" fmla="*/ 185282 w 927699"/>
              <a:gd name="connsiteY7-398" fmla="*/ 418765 h 1220846"/>
              <a:gd name="connsiteX8-399" fmla="*/ 52407 w 927699"/>
              <a:gd name="connsiteY8-400" fmla="*/ 493303 h 1220846"/>
              <a:gd name="connsiteX9-401" fmla="*/ 0 w 927699"/>
              <a:gd name="connsiteY9-402" fmla="*/ 456864 h 12208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341" y="connsiteY9-342"/>
              </a:cxn>
            </a:cxnLst>
            <a:rect l="l" t="t" r="r" b="b"/>
            <a:pathLst>
              <a:path w="927699" h="1220846">
                <a:moveTo>
                  <a:pt x="0" y="456864"/>
                </a:moveTo>
                <a:lnTo>
                  <a:pt x="463850" y="0"/>
                </a:lnTo>
                <a:cubicBezTo>
                  <a:pt x="618466" y="152288"/>
                  <a:pt x="618302" y="156939"/>
                  <a:pt x="927699" y="456864"/>
                </a:cubicBezTo>
                <a:cubicBezTo>
                  <a:pt x="914542" y="488060"/>
                  <a:pt x="915671" y="488300"/>
                  <a:pt x="873939" y="493303"/>
                </a:cubicBezTo>
                <a:lnTo>
                  <a:pt x="740037" y="416383"/>
                </a:lnTo>
                <a:cubicBezTo>
                  <a:pt x="740831" y="686125"/>
                  <a:pt x="736861" y="951104"/>
                  <a:pt x="737655" y="1220846"/>
                </a:cubicBezTo>
                <a:lnTo>
                  <a:pt x="190044" y="1220846"/>
                </a:lnTo>
                <a:cubicBezTo>
                  <a:pt x="188457" y="953486"/>
                  <a:pt x="186869" y="686125"/>
                  <a:pt x="185282" y="418765"/>
                </a:cubicBezTo>
                <a:lnTo>
                  <a:pt x="52407" y="493303"/>
                </a:lnTo>
                <a:cubicBezTo>
                  <a:pt x="11125" y="485918"/>
                  <a:pt x="19850" y="488060"/>
                  <a:pt x="0" y="456864"/>
                </a:cubicBezTo>
                <a:close/>
              </a:path>
            </a:pathLst>
          </a:custGeom>
          <a:blipFill>
            <a:blip r:embed="rId4"/>
            <a:stretch>
              <a:fillRect/>
            </a:stretch>
          </a:blipFill>
          <a:ln>
            <a:noFill/>
          </a:ln>
          <a:effectLst>
            <a:outerShdw blurRad="63500" dist="508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直角三角形 24"/>
          <p:cNvSpPr/>
          <p:nvPr/>
        </p:nvSpPr>
        <p:spPr bwMode="auto">
          <a:xfrm rot="5400000" flipH="1">
            <a:off x="7252984" y="4560434"/>
            <a:ext cx="605021" cy="579562"/>
          </a:xfrm>
          <a:prstGeom prst="rtTriangle">
            <a:avLst/>
          </a:prstGeom>
          <a:blipFill>
            <a:blip r:embed="rId4"/>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矩形 39"/>
          <p:cNvSpPr/>
          <p:nvPr/>
        </p:nvSpPr>
        <p:spPr>
          <a:xfrm flipH="1" flipV="1">
            <a:off x="7102749" y="4586990"/>
            <a:ext cx="194470" cy="573768"/>
          </a:xfrm>
          <a:custGeom>
            <a:avLst/>
            <a:gdLst>
              <a:gd name="connsiteX0" fmla="*/ 0 w 523309"/>
              <a:gd name="connsiteY0" fmla="*/ 0 h 926067"/>
              <a:gd name="connsiteX1" fmla="*/ 523309 w 523309"/>
              <a:gd name="connsiteY1" fmla="*/ 0 h 926067"/>
              <a:gd name="connsiteX2" fmla="*/ 523309 w 523309"/>
              <a:gd name="connsiteY2" fmla="*/ 926067 h 926067"/>
              <a:gd name="connsiteX3" fmla="*/ 0 w 523309"/>
              <a:gd name="connsiteY3" fmla="*/ 926067 h 926067"/>
              <a:gd name="connsiteX4" fmla="*/ 0 w 523309"/>
              <a:gd name="connsiteY4" fmla="*/ 0 h 926067"/>
              <a:gd name="connsiteX0-1" fmla="*/ 0 w 523309"/>
              <a:gd name="connsiteY0-2" fmla="*/ 0 h 926067"/>
              <a:gd name="connsiteX1-3" fmla="*/ 523309 w 523309"/>
              <a:gd name="connsiteY1-4" fmla="*/ 0 h 926067"/>
              <a:gd name="connsiteX2-5" fmla="*/ 0 w 523309"/>
              <a:gd name="connsiteY2-6" fmla="*/ 926067 h 926067"/>
              <a:gd name="connsiteX3-7" fmla="*/ 0 w 523309"/>
              <a:gd name="connsiteY3-8" fmla="*/ 0 h 926067"/>
            </a:gdLst>
            <a:ahLst/>
            <a:cxnLst>
              <a:cxn ang="0">
                <a:pos x="connsiteX0-1" y="connsiteY0-2"/>
              </a:cxn>
              <a:cxn ang="0">
                <a:pos x="connsiteX1-3" y="connsiteY1-4"/>
              </a:cxn>
              <a:cxn ang="0">
                <a:pos x="connsiteX2-5" y="connsiteY2-6"/>
              </a:cxn>
              <a:cxn ang="0">
                <a:pos x="connsiteX3-7" y="connsiteY3-8"/>
              </a:cxn>
            </a:cxnLst>
            <a:rect l="l" t="t" r="r" b="b"/>
            <a:pathLst>
              <a:path w="523309" h="926067">
                <a:moveTo>
                  <a:pt x="0" y="0"/>
                </a:moveTo>
                <a:lnTo>
                  <a:pt x="523309" y="0"/>
                </a:lnTo>
                <a:lnTo>
                  <a:pt x="0" y="926067"/>
                </a:lnTo>
                <a:lnTo>
                  <a:pt x="0" y="0"/>
                </a:lnTo>
                <a:close/>
              </a:path>
            </a:pathLst>
          </a:custGeom>
          <a:gradFill>
            <a:gsLst>
              <a:gs pos="0">
                <a:schemeClr val="bg1">
                  <a:alpha val="0"/>
                </a:schemeClr>
              </a:gs>
              <a:gs pos="100000">
                <a:schemeClr val="tx1">
                  <a:alpha val="16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矩形 72"/>
          <p:cNvSpPr/>
          <p:nvPr/>
        </p:nvSpPr>
        <p:spPr>
          <a:xfrm>
            <a:off x="7265712" y="5589637"/>
            <a:ext cx="609462" cy="523220"/>
          </a:xfrm>
          <a:prstGeom prst="rect">
            <a:avLst/>
          </a:prstGeom>
        </p:spPr>
        <p:txBody>
          <a:bodyPr wrap="none">
            <a:spAutoFit/>
          </a:bodyPr>
          <a:lstStyle/>
          <a:p>
            <a:pPr algn="ctr"/>
            <a:r>
              <a:rPr lang="en-US" altLang="zh-CN" sz="2800" dirty="0">
                <a:solidFill>
                  <a:schemeClr val="bg1"/>
                </a:solidFill>
                <a:latin typeface="+mj-lt"/>
              </a:rPr>
              <a:t>04</a:t>
            </a:r>
          </a:p>
        </p:txBody>
      </p:sp>
      <p:sp>
        <p:nvSpPr>
          <p:cNvPr id="33" name="上箭头 3"/>
          <p:cNvSpPr/>
          <p:nvPr/>
        </p:nvSpPr>
        <p:spPr bwMode="auto">
          <a:xfrm>
            <a:off x="7737592" y="1739993"/>
            <a:ext cx="938600" cy="1235931"/>
          </a:xfrm>
          <a:custGeom>
            <a:avLst/>
            <a:gdLst>
              <a:gd name="connsiteX0" fmla="*/ 0 w 927699"/>
              <a:gd name="connsiteY0" fmla="*/ 456864 h 1220846"/>
              <a:gd name="connsiteX1" fmla="*/ 463850 w 927699"/>
              <a:gd name="connsiteY1" fmla="*/ 0 h 1220846"/>
              <a:gd name="connsiteX2" fmla="*/ 927699 w 927699"/>
              <a:gd name="connsiteY2" fmla="*/ 456864 h 1220846"/>
              <a:gd name="connsiteX3" fmla="*/ 737655 w 927699"/>
              <a:gd name="connsiteY3" fmla="*/ 456864 h 1220846"/>
              <a:gd name="connsiteX4" fmla="*/ 737655 w 927699"/>
              <a:gd name="connsiteY4" fmla="*/ 1220846 h 1220846"/>
              <a:gd name="connsiteX5" fmla="*/ 190044 w 927699"/>
              <a:gd name="connsiteY5" fmla="*/ 1220846 h 1220846"/>
              <a:gd name="connsiteX6" fmla="*/ 190044 w 927699"/>
              <a:gd name="connsiteY6" fmla="*/ 456864 h 1220846"/>
              <a:gd name="connsiteX7" fmla="*/ 0 w 927699"/>
              <a:gd name="connsiteY7" fmla="*/ 456864 h 1220846"/>
              <a:gd name="connsiteX0-1" fmla="*/ 0 w 927699"/>
              <a:gd name="connsiteY0-2" fmla="*/ 456864 h 1220846"/>
              <a:gd name="connsiteX1-3" fmla="*/ 463850 w 927699"/>
              <a:gd name="connsiteY1-4" fmla="*/ 0 h 1220846"/>
              <a:gd name="connsiteX2-5" fmla="*/ 927699 w 927699"/>
              <a:gd name="connsiteY2-6" fmla="*/ 456864 h 1220846"/>
              <a:gd name="connsiteX3-7" fmla="*/ 847745 w 927699"/>
              <a:gd name="connsiteY3-8" fmla="*/ 455203 h 1220846"/>
              <a:gd name="connsiteX4-9" fmla="*/ 737655 w 927699"/>
              <a:gd name="connsiteY4-10" fmla="*/ 456864 h 1220846"/>
              <a:gd name="connsiteX5-11" fmla="*/ 737655 w 927699"/>
              <a:gd name="connsiteY5-12" fmla="*/ 1220846 h 1220846"/>
              <a:gd name="connsiteX6-13" fmla="*/ 190044 w 927699"/>
              <a:gd name="connsiteY6-14" fmla="*/ 1220846 h 1220846"/>
              <a:gd name="connsiteX7-15" fmla="*/ 190044 w 927699"/>
              <a:gd name="connsiteY7-16" fmla="*/ 456864 h 1220846"/>
              <a:gd name="connsiteX8" fmla="*/ 0 w 927699"/>
              <a:gd name="connsiteY8" fmla="*/ 456864 h 1220846"/>
              <a:gd name="connsiteX0-17" fmla="*/ 0 w 927699"/>
              <a:gd name="connsiteY0-18" fmla="*/ 456864 h 1220846"/>
              <a:gd name="connsiteX1-19" fmla="*/ 463850 w 927699"/>
              <a:gd name="connsiteY1-20" fmla="*/ 0 h 1220846"/>
              <a:gd name="connsiteX2-21" fmla="*/ 927699 w 927699"/>
              <a:gd name="connsiteY2-22" fmla="*/ 456864 h 1220846"/>
              <a:gd name="connsiteX3-23" fmla="*/ 873939 w 927699"/>
              <a:gd name="connsiteY3-24" fmla="*/ 493303 h 1220846"/>
              <a:gd name="connsiteX4-25" fmla="*/ 737655 w 927699"/>
              <a:gd name="connsiteY4-26" fmla="*/ 456864 h 1220846"/>
              <a:gd name="connsiteX5-27" fmla="*/ 737655 w 927699"/>
              <a:gd name="connsiteY5-28" fmla="*/ 1220846 h 1220846"/>
              <a:gd name="connsiteX6-29" fmla="*/ 190044 w 927699"/>
              <a:gd name="connsiteY6-30" fmla="*/ 1220846 h 1220846"/>
              <a:gd name="connsiteX7-31" fmla="*/ 190044 w 927699"/>
              <a:gd name="connsiteY7-32" fmla="*/ 456864 h 1220846"/>
              <a:gd name="connsiteX8-33" fmla="*/ 0 w 927699"/>
              <a:gd name="connsiteY8-34" fmla="*/ 456864 h 1220846"/>
              <a:gd name="connsiteX0-35" fmla="*/ 0 w 927699"/>
              <a:gd name="connsiteY0-36" fmla="*/ 456864 h 1220846"/>
              <a:gd name="connsiteX1-37" fmla="*/ 463850 w 927699"/>
              <a:gd name="connsiteY1-38" fmla="*/ 0 h 1220846"/>
              <a:gd name="connsiteX2-39" fmla="*/ 927699 w 927699"/>
              <a:gd name="connsiteY2-40" fmla="*/ 456864 h 1220846"/>
              <a:gd name="connsiteX3-41" fmla="*/ 873939 w 927699"/>
              <a:gd name="connsiteY3-42" fmla="*/ 493303 h 1220846"/>
              <a:gd name="connsiteX4-43" fmla="*/ 735274 w 927699"/>
              <a:gd name="connsiteY4-44" fmla="*/ 411620 h 1220846"/>
              <a:gd name="connsiteX5-45" fmla="*/ 737655 w 927699"/>
              <a:gd name="connsiteY5-46" fmla="*/ 1220846 h 1220846"/>
              <a:gd name="connsiteX6-47" fmla="*/ 190044 w 927699"/>
              <a:gd name="connsiteY6-48" fmla="*/ 1220846 h 1220846"/>
              <a:gd name="connsiteX7-49" fmla="*/ 190044 w 927699"/>
              <a:gd name="connsiteY7-50" fmla="*/ 456864 h 1220846"/>
              <a:gd name="connsiteX8-51" fmla="*/ 0 w 927699"/>
              <a:gd name="connsiteY8-52" fmla="*/ 456864 h 1220846"/>
              <a:gd name="connsiteX0-53" fmla="*/ 0 w 927699"/>
              <a:gd name="connsiteY0-54" fmla="*/ 456864 h 1220846"/>
              <a:gd name="connsiteX1-55" fmla="*/ 463850 w 927699"/>
              <a:gd name="connsiteY1-56" fmla="*/ 0 h 1220846"/>
              <a:gd name="connsiteX2-57" fmla="*/ 927699 w 927699"/>
              <a:gd name="connsiteY2-58" fmla="*/ 456864 h 1220846"/>
              <a:gd name="connsiteX3-59" fmla="*/ 873939 w 927699"/>
              <a:gd name="connsiteY3-60" fmla="*/ 493303 h 1220846"/>
              <a:gd name="connsiteX4-61" fmla="*/ 720987 w 927699"/>
              <a:gd name="connsiteY4-62" fmla="*/ 394951 h 1220846"/>
              <a:gd name="connsiteX5-63" fmla="*/ 737655 w 927699"/>
              <a:gd name="connsiteY5-64" fmla="*/ 1220846 h 1220846"/>
              <a:gd name="connsiteX6-65" fmla="*/ 190044 w 927699"/>
              <a:gd name="connsiteY6-66" fmla="*/ 1220846 h 1220846"/>
              <a:gd name="connsiteX7-67" fmla="*/ 190044 w 927699"/>
              <a:gd name="connsiteY7-68" fmla="*/ 456864 h 1220846"/>
              <a:gd name="connsiteX8-69" fmla="*/ 0 w 927699"/>
              <a:gd name="connsiteY8-70" fmla="*/ 456864 h 1220846"/>
              <a:gd name="connsiteX0-71" fmla="*/ 0 w 927699"/>
              <a:gd name="connsiteY0-72" fmla="*/ 456864 h 1220846"/>
              <a:gd name="connsiteX1-73" fmla="*/ 463850 w 927699"/>
              <a:gd name="connsiteY1-74" fmla="*/ 0 h 1220846"/>
              <a:gd name="connsiteX2-75" fmla="*/ 927699 w 927699"/>
              <a:gd name="connsiteY2-76" fmla="*/ 456864 h 1220846"/>
              <a:gd name="connsiteX3-77" fmla="*/ 873939 w 927699"/>
              <a:gd name="connsiteY3-78" fmla="*/ 493303 h 1220846"/>
              <a:gd name="connsiteX4-79" fmla="*/ 740037 w 927699"/>
              <a:gd name="connsiteY4-80" fmla="*/ 416383 h 1220846"/>
              <a:gd name="connsiteX5-81" fmla="*/ 737655 w 927699"/>
              <a:gd name="connsiteY5-82" fmla="*/ 1220846 h 1220846"/>
              <a:gd name="connsiteX6-83" fmla="*/ 190044 w 927699"/>
              <a:gd name="connsiteY6-84" fmla="*/ 1220846 h 1220846"/>
              <a:gd name="connsiteX7-85" fmla="*/ 190044 w 927699"/>
              <a:gd name="connsiteY7-86" fmla="*/ 456864 h 1220846"/>
              <a:gd name="connsiteX8-87" fmla="*/ 0 w 927699"/>
              <a:gd name="connsiteY8-88" fmla="*/ 456864 h 1220846"/>
              <a:gd name="connsiteX0-89" fmla="*/ 0 w 938009"/>
              <a:gd name="connsiteY0-90" fmla="*/ 456864 h 1220846"/>
              <a:gd name="connsiteX1-91" fmla="*/ 463850 w 938009"/>
              <a:gd name="connsiteY1-92" fmla="*/ 0 h 1220846"/>
              <a:gd name="connsiteX2-93" fmla="*/ 927699 w 938009"/>
              <a:gd name="connsiteY2-94" fmla="*/ 456864 h 1220846"/>
              <a:gd name="connsiteX3-95" fmla="*/ 873939 w 938009"/>
              <a:gd name="connsiteY3-96" fmla="*/ 493303 h 1220846"/>
              <a:gd name="connsiteX4-97" fmla="*/ 740037 w 938009"/>
              <a:gd name="connsiteY4-98" fmla="*/ 416383 h 1220846"/>
              <a:gd name="connsiteX5-99" fmla="*/ 737655 w 938009"/>
              <a:gd name="connsiteY5-100" fmla="*/ 1220846 h 1220846"/>
              <a:gd name="connsiteX6-101" fmla="*/ 190044 w 938009"/>
              <a:gd name="connsiteY6-102" fmla="*/ 1220846 h 1220846"/>
              <a:gd name="connsiteX7-103" fmla="*/ 190044 w 938009"/>
              <a:gd name="connsiteY7-104" fmla="*/ 456864 h 1220846"/>
              <a:gd name="connsiteX8-105" fmla="*/ 0 w 938009"/>
              <a:gd name="connsiteY8-106" fmla="*/ 456864 h 1220846"/>
              <a:gd name="connsiteX0-107" fmla="*/ 0 w 927699"/>
              <a:gd name="connsiteY0-108" fmla="*/ 456864 h 1220846"/>
              <a:gd name="connsiteX1-109" fmla="*/ 463850 w 927699"/>
              <a:gd name="connsiteY1-110" fmla="*/ 0 h 1220846"/>
              <a:gd name="connsiteX2-111" fmla="*/ 927699 w 927699"/>
              <a:gd name="connsiteY2-112" fmla="*/ 456864 h 1220846"/>
              <a:gd name="connsiteX3-113" fmla="*/ 873939 w 927699"/>
              <a:gd name="connsiteY3-114" fmla="*/ 493303 h 1220846"/>
              <a:gd name="connsiteX4-115" fmla="*/ 740037 w 927699"/>
              <a:gd name="connsiteY4-116" fmla="*/ 416383 h 1220846"/>
              <a:gd name="connsiteX5-117" fmla="*/ 737655 w 927699"/>
              <a:gd name="connsiteY5-118" fmla="*/ 1220846 h 1220846"/>
              <a:gd name="connsiteX6-119" fmla="*/ 190044 w 927699"/>
              <a:gd name="connsiteY6-120" fmla="*/ 1220846 h 1220846"/>
              <a:gd name="connsiteX7-121" fmla="*/ 190044 w 927699"/>
              <a:gd name="connsiteY7-122" fmla="*/ 456864 h 1220846"/>
              <a:gd name="connsiteX8-123" fmla="*/ 0 w 927699"/>
              <a:gd name="connsiteY8-124" fmla="*/ 456864 h 1220846"/>
              <a:gd name="connsiteX0-125" fmla="*/ 0 w 938796"/>
              <a:gd name="connsiteY0-126" fmla="*/ 456864 h 1220846"/>
              <a:gd name="connsiteX1-127" fmla="*/ 463850 w 938796"/>
              <a:gd name="connsiteY1-128" fmla="*/ 0 h 1220846"/>
              <a:gd name="connsiteX2-129" fmla="*/ 927699 w 938796"/>
              <a:gd name="connsiteY2-130" fmla="*/ 456864 h 1220846"/>
              <a:gd name="connsiteX3-131" fmla="*/ 873939 w 938796"/>
              <a:gd name="connsiteY3-132" fmla="*/ 493303 h 1220846"/>
              <a:gd name="connsiteX4-133" fmla="*/ 740037 w 938796"/>
              <a:gd name="connsiteY4-134" fmla="*/ 416383 h 1220846"/>
              <a:gd name="connsiteX5-135" fmla="*/ 737655 w 938796"/>
              <a:gd name="connsiteY5-136" fmla="*/ 1220846 h 1220846"/>
              <a:gd name="connsiteX6-137" fmla="*/ 190044 w 938796"/>
              <a:gd name="connsiteY6-138" fmla="*/ 1220846 h 1220846"/>
              <a:gd name="connsiteX7-139" fmla="*/ 190044 w 938796"/>
              <a:gd name="connsiteY7-140" fmla="*/ 456864 h 1220846"/>
              <a:gd name="connsiteX8-141" fmla="*/ 0 w 938796"/>
              <a:gd name="connsiteY8-142" fmla="*/ 456864 h 1220846"/>
              <a:gd name="connsiteX0-143" fmla="*/ 0 w 927699"/>
              <a:gd name="connsiteY0-144" fmla="*/ 456864 h 1220846"/>
              <a:gd name="connsiteX1-145" fmla="*/ 463850 w 927699"/>
              <a:gd name="connsiteY1-146" fmla="*/ 0 h 1220846"/>
              <a:gd name="connsiteX2-147" fmla="*/ 927699 w 927699"/>
              <a:gd name="connsiteY2-148" fmla="*/ 456864 h 1220846"/>
              <a:gd name="connsiteX3-149" fmla="*/ 873939 w 927699"/>
              <a:gd name="connsiteY3-150" fmla="*/ 493303 h 1220846"/>
              <a:gd name="connsiteX4-151" fmla="*/ 740037 w 927699"/>
              <a:gd name="connsiteY4-152" fmla="*/ 416383 h 1220846"/>
              <a:gd name="connsiteX5-153" fmla="*/ 737655 w 927699"/>
              <a:gd name="connsiteY5-154" fmla="*/ 1220846 h 1220846"/>
              <a:gd name="connsiteX6-155" fmla="*/ 190044 w 927699"/>
              <a:gd name="connsiteY6-156" fmla="*/ 1220846 h 1220846"/>
              <a:gd name="connsiteX7-157" fmla="*/ 190044 w 927699"/>
              <a:gd name="connsiteY7-158" fmla="*/ 456864 h 1220846"/>
              <a:gd name="connsiteX8-159" fmla="*/ 0 w 927699"/>
              <a:gd name="connsiteY8-160" fmla="*/ 456864 h 1220846"/>
              <a:gd name="connsiteX0-161" fmla="*/ 0 w 927699"/>
              <a:gd name="connsiteY0-162" fmla="*/ 456864 h 1220846"/>
              <a:gd name="connsiteX1-163" fmla="*/ 463850 w 927699"/>
              <a:gd name="connsiteY1-164" fmla="*/ 0 h 1220846"/>
              <a:gd name="connsiteX2-165" fmla="*/ 927699 w 927699"/>
              <a:gd name="connsiteY2-166" fmla="*/ 456864 h 1220846"/>
              <a:gd name="connsiteX3-167" fmla="*/ 873939 w 927699"/>
              <a:gd name="connsiteY3-168" fmla="*/ 493303 h 1220846"/>
              <a:gd name="connsiteX4-169" fmla="*/ 740037 w 927699"/>
              <a:gd name="connsiteY4-170" fmla="*/ 416383 h 1220846"/>
              <a:gd name="connsiteX5-171" fmla="*/ 737655 w 927699"/>
              <a:gd name="connsiteY5-172" fmla="*/ 1220846 h 1220846"/>
              <a:gd name="connsiteX6-173" fmla="*/ 190044 w 927699"/>
              <a:gd name="connsiteY6-174" fmla="*/ 1220846 h 1220846"/>
              <a:gd name="connsiteX7-175" fmla="*/ 190044 w 927699"/>
              <a:gd name="connsiteY7-176" fmla="*/ 456864 h 1220846"/>
              <a:gd name="connsiteX8-177" fmla="*/ 0 w 927699"/>
              <a:gd name="connsiteY8-178" fmla="*/ 456864 h 1220846"/>
              <a:gd name="connsiteX0-179" fmla="*/ 0 w 927699"/>
              <a:gd name="connsiteY0-180" fmla="*/ 456864 h 1220846"/>
              <a:gd name="connsiteX1-181" fmla="*/ 463850 w 927699"/>
              <a:gd name="connsiteY1-182" fmla="*/ 0 h 1220846"/>
              <a:gd name="connsiteX2-183" fmla="*/ 927699 w 927699"/>
              <a:gd name="connsiteY2-184" fmla="*/ 456864 h 1220846"/>
              <a:gd name="connsiteX3-185" fmla="*/ 873939 w 927699"/>
              <a:gd name="connsiteY3-186" fmla="*/ 493303 h 1220846"/>
              <a:gd name="connsiteX4-187" fmla="*/ 740037 w 927699"/>
              <a:gd name="connsiteY4-188" fmla="*/ 416383 h 1220846"/>
              <a:gd name="connsiteX5-189" fmla="*/ 737655 w 927699"/>
              <a:gd name="connsiteY5-190" fmla="*/ 1220846 h 1220846"/>
              <a:gd name="connsiteX6-191" fmla="*/ 190044 w 927699"/>
              <a:gd name="connsiteY6-192" fmla="*/ 1220846 h 1220846"/>
              <a:gd name="connsiteX7-193" fmla="*/ 190044 w 927699"/>
              <a:gd name="connsiteY7-194" fmla="*/ 456864 h 1220846"/>
              <a:gd name="connsiteX8-195" fmla="*/ 0 w 927699"/>
              <a:gd name="connsiteY8-196" fmla="*/ 456864 h 1220846"/>
              <a:gd name="connsiteX0-197" fmla="*/ 0 w 927699"/>
              <a:gd name="connsiteY0-198" fmla="*/ 456864 h 1220846"/>
              <a:gd name="connsiteX1-199" fmla="*/ 463850 w 927699"/>
              <a:gd name="connsiteY1-200" fmla="*/ 0 h 1220846"/>
              <a:gd name="connsiteX2-201" fmla="*/ 927699 w 927699"/>
              <a:gd name="connsiteY2-202" fmla="*/ 456864 h 1220846"/>
              <a:gd name="connsiteX3-203" fmla="*/ 873939 w 927699"/>
              <a:gd name="connsiteY3-204" fmla="*/ 493303 h 1220846"/>
              <a:gd name="connsiteX4-205" fmla="*/ 740037 w 927699"/>
              <a:gd name="connsiteY4-206" fmla="*/ 416383 h 1220846"/>
              <a:gd name="connsiteX5-207" fmla="*/ 737655 w 927699"/>
              <a:gd name="connsiteY5-208" fmla="*/ 1220846 h 1220846"/>
              <a:gd name="connsiteX6-209" fmla="*/ 190044 w 927699"/>
              <a:gd name="connsiteY6-210" fmla="*/ 1220846 h 1220846"/>
              <a:gd name="connsiteX7-211" fmla="*/ 190044 w 927699"/>
              <a:gd name="connsiteY7-212" fmla="*/ 456864 h 1220846"/>
              <a:gd name="connsiteX8-213" fmla="*/ 0 w 927699"/>
              <a:gd name="connsiteY8-214" fmla="*/ 456864 h 1220846"/>
              <a:gd name="connsiteX0-215" fmla="*/ 0 w 927699"/>
              <a:gd name="connsiteY0-216" fmla="*/ 456864 h 1220846"/>
              <a:gd name="connsiteX1-217" fmla="*/ 463850 w 927699"/>
              <a:gd name="connsiteY1-218" fmla="*/ 0 h 1220846"/>
              <a:gd name="connsiteX2-219" fmla="*/ 927699 w 927699"/>
              <a:gd name="connsiteY2-220" fmla="*/ 456864 h 1220846"/>
              <a:gd name="connsiteX3-221" fmla="*/ 873939 w 927699"/>
              <a:gd name="connsiteY3-222" fmla="*/ 493303 h 1220846"/>
              <a:gd name="connsiteX4-223" fmla="*/ 740037 w 927699"/>
              <a:gd name="connsiteY4-224" fmla="*/ 416383 h 1220846"/>
              <a:gd name="connsiteX5-225" fmla="*/ 737655 w 927699"/>
              <a:gd name="connsiteY5-226" fmla="*/ 1220846 h 1220846"/>
              <a:gd name="connsiteX6-227" fmla="*/ 190044 w 927699"/>
              <a:gd name="connsiteY6-228" fmla="*/ 1220846 h 1220846"/>
              <a:gd name="connsiteX7-229" fmla="*/ 190044 w 927699"/>
              <a:gd name="connsiteY7-230" fmla="*/ 456864 h 1220846"/>
              <a:gd name="connsiteX8-231" fmla="*/ 0 w 927699"/>
              <a:gd name="connsiteY8-232" fmla="*/ 456864 h 1220846"/>
              <a:gd name="connsiteX0-233" fmla="*/ 0 w 927699"/>
              <a:gd name="connsiteY0-234" fmla="*/ 456864 h 1220846"/>
              <a:gd name="connsiteX1-235" fmla="*/ 463850 w 927699"/>
              <a:gd name="connsiteY1-236" fmla="*/ 0 h 1220846"/>
              <a:gd name="connsiteX2-237" fmla="*/ 927699 w 927699"/>
              <a:gd name="connsiteY2-238" fmla="*/ 456864 h 1220846"/>
              <a:gd name="connsiteX3-239" fmla="*/ 873939 w 927699"/>
              <a:gd name="connsiteY3-240" fmla="*/ 493303 h 1220846"/>
              <a:gd name="connsiteX4-241" fmla="*/ 740037 w 927699"/>
              <a:gd name="connsiteY4-242" fmla="*/ 416383 h 1220846"/>
              <a:gd name="connsiteX5-243" fmla="*/ 737655 w 927699"/>
              <a:gd name="connsiteY5-244" fmla="*/ 1220846 h 1220846"/>
              <a:gd name="connsiteX6-245" fmla="*/ 190044 w 927699"/>
              <a:gd name="connsiteY6-246" fmla="*/ 1220846 h 1220846"/>
              <a:gd name="connsiteX7-247" fmla="*/ 190044 w 927699"/>
              <a:gd name="connsiteY7-248" fmla="*/ 456864 h 1220846"/>
              <a:gd name="connsiteX8-249" fmla="*/ 0 w 927699"/>
              <a:gd name="connsiteY8-250" fmla="*/ 456864 h 1220846"/>
              <a:gd name="connsiteX0-251" fmla="*/ 0 w 927699"/>
              <a:gd name="connsiteY0-252" fmla="*/ 456864 h 1220846"/>
              <a:gd name="connsiteX1-253" fmla="*/ 463850 w 927699"/>
              <a:gd name="connsiteY1-254" fmla="*/ 0 h 1220846"/>
              <a:gd name="connsiteX2-255" fmla="*/ 927699 w 927699"/>
              <a:gd name="connsiteY2-256" fmla="*/ 456864 h 1220846"/>
              <a:gd name="connsiteX3-257" fmla="*/ 873939 w 927699"/>
              <a:gd name="connsiteY3-258" fmla="*/ 493303 h 1220846"/>
              <a:gd name="connsiteX4-259" fmla="*/ 740037 w 927699"/>
              <a:gd name="connsiteY4-260" fmla="*/ 416383 h 1220846"/>
              <a:gd name="connsiteX5-261" fmla="*/ 737655 w 927699"/>
              <a:gd name="connsiteY5-262" fmla="*/ 1220846 h 1220846"/>
              <a:gd name="connsiteX6-263" fmla="*/ 190044 w 927699"/>
              <a:gd name="connsiteY6-264" fmla="*/ 1220846 h 1220846"/>
              <a:gd name="connsiteX7-265" fmla="*/ 190044 w 927699"/>
              <a:gd name="connsiteY7-266" fmla="*/ 414002 h 1220846"/>
              <a:gd name="connsiteX8-267" fmla="*/ 0 w 927699"/>
              <a:gd name="connsiteY8-268" fmla="*/ 456864 h 1220846"/>
              <a:gd name="connsiteX0-269" fmla="*/ 0 w 927699"/>
              <a:gd name="connsiteY0-270" fmla="*/ 456864 h 1220846"/>
              <a:gd name="connsiteX1-271" fmla="*/ 463850 w 927699"/>
              <a:gd name="connsiteY1-272" fmla="*/ 0 h 1220846"/>
              <a:gd name="connsiteX2-273" fmla="*/ 927699 w 927699"/>
              <a:gd name="connsiteY2-274" fmla="*/ 456864 h 1220846"/>
              <a:gd name="connsiteX3-275" fmla="*/ 873939 w 927699"/>
              <a:gd name="connsiteY3-276" fmla="*/ 493303 h 1220846"/>
              <a:gd name="connsiteX4-277" fmla="*/ 740037 w 927699"/>
              <a:gd name="connsiteY4-278" fmla="*/ 416383 h 1220846"/>
              <a:gd name="connsiteX5-279" fmla="*/ 737655 w 927699"/>
              <a:gd name="connsiteY5-280" fmla="*/ 1220846 h 1220846"/>
              <a:gd name="connsiteX6-281" fmla="*/ 190044 w 927699"/>
              <a:gd name="connsiteY6-282" fmla="*/ 1220846 h 1220846"/>
              <a:gd name="connsiteX7-283" fmla="*/ 201951 w 927699"/>
              <a:gd name="connsiteY7-284" fmla="*/ 411621 h 1220846"/>
              <a:gd name="connsiteX8-285" fmla="*/ 0 w 927699"/>
              <a:gd name="connsiteY8-286" fmla="*/ 456864 h 1220846"/>
              <a:gd name="connsiteX0-287" fmla="*/ 0 w 927699"/>
              <a:gd name="connsiteY0-288" fmla="*/ 456864 h 1220846"/>
              <a:gd name="connsiteX1-289" fmla="*/ 463850 w 927699"/>
              <a:gd name="connsiteY1-290" fmla="*/ 0 h 1220846"/>
              <a:gd name="connsiteX2-291" fmla="*/ 927699 w 927699"/>
              <a:gd name="connsiteY2-292" fmla="*/ 456864 h 1220846"/>
              <a:gd name="connsiteX3-293" fmla="*/ 873939 w 927699"/>
              <a:gd name="connsiteY3-294" fmla="*/ 493303 h 1220846"/>
              <a:gd name="connsiteX4-295" fmla="*/ 740037 w 927699"/>
              <a:gd name="connsiteY4-296" fmla="*/ 416383 h 1220846"/>
              <a:gd name="connsiteX5-297" fmla="*/ 737655 w 927699"/>
              <a:gd name="connsiteY5-298" fmla="*/ 1220846 h 1220846"/>
              <a:gd name="connsiteX6-299" fmla="*/ 190044 w 927699"/>
              <a:gd name="connsiteY6-300" fmla="*/ 1220846 h 1220846"/>
              <a:gd name="connsiteX7-301" fmla="*/ 185282 w 927699"/>
              <a:gd name="connsiteY7-302" fmla="*/ 418765 h 1220846"/>
              <a:gd name="connsiteX8-303" fmla="*/ 0 w 927699"/>
              <a:gd name="connsiteY8-304" fmla="*/ 456864 h 1220846"/>
              <a:gd name="connsiteX0-305" fmla="*/ 0 w 927699"/>
              <a:gd name="connsiteY0-306" fmla="*/ 456864 h 1220846"/>
              <a:gd name="connsiteX1-307" fmla="*/ 463850 w 927699"/>
              <a:gd name="connsiteY1-308" fmla="*/ 0 h 1220846"/>
              <a:gd name="connsiteX2-309" fmla="*/ 927699 w 927699"/>
              <a:gd name="connsiteY2-310" fmla="*/ 456864 h 1220846"/>
              <a:gd name="connsiteX3-311" fmla="*/ 873939 w 927699"/>
              <a:gd name="connsiteY3-312" fmla="*/ 493303 h 1220846"/>
              <a:gd name="connsiteX4-313" fmla="*/ 740037 w 927699"/>
              <a:gd name="connsiteY4-314" fmla="*/ 416383 h 1220846"/>
              <a:gd name="connsiteX5-315" fmla="*/ 737655 w 927699"/>
              <a:gd name="connsiteY5-316" fmla="*/ 1220846 h 1220846"/>
              <a:gd name="connsiteX6-317" fmla="*/ 190044 w 927699"/>
              <a:gd name="connsiteY6-318" fmla="*/ 1220846 h 1220846"/>
              <a:gd name="connsiteX7-319" fmla="*/ 185282 w 927699"/>
              <a:gd name="connsiteY7-320" fmla="*/ 418765 h 1220846"/>
              <a:gd name="connsiteX8-321" fmla="*/ 59551 w 927699"/>
              <a:gd name="connsiteY8-322" fmla="*/ 445678 h 1220846"/>
              <a:gd name="connsiteX9" fmla="*/ 0 w 927699"/>
              <a:gd name="connsiteY9" fmla="*/ 456864 h 1220846"/>
              <a:gd name="connsiteX0-323" fmla="*/ 0 w 927699"/>
              <a:gd name="connsiteY0-324" fmla="*/ 456864 h 1220846"/>
              <a:gd name="connsiteX1-325" fmla="*/ 463850 w 927699"/>
              <a:gd name="connsiteY1-326" fmla="*/ 0 h 1220846"/>
              <a:gd name="connsiteX2-327" fmla="*/ 927699 w 927699"/>
              <a:gd name="connsiteY2-328" fmla="*/ 456864 h 1220846"/>
              <a:gd name="connsiteX3-329" fmla="*/ 873939 w 927699"/>
              <a:gd name="connsiteY3-330" fmla="*/ 493303 h 1220846"/>
              <a:gd name="connsiteX4-331" fmla="*/ 740037 w 927699"/>
              <a:gd name="connsiteY4-332" fmla="*/ 416383 h 1220846"/>
              <a:gd name="connsiteX5-333" fmla="*/ 737655 w 927699"/>
              <a:gd name="connsiteY5-334" fmla="*/ 1220846 h 1220846"/>
              <a:gd name="connsiteX6-335" fmla="*/ 190044 w 927699"/>
              <a:gd name="connsiteY6-336" fmla="*/ 1220846 h 1220846"/>
              <a:gd name="connsiteX7-337" fmla="*/ 185282 w 927699"/>
              <a:gd name="connsiteY7-338" fmla="*/ 418765 h 1220846"/>
              <a:gd name="connsiteX8-339" fmla="*/ 52407 w 927699"/>
              <a:gd name="connsiteY8-340" fmla="*/ 493303 h 1220846"/>
              <a:gd name="connsiteX9-341" fmla="*/ 0 w 927699"/>
              <a:gd name="connsiteY9-342" fmla="*/ 456864 h 1220846"/>
              <a:gd name="connsiteX0-343" fmla="*/ 0 w 927699"/>
              <a:gd name="connsiteY0-344" fmla="*/ 456864 h 1220846"/>
              <a:gd name="connsiteX1-345" fmla="*/ 463850 w 927699"/>
              <a:gd name="connsiteY1-346" fmla="*/ 0 h 1220846"/>
              <a:gd name="connsiteX2-347" fmla="*/ 927699 w 927699"/>
              <a:gd name="connsiteY2-348" fmla="*/ 456864 h 1220846"/>
              <a:gd name="connsiteX3-349" fmla="*/ 873939 w 927699"/>
              <a:gd name="connsiteY3-350" fmla="*/ 493303 h 1220846"/>
              <a:gd name="connsiteX4-351" fmla="*/ 740037 w 927699"/>
              <a:gd name="connsiteY4-352" fmla="*/ 416383 h 1220846"/>
              <a:gd name="connsiteX5-353" fmla="*/ 737655 w 927699"/>
              <a:gd name="connsiteY5-354" fmla="*/ 1220846 h 1220846"/>
              <a:gd name="connsiteX6-355" fmla="*/ 190044 w 927699"/>
              <a:gd name="connsiteY6-356" fmla="*/ 1220846 h 1220846"/>
              <a:gd name="connsiteX7-357" fmla="*/ 185282 w 927699"/>
              <a:gd name="connsiteY7-358" fmla="*/ 418765 h 1220846"/>
              <a:gd name="connsiteX8-359" fmla="*/ 52407 w 927699"/>
              <a:gd name="connsiteY8-360" fmla="*/ 493303 h 1220846"/>
              <a:gd name="connsiteX9-361" fmla="*/ 0 w 927699"/>
              <a:gd name="connsiteY9-362" fmla="*/ 456864 h 1220846"/>
              <a:gd name="connsiteX0-363" fmla="*/ 0 w 927699"/>
              <a:gd name="connsiteY0-364" fmla="*/ 456864 h 1220846"/>
              <a:gd name="connsiteX1-365" fmla="*/ 463850 w 927699"/>
              <a:gd name="connsiteY1-366" fmla="*/ 0 h 1220846"/>
              <a:gd name="connsiteX2-367" fmla="*/ 927699 w 927699"/>
              <a:gd name="connsiteY2-368" fmla="*/ 456864 h 1220846"/>
              <a:gd name="connsiteX3-369" fmla="*/ 873939 w 927699"/>
              <a:gd name="connsiteY3-370" fmla="*/ 493303 h 1220846"/>
              <a:gd name="connsiteX4-371" fmla="*/ 740037 w 927699"/>
              <a:gd name="connsiteY4-372" fmla="*/ 416383 h 1220846"/>
              <a:gd name="connsiteX5-373" fmla="*/ 737655 w 927699"/>
              <a:gd name="connsiteY5-374" fmla="*/ 1220846 h 1220846"/>
              <a:gd name="connsiteX6-375" fmla="*/ 190044 w 927699"/>
              <a:gd name="connsiteY6-376" fmla="*/ 1220846 h 1220846"/>
              <a:gd name="connsiteX7-377" fmla="*/ 185282 w 927699"/>
              <a:gd name="connsiteY7-378" fmla="*/ 418765 h 1220846"/>
              <a:gd name="connsiteX8-379" fmla="*/ 52407 w 927699"/>
              <a:gd name="connsiteY8-380" fmla="*/ 493303 h 1220846"/>
              <a:gd name="connsiteX9-381" fmla="*/ 0 w 927699"/>
              <a:gd name="connsiteY9-382" fmla="*/ 456864 h 1220846"/>
              <a:gd name="connsiteX0-383" fmla="*/ 0 w 927699"/>
              <a:gd name="connsiteY0-384" fmla="*/ 456864 h 1220846"/>
              <a:gd name="connsiteX1-385" fmla="*/ 463850 w 927699"/>
              <a:gd name="connsiteY1-386" fmla="*/ 0 h 1220846"/>
              <a:gd name="connsiteX2-387" fmla="*/ 927699 w 927699"/>
              <a:gd name="connsiteY2-388" fmla="*/ 456864 h 1220846"/>
              <a:gd name="connsiteX3-389" fmla="*/ 873939 w 927699"/>
              <a:gd name="connsiteY3-390" fmla="*/ 493303 h 1220846"/>
              <a:gd name="connsiteX4-391" fmla="*/ 740037 w 927699"/>
              <a:gd name="connsiteY4-392" fmla="*/ 416383 h 1220846"/>
              <a:gd name="connsiteX5-393" fmla="*/ 737655 w 927699"/>
              <a:gd name="connsiteY5-394" fmla="*/ 1220846 h 1220846"/>
              <a:gd name="connsiteX6-395" fmla="*/ 190044 w 927699"/>
              <a:gd name="connsiteY6-396" fmla="*/ 1220846 h 1220846"/>
              <a:gd name="connsiteX7-397" fmla="*/ 185282 w 927699"/>
              <a:gd name="connsiteY7-398" fmla="*/ 418765 h 1220846"/>
              <a:gd name="connsiteX8-399" fmla="*/ 52407 w 927699"/>
              <a:gd name="connsiteY8-400" fmla="*/ 493303 h 1220846"/>
              <a:gd name="connsiteX9-401" fmla="*/ 0 w 927699"/>
              <a:gd name="connsiteY9-402" fmla="*/ 456864 h 12208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341" y="connsiteY9-342"/>
              </a:cxn>
            </a:cxnLst>
            <a:rect l="l" t="t" r="r" b="b"/>
            <a:pathLst>
              <a:path w="927699" h="1220846">
                <a:moveTo>
                  <a:pt x="0" y="456864"/>
                </a:moveTo>
                <a:lnTo>
                  <a:pt x="463850" y="0"/>
                </a:lnTo>
                <a:cubicBezTo>
                  <a:pt x="618466" y="152288"/>
                  <a:pt x="618302" y="156939"/>
                  <a:pt x="927699" y="456864"/>
                </a:cubicBezTo>
                <a:cubicBezTo>
                  <a:pt x="914542" y="488060"/>
                  <a:pt x="915671" y="488300"/>
                  <a:pt x="873939" y="493303"/>
                </a:cubicBezTo>
                <a:lnTo>
                  <a:pt x="740037" y="416383"/>
                </a:lnTo>
                <a:cubicBezTo>
                  <a:pt x="740831" y="686125"/>
                  <a:pt x="736861" y="951104"/>
                  <a:pt x="737655" y="1220846"/>
                </a:cubicBezTo>
                <a:lnTo>
                  <a:pt x="190044" y="1220846"/>
                </a:lnTo>
                <a:cubicBezTo>
                  <a:pt x="188457" y="953486"/>
                  <a:pt x="186869" y="686125"/>
                  <a:pt x="185282" y="418765"/>
                </a:cubicBezTo>
                <a:lnTo>
                  <a:pt x="52407" y="493303"/>
                </a:lnTo>
                <a:cubicBezTo>
                  <a:pt x="11125" y="485918"/>
                  <a:pt x="19850" y="488060"/>
                  <a:pt x="0" y="456864"/>
                </a:cubicBezTo>
                <a:close/>
              </a:path>
            </a:pathLst>
          </a:custGeom>
          <a:blipFill>
            <a:blip r:embed="rId4"/>
            <a:stretch>
              <a:fillRect/>
            </a:stretch>
          </a:blipFill>
          <a:ln>
            <a:noFill/>
          </a:ln>
          <a:effectLst>
            <a:outerShdw blurRad="63500" dist="508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直角三角形 4"/>
          <p:cNvSpPr/>
          <p:nvPr/>
        </p:nvSpPr>
        <p:spPr bwMode="auto">
          <a:xfrm flipV="1">
            <a:off x="7932063" y="2975924"/>
            <a:ext cx="549659" cy="548053"/>
          </a:xfrm>
          <a:prstGeom prst="rtTriangle">
            <a:avLst/>
          </a:prstGeom>
          <a:blipFill>
            <a:blip r:embed="rId4"/>
            <a:stretch>
              <a:fillRect/>
            </a:stretch>
          </a:blipFill>
          <a:ln>
            <a:noFill/>
          </a:ln>
          <a:effectLst>
            <a:outerShdw blurRad="177800" dist="25400" dir="8520000" sx="89000" sy="89000" kx="12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5"/>
          <p:cNvSpPr/>
          <p:nvPr/>
        </p:nvSpPr>
        <p:spPr bwMode="auto">
          <a:xfrm>
            <a:off x="6063102" y="2975326"/>
            <a:ext cx="1868707" cy="551866"/>
          </a:xfrm>
          <a:custGeom>
            <a:avLst/>
            <a:gdLst/>
            <a:ahLst/>
            <a:cxnLst/>
            <a:rect l="l" t="t" r="r" b="b"/>
            <a:pathLst>
              <a:path w="1846240" h="545393">
                <a:moveTo>
                  <a:pt x="660442" y="0"/>
                </a:moveTo>
                <a:lnTo>
                  <a:pt x="1415715" y="0"/>
                </a:lnTo>
                <a:lnTo>
                  <a:pt x="1415716" y="274"/>
                </a:lnTo>
                <a:lnTo>
                  <a:pt x="1846240" y="274"/>
                </a:lnTo>
                <a:lnTo>
                  <a:pt x="1846240" y="545393"/>
                </a:lnTo>
                <a:lnTo>
                  <a:pt x="1415541" y="545393"/>
                </a:lnTo>
                <a:lnTo>
                  <a:pt x="1345001" y="545393"/>
                </a:lnTo>
                <a:lnTo>
                  <a:pt x="1345001" y="545124"/>
                </a:lnTo>
                <a:lnTo>
                  <a:pt x="0" y="540000"/>
                </a:lnTo>
                <a:close/>
              </a:path>
            </a:pathLst>
          </a:custGeom>
          <a:blipFill>
            <a:blip r:embed="rId4"/>
            <a:stretch>
              <a:fillRect/>
            </a:stretch>
          </a:blip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Picture 3"/>
          <p:cNvPicPr>
            <a:picLocks noChangeAspect="1" noChangeArrowheads="1"/>
          </p:cNvPicPr>
          <p:nvPr/>
        </p:nvPicPr>
        <p:blipFill>
          <a:blip r:embed="rId5">
            <a:biLevel thresh="25000"/>
            <a:extLst>
              <a:ext uri="{28A0092B-C50C-407E-A947-70E740481C1C}">
                <a14:useLocalDpi xmlns:a14="http://schemas.microsoft.com/office/drawing/2010/main" val="0"/>
              </a:ext>
            </a:extLst>
          </a:blip>
          <a:srcRect l="2766" r="7205" b="57680"/>
          <a:stretch>
            <a:fillRect/>
          </a:stretch>
        </p:blipFill>
        <p:spPr bwMode="auto">
          <a:xfrm rot="8446870" flipH="1">
            <a:off x="5518057" y="3143294"/>
            <a:ext cx="2040533" cy="4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矩形 39"/>
          <p:cNvSpPr/>
          <p:nvPr/>
        </p:nvSpPr>
        <p:spPr>
          <a:xfrm flipH="1">
            <a:off x="7737591" y="2972711"/>
            <a:ext cx="194471" cy="548052"/>
          </a:xfrm>
          <a:custGeom>
            <a:avLst/>
            <a:gdLst>
              <a:gd name="connsiteX0" fmla="*/ 0 w 523309"/>
              <a:gd name="connsiteY0" fmla="*/ 0 h 926067"/>
              <a:gd name="connsiteX1" fmla="*/ 523309 w 523309"/>
              <a:gd name="connsiteY1" fmla="*/ 0 h 926067"/>
              <a:gd name="connsiteX2" fmla="*/ 523309 w 523309"/>
              <a:gd name="connsiteY2" fmla="*/ 926067 h 926067"/>
              <a:gd name="connsiteX3" fmla="*/ 0 w 523309"/>
              <a:gd name="connsiteY3" fmla="*/ 926067 h 926067"/>
              <a:gd name="connsiteX4" fmla="*/ 0 w 523309"/>
              <a:gd name="connsiteY4" fmla="*/ 0 h 926067"/>
              <a:gd name="connsiteX0-1" fmla="*/ 0 w 523309"/>
              <a:gd name="connsiteY0-2" fmla="*/ 0 h 926067"/>
              <a:gd name="connsiteX1-3" fmla="*/ 523309 w 523309"/>
              <a:gd name="connsiteY1-4" fmla="*/ 0 h 926067"/>
              <a:gd name="connsiteX2-5" fmla="*/ 0 w 523309"/>
              <a:gd name="connsiteY2-6" fmla="*/ 926067 h 926067"/>
              <a:gd name="connsiteX3-7" fmla="*/ 0 w 523309"/>
              <a:gd name="connsiteY3-8" fmla="*/ 0 h 926067"/>
            </a:gdLst>
            <a:ahLst/>
            <a:cxnLst>
              <a:cxn ang="0">
                <a:pos x="connsiteX0-1" y="connsiteY0-2"/>
              </a:cxn>
              <a:cxn ang="0">
                <a:pos x="connsiteX1-3" y="connsiteY1-4"/>
              </a:cxn>
              <a:cxn ang="0">
                <a:pos x="connsiteX2-5" y="connsiteY2-6"/>
              </a:cxn>
              <a:cxn ang="0">
                <a:pos x="connsiteX3-7" y="connsiteY3-8"/>
              </a:cxn>
            </a:cxnLst>
            <a:rect l="l" t="t" r="r" b="b"/>
            <a:pathLst>
              <a:path w="523309" h="926067">
                <a:moveTo>
                  <a:pt x="0" y="0"/>
                </a:moveTo>
                <a:lnTo>
                  <a:pt x="523309" y="0"/>
                </a:lnTo>
                <a:lnTo>
                  <a:pt x="0" y="926067"/>
                </a:lnTo>
                <a:lnTo>
                  <a:pt x="0" y="0"/>
                </a:lnTo>
                <a:close/>
              </a:path>
            </a:pathLst>
          </a:custGeom>
          <a:gradFill>
            <a:gsLst>
              <a:gs pos="0">
                <a:schemeClr val="bg1">
                  <a:alpha val="0"/>
                </a:schemeClr>
              </a:gs>
              <a:gs pos="100000">
                <a:schemeClr val="tx1">
                  <a:alpha val="16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矩形 68"/>
          <p:cNvSpPr/>
          <p:nvPr/>
        </p:nvSpPr>
        <p:spPr>
          <a:xfrm>
            <a:off x="7902161" y="1921903"/>
            <a:ext cx="609461" cy="523220"/>
          </a:xfrm>
          <a:prstGeom prst="rect">
            <a:avLst/>
          </a:prstGeom>
        </p:spPr>
        <p:txBody>
          <a:bodyPr wrap="none">
            <a:spAutoFit/>
          </a:bodyPr>
          <a:lstStyle/>
          <a:p>
            <a:pPr algn="ctr"/>
            <a:r>
              <a:rPr lang="en-US" altLang="zh-CN" sz="2800" dirty="0">
                <a:solidFill>
                  <a:schemeClr val="bg1"/>
                </a:solidFill>
                <a:latin typeface="+mj-lt"/>
              </a:rPr>
              <a:t>01</a:t>
            </a:r>
          </a:p>
        </p:txBody>
      </p:sp>
      <p:grpSp>
        <p:nvGrpSpPr>
          <p:cNvPr id="39" name="组合 73"/>
          <p:cNvGrpSpPr/>
          <p:nvPr/>
        </p:nvGrpSpPr>
        <p:grpSpPr>
          <a:xfrm>
            <a:off x="6946070" y="2978851"/>
            <a:ext cx="506645" cy="506645"/>
            <a:chOff x="1319543" y="1686014"/>
            <a:chExt cx="506645" cy="506645"/>
          </a:xfrm>
          <a:effectLst>
            <a:reflection blurRad="6350" stA="52000" endA="300" endPos="35000" dir="5400000" sy="-100000" algn="bl" rotWithShape="0"/>
          </a:effectLst>
        </p:grpSpPr>
        <p:sp>
          <p:nvSpPr>
            <p:cNvPr id="40" name="椭圆 74"/>
            <p:cNvSpPr/>
            <p:nvPr/>
          </p:nvSpPr>
          <p:spPr>
            <a:xfrm rot="2871423">
              <a:off x="1522201" y="1888672"/>
              <a:ext cx="101329" cy="101329"/>
            </a:xfrm>
            <a:prstGeom prst="ellipse">
              <a:avLst/>
            </a:prstGeom>
            <a:solidFill>
              <a:schemeClr val="bg1">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弧形 75"/>
            <p:cNvSpPr/>
            <p:nvPr/>
          </p:nvSpPr>
          <p:spPr>
            <a:xfrm rot="2871423">
              <a:off x="1420872" y="1787343"/>
              <a:ext cx="303987" cy="303987"/>
            </a:xfrm>
            <a:prstGeom prst="arc">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5" name="弧形 76"/>
            <p:cNvSpPr/>
            <p:nvPr/>
          </p:nvSpPr>
          <p:spPr>
            <a:xfrm rot="2871423">
              <a:off x="1370208" y="1736679"/>
              <a:ext cx="405316" cy="405316"/>
            </a:xfrm>
            <a:prstGeom prst="arc">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6" name="弧形 77"/>
            <p:cNvSpPr/>
            <p:nvPr/>
          </p:nvSpPr>
          <p:spPr>
            <a:xfrm rot="2871423">
              <a:off x="1319543" y="1686014"/>
              <a:ext cx="506645" cy="506645"/>
            </a:xfrm>
            <a:prstGeom prst="arc">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9" name="弧形 78"/>
            <p:cNvSpPr/>
            <p:nvPr/>
          </p:nvSpPr>
          <p:spPr>
            <a:xfrm rot="2871423">
              <a:off x="1420872" y="1787343"/>
              <a:ext cx="303987" cy="303987"/>
            </a:xfrm>
            <a:prstGeom prst="arc">
              <a:avLst>
                <a:gd name="adj1" fmla="val 5326050"/>
                <a:gd name="adj2" fmla="val 10634375"/>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弧形 79"/>
            <p:cNvSpPr/>
            <p:nvPr/>
          </p:nvSpPr>
          <p:spPr>
            <a:xfrm rot="2871423">
              <a:off x="1370208" y="1736679"/>
              <a:ext cx="405316" cy="405316"/>
            </a:xfrm>
            <a:prstGeom prst="arc">
              <a:avLst>
                <a:gd name="adj1" fmla="val 5299373"/>
                <a:gd name="adj2" fmla="val 10617012"/>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1" name="弧形 80"/>
            <p:cNvSpPr/>
            <p:nvPr/>
          </p:nvSpPr>
          <p:spPr>
            <a:xfrm rot="2871423">
              <a:off x="1319543" y="1686014"/>
              <a:ext cx="506645" cy="506645"/>
            </a:xfrm>
            <a:prstGeom prst="arc">
              <a:avLst>
                <a:gd name="adj1" fmla="val 5198408"/>
                <a:gd name="adj2" fmla="val 10677568"/>
              </a:avLst>
            </a:prstGeom>
            <a:ln w="12700" cmpd="sng">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53" name="上箭头 3"/>
          <p:cNvSpPr/>
          <p:nvPr/>
        </p:nvSpPr>
        <p:spPr bwMode="auto">
          <a:xfrm>
            <a:off x="9051473" y="2275846"/>
            <a:ext cx="940208" cy="1235932"/>
          </a:xfrm>
          <a:custGeom>
            <a:avLst/>
            <a:gdLst>
              <a:gd name="connsiteX0" fmla="*/ 0 w 927699"/>
              <a:gd name="connsiteY0" fmla="*/ 456864 h 1220846"/>
              <a:gd name="connsiteX1" fmla="*/ 463850 w 927699"/>
              <a:gd name="connsiteY1" fmla="*/ 0 h 1220846"/>
              <a:gd name="connsiteX2" fmla="*/ 927699 w 927699"/>
              <a:gd name="connsiteY2" fmla="*/ 456864 h 1220846"/>
              <a:gd name="connsiteX3" fmla="*/ 737655 w 927699"/>
              <a:gd name="connsiteY3" fmla="*/ 456864 h 1220846"/>
              <a:gd name="connsiteX4" fmla="*/ 737655 w 927699"/>
              <a:gd name="connsiteY4" fmla="*/ 1220846 h 1220846"/>
              <a:gd name="connsiteX5" fmla="*/ 190044 w 927699"/>
              <a:gd name="connsiteY5" fmla="*/ 1220846 h 1220846"/>
              <a:gd name="connsiteX6" fmla="*/ 190044 w 927699"/>
              <a:gd name="connsiteY6" fmla="*/ 456864 h 1220846"/>
              <a:gd name="connsiteX7" fmla="*/ 0 w 927699"/>
              <a:gd name="connsiteY7" fmla="*/ 456864 h 1220846"/>
              <a:gd name="connsiteX0-1" fmla="*/ 0 w 927699"/>
              <a:gd name="connsiteY0-2" fmla="*/ 456864 h 1220846"/>
              <a:gd name="connsiteX1-3" fmla="*/ 463850 w 927699"/>
              <a:gd name="connsiteY1-4" fmla="*/ 0 h 1220846"/>
              <a:gd name="connsiteX2-5" fmla="*/ 927699 w 927699"/>
              <a:gd name="connsiteY2-6" fmla="*/ 456864 h 1220846"/>
              <a:gd name="connsiteX3-7" fmla="*/ 847745 w 927699"/>
              <a:gd name="connsiteY3-8" fmla="*/ 455203 h 1220846"/>
              <a:gd name="connsiteX4-9" fmla="*/ 737655 w 927699"/>
              <a:gd name="connsiteY4-10" fmla="*/ 456864 h 1220846"/>
              <a:gd name="connsiteX5-11" fmla="*/ 737655 w 927699"/>
              <a:gd name="connsiteY5-12" fmla="*/ 1220846 h 1220846"/>
              <a:gd name="connsiteX6-13" fmla="*/ 190044 w 927699"/>
              <a:gd name="connsiteY6-14" fmla="*/ 1220846 h 1220846"/>
              <a:gd name="connsiteX7-15" fmla="*/ 190044 w 927699"/>
              <a:gd name="connsiteY7-16" fmla="*/ 456864 h 1220846"/>
              <a:gd name="connsiteX8" fmla="*/ 0 w 927699"/>
              <a:gd name="connsiteY8" fmla="*/ 456864 h 1220846"/>
              <a:gd name="connsiteX0-17" fmla="*/ 0 w 927699"/>
              <a:gd name="connsiteY0-18" fmla="*/ 456864 h 1220846"/>
              <a:gd name="connsiteX1-19" fmla="*/ 463850 w 927699"/>
              <a:gd name="connsiteY1-20" fmla="*/ 0 h 1220846"/>
              <a:gd name="connsiteX2-21" fmla="*/ 927699 w 927699"/>
              <a:gd name="connsiteY2-22" fmla="*/ 456864 h 1220846"/>
              <a:gd name="connsiteX3-23" fmla="*/ 873939 w 927699"/>
              <a:gd name="connsiteY3-24" fmla="*/ 493303 h 1220846"/>
              <a:gd name="connsiteX4-25" fmla="*/ 737655 w 927699"/>
              <a:gd name="connsiteY4-26" fmla="*/ 456864 h 1220846"/>
              <a:gd name="connsiteX5-27" fmla="*/ 737655 w 927699"/>
              <a:gd name="connsiteY5-28" fmla="*/ 1220846 h 1220846"/>
              <a:gd name="connsiteX6-29" fmla="*/ 190044 w 927699"/>
              <a:gd name="connsiteY6-30" fmla="*/ 1220846 h 1220846"/>
              <a:gd name="connsiteX7-31" fmla="*/ 190044 w 927699"/>
              <a:gd name="connsiteY7-32" fmla="*/ 456864 h 1220846"/>
              <a:gd name="connsiteX8-33" fmla="*/ 0 w 927699"/>
              <a:gd name="connsiteY8-34" fmla="*/ 456864 h 1220846"/>
              <a:gd name="connsiteX0-35" fmla="*/ 0 w 927699"/>
              <a:gd name="connsiteY0-36" fmla="*/ 456864 h 1220846"/>
              <a:gd name="connsiteX1-37" fmla="*/ 463850 w 927699"/>
              <a:gd name="connsiteY1-38" fmla="*/ 0 h 1220846"/>
              <a:gd name="connsiteX2-39" fmla="*/ 927699 w 927699"/>
              <a:gd name="connsiteY2-40" fmla="*/ 456864 h 1220846"/>
              <a:gd name="connsiteX3-41" fmla="*/ 873939 w 927699"/>
              <a:gd name="connsiteY3-42" fmla="*/ 493303 h 1220846"/>
              <a:gd name="connsiteX4-43" fmla="*/ 735274 w 927699"/>
              <a:gd name="connsiteY4-44" fmla="*/ 411620 h 1220846"/>
              <a:gd name="connsiteX5-45" fmla="*/ 737655 w 927699"/>
              <a:gd name="connsiteY5-46" fmla="*/ 1220846 h 1220846"/>
              <a:gd name="connsiteX6-47" fmla="*/ 190044 w 927699"/>
              <a:gd name="connsiteY6-48" fmla="*/ 1220846 h 1220846"/>
              <a:gd name="connsiteX7-49" fmla="*/ 190044 w 927699"/>
              <a:gd name="connsiteY7-50" fmla="*/ 456864 h 1220846"/>
              <a:gd name="connsiteX8-51" fmla="*/ 0 w 927699"/>
              <a:gd name="connsiteY8-52" fmla="*/ 456864 h 1220846"/>
              <a:gd name="connsiteX0-53" fmla="*/ 0 w 927699"/>
              <a:gd name="connsiteY0-54" fmla="*/ 456864 h 1220846"/>
              <a:gd name="connsiteX1-55" fmla="*/ 463850 w 927699"/>
              <a:gd name="connsiteY1-56" fmla="*/ 0 h 1220846"/>
              <a:gd name="connsiteX2-57" fmla="*/ 927699 w 927699"/>
              <a:gd name="connsiteY2-58" fmla="*/ 456864 h 1220846"/>
              <a:gd name="connsiteX3-59" fmla="*/ 873939 w 927699"/>
              <a:gd name="connsiteY3-60" fmla="*/ 493303 h 1220846"/>
              <a:gd name="connsiteX4-61" fmla="*/ 720987 w 927699"/>
              <a:gd name="connsiteY4-62" fmla="*/ 394951 h 1220846"/>
              <a:gd name="connsiteX5-63" fmla="*/ 737655 w 927699"/>
              <a:gd name="connsiteY5-64" fmla="*/ 1220846 h 1220846"/>
              <a:gd name="connsiteX6-65" fmla="*/ 190044 w 927699"/>
              <a:gd name="connsiteY6-66" fmla="*/ 1220846 h 1220846"/>
              <a:gd name="connsiteX7-67" fmla="*/ 190044 w 927699"/>
              <a:gd name="connsiteY7-68" fmla="*/ 456864 h 1220846"/>
              <a:gd name="connsiteX8-69" fmla="*/ 0 w 927699"/>
              <a:gd name="connsiteY8-70" fmla="*/ 456864 h 1220846"/>
              <a:gd name="connsiteX0-71" fmla="*/ 0 w 927699"/>
              <a:gd name="connsiteY0-72" fmla="*/ 456864 h 1220846"/>
              <a:gd name="connsiteX1-73" fmla="*/ 463850 w 927699"/>
              <a:gd name="connsiteY1-74" fmla="*/ 0 h 1220846"/>
              <a:gd name="connsiteX2-75" fmla="*/ 927699 w 927699"/>
              <a:gd name="connsiteY2-76" fmla="*/ 456864 h 1220846"/>
              <a:gd name="connsiteX3-77" fmla="*/ 873939 w 927699"/>
              <a:gd name="connsiteY3-78" fmla="*/ 493303 h 1220846"/>
              <a:gd name="connsiteX4-79" fmla="*/ 740037 w 927699"/>
              <a:gd name="connsiteY4-80" fmla="*/ 416383 h 1220846"/>
              <a:gd name="connsiteX5-81" fmla="*/ 737655 w 927699"/>
              <a:gd name="connsiteY5-82" fmla="*/ 1220846 h 1220846"/>
              <a:gd name="connsiteX6-83" fmla="*/ 190044 w 927699"/>
              <a:gd name="connsiteY6-84" fmla="*/ 1220846 h 1220846"/>
              <a:gd name="connsiteX7-85" fmla="*/ 190044 w 927699"/>
              <a:gd name="connsiteY7-86" fmla="*/ 456864 h 1220846"/>
              <a:gd name="connsiteX8-87" fmla="*/ 0 w 927699"/>
              <a:gd name="connsiteY8-88" fmla="*/ 456864 h 1220846"/>
              <a:gd name="connsiteX0-89" fmla="*/ 0 w 938009"/>
              <a:gd name="connsiteY0-90" fmla="*/ 456864 h 1220846"/>
              <a:gd name="connsiteX1-91" fmla="*/ 463850 w 938009"/>
              <a:gd name="connsiteY1-92" fmla="*/ 0 h 1220846"/>
              <a:gd name="connsiteX2-93" fmla="*/ 927699 w 938009"/>
              <a:gd name="connsiteY2-94" fmla="*/ 456864 h 1220846"/>
              <a:gd name="connsiteX3-95" fmla="*/ 873939 w 938009"/>
              <a:gd name="connsiteY3-96" fmla="*/ 493303 h 1220846"/>
              <a:gd name="connsiteX4-97" fmla="*/ 740037 w 938009"/>
              <a:gd name="connsiteY4-98" fmla="*/ 416383 h 1220846"/>
              <a:gd name="connsiteX5-99" fmla="*/ 737655 w 938009"/>
              <a:gd name="connsiteY5-100" fmla="*/ 1220846 h 1220846"/>
              <a:gd name="connsiteX6-101" fmla="*/ 190044 w 938009"/>
              <a:gd name="connsiteY6-102" fmla="*/ 1220846 h 1220846"/>
              <a:gd name="connsiteX7-103" fmla="*/ 190044 w 938009"/>
              <a:gd name="connsiteY7-104" fmla="*/ 456864 h 1220846"/>
              <a:gd name="connsiteX8-105" fmla="*/ 0 w 938009"/>
              <a:gd name="connsiteY8-106" fmla="*/ 456864 h 1220846"/>
              <a:gd name="connsiteX0-107" fmla="*/ 0 w 927699"/>
              <a:gd name="connsiteY0-108" fmla="*/ 456864 h 1220846"/>
              <a:gd name="connsiteX1-109" fmla="*/ 463850 w 927699"/>
              <a:gd name="connsiteY1-110" fmla="*/ 0 h 1220846"/>
              <a:gd name="connsiteX2-111" fmla="*/ 927699 w 927699"/>
              <a:gd name="connsiteY2-112" fmla="*/ 456864 h 1220846"/>
              <a:gd name="connsiteX3-113" fmla="*/ 873939 w 927699"/>
              <a:gd name="connsiteY3-114" fmla="*/ 493303 h 1220846"/>
              <a:gd name="connsiteX4-115" fmla="*/ 740037 w 927699"/>
              <a:gd name="connsiteY4-116" fmla="*/ 416383 h 1220846"/>
              <a:gd name="connsiteX5-117" fmla="*/ 737655 w 927699"/>
              <a:gd name="connsiteY5-118" fmla="*/ 1220846 h 1220846"/>
              <a:gd name="connsiteX6-119" fmla="*/ 190044 w 927699"/>
              <a:gd name="connsiteY6-120" fmla="*/ 1220846 h 1220846"/>
              <a:gd name="connsiteX7-121" fmla="*/ 190044 w 927699"/>
              <a:gd name="connsiteY7-122" fmla="*/ 456864 h 1220846"/>
              <a:gd name="connsiteX8-123" fmla="*/ 0 w 927699"/>
              <a:gd name="connsiteY8-124" fmla="*/ 456864 h 1220846"/>
              <a:gd name="connsiteX0-125" fmla="*/ 0 w 938796"/>
              <a:gd name="connsiteY0-126" fmla="*/ 456864 h 1220846"/>
              <a:gd name="connsiteX1-127" fmla="*/ 463850 w 938796"/>
              <a:gd name="connsiteY1-128" fmla="*/ 0 h 1220846"/>
              <a:gd name="connsiteX2-129" fmla="*/ 927699 w 938796"/>
              <a:gd name="connsiteY2-130" fmla="*/ 456864 h 1220846"/>
              <a:gd name="connsiteX3-131" fmla="*/ 873939 w 938796"/>
              <a:gd name="connsiteY3-132" fmla="*/ 493303 h 1220846"/>
              <a:gd name="connsiteX4-133" fmla="*/ 740037 w 938796"/>
              <a:gd name="connsiteY4-134" fmla="*/ 416383 h 1220846"/>
              <a:gd name="connsiteX5-135" fmla="*/ 737655 w 938796"/>
              <a:gd name="connsiteY5-136" fmla="*/ 1220846 h 1220846"/>
              <a:gd name="connsiteX6-137" fmla="*/ 190044 w 938796"/>
              <a:gd name="connsiteY6-138" fmla="*/ 1220846 h 1220846"/>
              <a:gd name="connsiteX7-139" fmla="*/ 190044 w 938796"/>
              <a:gd name="connsiteY7-140" fmla="*/ 456864 h 1220846"/>
              <a:gd name="connsiteX8-141" fmla="*/ 0 w 938796"/>
              <a:gd name="connsiteY8-142" fmla="*/ 456864 h 1220846"/>
              <a:gd name="connsiteX0-143" fmla="*/ 0 w 927699"/>
              <a:gd name="connsiteY0-144" fmla="*/ 456864 h 1220846"/>
              <a:gd name="connsiteX1-145" fmla="*/ 463850 w 927699"/>
              <a:gd name="connsiteY1-146" fmla="*/ 0 h 1220846"/>
              <a:gd name="connsiteX2-147" fmla="*/ 927699 w 927699"/>
              <a:gd name="connsiteY2-148" fmla="*/ 456864 h 1220846"/>
              <a:gd name="connsiteX3-149" fmla="*/ 873939 w 927699"/>
              <a:gd name="connsiteY3-150" fmla="*/ 493303 h 1220846"/>
              <a:gd name="connsiteX4-151" fmla="*/ 740037 w 927699"/>
              <a:gd name="connsiteY4-152" fmla="*/ 416383 h 1220846"/>
              <a:gd name="connsiteX5-153" fmla="*/ 737655 w 927699"/>
              <a:gd name="connsiteY5-154" fmla="*/ 1220846 h 1220846"/>
              <a:gd name="connsiteX6-155" fmla="*/ 190044 w 927699"/>
              <a:gd name="connsiteY6-156" fmla="*/ 1220846 h 1220846"/>
              <a:gd name="connsiteX7-157" fmla="*/ 190044 w 927699"/>
              <a:gd name="connsiteY7-158" fmla="*/ 456864 h 1220846"/>
              <a:gd name="connsiteX8-159" fmla="*/ 0 w 927699"/>
              <a:gd name="connsiteY8-160" fmla="*/ 456864 h 1220846"/>
              <a:gd name="connsiteX0-161" fmla="*/ 0 w 927699"/>
              <a:gd name="connsiteY0-162" fmla="*/ 456864 h 1220846"/>
              <a:gd name="connsiteX1-163" fmla="*/ 463850 w 927699"/>
              <a:gd name="connsiteY1-164" fmla="*/ 0 h 1220846"/>
              <a:gd name="connsiteX2-165" fmla="*/ 927699 w 927699"/>
              <a:gd name="connsiteY2-166" fmla="*/ 456864 h 1220846"/>
              <a:gd name="connsiteX3-167" fmla="*/ 873939 w 927699"/>
              <a:gd name="connsiteY3-168" fmla="*/ 493303 h 1220846"/>
              <a:gd name="connsiteX4-169" fmla="*/ 740037 w 927699"/>
              <a:gd name="connsiteY4-170" fmla="*/ 416383 h 1220846"/>
              <a:gd name="connsiteX5-171" fmla="*/ 737655 w 927699"/>
              <a:gd name="connsiteY5-172" fmla="*/ 1220846 h 1220846"/>
              <a:gd name="connsiteX6-173" fmla="*/ 190044 w 927699"/>
              <a:gd name="connsiteY6-174" fmla="*/ 1220846 h 1220846"/>
              <a:gd name="connsiteX7-175" fmla="*/ 190044 w 927699"/>
              <a:gd name="connsiteY7-176" fmla="*/ 456864 h 1220846"/>
              <a:gd name="connsiteX8-177" fmla="*/ 0 w 927699"/>
              <a:gd name="connsiteY8-178" fmla="*/ 456864 h 1220846"/>
              <a:gd name="connsiteX0-179" fmla="*/ 0 w 927699"/>
              <a:gd name="connsiteY0-180" fmla="*/ 456864 h 1220846"/>
              <a:gd name="connsiteX1-181" fmla="*/ 463850 w 927699"/>
              <a:gd name="connsiteY1-182" fmla="*/ 0 h 1220846"/>
              <a:gd name="connsiteX2-183" fmla="*/ 927699 w 927699"/>
              <a:gd name="connsiteY2-184" fmla="*/ 456864 h 1220846"/>
              <a:gd name="connsiteX3-185" fmla="*/ 873939 w 927699"/>
              <a:gd name="connsiteY3-186" fmla="*/ 493303 h 1220846"/>
              <a:gd name="connsiteX4-187" fmla="*/ 740037 w 927699"/>
              <a:gd name="connsiteY4-188" fmla="*/ 416383 h 1220846"/>
              <a:gd name="connsiteX5-189" fmla="*/ 737655 w 927699"/>
              <a:gd name="connsiteY5-190" fmla="*/ 1220846 h 1220846"/>
              <a:gd name="connsiteX6-191" fmla="*/ 190044 w 927699"/>
              <a:gd name="connsiteY6-192" fmla="*/ 1220846 h 1220846"/>
              <a:gd name="connsiteX7-193" fmla="*/ 190044 w 927699"/>
              <a:gd name="connsiteY7-194" fmla="*/ 456864 h 1220846"/>
              <a:gd name="connsiteX8-195" fmla="*/ 0 w 927699"/>
              <a:gd name="connsiteY8-196" fmla="*/ 456864 h 1220846"/>
              <a:gd name="connsiteX0-197" fmla="*/ 0 w 927699"/>
              <a:gd name="connsiteY0-198" fmla="*/ 456864 h 1220846"/>
              <a:gd name="connsiteX1-199" fmla="*/ 463850 w 927699"/>
              <a:gd name="connsiteY1-200" fmla="*/ 0 h 1220846"/>
              <a:gd name="connsiteX2-201" fmla="*/ 927699 w 927699"/>
              <a:gd name="connsiteY2-202" fmla="*/ 456864 h 1220846"/>
              <a:gd name="connsiteX3-203" fmla="*/ 873939 w 927699"/>
              <a:gd name="connsiteY3-204" fmla="*/ 493303 h 1220846"/>
              <a:gd name="connsiteX4-205" fmla="*/ 740037 w 927699"/>
              <a:gd name="connsiteY4-206" fmla="*/ 416383 h 1220846"/>
              <a:gd name="connsiteX5-207" fmla="*/ 737655 w 927699"/>
              <a:gd name="connsiteY5-208" fmla="*/ 1220846 h 1220846"/>
              <a:gd name="connsiteX6-209" fmla="*/ 190044 w 927699"/>
              <a:gd name="connsiteY6-210" fmla="*/ 1220846 h 1220846"/>
              <a:gd name="connsiteX7-211" fmla="*/ 190044 w 927699"/>
              <a:gd name="connsiteY7-212" fmla="*/ 456864 h 1220846"/>
              <a:gd name="connsiteX8-213" fmla="*/ 0 w 927699"/>
              <a:gd name="connsiteY8-214" fmla="*/ 456864 h 1220846"/>
              <a:gd name="connsiteX0-215" fmla="*/ 0 w 927699"/>
              <a:gd name="connsiteY0-216" fmla="*/ 456864 h 1220846"/>
              <a:gd name="connsiteX1-217" fmla="*/ 463850 w 927699"/>
              <a:gd name="connsiteY1-218" fmla="*/ 0 h 1220846"/>
              <a:gd name="connsiteX2-219" fmla="*/ 927699 w 927699"/>
              <a:gd name="connsiteY2-220" fmla="*/ 456864 h 1220846"/>
              <a:gd name="connsiteX3-221" fmla="*/ 873939 w 927699"/>
              <a:gd name="connsiteY3-222" fmla="*/ 493303 h 1220846"/>
              <a:gd name="connsiteX4-223" fmla="*/ 740037 w 927699"/>
              <a:gd name="connsiteY4-224" fmla="*/ 416383 h 1220846"/>
              <a:gd name="connsiteX5-225" fmla="*/ 737655 w 927699"/>
              <a:gd name="connsiteY5-226" fmla="*/ 1220846 h 1220846"/>
              <a:gd name="connsiteX6-227" fmla="*/ 190044 w 927699"/>
              <a:gd name="connsiteY6-228" fmla="*/ 1220846 h 1220846"/>
              <a:gd name="connsiteX7-229" fmla="*/ 190044 w 927699"/>
              <a:gd name="connsiteY7-230" fmla="*/ 456864 h 1220846"/>
              <a:gd name="connsiteX8-231" fmla="*/ 0 w 927699"/>
              <a:gd name="connsiteY8-232" fmla="*/ 456864 h 1220846"/>
              <a:gd name="connsiteX0-233" fmla="*/ 0 w 927699"/>
              <a:gd name="connsiteY0-234" fmla="*/ 456864 h 1220846"/>
              <a:gd name="connsiteX1-235" fmla="*/ 463850 w 927699"/>
              <a:gd name="connsiteY1-236" fmla="*/ 0 h 1220846"/>
              <a:gd name="connsiteX2-237" fmla="*/ 927699 w 927699"/>
              <a:gd name="connsiteY2-238" fmla="*/ 456864 h 1220846"/>
              <a:gd name="connsiteX3-239" fmla="*/ 873939 w 927699"/>
              <a:gd name="connsiteY3-240" fmla="*/ 493303 h 1220846"/>
              <a:gd name="connsiteX4-241" fmla="*/ 740037 w 927699"/>
              <a:gd name="connsiteY4-242" fmla="*/ 416383 h 1220846"/>
              <a:gd name="connsiteX5-243" fmla="*/ 737655 w 927699"/>
              <a:gd name="connsiteY5-244" fmla="*/ 1220846 h 1220846"/>
              <a:gd name="connsiteX6-245" fmla="*/ 190044 w 927699"/>
              <a:gd name="connsiteY6-246" fmla="*/ 1220846 h 1220846"/>
              <a:gd name="connsiteX7-247" fmla="*/ 190044 w 927699"/>
              <a:gd name="connsiteY7-248" fmla="*/ 456864 h 1220846"/>
              <a:gd name="connsiteX8-249" fmla="*/ 0 w 927699"/>
              <a:gd name="connsiteY8-250" fmla="*/ 456864 h 1220846"/>
              <a:gd name="connsiteX0-251" fmla="*/ 0 w 927699"/>
              <a:gd name="connsiteY0-252" fmla="*/ 456864 h 1220846"/>
              <a:gd name="connsiteX1-253" fmla="*/ 463850 w 927699"/>
              <a:gd name="connsiteY1-254" fmla="*/ 0 h 1220846"/>
              <a:gd name="connsiteX2-255" fmla="*/ 927699 w 927699"/>
              <a:gd name="connsiteY2-256" fmla="*/ 456864 h 1220846"/>
              <a:gd name="connsiteX3-257" fmla="*/ 873939 w 927699"/>
              <a:gd name="connsiteY3-258" fmla="*/ 493303 h 1220846"/>
              <a:gd name="connsiteX4-259" fmla="*/ 740037 w 927699"/>
              <a:gd name="connsiteY4-260" fmla="*/ 416383 h 1220846"/>
              <a:gd name="connsiteX5-261" fmla="*/ 737655 w 927699"/>
              <a:gd name="connsiteY5-262" fmla="*/ 1220846 h 1220846"/>
              <a:gd name="connsiteX6-263" fmla="*/ 190044 w 927699"/>
              <a:gd name="connsiteY6-264" fmla="*/ 1220846 h 1220846"/>
              <a:gd name="connsiteX7-265" fmla="*/ 190044 w 927699"/>
              <a:gd name="connsiteY7-266" fmla="*/ 414002 h 1220846"/>
              <a:gd name="connsiteX8-267" fmla="*/ 0 w 927699"/>
              <a:gd name="connsiteY8-268" fmla="*/ 456864 h 1220846"/>
              <a:gd name="connsiteX0-269" fmla="*/ 0 w 927699"/>
              <a:gd name="connsiteY0-270" fmla="*/ 456864 h 1220846"/>
              <a:gd name="connsiteX1-271" fmla="*/ 463850 w 927699"/>
              <a:gd name="connsiteY1-272" fmla="*/ 0 h 1220846"/>
              <a:gd name="connsiteX2-273" fmla="*/ 927699 w 927699"/>
              <a:gd name="connsiteY2-274" fmla="*/ 456864 h 1220846"/>
              <a:gd name="connsiteX3-275" fmla="*/ 873939 w 927699"/>
              <a:gd name="connsiteY3-276" fmla="*/ 493303 h 1220846"/>
              <a:gd name="connsiteX4-277" fmla="*/ 740037 w 927699"/>
              <a:gd name="connsiteY4-278" fmla="*/ 416383 h 1220846"/>
              <a:gd name="connsiteX5-279" fmla="*/ 737655 w 927699"/>
              <a:gd name="connsiteY5-280" fmla="*/ 1220846 h 1220846"/>
              <a:gd name="connsiteX6-281" fmla="*/ 190044 w 927699"/>
              <a:gd name="connsiteY6-282" fmla="*/ 1220846 h 1220846"/>
              <a:gd name="connsiteX7-283" fmla="*/ 201951 w 927699"/>
              <a:gd name="connsiteY7-284" fmla="*/ 411621 h 1220846"/>
              <a:gd name="connsiteX8-285" fmla="*/ 0 w 927699"/>
              <a:gd name="connsiteY8-286" fmla="*/ 456864 h 1220846"/>
              <a:gd name="connsiteX0-287" fmla="*/ 0 w 927699"/>
              <a:gd name="connsiteY0-288" fmla="*/ 456864 h 1220846"/>
              <a:gd name="connsiteX1-289" fmla="*/ 463850 w 927699"/>
              <a:gd name="connsiteY1-290" fmla="*/ 0 h 1220846"/>
              <a:gd name="connsiteX2-291" fmla="*/ 927699 w 927699"/>
              <a:gd name="connsiteY2-292" fmla="*/ 456864 h 1220846"/>
              <a:gd name="connsiteX3-293" fmla="*/ 873939 w 927699"/>
              <a:gd name="connsiteY3-294" fmla="*/ 493303 h 1220846"/>
              <a:gd name="connsiteX4-295" fmla="*/ 740037 w 927699"/>
              <a:gd name="connsiteY4-296" fmla="*/ 416383 h 1220846"/>
              <a:gd name="connsiteX5-297" fmla="*/ 737655 w 927699"/>
              <a:gd name="connsiteY5-298" fmla="*/ 1220846 h 1220846"/>
              <a:gd name="connsiteX6-299" fmla="*/ 190044 w 927699"/>
              <a:gd name="connsiteY6-300" fmla="*/ 1220846 h 1220846"/>
              <a:gd name="connsiteX7-301" fmla="*/ 185282 w 927699"/>
              <a:gd name="connsiteY7-302" fmla="*/ 418765 h 1220846"/>
              <a:gd name="connsiteX8-303" fmla="*/ 0 w 927699"/>
              <a:gd name="connsiteY8-304" fmla="*/ 456864 h 1220846"/>
              <a:gd name="connsiteX0-305" fmla="*/ 0 w 927699"/>
              <a:gd name="connsiteY0-306" fmla="*/ 456864 h 1220846"/>
              <a:gd name="connsiteX1-307" fmla="*/ 463850 w 927699"/>
              <a:gd name="connsiteY1-308" fmla="*/ 0 h 1220846"/>
              <a:gd name="connsiteX2-309" fmla="*/ 927699 w 927699"/>
              <a:gd name="connsiteY2-310" fmla="*/ 456864 h 1220846"/>
              <a:gd name="connsiteX3-311" fmla="*/ 873939 w 927699"/>
              <a:gd name="connsiteY3-312" fmla="*/ 493303 h 1220846"/>
              <a:gd name="connsiteX4-313" fmla="*/ 740037 w 927699"/>
              <a:gd name="connsiteY4-314" fmla="*/ 416383 h 1220846"/>
              <a:gd name="connsiteX5-315" fmla="*/ 737655 w 927699"/>
              <a:gd name="connsiteY5-316" fmla="*/ 1220846 h 1220846"/>
              <a:gd name="connsiteX6-317" fmla="*/ 190044 w 927699"/>
              <a:gd name="connsiteY6-318" fmla="*/ 1220846 h 1220846"/>
              <a:gd name="connsiteX7-319" fmla="*/ 185282 w 927699"/>
              <a:gd name="connsiteY7-320" fmla="*/ 418765 h 1220846"/>
              <a:gd name="connsiteX8-321" fmla="*/ 59551 w 927699"/>
              <a:gd name="connsiteY8-322" fmla="*/ 445678 h 1220846"/>
              <a:gd name="connsiteX9" fmla="*/ 0 w 927699"/>
              <a:gd name="connsiteY9" fmla="*/ 456864 h 1220846"/>
              <a:gd name="connsiteX0-323" fmla="*/ 0 w 927699"/>
              <a:gd name="connsiteY0-324" fmla="*/ 456864 h 1220846"/>
              <a:gd name="connsiteX1-325" fmla="*/ 463850 w 927699"/>
              <a:gd name="connsiteY1-326" fmla="*/ 0 h 1220846"/>
              <a:gd name="connsiteX2-327" fmla="*/ 927699 w 927699"/>
              <a:gd name="connsiteY2-328" fmla="*/ 456864 h 1220846"/>
              <a:gd name="connsiteX3-329" fmla="*/ 873939 w 927699"/>
              <a:gd name="connsiteY3-330" fmla="*/ 493303 h 1220846"/>
              <a:gd name="connsiteX4-331" fmla="*/ 740037 w 927699"/>
              <a:gd name="connsiteY4-332" fmla="*/ 416383 h 1220846"/>
              <a:gd name="connsiteX5-333" fmla="*/ 737655 w 927699"/>
              <a:gd name="connsiteY5-334" fmla="*/ 1220846 h 1220846"/>
              <a:gd name="connsiteX6-335" fmla="*/ 190044 w 927699"/>
              <a:gd name="connsiteY6-336" fmla="*/ 1220846 h 1220846"/>
              <a:gd name="connsiteX7-337" fmla="*/ 185282 w 927699"/>
              <a:gd name="connsiteY7-338" fmla="*/ 418765 h 1220846"/>
              <a:gd name="connsiteX8-339" fmla="*/ 52407 w 927699"/>
              <a:gd name="connsiteY8-340" fmla="*/ 493303 h 1220846"/>
              <a:gd name="connsiteX9-341" fmla="*/ 0 w 927699"/>
              <a:gd name="connsiteY9-342" fmla="*/ 456864 h 1220846"/>
              <a:gd name="connsiteX0-343" fmla="*/ 0 w 927699"/>
              <a:gd name="connsiteY0-344" fmla="*/ 456864 h 1220846"/>
              <a:gd name="connsiteX1-345" fmla="*/ 463850 w 927699"/>
              <a:gd name="connsiteY1-346" fmla="*/ 0 h 1220846"/>
              <a:gd name="connsiteX2-347" fmla="*/ 927699 w 927699"/>
              <a:gd name="connsiteY2-348" fmla="*/ 456864 h 1220846"/>
              <a:gd name="connsiteX3-349" fmla="*/ 873939 w 927699"/>
              <a:gd name="connsiteY3-350" fmla="*/ 493303 h 1220846"/>
              <a:gd name="connsiteX4-351" fmla="*/ 740037 w 927699"/>
              <a:gd name="connsiteY4-352" fmla="*/ 416383 h 1220846"/>
              <a:gd name="connsiteX5-353" fmla="*/ 737655 w 927699"/>
              <a:gd name="connsiteY5-354" fmla="*/ 1220846 h 1220846"/>
              <a:gd name="connsiteX6-355" fmla="*/ 190044 w 927699"/>
              <a:gd name="connsiteY6-356" fmla="*/ 1220846 h 1220846"/>
              <a:gd name="connsiteX7-357" fmla="*/ 185282 w 927699"/>
              <a:gd name="connsiteY7-358" fmla="*/ 418765 h 1220846"/>
              <a:gd name="connsiteX8-359" fmla="*/ 52407 w 927699"/>
              <a:gd name="connsiteY8-360" fmla="*/ 493303 h 1220846"/>
              <a:gd name="connsiteX9-361" fmla="*/ 0 w 927699"/>
              <a:gd name="connsiteY9-362" fmla="*/ 456864 h 1220846"/>
              <a:gd name="connsiteX0-363" fmla="*/ 0 w 927699"/>
              <a:gd name="connsiteY0-364" fmla="*/ 456864 h 1220846"/>
              <a:gd name="connsiteX1-365" fmla="*/ 463850 w 927699"/>
              <a:gd name="connsiteY1-366" fmla="*/ 0 h 1220846"/>
              <a:gd name="connsiteX2-367" fmla="*/ 927699 w 927699"/>
              <a:gd name="connsiteY2-368" fmla="*/ 456864 h 1220846"/>
              <a:gd name="connsiteX3-369" fmla="*/ 873939 w 927699"/>
              <a:gd name="connsiteY3-370" fmla="*/ 493303 h 1220846"/>
              <a:gd name="connsiteX4-371" fmla="*/ 740037 w 927699"/>
              <a:gd name="connsiteY4-372" fmla="*/ 416383 h 1220846"/>
              <a:gd name="connsiteX5-373" fmla="*/ 737655 w 927699"/>
              <a:gd name="connsiteY5-374" fmla="*/ 1220846 h 1220846"/>
              <a:gd name="connsiteX6-375" fmla="*/ 190044 w 927699"/>
              <a:gd name="connsiteY6-376" fmla="*/ 1220846 h 1220846"/>
              <a:gd name="connsiteX7-377" fmla="*/ 185282 w 927699"/>
              <a:gd name="connsiteY7-378" fmla="*/ 418765 h 1220846"/>
              <a:gd name="connsiteX8-379" fmla="*/ 52407 w 927699"/>
              <a:gd name="connsiteY8-380" fmla="*/ 493303 h 1220846"/>
              <a:gd name="connsiteX9-381" fmla="*/ 0 w 927699"/>
              <a:gd name="connsiteY9-382" fmla="*/ 456864 h 1220846"/>
              <a:gd name="connsiteX0-383" fmla="*/ 0 w 927699"/>
              <a:gd name="connsiteY0-384" fmla="*/ 456864 h 1220846"/>
              <a:gd name="connsiteX1-385" fmla="*/ 463850 w 927699"/>
              <a:gd name="connsiteY1-386" fmla="*/ 0 h 1220846"/>
              <a:gd name="connsiteX2-387" fmla="*/ 927699 w 927699"/>
              <a:gd name="connsiteY2-388" fmla="*/ 456864 h 1220846"/>
              <a:gd name="connsiteX3-389" fmla="*/ 873939 w 927699"/>
              <a:gd name="connsiteY3-390" fmla="*/ 493303 h 1220846"/>
              <a:gd name="connsiteX4-391" fmla="*/ 740037 w 927699"/>
              <a:gd name="connsiteY4-392" fmla="*/ 416383 h 1220846"/>
              <a:gd name="connsiteX5-393" fmla="*/ 737655 w 927699"/>
              <a:gd name="connsiteY5-394" fmla="*/ 1220846 h 1220846"/>
              <a:gd name="connsiteX6-395" fmla="*/ 190044 w 927699"/>
              <a:gd name="connsiteY6-396" fmla="*/ 1220846 h 1220846"/>
              <a:gd name="connsiteX7-397" fmla="*/ 185282 w 927699"/>
              <a:gd name="connsiteY7-398" fmla="*/ 418765 h 1220846"/>
              <a:gd name="connsiteX8-399" fmla="*/ 52407 w 927699"/>
              <a:gd name="connsiteY8-400" fmla="*/ 493303 h 1220846"/>
              <a:gd name="connsiteX9-401" fmla="*/ 0 w 927699"/>
              <a:gd name="connsiteY9-402" fmla="*/ 456864 h 12208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341" y="connsiteY9-342"/>
              </a:cxn>
            </a:cxnLst>
            <a:rect l="l" t="t" r="r" b="b"/>
            <a:pathLst>
              <a:path w="927699" h="1220846">
                <a:moveTo>
                  <a:pt x="0" y="456864"/>
                </a:moveTo>
                <a:lnTo>
                  <a:pt x="463850" y="0"/>
                </a:lnTo>
                <a:cubicBezTo>
                  <a:pt x="618466" y="152288"/>
                  <a:pt x="618302" y="156939"/>
                  <a:pt x="927699" y="456864"/>
                </a:cubicBezTo>
                <a:cubicBezTo>
                  <a:pt x="914542" y="488060"/>
                  <a:pt x="915671" y="488300"/>
                  <a:pt x="873939" y="493303"/>
                </a:cubicBezTo>
                <a:lnTo>
                  <a:pt x="740037" y="416383"/>
                </a:lnTo>
                <a:cubicBezTo>
                  <a:pt x="740831" y="686125"/>
                  <a:pt x="736861" y="951104"/>
                  <a:pt x="737655" y="1220846"/>
                </a:cubicBezTo>
                <a:lnTo>
                  <a:pt x="190044" y="1220846"/>
                </a:lnTo>
                <a:cubicBezTo>
                  <a:pt x="188457" y="953486"/>
                  <a:pt x="186869" y="686125"/>
                  <a:pt x="185282" y="418765"/>
                </a:cubicBezTo>
                <a:lnTo>
                  <a:pt x="52407" y="493303"/>
                </a:lnTo>
                <a:cubicBezTo>
                  <a:pt x="11125" y="485918"/>
                  <a:pt x="19850" y="488060"/>
                  <a:pt x="0" y="456864"/>
                </a:cubicBezTo>
                <a:close/>
              </a:path>
            </a:pathLst>
          </a:custGeom>
          <a:blipFill>
            <a:blip r:embed="rId4"/>
            <a:stretch>
              <a:fillRect/>
            </a:stretch>
          </a:blipFill>
          <a:ln>
            <a:noFill/>
          </a:ln>
          <a:effectLst>
            <a:outerShdw blurRad="63500" dist="508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直角三角形 20"/>
          <p:cNvSpPr/>
          <p:nvPr/>
        </p:nvSpPr>
        <p:spPr bwMode="auto">
          <a:xfrm flipV="1">
            <a:off x="9245942" y="3511778"/>
            <a:ext cx="551268" cy="549661"/>
          </a:xfrm>
          <a:prstGeom prst="rtTriangle">
            <a:avLst/>
          </a:prstGeom>
          <a:blipFill>
            <a:blip r:embed="rId4"/>
            <a:stretch>
              <a:fillRect/>
            </a:stretch>
          </a:blipFill>
          <a:ln>
            <a:noFill/>
          </a:ln>
          <a:effectLst>
            <a:outerShdw blurRad="177800" dist="25400" dir="8520000" sx="89000" sy="89000" kx="1200000" algn="b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 name="矩形 5"/>
          <p:cNvSpPr/>
          <p:nvPr/>
        </p:nvSpPr>
        <p:spPr>
          <a:xfrm>
            <a:off x="6054794" y="3509126"/>
            <a:ext cx="3192504" cy="555094"/>
          </a:xfrm>
          <a:custGeom>
            <a:avLst/>
            <a:gdLst/>
            <a:ahLst/>
            <a:cxnLst/>
            <a:rect l="l" t="t" r="r" b="b"/>
            <a:pathLst>
              <a:path w="3153385" h="551743">
                <a:moveTo>
                  <a:pt x="1846240" y="0"/>
                </a:moveTo>
                <a:lnTo>
                  <a:pt x="3153385" y="0"/>
                </a:lnTo>
                <a:lnTo>
                  <a:pt x="3153385" y="551743"/>
                </a:lnTo>
                <a:lnTo>
                  <a:pt x="1846240" y="551743"/>
                </a:lnTo>
                <a:lnTo>
                  <a:pt x="1415541" y="551743"/>
                </a:lnTo>
                <a:lnTo>
                  <a:pt x="1345001" y="551743"/>
                </a:lnTo>
                <a:lnTo>
                  <a:pt x="1345001" y="551474"/>
                </a:lnTo>
                <a:lnTo>
                  <a:pt x="0" y="546350"/>
                </a:lnTo>
                <a:lnTo>
                  <a:pt x="660442" y="6350"/>
                </a:lnTo>
                <a:lnTo>
                  <a:pt x="1415715" y="6350"/>
                </a:lnTo>
                <a:lnTo>
                  <a:pt x="1415716" y="6624"/>
                </a:lnTo>
                <a:lnTo>
                  <a:pt x="1846240" y="6624"/>
                </a:lnTo>
                <a:close/>
              </a:path>
            </a:pathLst>
          </a:custGeom>
          <a:blipFill>
            <a:blip r:embed="rId4"/>
            <a:stretch>
              <a:fillRect/>
            </a:stretch>
          </a:blipFill>
          <a:ln>
            <a:noFill/>
          </a:ln>
          <a:effectLst>
            <a:innerShdw blurRad="63500" dist="5080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6" name="Picture 3"/>
          <p:cNvPicPr>
            <a:picLocks noChangeAspect="1" noChangeArrowheads="1"/>
          </p:cNvPicPr>
          <p:nvPr/>
        </p:nvPicPr>
        <p:blipFill>
          <a:blip r:embed="rId5">
            <a:biLevel thresh="25000"/>
            <a:extLst>
              <a:ext uri="{28A0092B-C50C-407E-A947-70E740481C1C}">
                <a14:useLocalDpi xmlns:a14="http://schemas.microsoft.com/office/drawing/2010/main" val="0"/>
              </a:ext>
            </a:extLst>
          </a:blip>
          <a:srcRect l="2766" r="7205" b="57680"/>
          <a:stretch>
            <a:fillRect/>
          </a:stretch>
        </p:blipFill>
        <p:spPr bwMode="auto">
          <a:xfrm rot="8446870" flipH="1">
            <a:off x="5440912" y="3736864"/>
            <a:ext cx="2041136" cy="4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矩形 39"/>
          <p:cNvSpPr/>
          <p:nvPr/>
        </p:nvSpPr>
        <p:spPr>
          <a:xfrm flipH="1">
            <a:off x="9052276" y="3513386"/>
            <a:ext cx="194471" cy="548053"/>
          </a:xfrm>
          <a:custGeom>
            <a:avLst/>
            <a:gdLst>
              <a:gd name="connsiteX0" fmla="*/ 0 w 523309"/>
              <a:gd name="connsiteY0" fmla="*/ 0 h 926067"/>
              <a:gd name="connsiteX1" fmla="*/ 523309 w 523309"/>
              <a:gd name="connsiteY1" fmla="*/ 0 h 926067"/>
              <a:gd name="connsiteX2" fmla="*/ 523309 w 523309"/>
              <a:gd name="connsiteY2" fmla="*/ 926067 h 926067"/>
              <a:gd name="connsiteX3" fmla="*/ 0 w 523309"/>
              <a:gd name="connsiteY3" fmla="*/ 926067 h 926067"/>
              <a:gd name="connsiteX4" fmla="*/ 0 w 523309"/>
              <a:gd name="connsiteY4" fmla="*/ 0 h 926067"/>
              <a:gd name="connsiteX0-1" fmla="*/ 0 w 523309"/>
              <a:gd name="connsiteY0-2" fmla="*/ 0 h 926067"/>
              <a:gd name="connsiteX1-3" fmla="*/ 523309 w 523309"/>
              <a:gd name="connsiteY1-4" fmla="*/ 0 h 926067"/>
              <a:gd name="connsiteX2-5" fmla="*/ 0 w 523309"/>
              <a:gd name="connsiteY2-6" fmla="*/ 926067 h 926067"/>
              <a:gd name="connsiteX3-7" fmla="*/ 0 w 523309"/>
              <a:gd name="connsiteY3-8" fmla="*/ 0 h 926067"/>
            </a:gdLst>
            <a:ahLst/>
            <a:cxnLst>
              <a:cxn ang="0">
                <a:pos x="connsiteX0-1" y="connsiteY0-2"/>
              </a:cxn>
              <a:cxn ang="0">
                <a:pos x="connsiteX1-3" y="connsiteY1-4"/>
              </a:cxn>
              <a:cxn ang="0">
                <a:pos x="connsiteX2-5" y="connsiteY2-6"/>
              </a:cxn>
              <a:cxn ang="0">
                <a:pos x="connsiteX3-7" y="connsiteY3-8"/>
              </a:cxn>
            </a:cxnLst>
            <a:rect l="l" t="t" r="r" b="b"/>
            <a:pathLst>
              <a:path w="523309" h="926067">
                <a:moveTo>
                  <a:pt x="0" y="0"/>
                </a:moveTo>
                <a:lnTo>
                  <a:pt x="523309" y="0"/>
                </a:lnTo>
                <a:lnTo>
                  <a:pt x="0" y="926067"/>
                </a:lnTo>
                <a:lnTo>
                  <a:pt x="0" y="0"/>
                </a:lnTo>
                <a:close/>
              </a:path>
            </a:pathLst>
          </a:custGeom>
          <a:gradFill>
            <a:gsLst>
              <a:gs pos="0">
                <a:schemeClr val="bg1">
                  <a:alpha val="0"/>
                </a:schemeClr>
              </a:gs>
              <a:gs pos="100000">
                <a:schemeClr val="tx1">
                  <a:alpha val="16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矩形 70"/>
          <p:cNvSpPr/>
          <p:nvPr/>
        </p:nvSpPr>
        <p:spPr>
          <a:xfrm>
            <a:off x="9216845" y="2429486"/>
            <a:ext cx="609462" cy="523220"/>
          </a:xfrm>
          <a:prstGeom prst="rect">
            <a:avLst/>
          </a:prstGeom>
        </p:spPr>
        <p:txBody>
          <a:bodyPr wrap="none">
            <a:spAutoFit/>
          </a:bodyPr>
          <a:lstStyle/>
          <a:p>
            <a:pPr algn="ctr"/>
            <a:r>
              <a:rPr lang="en-US" altLang="zh-CN" sz="2800" dirty="0">
                <a:solidFill>
                  <a:schemeClr val="bg1"/>
                </a:solidFill>
                <a:latin typeface="+mj-lt"/>
              </a:rPr>
              <a:t>02</a:t>
            </a:r>
          </a:p>
        </p:txBody>
      </p:sp>
      <p:grpSp>
        <p:nvGrpSpPr>
          <p:cNvPr id="59" name="组合 81"/>
          <p:cNvGrpSpPr/>
          <p:nvPr/>
        </p:nvGrpSpPr>
        <p:grpSpPr>
          <a:xfrm>
            <a:off x="7759329" y="3558765"/>
            <a:ext cx="413110" cy="413110"/>
            <a:chOff x="10116587" y="1684995"/>
            <a:chExt cx="1375214" cy="1239330"/>
          </a:xfrm>
          <a:effectLst>
            <a:reflection blurRad="6350" stA="52000" endA="300" endPos="35000" dir="5400000" sy="-100000" algn="bl" rotWithShape="0"/>
          </a:effectLst>
        </p:grpSpPr>
        <p:sp>
          <p:nvSpPr>
            <p:cNvPr id="60" name="椭圆 82"/>
            <p:cNvSpPr/>
            <p:nvPr/>
          </p:nvSpPr>
          <p:spPr>
            <a:xfrm>
              <a:off x="10116587" y="1684995"/>
              <a:ext cx="1375214" cy="1239330"/>
            </a:xfrm>
            <a:prstGeom prst="ellipse">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83"/>
            <p:cNvSpPr/>
            <p:nvPr/>
          </p:nvSpPr>
          <p:spPr>
            <a:xfrm>
              <a:off x="10746467" y="1758891"/>
              <a:ext cx="115454" cy="104046"/>
            </a:xfrm>
            <a:prstGeom prst="ellipse">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84"/>
            <p:cNvSpPr/>
            <p:nvPr/>
          </p:nvSpPr>
          <p:spPr>
            <a:xfrm>
              <a:off x="10217154" y="2252637"/>
              <a:ext cx="115454" cy="104046"/>
            </a:xfrm>
            <a:prstGeom prst="ellipse">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85"/>
            <p:cNvSpPr/>
            <p:nvPr/>
          </p:nvSpPr>
          <p:spPr>
            <a:xfrm>
              <a:off x="11268706" y="2252634"/>
              <a:ext cx="115454" cy="104046"/>
            </a:xfrm>
            <a:prstGeom prst="ellipse">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86"/>
            <p:cNvSpPr/>
            <p:nvPr/>
          </p:nvSpPr>
          <p:spPr>
            <a:xfrm>
              <a:off x="10746467" y="2750553"/>
              <a:ext cx="115454" cy="104046"/>
            </a:xfrm>
            <a:prstGeom prst="ellipse">
              <a:avLst/>
            </a:prstGeom>
            <a:solidFill>
              <a:schemeClr val="bg1"/>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87"/>
            <p:cNvCxnSpPr/>
            <p:nvPr/>
          </p:nvCxnSpPr>
          <p:spPr>
            <a:xfrm>
              <a:off x="10798582" y="1907142"/>
              <a:ext cx="5629" cy="408963"/>
            </a:xfrm>
            <a:prstGeom prst="line">
              <a:avLst/>
            </a:prstGeom>
            <a:ln w="15875">
              <a:solidFill>
                <a:schemeClr val="bg1"/>
              </a:solidFill>
              <a:headEnd type="none" w="sm" len="med"/>
              <a:tailEnd type="none"/>
            </a:ln>
          </p:spPr>
          <p:style>
            <a:lnRef idx="1">
              <a:schemeClr val="accent1"/>
            </a:lnRef>
            <a:fillRef idx="0">
              <a:schemeClr val="accent1"/>
            </a:fillRef>
            <a:effectRef idx="0">
              <a:schemeClr val="accent1"/>
            </a:effectRef>
            <a:fontRef idx="minor">
              <a:schemeClr val="tx1"/>
            </a:fontRef>
          </p:style>
        </p:cxnSp>
        <p:cxnSp>
          <p:nvCxnSpPr>
            <p:cNvPr id="66" name="直接连接符 88"/>
            <p:cNvCxnSpPr/>
            <p:nvPr/>
          </p:nvCxnSpPr>
          <p:spPr>
            <a:xfrm flipV="1">
              <a:off x="10438598" y="2563704"/>
              <a:ext cx="360001" cy="3"/>
            </a:xfrm>
            <a:prstGeom prst="line">
              <a:avLst/>
            </a:prstGeom>
            <a:ln w="15875">
              <a:solidFill>
                <a:schemeClr val="bg1"/>
              </a:solidFill>
              <a:headEnd type="none" w="sm" len="med"/>
              <a:tailEnd type="none"/>
            </a:ln>
          </p:spPr>
          <p:style>
            <a:lnRef idx="1">
              <a:schemeClr val="accent1"/>
            </a:lnRef>
            <a:fillRef idx="0">
              <a:schemeClr val="accent1"/>
            </a:fillRef>
            <a:effectRef idx="0">
              <a:schemeClr val="accent1"/>
            </a:effectRef>
            <a:fontRef idx="minor">
              <a:schemeClr val="tx1"/>
            </a:fontRef>
          </p:style>
        </p:cxnSp>
      </p:grpSp>
      <p:pic>
        <p:nvPicPr>
          <p:cNvPr id="68" name="Picture 3"/>
          <p:cNvPicPr>
            <a:picLocks noChangeAspect="1" noChangeArrowheads="1"/>
          </p:cNvPicPr>
          <p:nvPr/>
        </p:nvPicPr>
        <p:blipFill>
          <a:blip r:embed="rId5">
            <a:biLevel thresh="25000"/>
            <a:extLst>
              <a:ext uri="{28A0092B-C50C-407E-A947-70E740481C1C}">
                <a14:useLocalDpi xmlns:a14="http://schemas.microsoft.com/office/drawing/2010/main" val="0"/>
              </a:ext>
            </a:extLst>
          </a:blip>
          <a:srcRect l="2766" r="7205" b="57680"/>
          <a:stretch>
            <a:fillRect/>
          </a:stretch>
        </p:blipFill>
        <p:spPr bwMode="auto">
          <a:xfrm rot="8446870" flipH="1">
            <a:off x="5482699" y="4256056"/>
            <a:ext cx="2040996" cy="4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9" name="矩形 17"/>
          <p:cNvSpPr/>
          <p:nvPr/>
        </p:nvSpPr>
        <p:spPr bwMode="auto">
          <a:xfrm>
            <a:off x="6062446" y="4058224"/>
            <a:ext cx="2478324" cy="551780"/>
          </a:xfrm>
          <a:custGeom>
            <a:avLst/>
            <a:gdLst/>
            <a:ahLst/>
            <a:cxnLst/>
            <a:rect l="l" t="t" r="r" b="b"/>
            <a:pathLst>
              <a:path w="2447972" h="545393">
                <a:moveTo>
                  <a:pt x="660442" y="0"/>
                </a:moveTo>
                <a:lnTo>
                  <a:pt x="1415715" y="0"/>
                </a:lnTo>
                <a:lnTo>
                  <a:pt x="1415716" y="274"/>
                </a:lnTo>
                <a:lnTo>
                  <a:pt x="1846240" y="274"/>
                </a:lnTo>
                <a:lnTo>
                  <a:pt x="1846240" y="0"/>
                </a:lnTo>
                <a:lnTo>
                  <a:pt x="2447972" y="0"/>
                </a:lnTo>
                <a:lnTo>
                  <a:pt x="2447972" y="545393"/>
                </a:lnTo>
                <a:lnTo>
                  <a:pt x="1846240" y="545393"/>
                </a:lnTo>
                <a:lnTo>
                  <a:pt x="1415541" y="545393"/>
                </a:lnTo>
                <a:lnTo>
                  <a:pt x="1345001" y="545393"/>
                </a:lnTo>
                <a:lnTo>
                  <a:pt x="1345001" y="545124"/>
                </a:lnTo>
                <a:lnTo>
                  <a:pt x="0" y="540000"/>
                </a:lnTo>
                <a:close/>
              </a:path>
            </a:pathLst>
          </a:custGeom>
          <a:blipFill>
            <a:blip r:embed="rId4"/>
            <a:stretch>
              <a:fillRect/>
            </a:stretch>
          </a:blipFill>
          <a:ln>
            <a:noFill/>
          </a:ln>
          <a:effectLst>
            <a:innerShdw blurRad="63500" dist="50800" dir="16200000">
              <a:schemeClr val="tx1">
                <a:lumMod val="85000"/>
                <a:lumOff val="15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3" name="上箭头 3"/>
          <p:cNvSpPr/>
          <p:nvPr/>
        </p:nvSpPr>
        <p:spPr bwMode="auto">
          <a:xfrm flipV="1">
            <a:off x="8346719" y="4609491"/>
            <a:ext cx="938601" cy="1235931"/>
          </a:xfrm>
          <a:custGeom>
            <a:avLst/>
            <a:gdLst>
              <a:gd name="connsiteX0" fmla="*/ 0 w 927699"/>
              <a:gd name="connsiteY0" fmla="*/ 456864 h 1220846"/>
              <a:gd name="connsiteX1" fmla="*/ 463850 w 927699"/>
              <a:gd name="connsiteY1" fmla="*/ 0 h 1220846"/>
              <a:gd name="connsiteX2" fmla="*/ 927699 w 927699"/>
              <a:gd name="connsiteY2" fmla="*/ 456864 h 1220846"/>
              <a:gd name="connsiteX3" fmla="*/ 737655 w 927699"/>
              <a:gd name="connsiteY3" fmla="*/ 456864 h 1220846"/>
              <a:gd name="connsiteX4" fmla="*/ 737655 w 927699"/>
              <a:gd name="connsiteY4" fmla="*/ 1220846 h 1220846"/>
              <a:gd name="connsiteX5" fmla="*/ 190044 w 927699"/>
              <a:gd name="connsiteY5" fmla="*/ 1220846 h 1220846"/>
              <a:gd name="connsiteX6" fmla="*/ 190044 w 927699"/>
              <a:gd name="connsiteY6" fmla="*/ 456864 h 1220846"/>
              <a:gd name="connsiteX7" fmla="*/ 0 w 927699"/>
              <a:gd name="connsiteY7" fmla="*/ 456864 h 1220846"/>
              <a:gd name="connsiteX0-1" fmla="*/ 0 w 927699"/>
              <a:gd name="connsiteY0-2" fmla="*/ 456864 h 1220846"/>
              <a:gd name="connsiteX1-3" fmla="*/ 463850 w 927699"/>
              <a:gd name="connsiteY1-4" fmla="*/ 0 h 1220846"/>
              <a:gd name="connsiteX2-5" fmla="*/ 927699 w 927699"/>
              <a:gd name="connsiteY2-6" fmla="*/ 456864 h 1220846"/>
              <a:gd name="connsiteX3-7" fmla="*/ 847745 w 927699"/>
              <a:gd name="connsiteY3-8" fmla="*/ 455203 h 1220846"/>
              <a:gd name="connsiteX4-9" fmla="*/ 737655 w 927699"/>
              <a:gd name="connsiteY4-10" fmla="*/ 456864 h 1220846"/>
              <a:gd name="connsiteX5-11" fmla="*/ 737655 w 927699"/>
              <a:gd name="connsiteY5-12" fmla="*/ 1220846 h 1220846"/>
              <a:gd name="connsiteX6-13" fmla="*/ 190044 w 927699"/>
              <a:gd name="connsiteY6-14" fmla="*/ 1220846 h 1220846"/>
              <a:gd name="connsiteX7-15" fmla="*/ 190044 w 927699"/>
              <a:gd name="connsiteY7-16" fmla="*/ 456864 h 1220846"/>
              <a:gd name="connsiteX8" fmla="*/ 0 w 927699"/>
              <a:gd name="connsiteY8" fmla="*/ 456864 h 1220846"/>
              <a:gd name="connsiteX0-17" fmla="*/ 0 w 927699"/>
              <a:gd name="connsiteY0-18" fmla="*/ 456864 h 1220846"/>
              <a:gd name="connsiteX1-19" fmla="*/ 463850 w 927699"/>
              <a:gd name="connsiteY1-20" fmla="*/ 0 h 1220846"/>
              <a:gd name="connsiteX2-21" fmla="*/ 927699 w 927699"/>
              <a:gd name="connsiteY2-22" fmla="*/ 456864 h 1220846"/>
              <a:gd name="connsiteX3-23" fmla="*/ 873939 w 927699"/>
              <a:gd name="connsiteY3-24" fmla="*/ 493303 h 1220846"/>
              <a:gd name="connsiteX4-25" fmla="*/ 737655 w 927699"/>
              <a:gd name="connsiteY4-26" fmla="*/ 456864 h 1220846"/>
              <a:gd name="connsiteX5-27" fmla="*/ 737655 w 927699"/>
              <a:gd name="connsiteY5-28" fmla="*/ 1220846 h 1220846"/>
              <a:gd name="connsiteX6-29" fmla="*/ 190044 w 927699"/>
              <a:gd name="connsiteY6-30" fmla="*/ 1220846 h 1220846"/>
              <a:gd name="connsiteX7-31" fmla="*/ 190044 w 927699"/>
              <a:gd name="connsiteY7-32" fmla="*/ 456864 h 1220846"/>
              <a:gd name="connsiteX8-33" fmla="*/ 0 w 927699"/>
              <a:gd name="connsiteY8-34" fmla="*/ 456864 h 1220846"/>
              <a:gd name="connsiteX0-35" fmla="*/ 0 w 927699"/>
              <a:gd name="connsiteY0-36" fmla="*/ 456864 h 1220846"/>
              <a:gd name="connsiteX1-37" fmla="*/ 463850 w 927699"/>
              <a:gd name="connsiteY1-38" fmla="*/ 0 h 1220846"/>
              <a:gd name="connsiteX2-39" fmla="*/ 927699 w 927699"/>
              <a:gd name="connsiteY2-40" fmla="*/ 456864 h 1220846"/>
              <a:gd name="connsiteX3-41" fmla="*/ 873939 w 927699"/>
              <a:gd name="connsiteY3-42" fmla="*/ 493303 h 1220846"/>
              <a:gd name="connsiteX4-43" fmla="*/ 735274 w 927699"/>
              <a:gd name="connsiteY4-44" fmla="*/ 411620 h 1220846"/>
              <a:gd name="connsiteX5-45" fmla="*/ 737655 w 927699"/>
              <a:gd name="connsiteY5-46" fmla="*/ 1220846 h 1220846"/>
              <a:gd name="connsiteX6-47" fmla="*/ 190044 w 927699"/>
              <a:gd name="connsiteY6-48" fmla="*/ 1220846 h 1220846"/>
              <a:gd name="connsiteX7-49" fmla="*/ 190044 w 927699"/>
              <a:gd name="connsiteY7-50" fmla="*/ 456864 h 1220846"/>
              <a:gd name="connsiteX8-51" fmla="*/ 0 w 927699"/>
              <a:gd name="connsiteY8-52" fmla="*/ 456864 h 1220846"/>
              <a:gd name="connsiteX0-53" fmla="*/ 0 w 927699"/>
              <a:gd name="connsiteY0-54" fmla="*/ 456864 h 1220846"/>
              <a:gd name="connsiteX1-55" fmla="*/ 463850 w 927699"/>
              <a:gd name="connsiteY1-56" fmla="*/ 0 h 1220846"/>
              <a:gd name="connsiteX2-57" fmla="*/ 927699 w 927699"/>
              <a:gd name="connsiteY2-58" fmla="*/ 456864 h 1220846"/>
              <a:gd name="connsiteX3-59" fmla="*/ 873939 w 927699"/>
              <a:gd name="connsiteY3-60" fmla="*/ 493303 h 1220846"/>
              <a:gd name="connsiteX4-61" fmla="*/ 720987 w 927699"/>
              <a:gd name="connsiteY4-62" fmla="*/ 394951 h 1220846"/>
              <a:gd name="connsiteX5-63" fmla="*/ 737655 w 927699"/>
              <a:gd name="connsiteY5-64" fmla="*/ 1220846 h 1220846"/>
              <a:gd name="connsiteX6-65" fmla="*/ 190044 w 927699"/>
              <a:gd name="connsiteY6-66" fmla="*/ 1220846 h 1220846"/>
              <a:gd name="connsiteX7-67" fmla="*/ 190044 w 927699"/>
              <a:gd name="connsiteY7-68" fmla="*/ 456864 h 1220846"/>
              <a:gd name="connsiteX8-69" fmla="*/ 0 w 927699"/>
              <a:gd name="connsiteY8-70" fmla="*/ 456864 h 1220846"/>
              <a:gd name="connsiteX0-71" fmla="*/ 0 w 927699"/>
              <a:gd name="connsiteY0-72" fmla="*/ 456864 h 1220846"/>
              <a:gd name="connsiteX1-73" fmla="*/ 463850 w 927699"/>
              <a:gd name="connsiteY1-74" fmla="*/ 0 h 1220846"/>
              <a:gd name="connsiteX2-75" fmla="*/ 927699 w 927699"/>
              <a:gd name="connsiteY2-76" fmla="*/ 456864 h 1220846"/>
              <a:gd name="connsiteX3-77" fmla="*/ 873939 w 927699"/>
              <a:gd name="connsiteY3-78" fmla="*/ 493303 h 1220846"/>
              <a:gd name="connsiteX4-79" fmla="*/ 740037 w 927699"/>
              <a:gd name="connsiteY4-80" fmla="*/ 416383 h 1220846"/>
              <a:gd name="connsiteX5-81" fmla="*/ 737655 w 927699"/>
              <a:gd name="connsiteY5-82" fmla="*/ 1220846 h 1220846"/>
              <a:gd name="connsiteX6-83" fmla="*/ 190044 w 927699"/>
              <a:gd name="connsiteY6-84" fmla="*/ 1220846 h 1220846"/>
              <a:gd name="connsiteX7-85" fmla="*/ 190044 w 927699"/>
              <a:gd name="connsiteY7-86" fmla="*/ 456864 h 1220846"/>
              <a:gd name="connsiteX8-87" fmla="*/ 0 w 927699"/>
              <a:gd name="connsiteY8-88" fmla="*/ 456864 h 1220846"/>
              <a:gd name="connsiteX0-89" fmla="*/ 0 w 938009"/>
              <a:gd name="connsiteY0-90" fmla="*/ 456864 h 1220846"/>
              <a:gd name="connsiteX1-91" fmla="*/ 463850 w 938009"/>
              <a:gd name="connsiteY1-92" fmla="*/ 0 h 1220846"/>
              <a:gd name="connsiteX2-93" fmla="*/ 927699 w 938009"/>
              <a:gd name="connsiteY2-94" fmla="*/ 456864 h 1220846"/>
              <a:gd name="connsiteX3-95" fmla="*/ 873939 w 938009"/>
              <a:gd name="connsiteY3-96" fmla="*/ 493303 h 1220846"/>
              <a:gd name="connsiteX4-97" fmla="*/ 740037 w 938009"/>
              <a:gd name="connsiteY4-98" fmla="*/ 416383 h 1220846"/>
              <a:gd name="connsiteX5-99" fmla="*/ 737655 w 938009"/>
              <a:gd name="connsiteY5-100" fmla="*/ 1220846 h 1220846"/>
              <a:gd name="connsiteX6-101" fmla="*/ 190044 w 938009"/>
              <a:gd name="connsiteY6-102" fmla="*/ 1220846 h 1220846"/>
              <a:gd name="connsiteX7-103" fmla="*/ 190044 w 938009"/>
              <a:gd name="connsiteY7-104" fmla="*/ 456864 h 1220846"/>
              <a:gd name="connsiteX8-105" fmla="*/ 0 w 938009"/>
              <a:gd name="connsiteY8-106" fmla="*/ 456864 h 1220846"/>
              <a:gd name="connsiteX0-107" fmla="*/ 0 w 927699"/>
              <a:gd name="connsiteY0-108" fmla="*/ 456864 h 1220846"/>
              <a:gd name="connsiteX1-109" fmla="*/ 463850 w 927699"/>
              <a:gd name="connsiteY1-110" fmla="*/ 0 h 1220846"/>
              <a:gd name="connsiteX2-111" fmla="*/ 927699 w 927699"/>
              <a:gd name="connsiteY2-112" fmla="*/ 456864 h 1220846"/>
              <a:gd name="connsiteX3-113" fmla="*/ 873939 w 927699"/>
              <a:gd name="connsiteY3-114" fmla="*/ 493303 h 1220846"/>
              <a:gd name="connsiteX4-115" fmla="*/ 740037 w 927699"/>
              <a:gd name="connsiteY4-116" fmla="*/ 416383 h 1220846"/>
              <a:gd name="connsiteX5-117" fmla="*/ 737655 w 927699"/>
              <a:gd name="connsiteY5-118" fmla="*/ 1220846 h 1220846"/>
              <a:gd name="connsiteX6-119" fmla="*/ 190044 w 927699"/>
              <a:gd name="connsiteY6-120" fmla="*/ 1220846 h 1220846"/>
              <a:gd name="connsiteX7-121" fmla="*/ 190044 w 927699"/>
              <a:gd name="connsiteY7-122" fmla="*/ 456864 h 1220846"/>
              <a:gd name="connsiteX8-123" fmla="*/ 0 w 927699"/>
              <a:gd name="connsiteY8-124" fmla="*/ 456864 h 1220846"/>
              <a:gd name="connsiteX0-125" fmla="*/ 0 w 938796"/>
              <a:gd name="connsiteY0-126" fmla="*/ 456864 h 1220846"/>
              <a:gd name="connsiteX1-127" fmla="*/ 463850 w 938796"/>
              <a:gd name="connsiteY1-128" fmla="*/ 0 h 1220846"/>
              <a:gd name="connsiteX2-129" fmla="*/ 927699 w 938796"/>
              <a:gd name="connsiteY2-130" fmla="*/ 456864 h 1220846"/>
              <a:gd name="connsiteX3-131" fmla="*/ 873939 w 938796"/>
              <a:gd name="connsiteY3-132" fmla="*/ 493303 h 1220846"/>
              <a:gd name="connsiteX4-133" fmla="*/ 740037 w 938796"/>
              <a:gd name="connsiteY4-134" fmla="*/ 416383 h 1220846"/>
              <a:gd name="connsiteX5-135" fmla="*/ 737655 w 938796"/>
              <a:gd name="connsiteY5-136" fmla="*/ 1220846 h 1220846"/>
              <a:gd name="connsiteX6-137" fmla="*/ 190044 w 938796"/>
              <a:gd name="connsiteY6-138" fmla="*/ 1220846 h 1220846"/>
              <a:gd name="connsiteX7-139" fmla="*/ 190044 w 938796"/>
              <a:gd name="connsiteY7-140" fmla="*/ 456864 h 1220846"/>
              <a:gd name="connsiteX8-141" fmla="*/ 0 w 938796"/>
              <a:gd name="connsiteY8-142" fmla="*/ 456864 h 1220846"/>
              <a:gd name="connsiteX0-143" fmla="*/ 0 w 927699"/>
              <a:gd name="connsiteY0-144" fmla="*/ 456864 h 1220846"/>
              <a:gd name="connsiteX1-145" fmla="*/ 463850 w 927699"/>
              <a:gd name="connsiteY1-146" fmla="*/ 0 h 1220846"/>
              <a:gd name="connsiteX2-147" fmla="*/ 927699 w 927699"/>
              <a:gd name="connsiteY2-148" fmla="*/ 456864 h 1220846"/>
              <a:gd name="connsiteX3-149" fmla="*/ 873939 w 927699"/>
              <a:gd name="connsiteY3-150" fmla="*/ 493303 h 1220846"/>
              <a:gd name="connsiteX4-151" fmla="*/ 740037 w 927699"/>
              <a:gd name="connsiteY4-152" fmla="*/ 416383 h 1220846"/>
              <a:gd name="connsiteX5-153" fmla="*/ 737655 w 927699"/>
              <a:gd name="connsiteY5-154" fmla="*/ 1220846 h 1220846"/>
              <a:gd name="connsiteX6-155" fmla="*/ 190044 w 927699"/>
              <a:gd name="connsiteY6-156" fmla="*/ 1220846 h 1220846"/>
              <a:gd name="connsiteX7-157" fmla="*/ 190044 w 927699"/>
              <a:gd name="connsiteY7-158" fmla="*/ 456864 h 1220846"/>
              <a:gd name="connsiteX8-159" fmla="*/ 0 w 927699"/>
              <a:gd name="connsiteY8-160" fmla="*/ 456864 h 1220846"/>
              <a:gd name="connsiteX0-161" fmla="*/ 0 w 927699"/>
              <a:gd name="connsiteY0-162" fmla="*/ 456864 h 1220846"/>
              <a:gd name="connsiteX1-163" fmla="*/ 463850 w 927699"/>
              <a:gd name="connsiteY1-164" fmla="*/ 0 h 1220846"/>
              <a:gd name="connsiteX2-165" fmla="*/ 927699 w 927699"/>
              <a:gd name="connsiteY2-166" fmla="*/ 456864 h 1220846"/>
              <a:gd name="connsiteX3-167" fmla="*/ 873939 w 927699"/>
              <a:gd name="connsiteY3-168" fmla="*/ 493303 h 1220846"/>
              <a:gd name="connsiteX4-169" fmla="*/ 740037 w 927699"/>
              <a:gd name="connsiteY4-170" fmla="*/ 416383 h 1220846"/>
              <a:gd name="connsiteX5-171" fmla="*/ 737655 w 927699"/>
              <a:gd name="connsiteY5-172" fmla="*/ 1220846 h 1220846"/>
              <a:gd name="connsiteX6-173" fmla="*/ 190044 w 927699"/>
              <a:gd name="connsiteY6-174" fmla="*/ 1220846 h 1220846"/>
              <a:gd name="connsiteX7-175" fmla="*/ 190044 w 927699"/>
              <a:gd name="connsiteY7-176" fmla="*/ 456864 h 1220846"/>
              <a:gd name="connsiteX8-177" fmla="*/ 0 w 927699"/>
              <a:gd name="connsiteY8-178" fmla="*/ 456864 h 1220846"/>
              <a:gd name="connsiteX0-179" fmla="*/ 0 w 927699"/>
              <a:gd name="connsiteY0-180" fmla="*/ 456864 h 1220846"/>
              <a:gd name="connsiteX1-181" fmla="*/ 463850 w 927699"/>
              <a:gd name="connsiteY1-182" fmla="*/ 0 h 1220846"/>
              <a:gd name="connsiteX2-183" fmla="*/ 927699 w 927699"/>
              <a:gd name="connsiteY2-184" fmla="*/ 456864 h 1220846"/>
              <a:gd name="connsiteX3-185" fmla="*/ 873939 w 927699"/>
              <a:gd name="connsiteY3-186" fmla="*/ 493303 h 1220846"/>
              <a:gd name="connsiteX4-187" fmla="*/ 740037 w 927699"/>
              <a:gd name="connsiteY4-188" fmla="*/ 416383 h 1220846"/>
              <a:gd name="connsiteX5-189" fmla="*/ 737655 w 927699"/>
              <a:gd name="connsiteY5-190" fmla="*/ 1220846 h 1220846"/>
              <a:gd name="connsiteX6-191" fmla="*/ 190044 w 927699"/>
              <a:gd name="connsiteY6-192" fmla="*/ 1220846 h 1220846"/>
              <a:gd name="connsiteX7-193" fmla="*/ 190044 w 927699"/>
              <a:gd name="connsiteY7-194" fmla="*/ 456864 h 1220846"/>
              <a:gd name="connsiteX8-195" fmla="*/ 0 w 927699"/>
              <a:gd name="connsiteY8-196" fmla="*/ 456864 h 1220846"/>
              <a:gd name="connsiteX0-197" fmla="*/ 0 w 927699"/>
              <a:gd name="connsiteY0-198" fmla="*/ 456864 h 1220846"/>
              <a:gd name="connsiteX1-199" fmla="*/ 463850 w 927699"/>
              <a:gd name="connsiteY1-200" fmla="*/ 0 h 1220846"/>
              <a:gd name="connsiteX2-201" fmla="*/ 927699 w 927699"/>
              <a:gd name="connsiteY2-202" fmla="*/ 456864 h 1220846"/>
              <a:gd name="connsiteX3-203" fmla="*/ 873939 w 927699"/>
              <a:gd name="connsiteY3-204" fmla="*/ 493303 h 1220846"/>
              <a:gd name="connsiteX4-205" fmla="*/ 740037 w 927699"/>
              <a:gd name="connsiteY4-206" fmla="*/ 416383 h 1220846"/>
              <a:gd name="connsiteX5-207" fmla="*/ 737655 w 927699"/>
              <a:gd name="connsiteY5-208" fmla="*/ 1220846 h 1220846"/>
              <a:gd name="connsiteX6-209" fmla="*/ 190044 w 927699"/>
              <a:gd name="connsiteY6-210" fmla="*/ 1220846 h 1220846"/>
              <a:gd name="connsiteX7-211" fmla="*/ 190044 w 927699"/>
              <a:gd name="connsiteY7-212" fmla="*/ 456864 h 1220846"/>
              <a:gd name="connsiteX8-213" fmla="*/ 0 w 927699"/>
              <a:gd name="connsiteY8-214" fmla="*/ 456864 h 1220846"/>
              <a:gd name="connsiteX0-215" fmla="*/ 0 w 927699"/>
              <a:gd name="connsiteY0-216" fmla="*/ 456864 h 1220846"/>
              <a:gd name="connsiteX1-217" fmla="*/ 463850 w 927699"/>
              <a:gd name="connsiteY1-218" fmla="*/ 0 h 1220846"/>
              <a:gd name="connsiteX2-219" fmla="*/ 927699 w 927699"/>
              <a:gd name="connsiteY2-220" fmla="*/ 456864 h 1220846"/>
              <a:gd name="connsiteX3-221" fmla="*/ 873939 w 927699"/>
              <a:gd name="connsiteY3-222" fmla="*/ 493303 h 1220846"/>
              <a:gd name="connsiteX4-223" fmla="*/ 740037 w 927699"/>
              <a:gd name="connsiteY4-224" fmla="*/ 416383 h 1220846"/>
              <a:gd name="connsiteX5-225" fmla="*/ 737655 w 927699"/>
              <a:gd name="connsiteY5-226" fmla="*/ 1220846 h 1220846"/>
              <a:gd name="connsiteX6-227" fmla="*/ 190044 w 927699"/>
              <a:gd name="connsiteY6-228" fmla="*/ 1220846 h 1220846"/>
              <a:gd name="connsiteX7-229" fmla="*/ 190044 w 927699"/>
              <a:gd name="connsiteY7-230" fmla="*/ 456864 h 1220846"/>
              <a:gd name="connsiteX8-231" fmla="*/ 0 w 927699"/>
              <a:gd name="connsiteY8-232" fmla="*/ 456864 h 1220846"/>
              <a:gd name="connsiteX0-233" fmla="*/ 0 w 927699"/>
              <a:gd name="connsiteY0-234" fmla="*/ 456864 h 1220846"/>
              <a:gd name="connsiteX1-235" fmla="*/ 463850 w 927699"/>
              <a:gd name="connsiteY1-236" fmla="*/ 0 h 1220846"/>
              <a:gd name="connsiteX2-237" fmla="*/ 927699 w 927699"/>
              <a:gd name="connsiteY2-238" fmla="*/ 456864 h 1220846"/>
              <a:gd name="connsiteX3-239" fmla="*/ 873939 w 927699"/>
              <a:gd name="connsiteY3-240" fmla="*/ 493303 h 1220846"/>
              <a:gd name="connsiteX4-241" fmla="*/ 740037 w 927699"/>
              <a:gd name="connsiteY4-242" fmla="*/ 416383 h 1220846"/>
              <a:gd name="connsiteX5-243" fmla="*/ 737655 w 927699"/>
              <a:gd name="connsiteY5-244" fmla="*/ 1220846 h 1220846"/>
              <a:gd name="connsiteX6-245" fmla="*/ 190044 w 927699"/>
              <a:gd name="connsiteY6-246" fmla="*/ 1220846 h 1220846"/>
              <a:gd name="connsiteX7-247" fmla="*/ 190044 w 927699"/>
              <a:gd name="connsiteY7-248" fmla="*/ 456864 h 1220846"/>
              <a:gd name="connsiteX8-249" fmla="*/ 0 w 927699"/>
              <a:gd name="connsiteY8-250" fmla="*/ 456864 h 1220846"/>
              <a:gd name="connsiteX0-251" fmla="*/ 0 w 927699"/>
              <a:gd name="connsiteY0-252" fmla="*/ 456864 h 1220846"/>
              <a:gd name="connsiteX1-253" fmla="*/ 463850 w 927699"/>
              <a:gd name="connsiteY1-254" fmla="*/ 0 h 1220846"/>
              <a:gd name="connsiteX2-255" fmla="*/ 927699 w 927699"/>
              <a:gd name="connsiteY2-256" fmla="*/ 456864 h 1220846"/>
              <a:gd name="connsiteX3-257" fmla="*/ 873939 w 927699"/>
              <a:gd name="connsiteY3-258" fmla="*/ 493303 h 1220846"/>
              <a:gd name="connsiteX4-259" fmla="*/ 740037 w 927699"/>
              <a:gd name="connsiteY4-260" fmla="*/ 416383 h 1220846"/>
              <a:gd name="connsiteX5-261" fmla="*/ 737655 w 927699"/>
              <a:gd name="connsiteY5-262" fmla="*/ 1220846 h 1220846"/>
              <a:gd name="connsiteX6-263" fmla="*/ 190044 w 927699"/>
              <a:gd name="connsiteY6-264" fmla="*/ 1220846 h 1220846"/>
              <a:gd name="connsiteX7-265" fmla="*/ 190044 w 927699"/>
              <a:gd name="connsiteY7-266" fmla="*/ 414002 h 1220846"/>
              <a:gd name="connsiteX8-267" fmla="*/ 0 w 927699"/>
              <a:gd name="connsiteY8-268" fmla="*/ 456864 h 1220846"/>
              <a:gd name="connsiteX0-269" fmla="*/ 0 w 927699"/>
              <a:gd name="connsiteY0-270" fmla="*/ 456864 h 1220846"/>
              <a:gd name="connsiteX1-271" fmla="*/ 463850 w 927699"/>
              <a:gd name="connsiteY1-272" fmla="*/ 0 h 1220846"/>
              <a:gd name="connsiteX2-273" fmla="*/ 927699 w 927699"/>
              <a:gd name="connsiteY2-274" fmla="*/ 456864 h 1220846"/>
              <a:gd name="connsiteX3-275" fmla="*/ 873939 w 927699"/>
              <a:gd name="connsiteY3-276" fmla="*/ 493303 h 1220846"/>
              <a:gd name="connsiteX4-277" fmla="*/ 740037 w 927699"/>
              <a:gd name="connsiteY4-278" fmla="*/ 416383 h 1220846"/>
              <a:gd name="connsiteX5-279" fmla="*/ 737655 w 927699"/>
              <a:gd name="connsiteY5-280" fmla="*/ 1220846 h 1220846"/>
              <a:gd name="connsiteX6-281" fmla="*/ 190044 w 927699"/>
              <a:gd name="connsiteY6-282" fmla="*/ 1220846 h 1220846"/>
              <a:gd name="connsiteX7-283" fmla="*/ 201951 w 927699"/>
              <a:gd name="connsiteY7-284" fmla="*/ 411621 h 1220846"/>
              <a:gd name="connsiteX8-285" fmla="*/ 0 w 927699"/>
              <a:gd name="connsiteY8-286" fmla="*/ 456864 h 1220846"/>
              <a:gd name="connsiteX0-287" fmla="*/ 0 w 927699"/>
              <a:gd name="connsiteY0-288" fmla="*/ 456864 h 1220846"/>
              <a:gd name="connsiteX1-289" fmla="*/ 463850 w 927699"/>
              <a:gd name="connsiteY1-290" fmla="*/ 0 h 1220846"/>
              <a:gd name="connsiteX2-291" fmla="*/ 927699 w 927699"/>
              <a:gd name="connsiteY2-292" fmla="*/ 456864 h 1220846"/>
              <a:gd name="connsiteX3-293" fmla="*/ 873939 w 927699"/>
              <a:gd name="connsiteY3-294" fmla="*/ 493303 h 1220846"/>
              <a:gd name="connsiteX4-295" fmla="*/ 740037 w 927699"/>
              <a:gd name="connsiteY4-296" fmla="*/ 416383 h 1220846"/>
              <a:gd name="connsiteX5-297" fmla="*/ 737655 w 927699"/>
              <a:gd name="connsiteY5-298" fmla="*/ 1220846 h 1220846"/>
              <a:gd name="connsiteX6-299" fmla="*/ 190044 w 927699"/>
              <a:gd name="connsiteY6-300" fmla="*/ 1220846 h 1220846"/>
              <a:gd name="connsiteX7-301" fmla="*/ 185282 w 927699"/>
              <a:gd name="connsiteY7-302" fmla="*/ 418765 h 1220846"/>
              <a:gd name="connsiteX8-303" fmla="*/ 0 w 927699"/>
              <a:gd name="connsiteY8-304" fmla="*/ 456864 h 1220846"/>
              <a:gd name="connsiteX0-305" fmla="*/ 0 w 927699"/>
              <a:gd name="connsiteY0-306" fmla="*/ 456864 h 1220846"/>
              <a:gd name="connsiteX1-307" fmla="*/ 463850 w 927699"/>
              <a:gd name="connsiteY1-308" fmla="*/ 0 h 1220846"/>
              <a:gd name="connsiteX2-309" fmla="*/ 927699 w 927699"/>
              <a:gd name="connsiteY2-310" fmla="*/ 456864 h 1220846"/>
              <a:gd name="connsiteX3-311" fmla="*/ 873939 w 927699"/>
              <a:gd name="connsiteY3-312" fmla="*/ 493303 h 1220846"/>
              <a:gd name="connsiteX4-313" fmla="*/ 740037 w 927699"/>
              <a:gd name="connsiteY4-314" fmla="*/ 416383 h 1220846"/>
              <a:gd name="connsiteX5-315" fmla="*/ 737655 w 927699"/>
              <a:gd name="connsiteY5-316" fmla="*/ 1220846 h 1220846"/>
              <a:gd name="connsiteX6-317" fmla="*/ 190044 w 927699"/>
              <a:gd name="connsiteY6-318" fmla="*/ 1220846 h 1220846"/>
              <a:gd name="connsiteX7-319" fmla="*/ 185282 w 927699"/>
              <a:gd name="connsiteY7-320" fmla="*/ 418765 h 1220846"/>
              <a:gd name="connsiteX8-321" fmla="*/ 59551 w 927699"/>
              <a:gd name="connsiteY8-322" fmla="*/ 445678 h 1220846"/>
              <a:gd name="connsiteX9" fmla="*/ 0 w 927699"/>
              <a:gd name="connsiteY9" fmla="*/ 456864 h 1220846"/>
              <a:gd name="connsiteX0-323" fmla="*/ 0 w 927699"/>
              <a:gd name="connsiteY0-324" fmla="*/ 456864 h 1220846"/>
              <a:gd name="connsiteX1-325" fmla="*/ 463850 w 927699"/>
              <a:gd name="connsiteY1-326" fmla="*/ 0 h 1220846"/>
              <a:gd name="connsiteX2-327" fmla="*/ 927699 w 927699"/>
              <a:gd name="connsiteY2-328" fmla="*/ 456864 h 1220846"/>
              <a:gd name="connsiteX3-329" fmla="*/ 873939 w 927699"/>
              <a:gd name="connsiteY3-330" fmla="*/ 493303 h 1220846"/>
              <a:gd name="connsiteX4-331" fmla="*/ 740037 w 927699"/>
              <a:gd name="connsiteY4-332" fmla="*/ 416383 h 1220846"/>
              <a:gd name="connsiteX5-333" fmla="*/ 737655 w 927699"/>
              <a:gd name="connsiteY5-334" fmla="*/ 1220846 h 1220846"/>
              <a:gd name="connsiteX6-335" fmla="*/ 190044 w 927699"/>
              <a:gd name="connsiteY6-336" fmla="*/ 1220846 h 1220846"/>
              <a:gd name="connsiteX7-337" fmla="*/ 185282 w 927699"/>
              <a:gd name="connsiteY7-338" fmla="*/ 418765 h 1220846"/>
              <a:gd name="connsiteX8-339" fmla="*/ 52407 w 927699"/>
              <a:gd name="connsiteY8-340" fmla="*/ 493303 h 1220846"/>
              <a:gd name="connsiteX9-341" fmla="*/ 0 w 927699"/>
              <a:gd name="connsiteY9-342" fmla="*/ 456864 h 1220846"/>
              <a:gd name="connsiteX0-343" fmla="*/ 0 w 927699"/>
              <a:gd name="connsiteY0-344" fmla="*/ 456864 h 1220846"/>
              <a:gd name="connsiteX1-345" fmla="*/ 463850 w 927699"/>
              <a:gd name="connsiteY1-346" fmla="*/ 0 h 1220846"/>
              <a:gd name="connsiteX2-347" fmla="*/ 927699 w 927699"/>
              <a:gd name="connsiteY2-348" fmla="*/ 456864 h 1220846"/>
              <a:gd name="connsiteX3-349" fmla="*/ 873939 w 927699"/>
              <a:gd name="connsiteY3-350" fmla="*/ 493303 h 1220846"/>
              <a:gd name="connsiteX4-351" fmla="*/ 740037 w 927699"/>
              <a:gd name="connsiteY4-352" fmla="*/ 416383 h 1220846"/>
              <a:gd name="connsiteX5-353" fmla="*/ 737655 w 927699"/>
              <a:gd name="connsiteY5-354" fmla="*/ 1220846 h 1220846"/>
              <a:gd name="connsiteX6-355" fmla="*/ 190044 w 927699"/>
              <a:gd name="connsiteY6-356" fmla="*/ 1220846 h 1220846"/>
              <a:gd name="connsiteX7-357" fmla="*/ 185282 w 927699"/>
              <a:gd name="connsiteY7-358" fmla="*/ 418765 h 1220846"/>
              <a:gd name="connsiteX8-359" fmla="*/ 52407 w 927699"/>
              <a:gd name="connsiteY8-360" fmla="*/ 493303 h 1220846"/>
              <a:gd name="connsiteX9-361" fmla="*/ 0 w 927699"/>
              <a:gd name="connsiteY9-362" fmla="*/ 456864 h 1220846"/>
              <a:gd name="connsiteX0-363" fmla="*/ 0 w 927699"/>
              <a:gd name="connsiteY0-364" fmla="*/ 456864 h 1220846"/>
              <a:gd name="connsiteX1-365" fmla="*/ 463850 w 927699"/>
              <a:gd name="connsiteY1-366" fmla="*/ 0 h 1220846"/>
              <a:gd name="connsiteX2-367" fmla="*/ 927699 w 927699"/>
              <a:gd name="connsiteY2-368" fmla="*/ 456864 h 1220846"/>
              <a:gd name="connsiteX3-369" fmla="*/ 873939 w 927699"/>
              <a:gd name="connsiteY3-370" fmla="*/ 493303 h 1220846"/>
              <a:gd name="connsiteX4-371" fmla="*/ 740037 w 927699"/>
              <a:gd name="connsiteY4-372" fmla="*/ 416383 h 1220846"/>
              <a:gd name="connsiteX5-373" fmla="*/ 737655 w 927699"/>
              <a:gd name="connsiteY5-374" fmla="*/ 1220846 h 1220846"/>
              <a:gd name="connsiteX6-375" fmla="*/ 190044 w 927699"/>
              <a:gd name="connsiteY6-376" fmla="*/ 1220846 h 1220846"/>
              <a:gd name="connsiteX7-377" fmla="*/ 185282 w 927699"/>
              <a:gd name="connsiteY7-378" fmla="*/ 418765 h 1220846"/>
              <a:gd name="connsiteX8-379" fmla="*/ 52407 w 927699"/>
              <a:gd name="connsiteY8-380" fmla="*/ 493303 h 1220846"/>
              <a:gd name="connsiteX9-381" fmla="*/ 0 w 927699"/>
              <a:gd name="connsiteY9-382" fmla="*/ 456864 h 1220846"/>
              <a:gd name="connsiteX0-383" fmla="*/ 0 w 927699"/>
              <a:gd name="connsiteY0-384" fmla="*/ 456864 h 1220846"/>
              <a:gd name="connsiteX1-385" fmla="*/ 463850 w 927699"/>
              <a:gd name="connsiteY1-386" fmla="*/ 0 h 1220846"/>
              <a:gd name="connsiteX2-387" fmla="*/ 927699 w 927699"/>
              <a:gd name="connsiteY2-388" fmla="*/ 456864 h 1220846"/>
              <a:gd name="connsiteX3-389" fmla="*/ 873939 w 927699"/>
              <a:gd name="connsiteY3-390" fmla="*/ 493303 h 1220846"/>
              <a:gd name="connsiteX4-391" fmla="*/ 740037 w 927699"/>
              <a:gd name="connsiteY4-392" fmla="*/ 416383 h 1220846"/>
              <a:gd name="connsiteX5-393" fmla="*/ 737655 w 927699"/>
              <a:gd name="connsiteY5-394" fmla="*/ 1220846 h 1220846"/>
              <a:gd name="connsiteX6-395" fmla="*/ 190044 w 927699"/>
              <a:gd name="connsiteY6-396" fmla="*/ 1220846 h 1220846"/>
              <a:gd name="connsiteX7-397" fmla="*/ 185282 w 927699"/>
              <a:gd name="connsiteY7-398" fmla="*/ 418765 h 1220846"/>
              <a:gd name="connsiteX8-399" fmla="*/ 52407 w 927699"/>
              <a:gd name="connsiteY8-400" fmla="*/ 493303 h 1220846"/>
              <a:gd name="connsiteX9-401" fmla="*/ 0 w 927699"/>
              <a:gd name="connsiteY9-402" fmla="*/ 456864 h 122084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33" y="connsiteY8-34"/>
              </a:cxn>
              <a:cxn ang="0">
                <a:pos x="connsiteX9-341" y="connsiteY9-342"/>
              </a:cxn>
            </a:cxnLst>
            <a:rect l="l" t="t" r="r" b="b"/>
            <a:pathLst>
              <a:path w="927699" h="1220846">
                <a:moveTo>
                  <a:pt x="0" y="456864"/>
                </a:moveTo>
                <a:lnTo>
                  <a:pt x="463850" y="0"/>
                </a:lnTo>
                <a:cubicBezTo>
                  <a:pt x="618466" y="152288"/>
                  <a:pt x="618302" y="156939"/>
                  <a:pt x="927699" y="456864"/>
                </a:cubicBezTo>
                <a:cubicBezTo>
                  <a:pt x="914542" y="488060"/>
                  <a:pt x="915671" y="488300"/>
                  <a:pt x="873939" y="493303"/>
                </a:cubicBezTo>
                <a:lnTo>
                  <a:pt x="740037" y="416383"/>
                </a:lnTo>
                <a:cubicBezTo>
                  <a:pt x="740831" y="686125"/>
                  <a:pt x="736861" y="951104"/>
                  <a:pt x="737655" y="1220846"/>
                </a:cubicBezTo>
                <a:lnTo>
                  <a:pt x="190044" y="1220846"/>
                </a:lnTo>
                <a:cubicBezTo>
                  <a:pt x="188457" y="953486"/>
                  <a:pt x="186869" y="686125"/>
                  <a:pt x="185282" y="418765"/>
                </a:cubicBezTo>
                <a:lnTo>
                  <a:pt x="52407" y="493303"/>
                </a:lnTo>
                <a:cubicBezTo>
                  <a:pt x="11125" y="485918"/>
                  <a:pt x="19850" y="488060"/>
                  <a:pt x="0" y="456864"/>
                </a:cubicBezTo>
                <a:close/>
              </a:path>
            </a:pathLst>
          </a:custGeom>
          <a:blipFill>
            <a:blip r:embed="rId4"/>
            <a:stretch>
              <a:fillRect/>
            </a:stretch>
          </a:blipFill>
          <a:ln>
            <a:noFill/>
          </a:ln>
          <a:effectLst>
            <a:outerShdw blurRad="63500" dist="50800" dir="10800000" algn="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4" name="直角三角形 27"/>
          <p:cNvSpPr/>
          <p:nvPr/>
        </p:nvSpPr>
        <p:spPr bwMode="auto">
          <a:xfrm>
            <a:off x="8541185" y="4061436"/>
            <a:ext cx="549660" cy="548054"/>
          </a:xfrm>
          <a:prstGeom prst="rtTriangle">
            <a:avLst/>
          </a:prstGeom>
          <a:blipFill>
            <a:blip r:embed="rId4"/>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1" name="矩形 39"/>
          <p:cNvSpPr/>
          <p:nvPr/>
        </p:nvSpPr>
        <p:spPr>
          <a:xfrm flipH="1" flipV="1">
            <a:off x="8346719" y="4059832"/>
            <a:ext cx="194470" cy="548052"/>
          </a:xfrm>
          <a:custGeom>
            <a:avLst/>
            <a:gdLst>
              <a:gd name="connsiteX0" fmla="*/ 0 w 523309"/>
              <a:gd name="connsiteY0" fmla="*/ 0 h 926067"/>
              <a:gd name="connsiteX1" fmla="*/ 523309 w 523309"/>
              <a:gd name="connsiteY1" fmla="*/ 0 h 926067"/>
              <a:gd name="connsiteX2" fmla="*/ 523309 w 523309"/>
              <a:gd name="connsiteY2" fmla="*/ 926067 h 926067"/>
              <a:gd name="connsiteX3" fmla="*/ 0 w 523309"/>
              <a:gd name="connsiteY3" fmla="*/ 926067 h 926067"/>
              <a:gd name="connsiteX4" fmla="*/ 0 w 523309"/>
              <a:gd name="connsiteY4" fmla="*/ 0 h 926067"/>
              <a:gd name="connsiteX0-1" fmla="*/ 0 w 523309"/>
              <a:gd name="connsiteY0-2" fmla="*/ 0 h 926067"/>
              <a:gd name="connsiteX1-3" fmla="*/ 523309 w 523309"/>
              <a:gd name="connsiteY1-4" fmla="*/ 0 h 926067"/>
              <a:gd name="connsiteX2-5" fmla="*/ 0 w 523309"/>
              <a:gd name="connsiteY2-6" fmla="*/ 926067 h 926067"/>
              <a:gd name="connsiteX3-7" fmla="*/ 0 w 523309"/>
              <a:gd name="connsiteY3-8" fmla="*/ 0 h 926067"/>
            </a:gdLst>
            <a:ahLst/>
            <a:cxnLst>
              <a:cxn ang="0">
                <a:pos x="connsiteX0-1" y="connsiteY0-2"/>
              </a:cxn>
              <a:cxn ang="0">
                <a:pos x="connsiteX1-3" y="connsiteY1-4"/>
              </a:cxn>
              <a:cxn ang="0">
                <a:pos x="connsiteX2-5" y="connsiteY2-6"/>
              </a:cxn>
              <a:cxn ang="0">
                <a:pos x="connsiteX3-7" y="connsiteY3-8"/>
              </a:cxn>
            </a:cxnLst>
            <a:rect l="l" t="t" r="r" b="b"/>
            <a:pathLst>
              <a:path w="523309" h="926067">
                <a:moveTo>
                  <a:pt x="0" y="0"/>
                </a:moveTo>
                <a:lnTo>
                  <a:pt x="523309" y="0"/>
                </a:lnTo>
                <a:lnTo>
                  <a:pt x="0" y="926067"/>
                </a:lnTo>
                <a:lnTo>
                  <a:pt x="0" y="0"/>
                </a:lnTo>
                <a:close/>
              </a:path>
            </a:pathLst>
          </a:custGeom>
          <a:gradFill>
            <a:gsLst>
              <a:gs pos="0">
                <a:schemeClr val="bg1">
                  <a:alpha val="0"/>
                </a:schemeClr>
              </a:gs>
              <a:gs pos="100000">
                <a:schemeClr val="tx1">
                  <a:alpha val="16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2" name="矩形 71"/>
          <p:cNvSpPr/>
          <p:nvPr/>
        </p:nvSpPr>
        <p:spPr>
          <a:xfrm>
            <a:off x="8511288" y="5066417"/>
            <a:ext cx="609462" cy="523220"/>
          </a:xfrm>
          <a:prstGeom prst="rect">
            <a:avLst/>
          </a:prstGeom>
        </p:spPr>
        <p:txBody>
          <a:bodyPr wrap="none">
            <a:spAutoFit/>
          </a:bodyPr>
          <a:lstStyle/>
          <a:p>
            <a:pPr algn="ctr"/>
            <a:r>
              <a:rPr lang="en-US" altLang="zh-CN" sz="2800" dirty="0">
                <a:solidFill>
                  <a:schemeClr val="bg1"/>
                </a:solidFill>
                <a:latin typeface="+mj-lt"/>
              </a:rPr>
              <a:t>03</a:t>
            </a:r>
          </a:p>
        </p:txBody>
      </p:sp>
      <p:grpSp>
        <p:nvGrpSpPr>
          <p:cNvPr id="73" name="组合 89"/>
          <p:cNvGrpSpPr/>
          <p:nvPr/>
        </p:nvGrpSpPr>
        <p:grpSpPr>
          <a:xfrm>
            <a:off x="7328824" y="4126815"/>
            <a:ext cx="369515" cy="399473"/>
            <a:chOff x="9756572" y="1288327"/>
            <a:chExt cx="1586853" cy="2003509"/>
          </a:xfrm>
          <a:effectLst>
            <a:reflection blurRad="6350" stA="52000" endA="300" endPos="35000" dir="5400000" sy="-100000" algn="bl" rotWithShape="0"/>
          </a:effectLst>
        </p:grpSpPr>
        <p:sp>
          <p:nvSpPr>
            <p:cNvPr id="74" name="圆角矩形 90"/>
            <p:cNvSpPr/>
            <p:nvPr/>
          </p:nvSpPr>
          <p:spPr>
            <a:xfrm>
              <a:off x="10359461" y="2820150"/>
              <a:ext cx="381070" cy="127020"/>
            </a:xfrm>
            <a:prstGeom prst="round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91"/>
            <p:cNvSpPr/>
            <p:nvPr/>
          </p:nvSpPr>
          <p:spPr>
            <a:xfrm>
              <a:off x="10422963" y="3130521"/>
              <a:ext cx="254075" cy="161315"/>
            </a:xfrm>
            <a:prstGeom prst="ellipse">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圆角矩形 92"/>
            <p:cNvSpPr/>
            <p:nvPr/>
          </p:nvSpPr>
          <p:spPr>
            <a:xfrm>
              <a:off x="10387998" y="2975330"/>
              <a:ext cx="323997" cy="127020"/>
            </a:xfrm>
            <a:prstGeom prst="round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93"/>
            <p:cNvCxnSpPr/>
            <p:nvPr/>
          </p:nvCxnSpPr>
          <p:spPr>
            <a:xfrm>
              <a:off x="9756572" y="1570989"/>
              <a:ext cx="288452" cy="2230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8" name="直接连接符 94"/>
            <p:cNvCxnSpPr/>
            <p:nvPr/>
          </p:nvCxnSpPr>
          <p:spPr>
            <a:xfrm flipH="1">
              <a:off x="11054973" y="1590037"/>
              <a:ext cx="288452" cy="204001"/>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9" name="直接连接符 95"/>
            <p:cNvCxnSpPr/>
            <p:nvPr/>
          </p:nvCxnSpPr>
          <p:spPr>
            <a:xfrm>
              <a:off x="10550001" y="1288327"/>
              <a:ext cx="0" cy="30170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80" name="圆角矩形 66"/>
            <p:cNvSpPr/>
            <p:nvPr/>
          </p:nvSpPr>
          <p:spPr>
            <a:xfrm>
              <a:off x="10045024" y="1681613"/>
              <a:ext cx="1009949" cy="1073457"/>
            </a:xfrm>
            <a:custGeom>
              <a:avLst/>
              <a:gdLst/>
              <a:ahLst/>
              <a:cxnLst/>
              <a:rect l="l" t="t" r="r" b="b"/>
              <a:pathLst>
                <a:path w="286232" h="304231">
                  <a:moveTo>
                    <a:pt x="143116" y="0"/>
                  </a:moveTo>
                  <a:cubicBezTo>
                    <a:pt x="222157" y="0"/>
                    <a:pt x="286232" y="64075"/>
                    <a:pt x="286232" y="143116"/>
                  </a:cubicBezTo>
                  <a:cubicBezTo>
                    <a:pt x="286232" y="204128"/>
                    <a:pt x="248053" y="256223"/>
                    <a:pt x="193959" y="275967"/>
                  </a:cubicBezTo>
                  <a:lnTo>
                    <a:pt x="193959" y="298231"/>
                  </a:lnTo>
                  <a:cubicBezTo>
                    <a:pt x="193959" y="301545"/>
                    <a:pt x="191273" y="304231"/>
                    <a:pt x="187959" y="304231"/>
                  </a:cubicBezTo>
                  <a:lnTo>
                    <a:pt x="91959" y="304231"/>
                  </a:lnTo>
                  <a:cubicBezTo>
                    <a:pt x="88645" y="304231"/>
                    <a:pt x="85959" y="301545"/>
                    <a:pt x="85959" y="298231"/>
                  </a:cubicBezTo>
                  <a:lnTo>
                    <a:pt x="85959" y="274231"/>
                  </a:lnTo>
                  <a:lnTo>
                    <a:pt x="86092" y="274098"/>
                  </a:lnTo>
                  <a:cubicBezTo>
                    <a:pt x="35372" y="252309"/>
                    <a:pt x="0" y="201843"/>
                    <a:pt x="0" y="143116"/>
                  </a:cubicBezTo>
                  <a:cubicBezTo>
                    <a:pt x="0" y="64075"/>
                    <a:pt x="64075" y="0"/>
                    <a:pt x="143116" y="0"/>
                  </a:cubicBezTo>
                  <a:close/>
                </a:path>
              </a:pathLst>
            </a:custGeom>
            <a:no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 name="直接连接符 97"/>
            <p:cNvCxnSpPr/>
            <p:nvPr/>
          </p:nvCxnSpPr>
          <p:spPr>
            <a:xfrm>
              <a:off x="11054973" y="2497746"/>
              <a:ext cx="288452" cy="2230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直接连接符 98"/>
            <p:cNvCxnSpPr/>
            <p:nvPr/>
          </p:nvCxnSpPr>
          <p:spPr>
            <a:xfrm flipH="1">
              <a:off x="9756576" y="2502235"/>
              <a:ext cx="288452" cy="218555"/>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86" name="组合 100"/>
          <p:cNvGrpSpPr/>
          <p:nvPr/>
        </p:nvGrpSpPr>
        <p:grpSpPr>
          <a:xfrm>
            <a:off x="6679314" y="4728356"/>
            <a:ext cx="417175" cy="343277"/>
            <a:chOff x="13212943" y="2833358"/>
            <a:chExt cx="936087" cy="792002"/>
          </a:xfrm>
          <a:effectLst>
            <a:reflection blurRad="6350" stA="52000" endA="300" endPos="35000" dir="5400000" sy="-100000" algn="bl" rotWithShape="0"/>
          </a:effectLst>
        </p:grpSpPr>
        <p:sp>
          <p:nvSpPr>
            <p:cNvPr id="88" name="矩形 102"/>
            <p:cNvSpPr/>
            <p:nvPr/>
          </p:nvSpPr>
          <p:spPr>
            <a:xfrm>
              <a:off x="13212943" y="3373358"/>
              <a:ext cx="144016" cy="251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103"/>
            <p:cNvSpPr/>
            <p:nvPr/>
          </p:nvSpPr>
          <p:spPr>
            <a:xfrm>
              <a:off x="13476968" y="3229358"/>
              <a:ext cx="144016" cy="3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104"/>
            <p:cNvSpPr/>
            <p:nvPr/>
          </p:nvSpPr>
          <p:spPr>
            <a:xfrm>
              <a:off x="14005014" y="2833358"/>
              <a:ext cx="144016"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105"/>
            <p:cNvSpPr/>
            <p:nvPr/>
          </p:nvSpPr>
          <p:spPr>
            <a:xfrm>
              <a:off x="13741018" y="3121361"/>
              <a:ext cx="144016" cy="503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7" name="任意多边形 101"/>
          <p:cNvSpPr/>
          <p:nvPr/>
        </p:nvSpPr>
        <p:spPr>
          <a:xfrm>
            <a:off x="6682784" y="4686541"/>
            <a:ext cx="349528" cy="250303"/>
          </a:xfrm>
          <a:custGeom>
            <a:avLst/>
            <a:gdLst>
              <a:gd name="connsiteX0" fmla="*/ 0 w 416719"/>
              <a:gd name="connsiteY0" fmla="*/ 302419 h 302419"/>
              <a:gd name="connsiteX1" fmla="*/ 269082 w 416719"/>
              <a:gd name="connsiteY1" fmla="*/ 166687 h 302419"/>
              <a:gd name="connsiteX2" fmla="*/ 416719 w 416719"/>
              <a:gd name="connsiteY2" fmla="*/ 0 h 302419"/>
              <a:gd name="connsiteX3" fmla="*/ 416719 w 416719"/>
              <a:gd name="connsiteY3" fmla="*/ 0 h 302419"/>
            </a:gdLst>
            <a:ahLst/>
            <a:cxnLst>
              <a:cxn ang="0">
                <a:pos x="connsiteX0" y="connsiteY0"/>
              </a:cxn>
              <a:cxn ang="0">
                <a:pos x="connsiteX1" y="connsiteY1"/>
              </a:cxn>
              <a:cxn ang="0">
                <a:pos x="connsiteX2" y="connsiteY2"/>
              </a:cxn>
              <a:cxn ang="0">
                <a:pos x="connsiteX3" y="connsiteY3"/>
              </a:cxn>
            </a:cxnLst>
            <a:rect l="l" t="t" r="r" b="b"/>
            <a:pathLst>
              <a:path w="416719" h="302419">
                <a:moveTo>
                  <a:pt x="0" y="302419"/>
                </a:moveTo>
                <a:cubicBezTo>
                  <a:pt x="99814" y="259754"/>
                  <a:pt x="199629" y="217090"/>
                  <a:pt x="269082" y="166687"/>
                </a:cubicBezTo>
                <a:cubicBezTo>
                  <a:pt x="338535" y="116284"/>
                  <a:pt x="416719" y="0"/>
                  <a:pt x="416719" y="0"/>
                </a:cubicBezTo>
                <a:lnTo>
                  <a:pt x="416719" y="0"/>
                </a:lnTo>
              </a:path>
            </a:pathLst>
          </a:custGeom>
          <a:ln w="15875">
            <a:solidFill>
              <a:schemeClr val="bg1"/>
            </a:solidFill>
            <a:tailEnd type="triangle" w="sm"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 name="TextBox 47"/>
          <p:cNvSpPr txBox="1">
            <a:spLocks noChangeArrowheads="1"/>
          </p:cNvSpPr>
          <p:nvPr/>
        </p:nvSpPr>
        <p:spPr bwMode="auto">
          <a:xfrm>
            <a:off x="1852764" y="3056255"/>
            <a:ext cx="5028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a:solidFill>
                  <a:schemeClr val="bg1"/>
                </a:solidFill>
                <a:latin typeface="+mj-lt"/>
                <a:ea typeface="Kozuka Mincho Pro H" pitchFamily="18" charset="-128"/>
              </a:rPr>
              <a:t>text</a:t>
            </a:r>
            <a:endParaRPr lang="zh-CN" altLang="en-US" sz="1600" dirty="0">
              <a:solidFill>
                <a:schemeClr val="bg1"/>
              </a:solidFill>
              <a:latin typeface="+mj-lt"/>
              <a:ea typeface="Kozuka Mincho Pro H" pitchFamily="18" charset="-128"/>
            </a:endParaRPr>
          </a:p>
        </p:txBody>
      </p:sp>
      <p:grpSp>
        <p:nvGrpSpPr>
          <p:cNvPr id="94" name="组合 45"/>
          <p:cNvGrpSpPr/>
          <p:nvPr/>
        </p:nvGrpSpPr>
        <p:grpSpPr bwMode="auto">
          <a:xfrm>
            <a:off x="2054017" y="2771466"/>
            <a:ext cx="273050" cy="192088"/>
            <a:chOff x="1542330" y="2063252"/>
            <a:chExt cx="272408" cy="192975"/>
          </a:xfrm>
          <a:blipFill>
            <a:blip r:embed="rId4"/>
            <a:stretch>
              <a:fillRect/>
            </a:stretch>
          </a:blipFill>
        </p:grpSpPr>
        <p:sp>
          <p:nvSpPr>
            <p:cNvPr id="95" name="平行四边形 43"/>
            <p:cNvSpPr/>
            <p:nvPr/>
          </p:nvSpPr>
          <p:spPr>
            <a:xfrm rot="19055090" flipV="1">
              <a:off x="1542330" y="2195623"/>
              <a:ext cx="267656"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sp>
          <p:nvSpPr>
            <p:cNvPr id="96" name="平行四边形 43"/>
            <p:cNvSpPr/>
            <p:nvPr/>
          </p:nvSpPr>
          <p:spPr>
            <a:xfrm rot="2544910">
              <a:off x="1547081" y="2063252"/>
              <a:ext cx="267657" cy="60604"/>
            </a:xfrm>
            <a:custGeom>
              <a:avLst/>
              <a:gdLst>
                <a:gd name="connsiteX0" fmla="*/ 0 w 720080"/>
                <a:gd name="connsiteY0" fmla="*/ 157553 h 157553"/>
                <a:gd name="connsiteX1" fmla="*/ 39388 w 720080"/>
                <a:gd name="connsiteY1" fmla="*/ 0 h 157553"/>
                <a:gd name="connsiteX2" fmla="*/ 720080 w 720080"/>
                <a:gd name="connsiteY2" fmla="*/ 0 h 157553"/>
                <a:gd name="connsiteX3" fmla="*/ 680692 w 720080"/>
                <a:gd name="connsiteY3" fmla="*/ 157553 h 157553"/>
                <a:gd name="connsiteX4" fmla="*/ 0 w 720080"/>
                <a:gd name="connsiteY4" fmla="*/ 157553 h 157553"/>
                <a:gd name="connsiteX0-1" fmla="*/ 106673 w 826753"/>
                <a:gd name="connsiteY0-2" fmla="*/ 157553 h 157553"/>
                <a:gd name="connsiteX1-3" fmla="*/ 0 w 826753"/>
                <a:gd name="connsiteY1-4" fmla="*/ 9587 h 157553"/>
                <a:gd name="connsiteX2-5" fmla="*/ 826753 w 826753"/>
                <a:gd name="connsiteY2-6" fmla="*/ 0 h 157553"/>
                <a:gd name="connsiteX3-7" fmla="*/ 787365 w 826753"/>
                <a:gd name="connsiteY3-8" fmla="*/ 157553 h 157553"/>
                <a:gd name="connsiteX4-9" fmla="*/ 106673 w 826753"/>
                <a:gd name="connsiteY4-10" fmla="*/ 157553 h 157553"/>
                <a:gd name="connsiteX0-11" fmla="*/ 207295 w 826753"/>
                <a:gd name="connsiteY0-12" fmla="*/ 164083 h 164083"/>
                <a:gd name="connsiteX1-13" fmla="*/ 0 w 826753"/>
                <a:gd name="connsiteY1-14" fmla="*/ 9587 h 164083"/>
                <a:gd name="connsiteX2-15" fmla="*/ 826753 w 826753"/>
                <a:gd name="connsiteY2-16" fmla="*/ 0 h 164083"/>
                <a:gd name="connsiteX3-17" fmla="*/ 787365 w 826753"/>
                <a:gd name="connsiteY3-18" fmla="*/ 157553 h 164083"/>
                <a:gd name="connsiteX4-19" fmla="*/ 207295 w 826753"/>
                <a:gd name="connsiteY4-20" fmla="*/ 164083 h 164083"/>
                <a:gd name="connsiteX0-21" fmla="*/ 160738 w 826753"/>
                <a:gd name="connsiteY0-22" fmla="*/ 157987 h 157987"/>
                <a:gd name="connsiteX1-23" fmla="*/ 0 w 826753"/>
                <a:gd name="connsiteY1-24" fmla="*/ 9587 h 157987"/>
                <a:gd name="connsiteX2-25" fmla="*/ 826753 w 826753"/>
                <a:gd name="connsiteY2-26" fmla="*/ 0 h 157987"/>
                <a:gd name="connsiteX3-27" fmla="*/ 787365 w 826753"/>
                <a:gd name="connsiteY3-28" fmla="*/ 157553 h 157987"/>
                <a:gd name="connsiteX4-29" fmla="*/ 160738 w 826753"/>
                <a:gd name="connsiteY4-30" fmla="*/ 157987 h 157987"/>
                <a:gd name="connsiteX0-31" fmla="*/ 160738 w 826753"/>
                <a:gd name="connsiteY0-32" fmla="*/ 157987 h 157987"/>
                <a:gd name="connsiteX1-33" fmla="*/ 0 w 826753"/>
                <a:gd name="connsiteY1-34" fmla="*/ 9587 h 157987"/>
                <a:gd name="connsiteX2-35" fmla="*/ 826753 w 826753"/>
                <a:gd name="connsiteY2-36" fmla="*/ 0 h 157987"/>
                <a:gd name="connsiteX3-37" fmla="*/ 787365 w 826753"/>
                <a:gd name="connsiteY3-38" fmla="*/ 157553 h 157987"/>
                <a:gd name="connsiteX4-39" fmla="*/ 160738 w 826753"/>
                <a:gd name="connsiteY4-40" fmla="*/ 157987 h 15798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26753" h="157987">
                  <a:moveTo>
                    <a:pt x="160738" y="157987"/>
                  </a:moveTo>
                  <a:cubicBezTo>
                    <a:pt x="48053" y="45497"/>
                    <a:pt x="53579" y="59054"/>
                    <a:pt x="0" y="9587"/>
                  </a:cubicBezTo>
                  <a:lnTo>
                    <a:pt x="826753" y="0"/>
                  </a:lnTo>
                  <a:lnTo>
                    <a:pt x="787365" y="157553"/>
                  </a:lnTo>
                  <a:lnTo>
                    <a:pt x="160738" y="1579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00"/>
            </a:p>
          </p:txBody>
        </p:sp>
      </p:grpSp>
      <p:sp>
        <p:nvSpPr>
          <p:cNvPr id="101" name="TextBox 47"/>
          <p:cNvSpPr txBox="1">
            <a:spLocks noChangeArrowheads="1"/>
          </p:cNvSpPr>
          <p:nvPr/>
        </p:nvSpPr>
        <p:spPr bwMode="auto">
          <a:xfrm>
            <a:off x="1852764" y="3782660"/>
            <a:ext cx="5028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a:solidFill>
                  <a:schemeClr val="bg1"/>
                </a:solidFill>
                <a:latin typeface="+mj-lt"/>
                <a:ea typeface="Kozuka Mincho Pro H" pitchFamily="18" charset="-128"/>
              </a:rPr>
              <a:t>text</a:t>
            </a:r>
            <a:endParaRPr lang="zh-CN" altLang="en-US" sz="1600" dirty="0">
              <a:solidFill>
                <a:schemeClr val="bg1"/>
              </a:solidFill>
              <a:latin typeface="+mj-lt"/>
              <a:ea typeface="Kozuka Mincho Pro H" pitchFamily="18" charset="-128"/>
            </a:endParaRPr>
          </a:p>
        </p:txBody>
      </p:sp>
      <p:sp>
        <p:nvSpPr>
          <p:cNvPr id="102" name="TextBox 47"/>
          <p:cNvSpPr txBox="1">
            <a:spLocks noChangeArrowheads="1"/>
          </p:cNvSpPr>
          <p:nvPr/>
        </p:nvSpPr>
        <p:spPr bwMode="auto">
          <a:xfrm>
            <a:off x="1852764" y="4581635"/>
            <a:ext cx="5028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a:solidFill>
                  <a:schemeClr val="bg1"/>
                </a:solidFill>
                <a:latin typeface="+mj-lt"/>
                <a:ea typeface="Kozuka Mincho Pro H" pitchFamily="18" charset="-128"/>
              </a:rPr>
              <a:t>text</a:t>
            </a:r>
            <a:endParaRPr lang="zh-CN" altLang="en-US" sz="1600" dirty="0">
              <a:solidFill>
                <a:schemeClr val="bg1"/>
              </a:solidFill>
              <a:latin typeface="+mj-lt"/>
              <a:ea typeface="Kozuka Mincho Pro H" pitchFamily="18" charset="-128"/>
            </a:endParaRPr>
          </a:p>
        </p:txBody>
      </p:sp>
      <p:sp>
        <p:nvSpPr>
          <p:cNvPr id="103" name="TextBox 47"/>
          <p:cNvSpPr txBox="1">
            <a:spLocks noChangeArrowheads="1"/>
          </p:cNvSpPr>
          <p:nvPr/>
        </p:nvSpPr>
        <p:spPr bwMode="auto">
          <a:xfrm>
            <a:off x="1852764" y="5351582"/>
            <a:ext cx="50289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600" dirty="0">
                <a:solidFill>
                  <a:schemeClr val="bg1"/>
                </a:solidFill>
                <a:latin typeface="+mj-lt"/>
                <a:ea typeface="Kozuka Mincho Pro H" pitchFamily="18" charset="-128"/>
              </a:rPr>
              <a:t>text</a:t>
            </a:r>
            <a:endParaRPr lang="zh-CN" altLang="en-US" sz="1600" dirty="0">
              <a:solidFill>
                <a:schemeClr val="bg1"/>
              </a:solidFill>
              <a:latin typeface="+mj-lt"/>
              <a:ea typeface="Kozuka Mincho Pro H" pitchFamily="18" charset="-128"/>
            </a:endParaRPr>
          </a:p>
        </p:txBody>
      </p:sp>
      <p:sp>
        <p:nvSpPr>
          <p:cNvPr id="104" name="文本框 103"/>
          <p:cNvSpPr txBox="1"/>
          <p:nvPr/>
        </p:nvSpPr>
        <p:spPr>
          <a:xfrm>
            <a:off x="2398171" y="2616813"/>
            <a:ext cx="2959896"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06" name="文本框 105"/>
          <p:cNvSpPr txBox="1"/>
          <p:nvPr/>
        </p:nvSpPr>
        <p:spPr>
          <a:xfrm>
            <a:off x="2398171" y="3323739"/>
            <a:ext cx="2959896"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07" name="文本框 106"/>
          <p:cNvSpPr txBox="1"/>
          <p:nvPr/>
        </p:nvSpPr>
        <p:spPr>
          <a:xfrm>
            <a:off x="2398171" y="4147627"/>
            <a:ext cx="2959896"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08" name="文本框 107"/>
          <p:cNvSpPr txBox="1"/>
          <p:nvPr/>
        </p:nvSpPr>
        <p:spPr>
          <a:xfrm>
            <a:off x="2398171" y="4971515"/>
            <a:ext cx="2959896"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2" name="组合 41"/>
          <p:cNvGrpSpPr/>
          <p:nvPr/>
        </p:nvGrpSpPr>
        <p:grpSpPr>
          <a:xfrm>
            <a:off x="1046490" y="578744"/>
            <a:ext cx="680710" cy="680710"/>
            <a:chOff x="5519057" y="1743193"/>
            <a:chExt cx="1162288" cy="1162288"/>
          </a:xfrm>
        </p:grpSpPr>
        <p:sp>
          <p:nvSpPr>
            <p:cNvPr id="43" name="矩形 42"/>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文本框 43"/>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04</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47" name="文本框 46"/>
          <p:cNvSpPr txBox="1"/>
          <p:nvPr/>
        </p:nvSpPr>
        <p:spPr>
          <a:xfrm>
            <a:off x="1968745" y="530378"/>
            <a:ext cx="4959929" cy="369332"/>
          </a:xfrm>
          <a:prstGeom prst="rect">
            <a:avLst/>
          </a:prstGeom>
          <a:noFill/>
        </p:spPr>
        <p:txBody>
          <a:bodyPr wrap="square" rtlCol="0">
            <a:spAutoFit/>
          </a:bodyPr>
          <a:lstStyle/>
          <a:p>
            <a:r>
              <a:rPr lang="zh-CN" altLang="en-US" dirty="0">
                <a:solidFill>
                  <a:schemeClr val="bg1">
                    <a:lumMod val="95000"/>
                  </a:schemeClr>
                </a:solidFill>
                <a:latin typeface="微软雅黑" panose="020B0503020204020204" pitchFamily="34" charset="-122"/>
                <a:ea typeface="微软雅黑" panose="020B0503020204020204" pitchFamily="34" charset="-122"/>
              </a:rPr>
              <a:t>课题实践的可行性</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1968745" y="899710"/>
            <a:ext cx="5022106" cy="369332"/>
          </a:xfrm>
          <a:prstGeom prst="snip1Rect">
            <a:avLst>
              <a:gd name="adj" fmla="val 0"/>
            </a:avLst>
          </a:prstGeom>
          <a:noFill/>
          <a:ln w="28575">
            <a:noFill/>
          </a:ln>
        </p:spPr>
        <p:txBody>
          <a:bodyPr wrap="square" rtlCol="0">
            <a:spAutoFit/>
          </a:bodyPr>
          <a:lstStyle/>
          <a:p>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13" name="组合 12"/>
          <p:cNvGrpSpPr/>
          <p:nvPr/>
        </p:nvGrpSpPr>
        <p:grpSpPr>
          <a:xfrm>
            <a:off x="1472539" y="2339518"/>
            <a:ext cx="9246923" cy="3610428"/>
            <a:chOff x="1134206" y="2339518"/>
            <a:chExt cx="9246923" cy="3610428"/>
          </a:xfrm>
        </p:grpSpPr>
        <p:graphicFrame>
          <p:nvGraphicFramePr>
            <p:cNvPr id="14" name="图表 13"/>
            <p:cNvGraphicFramePr/>
            <p:nvPr/>
          </p:nvGraphicFramePr>
          <p:xfrm>
            <a:off x="1134206" y="2339518"/>
            <a:ext cx="5145118" cy="3610428"/>
          </p:xfrm>
          <a:graphic>
            <a:graphicData uri="http://schemas.openxmlformats.org/drawingml/2006/chart">
              <c:chart xmlns:c="http://schemas.openxmlformats.org/drawingml/2006/chart" xmlns:r="http://schemas.openxmlformats.org/officeDocument/2006/relationships" r:id="rId5"/>
            </a:graphicData>
          </a:graphic>
        </p:graphicFrame>
        <p:sp>
          <p:nvSpPr>
            <p:cNvPr id="15" name="文本框 14"/>
            <p:cNvSpPr txBox="1"/>
            <p:nvPr/>
          </p:nvSpPr>
          <p:spPr>
            <a:xfrm>
              <a:off x="7224791" y="3321424"/>
              <a:ext cx="3156338" cy="1015663"/>
            </a:xfrm>
            <a:prstGeom prst="rect">
              <a:avLst/>
            </a:prstGeom>
            <a:noFill/>
          </p:spPr>
          <p:txBody>
            <a:bodyPr wrap="square" rtlCol="0">
              <a:spAutoFit/>
            </a:bodyPr>
            <a:lstStyle/>
            <a:p>
              <a:pPr algn="just">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16" name="文本框 15"/>
            <p:cNvSpPr txBox="1"/>
            <p:nvPr/>
          </p:nvSpPr>
          <p:spPr>
            <a:xfrm>
              <a:off x="7238238" y="3012726"/>
              <a:ext cx="1359748"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17" name="TextBox 38"/>
            <p:cNvSpPr txBox="1"/>
            <p:nvPr/>
          </p:nvSpPr>
          <p:spPr>
            <a:xfrm>
              <a:off x="7311580" y="4492581"/>
              <a:ext cx="3029951" cy="738664"/>
            </a:xfrm>
            <a:prstGeom prst="rect">
              <a:avLst/>
            </a:prstGeom>
            <a:noFill/>
          </p:spPr>
          <p:txBody>
            <a:bodyPr wrap="square" lIns="0" tIns="0" rIns="0" bIns="0" rtlCol="0">
              <a:spAutoFit/>
            </a:bodyPr>
            <a:lstStyle/>
            <a:p>
              <a:pPr algn="just"/>
              <a:r>
                <a:rPr lang="en-US" sz="1200" dirty="0">
                  <a:solidFill>
                    <a:schemeClr val="bg1">
                      <a:lumMod val="9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lumMod val="95000"/>
                    </a:schemeClr>
                  </a:solidFill>
                  <a:latin typeface="Arial" panose="020B0604020202020204" pitchFamily="34" charset="0"/>
                  <a:cs typeface="Arial" panose="020B0604020202020204" pitchFamily="34" charset="0"/>
                </a:rPr>
                <a:t> </a:t>
              </a:r>
              <a:endParaRPr lang="en-US" sz="1200" dirty="0">
                <a:solidFill>
                  <a:schemeClr val="bg1">
                    <a:lumMod val="95000"/>
                  </a:schemeClr>
                </a:solidFill>
                <a:latin typeface="Arial" panose="020B0604020202020204" pitchFamily="34" charset="0"/>
                <a:cs typeface="Arial" panose="020B0604020202020204" pitchFamily="34"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05</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10" name="文本框 9"/>
          <p:cNvSpPr txBox="1"/>
          <p:nvPr/>
        </p:nvSpPr>
        <p:spPr>
          <a:xfrm>
            <a:off x="6679651" y="2819463"/>
            <a:ext cx="4959929"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结论与展望</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648562" y="3402654"/>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2" name="组合 41"/>
          <p:cNvGrpSpPr/>
          <p:nvPr/>
        </p:nvGrpSpPr>
        <p:grpSpPr>
          <a:xfrm>
            <a:off x="1046490" y="578744"/>
            <a:ext cx="680710" cy="680710"/>
            <a:chOff x="5519057" y="1743193"/>
            <a:chExt cx="1162288" cy="1162288"/>
          </a:xfrm>
        </p:grpSpPr>
        <p:sp>
          <p:nvSpPr>
            <p:cNvPr id="43" name="矩形 42"/>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4" name="文本框 43"/>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05</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2035420" y="360745"/>
            <a:ext cx="1800493"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课题研究的结论</a:t>
            </a:r>
          </a:p>
        </p:txBody>
      </p:sp>
      <p:sp>
        <p:nvSpPr>
          <p:cNvPr id="9" name="文本框 8"/>
          <p:cNvSpPr txBox="1"/>
          <p:nvPr/>
        </p:nvSpPr>
        <p:spPr>
          <a:xfrm>
            <a:off x="2035420" y="925740"/>
            <a:ext cx="5022106" cy="338554"/>
          </a:xfrm>
          <a:prstGeom prst="snip1Rect">
            <a:avLst>
              <a:gd name="adj" fmla="val 0"/>
            </a:avLst>
          </a:prstGeom>
          <a:noFill/>
          <a:ln w="28575">
            <a:noFill/>
          </a:ln>
        </p:spPr>
        <p:txBody>
          <a:bodyPr wrap="square" rtlCol="0">
            <a:spAutoFit/>
          </a:bodyPr>
          <a:lstStyle/>
          <a:p>
            <a:r>
              <a:rPr lang="en-US" altLang="zh-CN" sz="1600"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600"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11" name="Oval 65"/>
          <p:cNvSpPr>
            <a:spLocks noChangeArrowheads="1"/>
          </p:cNvSpPr>
          <p:nvPr/>
        </p:nvSpPr>
        <p:spPr bwMode="auto">
          <a:xfrm rot="3919557" flipV="1">
            <a:off x="7461870" y="4987867"/>
            <a:ext cx="1190170" cy="71224"/>
          </a:xfrm>
          <a:prstGeom prst="ellipse">
            <a:avLst/>
          </a:prstGeom>
          <a:gradFill rotWithShape="1">
            <a:gsLst>
              <a:gs pos="0">
                <a:sysClr val="windowText" lastClr="000000">
                  <a:lumMod val="75000"/>
                  <a:lumOff val="25000"/>
                  <a:alpha val="4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2" name="Oval 65"/>
          <p:cNvSpPr>
            <a:spLocks noChangeArrowheads="1"/>
          </p:cNvSpPr>
          <p:nvPr/>
        </p:nvSpPr>
        <p:spPr bwMode="auto">
          <a:xfrm rot="3919557" flipV="1">
            <a:off x="7458874" y="3199188"/>
            <a:ext cx="1212842" cy="96381"/>
          </a:xfrm>
          <a:prstGeom prst="ellipse">
            <a:avLst/>
          </a:prstGeom>
          <a:gradFill rotWithShape="1">
            <a:gsLst>
              <a:gs pos="0">
                <a:sysClr val="windowText" lastClr="000000">
                  <a:lumMod val="75000"/>
                  <a:lumOff val="25000"/>
                  <a:alpha val="4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3" name="Oval 65"/>
          <p:cNvSpPr>
            <a:spLocks noChangeArrowheads="1"/>
          </p:cNvSpPr>
          <p:nvPr/>
        </p:nvSpPr>
        <p:spPr bwMode="auto">
          <a:xfrm rot="6704210" flipV="1">
            <a:off x="3528707" y="4085856"/>
            <a:ext cx="1190170" cy="71224"/>
          </a:xfrm>
          <a:prstGeom prst="ellipse">
            <a:avLst/>
          </a:prstGeom>
          <a:gradFill rotWithShape="1">
            <a:gsLst>
              <a:gs pos="0">
                <a:sysClr val="windowText" lastClr="000000">
                  <a:lumMod val="75000"/>
                  <a:lumOff val="25000"/>
                  <a:alpha val="4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15" name="圆角矩形 5"/>
          <p:cNvSpPr/>
          <p:nvPr/>
        </p:nvSpPr>
        <p:spPr>
          <a:xfrm rot="1404342" flipH="1">
            <a:off x="4127066" y="2403921"/>
            <a:ext cx="2381182" cy="776034"/>
          </a:xfrm>
          <a:custGeom>
            <a:avLst/>
            <a:gdLst/>
            <a:ahLst/>
            <a:cxnLst/>
            <a:rect l="l" t="t" r="r" b="b"/>
            <a:pathLst>
              <a:path w="6079847" h="1981442">
                <a:moveTo>
                  <a:pt x="990721" y="0"/>
                </a:moveTo>
                <a:cubicBezTo>
                  <a:pt x="1271960" y="0"/>
                  <a:pt x="1525829" y="117186"/>
                  <a:pt x="1704855" y="306645"/>
                </a:cubicBezTo>
                <a:lnTo>
                  <a:pt x="5582182" y="306645"/>
                </a:lnTo>
                <a:cubicBezTo>
                  <a:pt x="5857035" y="306645"/>
                  <a:pt x="6079847" y="529457"/>
                  <a:pt x="6079847" y="804310"/>
                </a:cubicBezTo>
                <a:lnTo>
                  <a:pt x="6079847" y="1177132"/>
                </a:lnTo>
                <a:cubicBezTo>
                  <a:pt x="6079847" y="1451985"/>
                  <a:pt x="5857035" y="1674797"/>
                  <a:pt x="5582182" y="1674797"/>
                </a:cubicBezTo>
                <a:lnTo>
                  <a:pt x="1704855" y="1674797"/>
                </a:lnTo>
                <a:cubicBezTo>
                  <a:pt x="1525829" y="1864256"/>
                  <a:pt x="1271960" y="1981442"/>
                  <a:pt x="990721" y="1981442"/>
                </a:cubicBezTo>
                <a:cubicBezTo>
                  <a:pt x="443561" y="1981442"/>
                  <a:pt x="0" y="1537881"/>
                  <a:pt x="0" y="990721"/>
                </a:cubicBezTo>
                <a:cubicBezTo>
                  <a:pt x="0" y="443561"/>
                  <a:pt x="443561" y="0"/>
                  <a:pt x="990721" y="0"/>
                </a:cubicBezTo>
                <a:close/>
              </a:path>
            </a:pathLst>
          </a:custGeom>
          <a:blipFill>
            <a:blip r:embed="rId4"/>
            <a:stretch>
              <a:fillRect/>
            </a:stretch>
          </a:blip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09"/>
          <p:cNvSpPr txBox="1"/>
          <p:nvPr/>
        </p:nvSpPr>
        <p:spPr>
          <a:xfrm flipH="1">
            <a:off x="5744250" y="2830180"/>
            <a:ext cx="604597" cy="44635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rPr>
              <a:t>01</a:t>
            </a:r>
            <a:endParaRPr kumimoji="0" lang="zh-CN" altLang="en-US"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endParaRPr>
          </a:p>
        </p:txBody>
      </p:sp>
      <p:sp>
        <p:nvSpPr>
          <p:cNvPr id="17" name="TextBox 110"/>
          <p:cNvSpPr txBox="1"/>
          <p:nvPr/>
        </p:nvSpPr>
        <p:spPr>
          <a:xfrm rot="1400952">
            <a:off x="4320848" y="2496439"/>
            <a:ext cx="1411112" cy="328523"/>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lang="en-US" altLang="zh-CN"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rPr>
              <a:t>text here</a:t>
            </a:r>
            <a:endParaRPr kumimoji="0" lang="zh-CN" altLang="en-US" sz="2000" b="1" i="0" u="none" strike="noStrike" kern="0" cap="none" spc="0" normalizeH="0" baseline="0" noProof="0" dirty="0">
              <a:ln>
                <a:noFill/>
              </a:ln>
              <a:solidFill>
                <a:schemeClr val="bg1"/>
              </a:solidFill>
              <a:effectLst>
                <a:outerShdw blurRad="50800" dist="38100" dir="5400000" algn="t" rotWithShape="0">
                  <a:prstClr val="black">
                    <a:alpha val="40000"/>
                  </a:prstClr>
                </a:outerShdw>
              </a:effectLst>
              <a:uLnTx/>
              <a:uFillTx/>
              <a:ea typeface="微软雅黑" panose="020B0503020204020204" pitchFamily="34" charset="-122"/>
            </a:endParaRPr>
          </a:p>
        </p:txBody>
      </p:sp>
      <p:sp>
        <p:nvSpPr>
          <p:cNvPr id="19" name="圆角矩形 5"/>
          <p:cNvSpPr/>
          <p:nvPr/>
        </p:nvSpPr>
        <p:spPr>
          <a:xfrm rot="1404342" flipH="1">
            <a:off x="4094328" y="4252587"/>
            <a:ext cx="2381182" cy="776035"/>
          </a:xfrm>
          <a:custGeom>
            <a:avLst/>
            <a:gdLst/>
            <a:ahLst/>
            <a:cxnLst/>
            <a:rect l="l" t="t" r="r" b="b"/>
            <a:pathLst>
              <a:path w="6079847" h="1981442">
                <a:moveTo>
                  <a:pt x="990721" y="0"/>
                </a:moveTo>
                <a:cubicBezTo>
                  <a:pt x="1271960" y="0"/>
                  <a:pt x="1525829" y="117186"/>
                  <a:pt x="1704855" y="306645"/>
                </a:cubicBezTo>
                <a:lnTo>
                  <a:pt x="5582182" y="306645"/>
                </a:lnTo>
                <a:cubicBezTo>
                  <a:pt x="5857035" y="306645"/>
                  <a:pt x="6079847" y="529457"/>
                  <a:pt x="6079847" y="804310"/>
                </a:cubicBezTo>
                <a:lnTo>
                  <a:pt x="6079847" y="1177132"/>
                </a:lnTo>
                <a:cubicBezTo>
                  <a:pt x="6079847" y="1451985"/>
                  <a:pt x="5857035" y="1674797"/>
                  <a:pt x="5582182" y="1674797"/>
                </a:cubicBezTo>
                <a:lnTo>
                  <a:pt x="1704855" y="1674797"/>
                </a:lnTo>
                <a:cubicBezTo>
                  <a:pt x="1525829" y="1864256"/>
                  <a:pt x="1271960" y="1981442"/>
                  <a:pt x="990721" y="1981442"/>
                </a:cubicBezTo>
                <a:cubicBezTo>
                  <a:pt x="443561" y="1981442"/>
                  <a:pt x="0" y="1537881"/>
                  <a:pt x="0" y="990721"/>
                </a:cubicBezTo>
                <a:cubicBezTo>
                  <a:pt x="0" y="443561"/>
                  <a:pt x="443561" y="0"/>
                  <a:pt x="990721" y="0"/>
                </a:cubicBezTo>
                <a:close/>
              </a:path>
            </a:pathLst>
          </a:custGeom>
          <a:blipFill>
            <a:blip r:embed="rId4"/>
            <a:stretch>
              <a:fillRect/>
            </a:stretch>
          </a:blip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TextBox 113"/>
          <p:cNvSpPr txBox="1"/>
          <p:nvPr/>
        </p:nvSpPr>
        <p:spPr>
          <a:xfrm flipH="1">
            <a:off x="5730177" y="4679436"/>
            <a:ext cx="604597" cy="44635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rPr>
              <a:t>03</a:t>
            </a:r>
            <a:endParaRPr kumimoji="0" lang="zh-CN" altLang="en-US"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endParaRPr>
          </a:p>
        </p:txBody>
      </p:sp>
      <p:sp>
        <p:nvSpPr>
          <p:cNvPr id="21" name="TextBox 114"/>
          <p:cNvSpPr txBox="1"/>
          <p:nvPr/>
        </p:nvSpPr>
        <p:spPr>
          <a:xfrm rot="1400952">
            <a:off x="4170752" y="4360929"/>
            <a:ext cx="1711303" cy="328523"/>
          </a:xfrm>
          <a:prstGeom prst="rect">
            <a:avLst/>
          </a:prstGeom>
          <a:noFill/>
        </p:spPr>
        <p:txBody>
          <a:bodyPr wrap="square" rtlCol="0">
            <a:spAutoFit/>
          </a:bodyPr>
          <a:lstStyle/>
          <a:p>
            <a:pPr lvl="0" algn="ctr">
              <a:defRPr/>
            </a:pPr>
            <a:r>
              <a:rPr lang="en-US" altLang="zh-CN"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rPr>
              <a:t>text here</a:t>
            </a:r>
            <a:endParaRPr lang="zh-CN" altLang="en-US"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endParaRPr>
          </a:p>
        </p:txBody>
      </p:sp>
      <p:sp>
        <p:nvSpPr>
          <p:cNvPr id="23" name="圆角矩形 5"/>
          <p:cNvSpPr/>
          <p:nvPr/>
        </p:nvSpPr>
        <p:spPr>
          <a:xfrm rot="20195658">
            <a:off x="5692366" y="3333705"/>
            <a:ext cx="2381182" cy="776035"/>
          </a:xfrm>
          <a:custGeom>
            <a:avLst/>
            <a:gdLst/>
            <a:ahLst/>
            <a:cxnLst/>
            <a:rect l="l" t="t" r="r" b="b"/>
            <a:pathLst>
              <a:path w="6079847" h="1981442">
                <a:moveTo>
                  <a:pt x="990721" y="0"/>
                </a:moveTo>
                <a:cubicBezTo>
                  <a:pt x="1271960" y="0"/>
                  <a:pt x="1525829" y="117186"/>
                  <a:pt x="1704855" y="306645"/>
                </a:cubicBezTo>
                <a:lnTo>
                  <a:pt x="5582182" y="306645"/>
                </a:lnTo>
                <a:cubicBezTo>
                  <a:pt x="5857035" y="306645"/>
                  <a:pt x="6079847" y="529457"/>
                  <a:pt x="6079847" y="804310"/>
                </a:cubicBezTo>
                <a:lnTo>
                  <a:pt x="6079847" y="1177132"/>
                </a:lnTo>
                <a:cubicBezTo>
                  <a:pt x="6079847" y="1451985"/>
                  <a:pt x="5857035" y="1674797"/>
                  <a:pt x="5582182" y="1674797"/>
                </a:cubicBezTo>
                <a:lnTo>
                  <a:pt x="1704855" y="1674797"/>
                </a:lnTo>
                <a:cubicBezTo>
                  <a:pt x="1525829" y="1864256"/>
                  <a:pt x="1271960" y="1981442"/>
                  <a:pt x="990721" y="1981442"/>
                </a:cubicBezTo>
                <a:cubicBezTo>
                  <a:pt x="443561" y="1981442"/>
                  <a:pt x="0" y="1537881"/>
                  <a:pt x="0" y="990721"/>
                </a:cubicBezTo>
                <a:cubicBezTo>
                  <a:pt x="0" y="443561"/>
                  <a:pt x="443561" y="0"/>
                  <a:pt x="990721" y="0"/>
                </a:cubicBezTo>
                <a:close/>
              </a:path>
            </a:pathLst>
          </a:custGeom>
          <a:blipFill>
            <a:blip r:embed="rId4"/>
            <a:stretch>
              <a:fillRect/>
            </a:stretch>
          </a:blip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Box 117"/>
          <p:cNvSpPr txBox="1"/>
          <p:nvPr/>
        </p:nvSpPr>
        <p:spPr>
          <a:xfrm flipH="1">
            <a:off x="5818384" y="3760470"/>
            <a:ext cx="604597" cy="44635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rPr>
              <a:t>02</a:t>
            </a:r>
            <a:endParaRPr kumimoji="0" lang="zh-CN" altLang="en-US"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endParaRPr>
          </a:p>
        </p:txBody>
      </p:sp>
      <p:sp>
        <p:nvSpPr>
          <p:cNvPr id="25" name="TextBox 118"/>
          <p:cNvSpPr txBox="1"/>
          <p:nvPr/>
        </p:nvSpPr>
        <p:spPr>
          <a:xfrm rot="20152352">
            <a:off x="6267799" y="3435490"/>
            <a:ext cx="1691917" cy="328523"/>
          </a:xfrm>
          <a:prstGeom prst="rect">
            <a:avLst/>
          </a:prstGeom>
          <a:noFill/>
        </p:spPr>
        <p:txBody>
          <a:bodyPr wrap="square" rtlCol="0">
            <a:spAutoFit/>
          </a:bodyPr>
          <a:lstStyle/>
          <a:p>
            <a:pPr lvl="0" algn="ctr">
              <a:defRPr/>
            </a:pPr>
            <a:r>
              <a:rPr lang="en-US" altLang="zh-CN"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rPr>
              <a:t>text here</a:t>
            </a:r>
            <a:endParaRPr lang="zh-CN" altLang="en-US"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endParaRPr>
          </a:p>
        </p:txBody>
      </p:sp>
      <p:sp>
        <p:nvSpPr>
          <p:cNvPr id="27" name="圆角矩形 5"/>
          <p:cNvSpPr/>
          <p:nvPr/>
        </p:nvSpPr>
        <p:spPr>
          <a:xfrm rot="20195658">
            <a:off x="5703703" y="5160225"/>
            <a:ext cx="2381182" cy="776035"/>
          </a:xfrm>
          <a:custGeom>
            <a:avLst/>
            <a:gdLst/>
            <a:ahLst/>
            <a:cxnLst/>
            <a:rect l="l" t="t" r="r" b="b"/>
            <a:pathLst>
              <a:path w="6079847" h="1981442">
                <a:moveTo>
                  <a:pt x="990721" y="0"/>
                </a:moveTo>
                <a:cubicBezTo>
                  <a:pt x="1271960" y="0"/>
                  <a:pt x="1525829" y="117186"/>
                  <a:pt x="1704855" y="306645"/>
                </a:cubicBezTo>
                <a:lnTo>
                  <a:pt x="5582182" y="306645"/>
                </a:lnTo>
                <a:cubicBezTo>
                  <a:pt x="5857035" y="306645"/>
                  <a:pt x="6079847" y="529457"/>
                  <a:pt x="6079847" y="804310"/>
                </a:cubicBezTo>
                <a:lnTo>
                  <a:pt x="6079847" y="1177132"/>
                </a:lnTo>
                <a:cubicBezTo>
                  <a:pt x="6079847" y="1451985"/>
                  <a:pt x="5857035" y="1674797"/>
                  <a:pt x="5582182" y="1674797"/>
                </a:cubicBezTo>
                <a:lnTo>
                  <a:pt x="1704855" y="1674797"/>
                </a:lnTo>
                <a:cubicBezTo>
                  <a:pt x="1525829" y="1864256"/>
                  <a:pt x="1271960" y="1981442"/>
                  <a:pt x="990721" y="1981442"/>
                </a:cubicBezTo>
                <a:cubicBezTo>
                  <a:pt x="443561" y="1981442"/>
                  <a:pt x="0" y="1537881"/>
                  <a:pt x="0" y="990721"/>
                </a:cubicBezTo>
                <a:cubicBezTo>
                  <a:pt x="0" y="443561"/>
                  <a:pt x="443561" y="0"/>
                  <a:pt x="990721" y="0"/>
                </a:cubicBezTo>
                <a:close/>
              </a:path>
            </a:pathLst>
          </a:custGeom>
          <a:blipFill>
            <a:blip r:embed="rId4"/>
            <a:stretch>
              <a:fillRect/>
            </a:stretch>
          </a:blip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121"/>
          <p:cNvSpPr txBox="1"/>
          <p:nvPr/>
        </p:nvSpPr>
        <p:spPr>
          <a:xfrm flipH="1">
            <a:off x="5852874" y="5579384"/>
            <a:ext cx="604597" cy="44635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rPr>
              <a:t>04</a:t>
            </a:r>
            <a:endParaRPr kumimoji="0" lang="zh-CN" altLang="en-US" sz="2800" b="1" i="0" u="none" strike="noStrike" kern="0" cap="none" spc="0" normalizeH="0" baseline="0" noProof="0" dirty="0">
              <a:ln>
                <a:noFill/>
              </a:ln>
              <a:solidFill>
                <a:sysClr val="window" lastClr="FFFFFF"/>
              </a:solidFill>
              <a:uLnTx/>
              <a:uFillTx/>
              <a:ea typeface="微软雅黑" panose="020B0503020204020204" pitchFamily="34" charset="-122"/>
              <a:cs typeface="Arial" panose="020B0604020202020204" pitchFamily="34" charset="0"/>
            </a:endParaRPr>
          </a:p>
        </p:txBody>
      </p:sp>
      <p:sp>
        <p:nvSpPr>
          <p:cNvPr id="29" name="TextBox 122"/>
          <p:cNvSpPr txBox="1"/>
          <p:nvPr/>
        </p:nvSpPr>
        <p:spPr>
          <a:xfrm rot="20152352">
            <a:off x="6286129" y="5265648"/>
            <a:ext cx="1745927" cy="328523"/>
          </a:xfrm>
          <a:prstGeom prst="rect">
            <a:avLst/>
          </a:prstGeom>
          <a:noFill/>
        </p:spPr>
        <p:txBody>
          <a:bodyPr wrap="square" rtlCol="0">
            <a:spAutoFit/>
          </a:bodyPr>
          <a:lstStyle/>
          <a:p>
            <a:pPr lvl="0" algn="ctr">
              <a:defRPr/>
            </a:pPr>
            <a:r>
              <a:rPr lang="en-US" altLang="zh-CN"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rPr>
              <a:t>text here</a:t>
            </a:r>
            <a:endParaRPr lang="zh-CN" altLang="en-US" sz="2000" b="1" kern="0" dirty="0">
              <a:solidFill>
                <a:schemeClr val="bg1"/>
              </a:solidFill>
              <a:effectLst>
                <a:outerShdw blurRad="50800" dist="38100" dir="5400000" algn="t" rotWithShape="0">
                  <a:prstClr val="black">
                    <a:alpha val="40000"/>
                  </a:prstClr>
                </a:outerShdw>
              </a:effectLst>
              <a:ea typeface="微软雅黑" panose="020B0503020204020204" pitchFamily="34" charset="-122"/>
            </a:endParaRPr>
          </a:p>
        </p:txBody>
      </p:sp>
      <p:sp>
        <p:nvSpPr>
          <p:cNvPr id="35" name="Oval 65"/>
          <p:cNvSpPr>
            <a:spLocks noChangeArrowheads="1"/>
          </p:cNvSpPr>
          <p:nvPr/>
        </p:nvSpPr>
        <p:spPr bwMode="auto">
          <a:xfrm rot="6704210" flipV="1">
            <a:off x="3477695" y="2334201"/>
            <a:ext cx="1190170" cy="71224"/>
          </a:xfrm>
          <a:prstGeom prst="ellipse">
            <a:avLst/>
          </a:prstGeom>
          <a:gradFill rotWithShape="1">
            <a:gsLst>
              <a:gs pos="0">
                <a:sysClr val="windowText" lastClr="000000">
                  <a:lumMod val="75000"/>
                  <a:lumOff val="25000"/>
                  <a:alpha val="45000"/>
                </a:sysClr>
              </a:gs>
              <a:gs pos="100000">
                <a:srgbClr val="EEECE1">
                  <a:alpha val="0"/>
                </a:srgbClr>
              </a:gs>
            </a:gsLst>
            <a:path path="shape">
              <a:fillToRect l="50000" t="50000" r="50000" b="50000"/>
            </a:path>
          </a:gradFill>
          <a:ln w="9525">
            <a:noFill/>
            <a:rou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endParaRPr>
          </a:p>
        </p:txBody>
      </p:sp>
      <p:sp>
        <p:nvSpPr>
          <p:cNvPr id="36" name="文本框 35"/>
          <p:cNvSpPr txBox="1"/>
          <p:nvPr/>
        </p:nvSpPr>
        <p:spPr>
          <a:xfrm>
            <a:off x="8311903" y="2964718"/>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7" name="文本框 36"/>
          <p:cNvSpPr txBox="1"/>
          <p:nvPr/>
        </p:nvSpPr>
        <p:spPr>
          <a:xfrm>
            <a:off x="8311904" y="2685319"/>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38" name="文本框 37"/>
          <p:cNvSpPr txBox="1"/>
          <p:nvPr/>
        </p:nvSpPr>
        <p:spPr>
          <a:xfrm>
            <a:off x="8311903" y="4678257"/>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9" name="文本框 38"/>
          <p:cNvSpPr txBox="1"/>
          <p:nvPr/>
        </p:nvSpPr>
        <p:spPr>
          <a:xfrm>
            <a:off x="8311904" y="4398858"/>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0" name="文本框 39"/>
          <p:cNvSpPr txBox="1"/>
          <p:nvPr/>
        </p:nvSpPr>
        <p:spPr>
          <a:xfrm>
            <a:off x="1212716" y="2258157"/>
            <a:ext cx="2529341" cy="784830"/>
          </a:xfrm>
          <a:prstGeom prst="rect">
            <a:avLst/>
          </a:prstGeom>
          <a:noFill/>
        </p:spPr>
        <p:txBody>
          <a:bodyPr wrap="square" rtlCol="0">
            <a:spAutoFit/>
          </a:bodyPr>
          <a:lstStyle/>
          <a:p>
            <a:pPr algn="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1" name="文本框 40"/>
          <p:cNvSpPr txBox="1"/>
          <p:nvPr/>
        </p:nvSpPr>
        <p:spPr>
          <a:xfrm>
            <a:off x="2457155" y="1978758"/>
            <a:ext cx="1284902" cy="338554"/>
          </a:xfrm>
          <a:prstGeom prst="rect">
            <a:avLst/>
          </a:prstGeom>
          <a:noFill/>
        </p:spPr>
        <p:txBody>
          <a:bodyPr wrap="square" rtlCol="0">
            <a:spAutoFit/>
          </a:bodyPr>
          <a:lstStyle/>
          <a:p>
            <a:pPr algn="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5" name="文本框 44"/>
          <p:cNvSpPr txBox="1"/>
          <p:nvPr/>
        </p:nvSpPr>
        <p:spPr>
          <a:xfrm>
            <a:off x="1285956" y="3821181"/>
            <a:ext cx="2529341" cy="784830"/>
          </a:xfrm>
          <a:prstGeom prst="rect">
            <a:avLst/>
          </a:prstGeom>
          <a:noFill/>
        </p:spPr>
        <p:txBody>
          <a:bodyPr wrap="square" rtlCol="0">
            <a:spAutoFit/>
          </a:bodyPr>
          <a:lstStyle/>
          <a:p>
            <a:pPr algn="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6" name="文本框 45"/>
          <p:cNvSpPr txBox="1"/>
          <p:nvPr/>
        </p:nvSpPr>
        <p:spPr>
          <a:xfrm>
            <a:off x="2530395" y="3541782"/>
            <a:ext cx="1284902" cy="338554"/>
          </a:xfrm>
          <a:prstGeom prst="rect">
            <a:avLst/>
          </a:prstGeom>
          <a:noFill/>
        </p:spPr>
        <p:txBody>
          <a:bodyPr wrap="square" rtlCol="0">
            <a:spAutoFit/>
          </a:bodyPr>
          <a:lstStyle/>
          <a:p>
            <a:pPr algn="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sp>
        <p:nvSpPr>
          <p:cNvPr id="25" name="矩形 24"/>
          <p:cNvSpPr/>
          <p:nvPr/>
        </p:nvSpPr>
        <p:spPr>
          <a:xfrm>
            <a:off x="-1511300" y="-1"/>
            <a:ext cx="15214600" cy="416407"/>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梯形 25"/>
          <p:cNvSpPr/>
          <p:nvPr/>
        </p:nvSpPr>
        <p:spPr>
          <a:xfrm rot="10800000">
            <a:off x="4379674" y="418356"/>
            <a:ext cx="3432652" cy="661115"/>
          </a:xfrm>
          <a:prstGeom prst="trapezoid">
            <a:avLst>
              <a:gd name="adj" fmla="val 52992"/>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5486489" y="371586"/>
            <a:ext cx="1270178" cy="707886"/>
          </a:xfrm>
          <a:prstGeom prst="rect">
            <a:avLst/>
          </a:prstGeom>
          <a:noFill/>
        </p:spPr>
        <p:txBody>
          <a:bodyPr wrap="square" rtlCol="0">
            <a:spAutoFit/>
          </a:bodyPr>
          <a:lstStyle/>
          <a:p>
            <a:pPr algn="ctr"/>
            <a:r>
              <a:rPr lang="zh-CN" altLang="en-US" sz="4000" dirty="0">
                <a:solidFill>
                  <a:schemeClr val="bg1"/>
                </a:solidFill>
                <a:latin typeface="微软雅黑" panose="020B0503020204020204" pitchFamily="34" charset="-122"/>
                <a:ea typeface="微软雅黑" panose="020B0503020204020204" pitchFamily="34" charset="-122"/>
              </a:rPr>
              <a:t>目录</a:t>
            </a:r>
          </a:p>
        </p:txBody>
      </p:sp>
      <p:sp>
        <p:nvSpPr>
          <p:cNvPr id="28" name="椭圆 80"/>
          <p:cNvSpPr/>
          <p:nvPr/>
        </p:nvSpPr>
        <p:spPr bwMode="auto">
          <a:xfrm>
            <a:off x="7852525" y="2665687"/>
            <a:ext cx="866305" cy="868059"/>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29" name="椭圆 80"/>
          <p:cNvSpPr/>
          <p:nvPr/>
        </p:nvSpPr>
        <p:spPr bwMode="auto">
          <a:xfrm>
            <a:off x="1283473" y="2665687"/>
            <a:ext cx="866305" cy="868059"/>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0" name="椭圆 80"/>
          <p:cNvSpPr/>
          <p:nvPr/>
        </p:nvSpPr>
        <p:spPr bwMode="auto">
          <a:xfrm>
            <a:off x="3478729" y="2665687"/>
            <a:ext cx="866305" cy="868059"/>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1" name="椭圆 80"/>
          <p:cNvSpPr/>
          <p:nvPr/>
        </p:nvSpPr>
        <p:spPr bwMode="auto">
          <a:xfrm>
            <a:off x="5662841" y="2665687"/>
            <a:ext cx="866305" cy="868059"/>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2" name="矩形 31"/>
          <p:cNvSpPr/>
          <p:nvPr/>
        </p:nvSpPr>
        <p:spPr bwMode="auto">
          <a:xfrm>
            <a:off x="10051700" y="2664826"/>
            <a:ext cx="866314" cy="868920"/>
          </a:xfrm>
          <a:prstGeom prst="rect">
            <a:avLst/>
          </a:prstGeom>
          <a:blipFill>
            <a:blip r:embed="rId3"/>
            <a:stretch>
              <a:fillRect/>
            </a:stretch>
          </a:blipFill>
          <a:ln w="57150" cap="flat" cmpd="sng" algn="ctr">
            <a:solidFill>
              <a:schemeClr val="bg1"/>
            </a:solid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sp>
        <p:nvSpPr>
          <p:cNvPr id="33" name="文本框 32"/>
          <p:cNvSpPr txBox="1"/>
          <p:nvPr/>
        </p:nvSpPr>
        <p:spPr>
          <a:xfrm>
            <a:off x="-855790"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研究的背景与意义</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886879"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2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5" name="文本框 34"/>
          <p:cNvSpPr txBox="1"/>
          <p:nvPr/>
        </p:nvSpPr>
        <p:spPr>
          <a:xfrm>
            <a:off x="1510030"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系统总体设计</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1354300"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7" name="文本框 36"/>
          <p:cNvSpPr txBox="1"/>
          <p:nvPr/>
        </p:nvSpPr>
        <p:spPr>
          <a:xfrm>
            <a:off x="3616035"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硬件设计</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584946"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Research Progress</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39" name="文本框 38"/>
          <p:cNvSpPr txBox="1"/>
          <p:nvPr/>
        </p:nvSpPr>
        <p:spPr>
          <a:xfrm>
            <a:off x="5805711"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软件设计</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5774623"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Difficulty Of Practice </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1" name="文本框 40"/>
          <p:cNvSpPr txBox="1"/>
          <p:nvPr/>
        </p:nvSpPr>
        <p:spPr>
          <a:xfrm>
            <a:off x="8052227" y="3758302"/>
            <a:ext cx="4959929" cy="369332"/>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结论与展望</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42" name="文本框 41"/>
          <p:cNvSpPr txBox="1"/>
          <p:nvPr/>
        </p:nvSpPr>
        <p:spPr>
          <a:xfrm>
            <a:off x="8021138" y="4288104"/>
            <a:ext cx="5022106" cy="276999"/>
          </a:xfrm>
          <a:prstGeom prst="snip1Rect">
            <a:avLst>
              <a:gd name="adj" fmla="val 0"/>
            </a:avLst>
          </a:prstGeom>
          <a:noFill/>
          <a:ln w="28575">
            <a:noFill/>
          </a:ln>
        </p:spPr>
        <p:txBody>
          <a:bodyPr wrap="square" rtlCol="0">
            <a:spAutoFit/>
          </a:bodyPr>
          <a:lstStyle/>
          <a:p>
            <a:pPr algn="ctr"/>
            <a:r>
              <a:rPr lang="en-US" altLang="zh-CN" sz="1200" dirty="0">
                <a:solidFill>
                  <a:schemeClr val="bg1"/>
                </a:solidFill>
                <a:latin typeface="Arial" panose="020B0604020202020204" pitchFamily="34" charset="0"/>
                <a:ea typeface="华文仿宋" panose="02010600040101010101" pitchFamily="2" charset="-122"/>
                <a:cs typeface="Arial" panose="020B0604020202020204" pitchFamily="34" charset="0"/>
              </a:rPr>
              <a:t>The Conclusion Of Study</a:t>
            </a:r>
            <a:endParaRPr lang="zh-CN" altLang="en-US" sz="12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
        <p:nvSpPr>
          <p:cNvPr id="43" name="文本框 42"/>
          <p:cNvSpPr txBox="1"/>
          <p:nvPr/>
        </p:nvSpPr>
        <p:spPr>
          <a:xfrm>
            <a:off x="1318886" y="2692426"/>
            <a:ext cx="795478" cy="769441"/>
          </a:xfrm>
          <a:prstGeom prst="rect">
            <a:avLst/>
          </a:prstGeom>
          <a:noFill/>
        </p:spPr>
        <p:txBody>
          <a:bodyPr wrap="square" rtlCol="0">
            <a:spAutoFit/>
          </a:bodyPr>
          <a:lstStyle/>
          <a:p>
            <a:pPr algn="ctr"/>
            <a:r>
              <a:rPr lang="en-US" altLang="zh-CN" sz="4400" dirty="0">
                <a:solidFill>
                  <a:schemeClr val="bg1"/>
                </a:solidFill>
              </a:rPr>
              <a:t>01</a:t>
            </a:r>
            <a:endParaRPr lang="zh-CN" altLang="en-US" sz="4400" dirty="0">
              <a:solidFill>
                <a:schemeClr val="bg1"/>
              </a:solidFill>
            </a:endParaRPr>
          </a:p>
        </p:txBody>
      </p:sp>
      <p:sp>
        <p:nvSpPr>
          <p:cNvPr id="44" name="文本框 43"/>
          <p:cNvSpPr txBox="1"/>
          <p:nvPr/>
        </p:nvSpPr>
        <p:spPr>
          <a:xfrm>
            <a:off x="3529088" y="2692426"/>
            <a:ext cx="795478" cy="769441"/>
          </a:xfrm>
          <a:prstGeom prst="rect">
            <a:avLst/>
          </a:prstGeom>
          <a:noFill/>
        </p:spPr>
        <p:txBody>
          <a:bodyPr wrap="square" rtlCol="0">
            <a:spAutoFit/>
          </a:bodyPr>
          <a:lstStyle/>
          <a:p>
            <a:pPr algn="ctr"/>
            <a:r>
              <a:rPr lang="en-US" altLang="zh-CN" sz="4400" dirty="0">
                <a:solidFill>
                  <a:schemeClr val="bg1"/>
                </a:solidFill>
              </a:rPr>
              <a:t>02</a:t>
            </a:r>
            <a:endParaRPr lang="zh-CN" altLang="en-US" sz="4400" dirty="0">
              <a:solidFill>
                <a:schemeClr val="bg1"/>
              </a:solidFill>
            </a:endParaRPr>
          </a:p>
        </p:txBody>
      </p:sp>
      <p:sp>
        <p:nvSpPr>
          <p:cNvPr id="45" name="文本框 44"/>
          <p:cNvSpPr txBox="1"/>
          <p:nvPr/>
        </p:nvSpPr>
        <p:spPr>
          <a:xfrm>
            <a:off x="5701040" y="2692426"/>
            <a:ext cx="795478" cy="769441"/>
          </a:xfrm>
          <a:prstGeom prst="rect">
            <a:avLst/>
          </a:prstGeom>
          <a:noFill/>
        </p:spPr>
        <p:txBody>
          <a:bodyPr wrap="square" rtlCol="0">
            <a:spAutoFit/>
          </a:bodyPr>
          <a:lstStyle/>
          <a:p>
            <a:pPr algn="ctr"/>
            <a:r>
              <a:rPr lang="en-US" altLang="zh-CN" sz="4400" dirty="0">
                <a:solidFill>
                  <a:schemeClr val="bg1"/>
                </a:solidFill>
              </a:rPr>
              <a:t>03</a:t>
            </a:r>
            <a:endParaRPr lang="zh-CN" altLang="en-US" sz="4400" dirty="0">
              <a:solidFill>
                <a:schemeClr val="bg1"/>
              </a:solidFill>
            </a:endParaRPr>
          </a:p>
        </p:txBody>
      </p:sp>
      <p:sp>
        <p:nvSpPr>
          <p:cNvPr id="46" name="文本框 45"/>
          <p:cNvSpPr txBox="1"/>
          <p:nvPr/>
        </p:nvSpPr>
        <p:spPr>
          <a:xfrm>
            <a:off x="7887936" y="2692426"/>
            <a:ext cx="795478" cy="769441"/>
          </a:xfrm>
          <a:prstGeom prst="rect">
            <a:avLst/>
          </a:prstGeom>
          <a:noFill/>
        </p:spPr>
        <p:txBody>
          <a:bodyPr wrap="square" rtlCol="0">
            <a:spAutoFit/>
          </a:bodyPr>
          <a:lstStyle/>
          <a:p>
            <a:pPr algn="ctr"/>
            <a:r>
              <a:rPr lang="en-US" altLang="zh-CN" sz="4400" dirty="0">
                <a:solidFill>
                  <a:schemeClr val="bg1"/>
                </a:solidFill>
              </a:rPr>
              <a:t>04</a:t>
            </a:r>
            <a:endParaRPr lang="zh-CN" altLang="en-US" sz="4400" dirty="0">
              <a:solidFill>
                <a:schemeClr val="bg1"/>
              </a:solidFill>
            </a:endParaRPr>
          </a:p>
        </p:txBody>
      </p:sp>
      <p:sp>
        <p:nvSpPr>
          <p:cNvPr id="47" name="文本框 46"/>
          <p:cNvSpPr txBox="1"/>
          <p:nvPr/>
        </p:nvSpPr>
        <p:spPr>
          <a:xfrm>
            <a:off x="10122536" y="2692426"/>
            <a:ext cx="795478" cy="769441"/>
          </a:xfrm>
          <a:prstGeom prst="rect">
            <a:avLst/>
          </a:prstGeom>
          <a:noFill/>
        </p:spPr>
        <p:txBody>
          <a:bodyPr wrap="square" rtlCol="0">
            <a:spAutoFit/>
          </a:bodyPr>
          <a:lstStyle/>
          <a:p>
            <a:pPr algn="ctr"/>
            <a:r>
              <a:rPr lang="en-US" altLang="zh-CN" sz="4400" dirty="0">
                <a:solidFill>
                  <a:schemeClr val="bg1"/>
                </a:solidFill>
              </a:rPr>
              <a:t>05</a:t>
            </a:r>
            <a:endParaRPr lang="zh-CN" altLang="en-US" sz="44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文本框 9"/>
          <p:cNvSpPr txBox="1"/>
          <p:nvPr/>
        </p:nvSpPr>
        <p:spPr>
          <a:xfrm>
            <a:off x="2329676" y="3971249"/>
            <a:ext cx="7424516" cy="769441"/>
          </a:xfrm>
          <a:prstGeom prst="rect">
            <a:avLst/>
          </a:prstGeom>
          <a:noFill/>
        </p:spPr>
        <p:txBody>
          <a:bodyPr wrap="square" rtlCol="0">
            <a:spAutoFit/>
          </a:bodyPr>
          <a:lstStyle/>
          <a:p>
            <a:pPr algn="ctr"/>
            <a:r>
              <a:rPr lang="zh-CN" altLang="en-US" sz="4400" dirty="0">
                <a:solidFill>
                  <a:schemeClr val="bg1">
                    <a:lumMod val="95000"/>
                  </a:schemeClr>
                </a:solidFill>
                <a:latin typeface="微软雅黑" panose="020B0503020204020204" pitchFamily="34" charset="-122"/>
                <a:ea typeface="微软雅黑" panose="020B0503020204020204" pitchFamily="34" charset="-122"/>
              </a:rPr>
              <a:t>欢迎各位老师指导</a:t>
            </a:r>
          </a:p>
        </p:txBody>
      </p:sp>
      <p:sp>
        <p:nvSpPr>
          <p:cNvPr id="11" name="文本框 19"/>
          <p:cNvSpPr txBox="1"/>
          <p:nvPr/>
        </p:nvSpPr>
        <p:spPr>
          <a:xfrm>
            <a:off x="491757" y="2172456"/>
            <a:ext cx="11100354" cy="18620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1500" dirty="0">
                <a:solidFill>
                  <a:schemeClr val="bg1">
                    <a:lumMod val="95000"/>
                  </a:schemeClr>
                </a:solidFill>
                <a:latin typeface="Road Rage" pitchFamily="50" charset="0"/>
                <a:ea typeface="微软雅黑" panose="020B0503020204020204" pitchFamily="34" charset="-122"/>
                <a:cs typeface="Arial" panose="020B0604020202020204" pitchFamily="34" charset="0"/>
              </a:rPr>
              <a:t>THANK YOU</a:t>
            </a:r>
            <a:endParaRPr lang="zh-CN" altLang="en-US" sz="11500" dirty="0">
              <a:solidFill>
                <a:schemeClr val="bg1">
                  <a:lumMod val="95000"/>
                </a:schemeClr>
              </a:solidFill>
              <a:latin typeface="Road Rage" pitchFamily="50" charset="0"/>
              <a:ea typeface="微软雅黑" panose="020B0503020204020204" pitchFamily="34"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grpSp>
        <p:nvGrpSpPr>
          <p:cNvPr id="6" name="组合 5"/>
          <p:cNvGrpSpPr/>
          <p:nvPr/>
        </p:nvGrpSpPr>
        <p:grpSpPr>
          <a:xfrm>
            <a:off x="5310794" y="2713789"/>
            <a:ext cx="5603250" cy="1162288"/>
            <a:chOff x="5519057" y="1743193"/>
            <a:chExt cx="5603250"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01</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6131290" y="1848867"/>
              <a:ext cx="4959929" cy="58477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研究的背景与意义</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6100201" y="2432058"/>
              <a:ext cx="5022106" cy="400110"/>
            </a:xfrm>
            <a:prstGeom prst="snip1Rect">
              <a:avLst>
                <a:gd name="adj" fmla="val 0"/>
              </a:avLst>
            </a:prstGeom>
            <a:noFill/>
            <a:ln w="28575">
              <a:noFill/>
            </a:ln>
          </p:spPr>
          <p:txBody>
            <a:bodyPr wrap="square" rtlCol="0">
              <a:spAutoFit/>
            </a:bodyPr>
            <a:lstStyle/>
            <a:p>
              <a:pPr algn="ctr"/>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2000" dirty="0">
                <a:ln>
                  <a:solidFill>
                    <a:srgbClr val="00762F"/>
                  </a:solidFill>
                </a:ln>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55" name="Group 5"/>
          <p:cNvGrpSpPr/>
          <p:nvPr/>
        </p:nvGrpSpPr>
        <p:grpSpPr>
          <a:xfrm>
            <a:off x="5674296" y="2057868"/>
            <a:ext cx="2022667" cy="3896738"/>
            <a:chOff x="5084746" y="1980098"/>
            <a:chExt cx="2022667" cy="3896738"/>
          </a:xfrm>
          <a:blipFill>
            <a:blip r:embed="rId4"/>
            <a:stretch>
              <a:fillRect/>
            </a:stretch>
          </a:blipFill>
        </p:grpSpPr>
        <p:sp>
          <p:nvSpPr>
            <p:cNvPr id="56" name="Freeform 15"/>
            <p:cNvSpPr/>
            <p:nvPr/>
          </p:nvSpPr>
          <p:spPr bwMode="auto">
            <a:xfrm>
              <a:off x="5445521" y="4484852"/>
              <a:ext cx="1303004" cy="563544"/>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grpFill/>
            <a:ln>
              <a:noFill/>
            </a:ln>
          </p:spPr>
          <p:txBody>
            <a:bodyPr vert="horz" wrap="square" lIns="91440" tIns="45720" rIns="91440" bIns="45720" numCol="1" anchor="t" anchorCtr="0" compatLnSpc="1"/>
            <a:lstStyle/>
            <a:p>
              <a:endParaRPr lang="en-US"/>
            </a:p>
          </p:txBody>
        </p:sp>
        <p:sp>
          <p:nvSpPr>
            <p:cNvPr id="57" name="Freeform 16"/>
            <p:cNvSpPr/>
            <p:nvPr/>
          </p:nvSpPr>
          <p:spPr bwMode="auto">
            <a:xfrm>
              <a:off x="5445521" y="4792704"/>
              <a:ext cx="1303004" cy="563544"/>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p>
          </p:txBody>
        </p:sp>
        <p:sp>
          <p:nvSpPr>
            <p:cNvPr id="58" name="Freeform 17"/>
            <p:cNvSpPr/>
            <p:nvPr/>
          </p:nvSpPr>
          <p:spPr bwMode="auto">
            <a:xfrm>
              <a:off x="5445521" y="4182113"/>
              <a:ext cx="1303004" cy="5645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grpFill/>
            <a:ln>
              <a:noFill/>
            </a:ln>
          </p:spPr>
          <p:txBody>
            <a:bodyPr vert="horz" wrap="square" lIns="91440" tIns="45720" rIns="91440" bIns="45720" numCol="1" anchor="t" anchorCtr="0" compatLnSpc="1"/>
            <a:lstStyle/>
            <a:p>
              <a:endParaRPr lang="en-US"/>
            </a:p>
          </p:txBody>
        </p:sp>
        <p:sp>
          <p:nvSpPr>
            <p:cNvPr id="59" name="Freeform 18"/>
            <p:cNvSpPr/>
            <p:nvPr/>
          </p:nvSpPr>
          <p:spPr bwMode="auto">
            <a:xfrm>
              <a:off x="5455749" y="3824145"/>
              <a:ext cx="909239" cy="496042"/>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grpFill/>
            <a:ln>
              <a:noFill/>
            </a:ln>
          </p:spPr>
          <p:txBody>
            <a:bodyPr vert="horz" wrap="square" lIns="91440" tIns="45720" rIns="91440" bIns="45720" numCol="1" anchor="t" anchorCtr="0" compatLnSpc="1"/>
            <a:lstStyle/>
            <a:p>
              <a:endParaRPr lang="en-US"/>
            </a:p>
          </p:txBody>
        </p:sp>
        <p:grpSp>
          <p:nvGrpSpPr>
            <p:cNvPr id="60" name="Group 10"/>
            <p:cNvGrpSpPr/>
            <p:nvPr/>
          </p:nvGrpSpPr>
          <p:grpSpPr>
            <a:xfrm>
              <a:off x="5708371" y="5136354"/>
              <a:ext cx="831509" cy="740482"/>
              <a:chOff x="5708371" y="5136354"/>
              <a:chExt cx="831509" cy="740482"/>
            </a:xfrm>
            <a:grpFill/>
          </p:grpSpPr>
          <p:sp>
            <p:nvSpPr>
              <p:cNvPr id="65" name="Freeform 19"/>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close/>
                  </a:path>
                </a:pathLst>
              </a:custGeom>
              <a:grpFill/>
              <a:ln>
                <a:noFill/>
              </a:ln>
            </p:spPr>
            <p:txBody>
              <a:bodyPr vert="horz" wrap="square" lIns="91440" tIns="45720" rIns="91440" bIns="45720" numCol="1" anchor="t" anchorCtr="0" compatLnSpc="1"/>
              <a:lstStyle/>
              <a:p>
                <a:endParaRPr lang="en-US"/>
              </a:p>
            </p:txBody>
          </p:sp>
          <p:grpSp>
            <p:nvGrpSpPr>
              <p:cNvPr id="103" name="Group 16"/>
              <p:cNvGrpSpPr/>
              <p:nvPr/>
            </p:nvGrpSpPr>
            <p:grpSpPr>
              <a:xfrm>
                <a:off x="5708371" y="5136354"/>
                <a:ext cx="831509" cy="740482"/>
                <a:chOff x="5708371" y="5136354"/>
                <a:chExt cx="831509" cy="740482"/>
              </a:xfrm>
              <a:grpFill/>
            </p:grpSpPr>
            <p:sp>
              <p:nvSpPr>
                <p:cNvPr id="104" name="Freeform 20"/>
                <p:cNvSpPr/>
                <p:nvPr/>
              </p:nvSpPr>
              <p:spPr bwMode="auto">
                <a:xfrm>
                  <a:off x="5708371" y="5136354"/>
                  <a:ext cx="831509" cy="563544"/>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grpFill/>
                <a:ln>
                  <a:noFill/>
                </a:ln>
              </p:spPr>
              <p:txBody>
                <a:bodyPr vert="horz" wrap="square" lIns="91440" tIns="45720" rIns="91440" bIns="45720" numCol="1" anchor="t" anchorCtr="0" compatLnSpc="1"/>
                <a:lstStyle/>
                <a:p>
                  <a:endParaRPr lang="en-US"/>
                </a:p>
              </p:txBody>
            </p:sp>
            <p:sp>
              <p:nvSpPr>
                <p:cNvPr id="105" name="Freeform 21"/>
                <p:cNvSpPr/>
                <p:nvPr/>
              </p:nvSpPr>
              <p:spPr bwMode="auto">
                <a:xfrm>
                  <a:off x="5967131" y="5733649"/>
                  <a:ext cx="279215" cy="143187"/>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grpFill/>
                <a:ln>
                  <a:noFill/>
                </a:ln>
              </p:spPr>
              <p:txBody>
                <a:bodyPr vert="horz" wrap="square" lIns="91440" tIns="45720" rIns="91440" bIns="45720" numCol="1" anchor="t" anchorCtr="0" compatLnSpc="1"/>
                <a:lstStyle/>
                <a:p>
                  <a:endParaRPr lang="en-US"/>
                </a:p>
              </p:txBody>
            </p:sp>
          </p:grpSp>
        </p:grpSp>
        <p:sp>
          <p:nvSpPr>
            <p:cNvPr id="61" name="Freeform 22"/>
            <p:cNvSpPr/>
            <p:nvPr/>
          </p:nvSpPr>
          <p:spPr bwMode="auto">
            <a:xfrm>
              <a:off x="5241990" y="1980098"/>
              <a:ext cx="1048335" cy="411152"/>
            </a:xfrm>
            <a:custGeom>
              <a:avLst/>
              <a:gdLst>
                <a:gd name="T0" fmla="*/ 85 w 432"/>
                <a:gd name="T1" fmla="*/ 0 h 170"/>
                <a:gd name="T2" fmla="*/ 106 w 432"/>
                <a:gd name="T3" fmla="*/ 3 h 170"/>
                <a:gd name="T4" fmla="*/ 106 w 432"/>
                <a:gd name="T5" fmla="*/ 3 h 170"/>
                <a:gd name="T6" fmla="*/ 432 w 432"/>
                <a:gd name="T7" fmla="*/ 86 h 170"/>
                <a:gd name="T8" fmla="*/ 112 w 432"/>
                <a:gd name="T9" fmla="*/ 166 h 170"/>
                <a:gd name="T10" fmla="*/ 112 w 432"/>
                <a:gd name="T11" fmla="*/ 166 h 170"/>
                <a:gd name="T12" fmla="*/ 85 w 432"/>
                <a:gd name="T13" fmla="*/ 170 h 170"/>
                <a:gd name="T14" fmla="*/ 0 w 432"/>
                <a:gd name="T15" fmla="*/ 85 h 170"/>
                <a:gd name="T16" fmla="*/ 85 w 432"/>
                <a:gd name="T1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grpFill/>
            <a:ln>
              <a:noFill/>
            </a:ln>
          </p:spPr>
          <p:txBody>
            <a:bodyPr vert="horz" wrap="square" lIns="91440" tIns="45720" rIns="91440" bIns="45720" numCol="1" anchor="t" anchorCtr="0" compatLnSpc="1"/>
            <a:lstStyle/>
            <a:p>
              <a:endParaRPr lang="en-US"/>
            </a:p>
          </p:txBody>
        </p:sp>
        <p:sp>
          <p:nvSpPr>
            <p:cNvPr id="62" name="Freeform 12"/>
            <p:cNvSpPr/>
            <p:nvPr/>
          </p:nvSpPr>
          <p:spPr bwMode="auto">
            <a:xfrm>
              <a:off x="5084746" y="2107509"/>
              <a:ext cx="2022667" cy="846697"/>
            </a:xfrm>
            <a:custGeom>
              <a:avLst/>
              <a:gdLst>
                <a:gd name="connsiteX0" fmla="*/ 982060 w 2022667"/>
                <a:gd name="connsiteY0" fmla="*/ 271936 h 846697"/>
                <a:gd name="connsiteX1" fmla="*/ 123436 w 2022667"/>
                <a:gd name="connsiteY1" fmla="*/ 504080 h 846697"/>
                <a:gd name="connsiteX2" fmla="*/ 140415 w 2022667"/>
                <a:gd name="connsiteY2" fmla="*/ 564534 h 846697"/>
                <a:gd name="connsiteX3" fmla="*/ 999038 w 2022667"/>
                <a:gd name="connsiteY3" fmla="*/ 332390 h 846697"/>
                <a:gd name="connsiteX4" fmla="*/ 982060 w 2022667"/>
                <a:gd name="connsiteY4" fmla="*/ 271936 h 846697"/>
                <a:gd name="connsiteX5" fmla="*/ 1810824 w 2022667"/>
                <a:gd name="connsiteY5" fmla="*/ 386 h 846697"/>
                <a:gd name="connsiteX6" fmla="*/ 1869874 w 2022667"/>
                <a:gd name="connsiteY6" fmla="*/ 407616 h 846697"/>
                <a:gd name="connsiteX7" fmla="*/ 261781 w 2022667"/>
                <a:gd name="connsiteY7" fmla="*/ 838458 h 846697"/>
                <a:gd name="connsiteX8" fmla="*/ 152634 w 2022667"/>
                <a:gd name="connsiteY8" fmla="*/ 439082 h 846697"/>
                <a:gd name="connsiteX9" fmla="*/ 1763153 w 2022667"/>
                <a:gd name="connsiteY9" fmla="*/ 8239 h 846697"/>
                <a:gd name="connsiteX10" fmla="*/ 1810824 w 2022667"/>
                <a:gd name="connsiteY10" fmla="*/ 386 h 846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grpFill/>
            <a:ln>
              <a:noFill/>
            </a:ln>
          </p:spPr>
          <p:txBody>
            <a:bodyPr vert="horz" wrap="square" lIns="91440" tIns="45720" rIns="91440" bIns="45720" numCol="1" anchor="t" anchorCtr="0" compatLnSpc="1">
              <a:noAutofit/>
            </a:bodyPr>
            <a:lstStyle/>
            <a:p>
              <a:endParaRPr lang="en-US"/>
            </a:p>
          </p:txBody>
        </p:sp>
        <p:sp>
          <p:nvSpPr>
            <p:cNvPr id="63" name="Freeform 13"/>
            <p:cNvSpPr/>
            <p:nvPr/>
          </p:nvSpPr>
          <p:spPr bwMode="auto">
            <a:xfrm>
              <a:off x="5084746" y="2630163"/>
              <a:ext cx="2022667" cy="848703"/>
            </a:xfrm>
            <a:custGeom>
              <a:avLst/>
              <a:gdLst>
                <a:gd name="connsiteX0" fmla="*/ 982060 w 2022667"/>
                <a:gd name="connsiteY0" fmla="*/ 266822 h 848703"/>
                <a:gd name="connsiteX1" fmla="*/ 123436 w 2022667"/>
                <a:gd name="connsiteY1" fmla="*/ 499446 h 848703"/>
                <a:gd name="connsiteX2" fmla="*/ 140415 w 2022667"/>
                <a:gd name="connsiteY2" fmla="*/ 560025 h 848703"/>
                <a:gd name="connsiteX3" fmla="*/ 999038 w 2022667"/>
                <a:gd name="connsiteY3" fmla="*/ 327401 h 848703"/>
                <a:gd name="connsiteX4" fmla="*/ 982060 w 2022667"/>
                <a:gd name="connsiteY4" fmla="*/ 266822 h 848703"/>
                <a:gd name="connsiteX5" fmla="*/ 1810824 w 2022667"/>
                <a:gd name="connsiteY5" fmla="*/ 369 h 848703"/>
                <a:gd name="connsiteX6" fmla="*/ 1869874 w 2022667"/>
                <a:gd name="connsiteY6" fmla="*/ 409834 h 848703"/>
                <a:gd name="connsiteX7" fmla="*/ 261781 w 2022667"/>
                <a:gd name="connsiteY7" fmla="*/ 840511 h 848703"/>
                <a:gd name="connsiteX8" fmla="*/ 152634 w 2022667"/>
                <a:gd name="connsiteY8" fmla="*/ 438869 h 848703"/>
                <a:gd name="connsiteX9" fmla="*/ 1763153 w 2022667"/>
                <a:gd name="connsiteY9" fmla="*/ 8192 h 848703"/>
                <a:gd name="connsiteX10" fmla="*/ 1810824 w 2022667"/>
                <a:gd name="connsiteY10" fmla="*/ 369 h 84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grpFill/>
            <a:ln>
              <a:noFill/>
            </a:ln>
          </p:spPr>
          <p:txBody>
            <a:bodyPr vert="horz" wrap="square" lIns="91440" tIns="45720" rIns="91440" bIns="45720" numCol="1" anchor="t" anchorCtr="0" compatLnSpc="1">
              <a:noAutofit/>
            </a:bodyPr>
            <a:lstStyle/>
            <a:p>
              <a:endParaRPr lang="en-US"/>
            </a:p>
          </p:txBody>
        </p:sp>
        <p:sp>
          <p:nvSpPr>
            <p:cNvPr id="64" name="Freeform 14"/>
            <p:cNvSpPr/>
            <p:nvPr/>
          </p:nvSpPr>
          <p:spPr bwMode="auto">
            <a:xfrm>
              <a:off x="5084746" y="3159912"/>
              <a:ext cx="2022667" cy="846868"/>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grpFill/>
            <a:ln>
              <a:noFill/>
            </a:ln>
          </p:spPr>
          <p:txBody>
            <a:bodyPr vert="horz" wrap="square" lIns="91440" tIns="45720" rIns="91440" bIns="45720" numCol="1" anchor="t" anchorCtr="0" compatLnSpc="1">
              <a:noAutofit/>
            </a:bodyPr>
            <a:lstStyle/>
            <a:p>
              <a:endParaRPr lang="en-US"/>
            </a:p>
          </p:txBody>
        </p:sp>
      </p:grpSp>
      <p:graphicFrame>
        <p:nvGraphicFramePr>
          <p:cNvPr id="106" name="Chart 19"/>
          <p:cNvGraphicFramePr/>
          <p:nvPr/>
        </p:nvGraphicFramePr>
        <p:xfrm>
          <a:off x="2852044" y="4309168"/>
          <a:ext cx="1206500" cy="94510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7" name="Chart 20"/>
          <p:cNvGraphicFramePr/>
          <p:nvPr/>
        </p:nvGraphicFramePr>
        <p:xfrm>
          <a:off x="1224630" y="4351896"/>
          <a:ext cx="1206500" cy="94510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8" name="Chart 21"/>
          <p:cNvGraphicFramePr/>
          <p:nvPr/>
        </p:nvGraphicFramePr>
        <p:xfrm>
          <a:off x="4467796" y="4351896"/>
          <a:ext cx="1206500" cy="945107"/>
        </p:xfrm>
        <a:graphic>
          <a:graphicData uri="http://schemas.openxmlformats.org/drawingml/2006/chart">
            <c:chart xmlns:c="http://schemas.openxmlformats.org/drawingml/2006/chart" xmlns:r="http://schemas.openxmlformats.org/officeDocument/2006/relationships" r:id="rId7"/>
          </a:graphicData>
        </a:graphic>
      </p:graphicFrame>
      <p:sp>
        <p:nvSpPr>
          <p:cNvPr id="33" name="矩形 32"/>
          <p:cNvSpPr/>
          <p:nvPr/>
        </p:nvSpPr>
        <p:spPr>
          <a:xfrm>
            <a:off x="1989644" y="371537"/>
            <a:ext cx="2031325"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研究的背景与意义</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870507" y="938821"/>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5" name="组合 34"/>
          <p:cNvGrpSpPr/>
          <p:nvPr/>
        </p:nvGrpSpPr>
        <p:grpSpPr>
          <a:xfrm>
            <a:off x="1046490" y="578744"/>
            <a:ext cx="680710" cy="680710"/>
            <a:chOff x="5519057" y="1743193"/>
            <a:chExt cx="1162288" cy="1162288"/>
          </a:xfrm>
        </p:grpSpPr>
        <p:sp>
          <p:nvSpPr>
            <p:cNvPr id="36" name="矩形 35"/>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7" name="文本框 36"/>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01</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38" name="文本框 37"/>
          <p:cNvSpPr txBox="1"/>
          <p:nvPr/>
        </p:nvSpPr>
        <p:spPr>
          <a:xfrm>
            <a:off x="8169488" y="2464678"/>
            <a:ext cx="2529341" cy="532903"/>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传统电子时钟功能单一，用户对智能化需求的提升</a:t>
            </a:r>
          </a:p>
        </p:txBody>
      </p:sp>
      <p:sp>
        <p:nvSpPr>
          <p:cNvPr id="39" name="文本框 38"/>
          <p:cNvSpPr txBox="1"/>
          <p:nvPr/>
        </p:nvSpPr>
        <p:spPr>
          <a:xfrm>
            <a:off x="8169489" y="2185279"/>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背景</a:t>
            </a:r>
          </a:p>
        </p:txBody>
      </p:sp>
      <p:sp>
        <p:nvSpPr>
          <p:cNvPr id="40" name="文本框 39"/>
          <p:cNvSpPr txBox="1"/>
          <p:nvPr/>
        </p:nvSpPr>
        <p:spPr>
          <a:xfrm>
            <a:off x="8169488" y="3692135"/>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1" name="文本框 40"/>
          <p:cNvSpPr txBox="1"/>
          <p:nvPr/>
        </p:nvSpPr>
        <p:spPr>
          <a:xfrm>
            <a:off x="8169489" y="3412736"/>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2" name="文本框 41"/>
          <p:cNvSpPr txBox="1"/>
          <p:nvPr/>
        </p:nvSpPr>
        <p:spPr>
          <a:xfrm>
            <a:off x="8169488" y="4919592"/>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3" name="文本框 42"/>
          <p:cNvSpPr txBox="1"/>
          <p:nvPr/>
        </p:nvSpPr>
        <p:spPr>
          <a:xfrm>
            <a:off x="8169489" y="4640193"/>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4" name="文本框 43"/>
          <p:cNvSpPr txBox="1"/>
          <p:nvPr/>
        </p:nvSpPr>
        <p:spPr>
          <a:xfrm>
            <a:off x="1046490" y="5277558"/>
            <a:ext cx="1510574" cy="307777"/>
          </a:xfrm>
          <a:prstGeom prst="rect">
            <a:avLst/>
          </a:prstGeom>
          <a:noFill/>
        </p:spPr>
        <p:txBody>
          <a:bodyPr wrap="square" rtlCol="0">
            <a:spAutoFit/>
          </a:bodyPr>
          <a:lstStyle/>
          <a:p>
            <a:pPr algn="ctr"/>
            <a:r>
              <a:rPr lang="en-US" altLang="zh-CN" sz="1400" dirty="0">
                <a:solidFill>
                  <a:schemeClr val="bg1"/>
                </a:solidFill>
              </a:rPr>
              <a:t>text here</a:t>
            </a:r>
            <a:endParaRPr lang="zh-CN" altLang="en-US" sz="1400" dirty="0">
              <a:solidFill>
                <a:schemeClr val="bg1"/>
              </a:solidFill>
            </a:endParaRPr>
          </a:p>
        </p:txBody>
      </p:sp>
      <p:sp>
        <p:nvSpPr>
          <p:cNvPr id="45" name="文本框 44"/>
          <p:cNvSpPr txBox="1"/>
          <p:nvPr/>
        </p:nvSpPr>
        <p:spPr>
          <a:xfrm>
            <a:off x="2704546" y="5277558"/>
            <a:ext cx="1510574" cy="307777"/>
          </a:xfrm>
          <a:prstGeom prst="rect">
            <a:avLst/>
          </a:prstGeom>
          <a:noFill/>
        </p:spPr>
        <p:txBody>
          <a:bodyPr wrap="square" rtlCol="0">
            <a:spAutoFit/>
          </a:bodyPr>
          <a:lstStyle/>
          <a:p>
            <a:pPr algn="ctr"/>
            <a:r>
              <a:rPr lang="en-US" altLang="zh-CN" sz="1400" dirty="0">
                <a:solidFill>
                  <a:schemeClr val="bg1"/>
                </a:solidFill>
              </a:rPr>
              <a:t>text here</a:t>
            </a:r>
            <a:endParaRPr lang="zh-CN" altLang="en-US" sz="1400" dirty="0">
              <a:solidFill>
                <a:schemeClr val="bg1"/>
              </a:solidFill>
            </a:endParaRPr>
          </a:p>
        </p:txBody>
      </p:sp>
      <p:sp>
        <p:nvSpPr>
          <p:cNvPr id="46" name="文本框 45"/>
          <p:cNvSpPr txBox="1"/>
          <p:nvPr/>
        </p:nvSpPr>
        <p:spPr>
          <a:xfrm>
            <a:off x="4291246" y="5277558"/>
            <a:ext cx="1510574" cy="307777"/>
          </a:xfrm>
          <a:prstGeom prst="rect">
            <a:avLst/>
          </a:prstGeom>
          <a:noFill/>
        </p:spPr>
        <p:txBody>
          <a:bodyPr wrap="square" rtlCol="0">
            <a:spAutoFit/>
          </a:bodyPr>
          <a:lstStyle/>
          <a:p>
            <a:pPr algn="ctr"/>
            <a:r>
              <a:rPr lang="en-US" altLang="zh-CN" sz="1400" dirty="0">
                <a:solidFill>
                  <a:schemeClr val="bg1"/>
                </a:solidFill>
              </a:rPr>
              <a:t>text here</a:t>
            </a:r>
            <a:endParaRPr lang="zh-CN" altLang="en-US" sz="1400" dirty="0">
              <a:solidFill>
                <a:schemeClr val="bg1"/>
              </a:solidFill>
            </a:endParaRPr>
          </a:p>
        </p:txBody>
      </p:sp>
      <p:sp>
        <p:nvSpPr>
          <p:cNvPr id="47" name="文本框 46"/>
          <p:cNvSpPr txBox="1"/>
          <p:nvPr/>
        </p:nvSpPr>
        <p:spPr>
          <a:xfrm>
            <a:off x="1446050" y="2259171"/>
            <a:ext cx="3755720" cy="784830"/>
          </a:xfrm>
          <a:prstGeom prst="rect">
            <a:avLst/>
          </a:prstGeom>
          <a:noFill/>
        </p:spPr>
        <p:txBody>
          <a:bodyPr wrap="square" rtlCol="0">
            <a:spAutoFit/>
          </a:bodyPr>
          <a:lstStyle/>
          <a:p>
            <a:pPr algn="just">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48" name="TextBox 38"/>
          <p:cNvSpPr txBox="1"/>
          <p:nvPr/>
        </p:nvSpPr>
        <p:spPr>
          <a:xfrm>
            <a:off x="1509244" y="3272462"/>
            <a:ext cx="3605332" cy="553998"/>
          </a:xfrm>
          <a:prstGeom prst="rect">
            <a:avLst/>
          </a:prstGeom>
          <a:noFill/>
        </p:spPr>
        <p:txBody>
          <a:bodyPr wrap="square" lIns="0" tIns="0" rIns="0" bIns="0" rtlCol="0">
            <a:spAutoFit/>
          </a:bodyPr>
          <a:lstStyle/>
          <a:p>
            <a:pPr algn="just"/>
            <a:r>
              <a:rPr lang="en-US" sz="1200" dirty="0">
                <a:solidFill>
                  <a:schemeClr val="bg1">
                    <a:lumMod val="9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lumMod val="95000"/>
                  </a:schemeClr>
                </a:solidFill>
                <a:latin typeface="Arial" panose="020B0604020202020204" pitchFamily="34" charset="0"/>
                <a:cs typeface="Arial" panose="020B0604020202020204" pitchFamily="34" charset="0"/>
              </a:rPr>
              <a:t> </a:t>
            </a:r>
            <a:endParaRPr lang="en-US" sz="1200" dirty="0">
              <a:solidFill>
                <a:schemeClr val="bg1">
                  <a:lumMod val="9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500"/>
                                        <p:tgtEl>
                                          <p:spTgt spid="10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childTnLst>
                          </p:cTn>
                        </p:par>
                        <p:par>
                          <p:cTn id="14" fill="hold">
                            <p:stCondLst>
                              <p:cond delay="500"/>
                            </p:stCondLst>
                            <p:childTnLst>
                              <p:par>
                                <p:cTn id="15" presetID="14" presetClass="entr" presetSubtype="10" fill="hold" nodeType="after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randombar(horizontal)">
                                      <p:cBhvr>
                                        <p:cTn id="1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6" grpId="0">
        <p:bldAsOne/>
      </p:bldGraphic>
      <p:bldGraphic spid="107" grpId="0">
        <p:bldAsOne/>
      </p:bldGraphic>
      <p:bldGraphic spid="108"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33" name="Group 1"/>
          <p:cNvGrpSpPr/>
          <p:nvPr/>
        </p:nvGrpSpPr>
        <p:grpSpPr>
          <a:xfrm>
            <a:off x="3" y="2049398"/>
            <a:ext cx="4996552" cy="1152959"/>
            <a:chOff x="3" y="2049398"/>
            <a:chExt cx="4996552" cy="1152959"/>
          </a:xfrm>
          <a:blipFill>
            <a:blip r:embed="rId4"/>
            <a:stretch>
              <a:fillRect/>
            </a:stretch>
          </a:blipFill>
        </p:grpSpPr>
        <p:sp>
          <p:nvSpPr>
            <p:cNvPr id="34" name="Rectangle 6"/>
            <p:cNvSpPr/>
            <p:nvPr/>
          </p:nvSpPr>
          <p:spPr>
            <a:xfrm flipH="1">
              <a:off x="3" y="2216076"/>
              <a:ext cx="4191988" cy="818352"/>
            </a:xfrm>
            <a:prstGeom prst="rect">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5" name="Group 8"/>
            <p:cNvGrpSpPr/>
            <p:nvPr/>
          </p:nvGrpSpPr>
          <p:grpSpPr>
            <a:xfrm flipH="1">
              <a:off x="4191988" y="2049398"/>
              <a:ext cx="804567" cy="1152959"/>
              <a:chOff x="6488349" y="2176772"/>
              <a:chExt cx="827184" cy="1185369"/>
            </a:xfrm>
            <a:grpFill/>
          </p:grpSpPr>
          <p:sp>
            <p:nvSpPr>
              <p:cNvPr id="36" name="Freeform 11"/>
              <p:cNvSpPr/>
              <p:nvPr/>
            </p:nvSpPr>
            <p:spPr bwMode="auto">
              <a:xfrm>
                <a:off x="6901941" y="2348135"/>
                <a:ext cx="413592" cy="1014006"/>
              </a:xfrm>
              <a:custGeom>
                <a:avLst/>
                <a:gdLst>
                  <a:gd name="T0" fmla="*/ 0 w 321"/>
                  <a:gd name="T1" fmla="*/ 787 h 787"/>
                  <a:gd name="T2" fmla="*/ 321 w 321"/>
                  <a:gd name="T3" fmla="*/ 653 h 787"/>
                  <a:gd name="T4" fmla="*/ 321 w 321"/>
                  <a:gd name="T5" fmla="*/ 0 h 787"/>
                  <a:gd name="T6" fmla="*/ 0 w 321"/>
                  <a:gd name="T7" fmla="*/ 136 h 787"/>
                  <a:gd name="T8" fmla="*/ 0 w 321"/>
                  <a:gd name="T9" fmla="*/ 787 h 787"/>
                </a:gdLst>
                <a:ahLst/>
                <a:cxnLst>
                  <a:cxn ang="0">
                    <a:pos x="T0" y="T1"/>
                  </a:cxn>
                  <a:cxn ang="0">
                    <a:pos x="T2" y="T3"/>
                  </a:cxn>
                  <a:cxn ang="0">
                    <a:pos x="T4" y="T5"/>
                  </a:cxn>
                  <a:cxn ang="0">
                    <a:pos x="T6" y="T7"/>
                  </a:cxn>
                  <a:cxn ang="0">
                    <a:pos x="T8" y="T9"/>
                  </a:cxn>
                </a:cxnLst>
                <a:rect l="0" t="0" r="r" b="b"/>
                <a:pathLst>
                  <a:path w="321" h="787">
                    <a:moveTo>
                      <a:pt x="0" y="787"/>
                    </a:moveTo>
                    <a:lnTo>
                      <a:pt x="321" y="653"/>
                    </a:lnTo>
                    <a:lnTo>
                      <a:pt x="321" y="0"/>
                    </a:lnTo>
                    <a:lnTo>
                      <a:pt x="0" y="136"/>
                    </a:lnTo>
                    <a:lnTo>
                      <a:pt x="0" y="787"/>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37" name="Freeform 12"/>
              <p:cNvSpPr/>
              <p:nvPr/>
            </p:nvSpPr>
            <p:spPr bwMode="auto">
              <a:xfrm>
                <a:off x="6488349" y="2348135"/>
                <a:ext cx="413592" cy="1014006"/>
              </a:xfrm>
              <a:custGeom>
                <a:avLst/>
                <a:gdLst>
                  <a:gd name="T0" fmla="*/ 321 w 321"/>
                  <a:gd name="T1" fmla="*/ 787 h 787"/>
                  <a:gd name="T2" fmla="*/ 0 w 321"/>
                  <a:gd name="T3" fmla="*/ 653 h 787"/>
                  <a:gd name="T4" fmla="*/ 0 w 321"/>
                  <a:gd name="T5" fmla="*/ 0 h 787"/>
                  <a:gd name="T6" fmla="*/ 321 w 321"/>
                  <a:gd name="T7" fmla="*/ 136 h 787"/>
                  <a:gd name="T8" fmla="*/ 321 w 321"/>
                  <a:gd name="T9" fmla="*/ 787 h 787"/>
                </a:gdLst>
                <a:ahLst/>
                <a:cxnLst>
                  <a:cxn ang="0">
                    <a:pos x="T0" y="T1"/>
                  </a:cxn>
                  <a:cxn ang="0">
                    <a:pos x="T2" y="T3"/>
                  </a:cxn>
                  <a:cxn ang="0">
                    <a:pos x="T4" y="T5"/>
                  </a:cxn>
                  <a:cxn ang="0">
                    <a:pos x="T6" y="T7"/>
                  </a:cxn>
                  <a:cxn ang="0">
                    <a:pos x="T8" y="T9"/>
                  </a:cxn>
                </a:cxnLst>
                <a:rect l="0" t="0" r="r" b="b"/>
                <a:pathLst>
                  <a:path w="321" h="787">
                    <a:moveTo>
                      <a:pt x="321" y="787"/>
                    </a:moveTo>
                    <a:lnTo>
                      <a:pt x="0" y="653"/>
                    </a:lnTo>
                    <a:lnTo>
                      <a:pt x="0" y="0"/>
                    </a:lnTo>
                    <a:lnTo>
                      <a:pt x="321" y="136"/>
                    </a:lnTo>
                    <a:lnTo>
                      <a:pt x="321" y="787"/>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38" name="Freeform 13"/>
              <p:cNvSpPr/>
              <p:nvPr/>
            </p:nvSpPr>
            <p:spPr bwMode="auto">
              <a:xfrm>
                <a:off x="6488349" y="2176772"/>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grpSp>
      </p:grpSp>
      <p:grpSp>
        <p:nvGrpSpPr>
          <p:cNvPr id="39" name="Group 2"/>
          <p:cNvGrpSpPr/>
          <p:nvPr/>
        </p:nvGrpSpPr>
        <p:grpSpPr>
          <a:xfrm>
            <a:off x="2" y="3029412"/>
            <a:ext cx="5735356" cy="1155467"/>
            <a:chOff x="2" y="3029412"/>
            <a:chExt cx="5735356" cy="1155467"/>
          </a:xfrm>
          <a:blipFill>
            <a:blip r:embed="rId4"/>
            <a:stretch>
              <a:fillRect/>
            </a:stretch>
          </a:blipFill>
        </p:grpSpPr>
        <p:sp>
          <p:nvSpPr>
            <p:cNvPr id="40" name="Rectangle 14"/>
            <p:cNvSpPr/>
            <p:nvPr/>
          </p:nvSpPr>
          <p:spPr>
            <a:xfrm flipH="1">
              <a:off x="2" y="3201105"/>
              <a:ext cx="4930788" cy="818352"/>
            </a:xfrm>
            <a:prstGeom prst="rect">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1" name="Group 16"/>
            <p:cNvGrpSpPr/>
            <p:nvPr/>
          </p:nvGrpSpPr>
          <p:grpSpPr>
            <a:xfrm flipH="1">
              <a:off x="4930791" y="3029412"/>
              <a:ext cx="804567" cy="1155467"/>
              <a:chOff x="7315531" y="3184335"/>
              <a:chExt cx="827184" cy="1187948"/>
            </a:xfrm>
            <a:grpFill/>
          </p:grpSpPr>
          <p:sp>
            <p:nvSpPr>
              <p:cNvPr id="42" name="Freeform 9"/>
              <p:cNvSpPr/>
              <p:nvPr/>
            </p:nvSpPr>
            <p:spPr bwMode="auto">
              <a:xfrm>
                <a:off x="7729123" y="3358277"/>
                <a:ext cx="413592" cy="1014006"/>
              </a:xfrm>
              <a:custGeom>
                <a:avLst/>
                <a:gdLst>
                  <a:gd name="T0" fmla="*/ 0 w 321"/>
                  <a:gd name="T1" fmla="*/ 787 h 787"/>
                  <a:gd name="T2" fmla="*/ 321 w 321"/>
                  <a:gd name="T3" fmla="*/ 653 h 787"/>
                  <a:gd name="T4" fmla="*/ 321 w 321"/>
                  <a:gd name="T5" fmla="*/ 0 h 787"/>
                  <a:gd name="T6" fmla="*/ 0 w 321"/>
                  <a:gd name="T7" fmla="*/ 134 h 787"/>
                  <a:gd name="T8" fmla="*/ 0 w 321"/>
                  <a:gd name="T9" fmla="*/ 787 h 787"/>
                </a:gdLst>
                <a:ahLst/>
                <a:cxnLst>
                  <a:cxn ang="0">
                    <a:pos x="T0" y="T1"/>
                  </a:cxn>
                  <a:cxn ang="0">
                    <a:pos x="T2" y="T3"/>
                  </a:cxn>
                  <a:cxn ang="0">
                    <a:pos x="T4" y="T5"/>
                  </a:cxn>
                  <a:cxn ang="0">
                    <a:pos x="T6" y="T7"/>
                  </a:cxn>
                  <a:cxn ang="0">
                    <a:pos x="T8" y="T9"/>
                  </a:cxn>
                </a:cxnLst>
                <a:rect l="0" t="0" r="r" b="b"/>
                <a:pathLst>
                  <a:path w="321" h="787">
                    <a:moveTo>
                      <a:pt x="0" y="787"/>
                    </a:moveTo>
                    <a:lnTo>
                      <a:pt x="321" y="653"/>
                    </a:lnTo>
                    <a:lnTo>
                      <a:pt x="321" y="0"/>
                    </a:lnTo>
                    <a:lnTo>
                      <a:pt x="0" y="134"/>
                    </a:lnTo>
                    <a:lnTo>
                      <a:pt x="0" y="787"/>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43" name="Freeform 10"/>
              <p:cNvSpPr/>
              <p:nvPr/>
            </p:nvSpPr>
            <p:spPr bwMode="auto">
              <a:xfrm>
                <a:off x="7315531" y="3358277"/>
                <a:ext cx="413592" cy="1014006"/>
              </a:xfrm>
              <a:custGeom>
                <a:avLst/>
                <a:gdLst>
                  <a:gd name="T0" fmla="*/ 321 w 321"/>
                  <a:gd name="T1" fmla="*/ 787 h 787"/>
                  <a:gd name="T2" fmla="*/ 0 w 321"/>
                  <a:gd name="T3" fmla="*/ 653 h 787"/>
                  <a:gd name="T4" fmla="*/ 0 w 321"/>
                  <a:gd name="T5" fmla="*/ 0 h 787"/>
                  <a:gd name="T6" fmla="*/ 321 w 321"/>
                  <a:gd name="T7" fmla="*/ 134 h 787"/>
                  <a:gd name="T8" fmla="*/ 321 w 321"/>
                  <a:gd name="T9" fmla="*/ 787 h 787"/>
                </a:gdLst>
                <a:ahLst/>
                <a:cxnLst>
                  <a:cxn ang="0">
                    <a:pos x="T0" y="T1"/>
                  </a:cxn>
                  <a:cxn ang="0">
                    <a:pos x="T2" y="T3"/>
                  </a:cxn>
                  <a:cxn ang="0">
                    <a:pos x="T4" y="T5"/>
                  </a:cxn>
                  <a:cxn ang="0">
                    <a:pos x="T6" y="T7"/>
                  </a:cxn>
                  <a:cxn ang="0">
                    <a:pos x="T8" y="T9"/>
                  </a:cxn>
                </a:cxnLst>
                <a:rect l="0" t="0" r="r" b="b"/>
                <a:pathLst>
                  <a:path w="321" h="787">
                    <a:moveTo>
                      <a:pt x="321" y="787"/>
                    </a:moveTo>
                    <a:lnTo>
                      <a:pt x="0" y="653"/>
                    </a:lnTo>
                    <a:lnTo>
                      <a:pt x="0" y="0"/>
                    </a:lnTo>
                    <a:lnTo>
                      <a:pt x="321" y="134"/>
                    </a:lnTo>
                    <a:lnTo>
                      <a:pt x="321" y="787"/>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44" name="Freeform 13"/>
              <p:cNvSpPr/>
              <p:nvPr/>
            </p:nvSpPr>
            <p:spPr bwMode="auto">
              <a:xfrm>
                <a:off x="7315531" y="3184335"/>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grpSp>
      </p:grpSp>
      <p:grpSp>
        <p:nvGrpSpPr>
          <p:cNvPr id="45" name="Group 5"/>
          <p:cNvGrpSpPr/>
          <p:nvPr/>
        </p:nvGrpSpPr>
        <p:grpSpPr>
          <a:xfrm>
            <a:off x="1" y="4015546"/>
            <a:ext cx="6382964" cy="1140579"/>
            <a:chOff x="1" y="4015546"/>
            <a:chExt cx="6382964" cy="1140579"/>
          </a:xfrm>
          <a:blipFill>
            <a:blip r:embed="rId4"/>
            <a:stretch>
              <a:fillRect/>
            </a:stretch>
          </a:blipFill>
        </p:grpSpPr>
        <p:sp>
          <p:nvSpPr>
            <p:cNvPr id="46" name="Rectangle 22"/>
            <p:cNvSpPr/>
            <p:nvPr/>
          </p:nvSpPr>
          <p:spPr>
            <a:xfrm flipH="1">
              <a:off x="1" y="4186134"/>
              <a:ext cx="5578396" cy="799402"/>
            </a:xfrm>
            <a:prstGeom prst="rect">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7" name="Group 24"/>
            <p:cNvGrpSpPr/>
            <p:nvPr/>
          </p:nvGrpSpPr>
          <p:grpSpPr>
            <a:xfrm flipH="1">
              <a:off x="5578398" y="4015546"/>
              <a:ext cx="804567" cy="1140579"/>
              <a:chOff x="6488349" y="4198189"/>
              <a:chExt cx="827184" cy="1172641"/>
            </a:xfrm>
            <a:grpFill/>
          </p:grpSpPr>
          <p:sp>
            <p:nvSpPr>
              <p:cNvPr id="48" name="Freeform 7"/>
              <p:cNvSpPr/>
              <p:nvPr/>
            </p:nvSpPr>
            <p:spPr bwMode="auto">
              <a:xfrm>
                <a:off x="6901941" y="4370995"/>
                <a:ext cx="413592" cy="999835"/>
              </a:xfrm>
              <a:custGeom>
                <a:avLst/>
                <a:gdLst>
                  <a:gd name="T0" fmla="*/ 0 w 321"/>
                  <a:gd name="T1" fmla="*/ 776 h 776"/>
                  <a:gd name="T2" fmla="*/ 321 w 321"/>
                  <a:gd name="T3" fmla="*/ 642 h 776"/>
                  <a:gd name="T4" fmla="*/ 321 w 321"/>
                  <a:gd name="T5" fmla="*/ 0 h 776"/>
                  <a:gd name="T6" fmla="*/ 0 w 321"/>
                  <a:gd name="T7" fmla="*/ 136 h 776"/>
                  <a:gd name="T8" fmla="*/ 0 w 321"/>
                  <a:gd name="T9" fmla="*/ 776 h 776"/>
                </a:gdLst>
                <a:ahLst/>
                <a:cxnLst>
                  <a:cxn ang="0">
                    <a:pos x="T0" y="T1"/>
                  </a:cxn>
                  <a:cxn ang="0">
                    <a:pos x="T2" y="T3"/>
                  </a:cxn>
                  <a:cxn ang="0">
                    <a:pos x="T4" y="T5"/>
                  </a:cxn>
                  <a:cxn ang="0">
                    <a:pos x="T6" y="T7"/>
                  </a:cxn>
                  <a:cxn ang="0">
                    <a:pos x="T8" y="T9"/>
                  </a:cxn>
                </a:cxnLst>
                <a:rect l="0" t="0" r="r" b="b"/>
                <a:pathLst>
                  <a:path w="321" h="776">
                    <a:moveTo>
                      <a:pt x="0" y="776"/>
                    </a:moveTo>
                    <a:lnTo>
                      <a:pt x="321" y="642"/>
                    </a:lnTo>
                    <a:lnTo>
                      <a:pt x="321" y="0"/>
                    </a:lnTo>
                    <a:lnTo>
                      <a:pt x="0" y="136"/>
                    </a:lnTo>
                    <a:lnTo>
                      <a:pt x="0" y="776"/>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49" name="Freeform 8"/>
              <p:cNvSpPr/>
              <p:nvPr/>
            </p:nvSpPr>
            <p:spPr bwMode="auto">
              <a:xfrm>
                <a:off x="6488349" y="4370995"/>
                <a:ext cx="413592" cy="999835"/>
              </a:xfrm>
              <a:custGeom>
                <a:avLst/>
                <a:gdLst>
                  <a:gd name="T0" fmla="*/ 321 w 321"/>
                  <a:gd name="T1" fmla="*/ 776 h 776"/>
                  <a:gd name="T2" fmla="*/ 0 w 321"/>
                  <a:gd name="T3" fmla="*/ 642 h 776"/>
                  <a:gd name="T4" fmla="*/ 0 w 321"/>
                  <a:gd name="T5" fmla="*/ 0 h 776"/>
                  <a:gd name="T6" fmla="*/ 321 w 321"/>
                  <a:gd name="T7" fmla="*/ 136 h 776"/>
                  <a:gd name="T8" fmla="*/ 321 w 321"/>
                  <a:gd name="T9" fmla="*/ 776 h 776"/>
                </a:gdLst>
                <a:ahLst/>
                <a:cxnLst>
                  <a:cxn ang="0">
                    <a:pos x="T0" y="T1"/>
                  </a:cxn>
                  <a:cxn ang="0">
                    <a:pos x="T2" y="T3"/>
                  </a:cxn>
                  <a:cxn ang="0">
                    <a:pos x="T4" y="T5"/>
                  </a:cxn>
                  <a:cxn ang="0">
                    <a:pos x="T6" y="T7"/>
                  </a:cxn>
                  <a:cxn ang="0">
                    <a:pos x="T8" y="T9"/>
                  </a:cxn>
                </a:cxnLst>
                <a:rect l="0" t="0" r="r" b="b"/>
                <a:pathLst>
                  <a:path w="321" h="776">
                    <a:moveTo>
                      <a:pt x="321" y="776"/>
                    </a:moveTo>
                    <a:lnTo>
                      <a:pt x="0" y="642"/>
                    </a:lnTo>
                    <a:lnTo>
                      <a:pt x="0" y="0"/>
                    </a:lnTo>
                    <a:lnTo>
                      <a:pt x="321" y="136"/>
                    </a:lnTo>
                    <a:lnTo>
                      <a:pt x="321" y="776"/>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50" name="Freeform 13"/>
              <p:cNvSpPr/>
              <p:nvPr/>
            </p:nvSpPr>
            <p:spPr bwMode="auto">
              <a:xfrm>
                <a:off x="6488349" y="4198189"/>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grpSp>
      </p:grpSp>
      <p:grpSp>
        <p:nvGrpSpPr>
          <p:cNvPr id="51" name="Group 7"/>
          <p:cNvGrpSpPr/>
          <p:nvPr/>
        </p:nvGrpSpPr>
        <p:grpSpPr>
          <a:xfrm>
            <a:off x="0" y="5019307"/>
            <a:ext cx="7017143" cy="1146543"/>
            <a:chOff x="0" y="5019307"/>
            <a:chExt cx="7017143" cy="1146543"/>
          </a:xfrm>
          <a:blipFill>
            <a:blip r:embed="rId4"/>
            <a:stretch>
              <a:fillRect/>
            </a:stretch>
          </a:blipFill>
        </p:grpSpPr>
        <p:sp>
          <p:nvSpPr>
            <p:cNvPr id="52" name="Rectangle 30"/>
            <p:cNvSpPr/>
            <p:nvPr/>
          </p:nvSpPr>
          <p:spPr>
            <a:xfrm flipH="1">
              <a:off x="0" y="5198534"/>
              <a:ext cx="6212576" cy="806120"/>
            </a:xfrm>
            <a:prstGeom prst="rect">
              <a:avLst/>
            </a:prstGeom>
            <a:grp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53" name="Group 32"/>
            <p:cNvGrpSpPr/>
            <p:nvPr/>
          </p:nvGrpSpPr>
          <p:grpSpPr>
            <a:xfrm flipH="1">
              <a:off x="6212576" y="5019307"/>
              <a:ext cx="804567" cy="1146543"/>
              <a:chOff x="7315533" y="5230166"/>
              <a:chExt cx="827184" cy="1178773"/>
            </a:xfrm>
            <a:grpFill/>
          </p:grpSpPr>
          <p:sp>
            <p:nvSpPr>
              <p:cNvPr id="54" name="Freeform 5"/>
              <p:cNvSpPr/>
              <p:nvPr/>
            </p:nvSpPr>
            <p:spPr bwMode="auto">
              <a:xfrm>
                <a:off x="7729125" y="5401374"/>
                <a:ext cx="413592" cy="1007565"/>
              </a:xfrm>
              <a:custGeom>
                <a:avLst/>
                <a:gdLst>
                  <a:gd name="T0" fmla="*/ 0 w 321"/>
                  <a:gd name="T1" fmla="*/ 782 h 782"/>
                  <a:gd name="T2" fmla="*/ 321 w 321"/>
                  <a:gd name="T3" fmla="*/ 648 h 782"/>
                  <a:gd name="T4" fmla="*/ 321 w 321"/>
                  <a:gd name="T5" fmla="*/ 0 h 782"/>
                  <a:gd name="T6" fmla="*/ 0 w 321"/>
                  <a:gd name="T7" fmla="*/ 134 h 782"/>
                  <a:gd name="T8" fmla="*/ 0 w 321"/>
                  <a:gd name="T9" fmla="*/ 782 h 782"/>
                </a:gdLst>
                <a:ahLst/>
                <a:cxnLst>
                  <a:cxn ang="0">
                    <a:pos x="T0" y="T1"/>
                  </a:cxn>
                  <a:cxn ang="0">
                    <a:pos x="T2" y="T3"/>
                  </a:cxn>
                  <a:cxn ang="0">
                    <a:pos x="T4" y="T5"/>
                  </a:cxn>
                  <a:cxn ang="0">
                    <a:pos x="T6" y="T7"/>
                  </a:cxn>
                  <a:cxn ang="0">
                    <a:pos x="T8" y="T9"/>
                  </a:cxn>
                </a:cxnLst>
                <a:rect l="0" t="0" r="r" b="b"/>
                <a:pathLst>
                  <a:path w="321" h="782">
                    <a:moveTo>
                      <a:pt x="0" y="782"/>
                    </a:moveTo>
                    <a:lnTo>
                      <a:pt x="321" y="648"/>
                    </a:lnTo>
                    <a:lnTo>
                      <a:pt x="321" y="0"/>
                    </a:lnTo>
                    <a:lnTo>
                      <a:pt x="0" y="134"/>
                    </a:lnTo>
                    <a:lnTo>
                      <a:pt x="0" y="782"/>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66" name="Freeform 6"/>
              <p:cNvSpPr/>
              <p:nvPr/>
            </p:nvSpPr>
            <p:spPr bwMode="auto">
              <a:xfrm>
                <a:off x="7315533" y="5401374"/>
                <a:ext cx="413592" cy="1007565"/>
              </a:xfrm>
              <a:custGeom>
                <a:avLst/>
                <a:gdLst>
                  <a:gd name="T0" fmla="*/ 321 w 321"/>
                  <a:gd name="T1" fmla="*/ 782 h 782"/>
                  <a:gd name="T2" fmla="*/ 0 w 321"/>
                  <a:gd name="T3" fmla="*/ 648 h 782"/>
                  <a:gd name="T4" fmla="*/ 0 w 321"/>
                  <a:gd name="T5" fmla="*/ 0 h 782"/>
                  <a:gd name="T6" fmla="*/ 321 w 321"/>
                  <a:gd name="T7" fmla="*/ 134 h 782"/>
                  <a:gd name="T8" fmla="*/ 321 w 321"/>
                  <a:gd name="T9" fmla="*/ 782 h 782"/>
                </a:gdLst>
                <a:ahLst/>
                <a:cxnLst>
                  <a:cxn ang="0">
                    <a:pos x="T0" y="T1"/>
                  </a:cxn>
                  <a:cxn ang="0">
                    <a:pos x="T2" y="T3"/>
                  </a:cxn>
                  <a:cxn ang="0">
                    <a:pos x="T4" y="T5"/>
                  </a:cxn>
                  <a:cxn ang="0">
                    <a:pos x="T6" y="T7"/>
                  </a:cxn>
                  <a:cxn ang="0">
                    <a:pos x="T8" y="T9"/>
                  </a:cxn>
                </a:cxnLst>
                <a:rect l="0" t="0" r="r" b="b"/>
                <a:pathLst>
                  <a:path w="321" h="782">
                    <a:moveTo>
                      <a:pt x="321" y="782"/>
                    </a:moveTo>
                    <a:lnTo>
                      <a:pt x="0" y="648"/>
                    </a:lnTo>
                    <a:lnTo>
                      <a:pt x="0" y="0"/>
                    </a:lnTo>
                    <a:lnTo>
                      <a:pt x="321" y="134"/>
                    </a:lnTo>
                    <a:lnTo>
                      <a:pt x="321" y="782"/>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sp>
            <p:nvSpPr>
              <p:cNvPr id="67" name="Freeform 13"/>
              <p:cNvSpPr/>
              <p:nvPr/>
            </p:nvSpPr>
            <p:spPr bwMode="auto">
              <a:xfrm>
                <a:off x="7315533" y="5230166"/>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grpFill/>
              <a:ln>
                <a:solidFill>
                  <a:schemeClr val="bg1">
                    <a:lumMod val="95000"/>
                  </a:schemeClr>
                </a:solidFill>
              </a:ln>
            </p:spPr>
            <p:txBody>
              <a:bodyPr vert="horz" wrap="square" lIns="91440" tIns="45720" rIns="91440" bIns="45720" numCol="1" anchor="t" anchorCtr="0" compatLnSpc="1"/>
              <a:lstStyle/>
              <a:p>
                <a:endParaRPr lang="id-ID"/>
              </a:p>
            </p:txBody>
          </p:sp>
        </p:grpSp>
      </p:grpSp>
      <p:sp>
        <p:nvSpPr>
          <p:cNvPr id="90" name="Freeform 298"/>
          <p:cNvSpPr>
            <a:spLocks noChangeArrowheads="1"/>
          </p:cNvSpPr>
          <p:nvPr/>
        </p:nvSpPr>
        <p:spPr bwMode="auto">
          <a:xfrm>
            <a:off x="374321" y="2346726"/>
            <a:ext cx="618525" cy="618684"/>
          </a:xfrm>
          <a:custGeom>
            <a:avLst/>
            <a:gdLst>
              <a:gd name="T0" fmla="*/ 852 w 1606"/>
              <a:gd name="T1" fmla="*/ 0 h 1607"/>
              <a:gd name="T2" fmla="*/ 0 w 1606"/>
              <a:gd name="T3" fmla="*/ 753 h 1607"/>
              <a:gd name="T4" fmla="*/ 752 w 1606"/>
              <a:gd name="T5" fmla="*/ 1606 h 1607"/>
              <a:gd name="T6" fmla="*/ 1605 w 1606"/>
              <a:gd name="T7" fmla="*/ 853 h 1607"/>
              <a:gd name="T8" fmla="*/ 501 w 1606"/>
              <a:gd name="T9" fmla="*/ 176 h 1607"/>
              <a:gd name="T10" fmla="*/ 217 w 1606"/>
              <a:gd name="T11" fmla="*/ 427 h 1607"/>
              <a:gd name="T12" fmla="*/ 158 w 1606"/>
              <a:gd name="T13" fmla="*/ 535 h 1607"/>
              <a:gd name="T14" fmla="*/ 317 w 1606"/>
              <a:gd name="T15" fmla="*/ 753 h 1607"/>
              <a:gd name="T16" fmla="*/ 158 w 1606"/>
              <a:gd name="T17" fmla="*/ 535 h 1607"/>
              <a:gd name="T18" fmla="*/ 317 w 1606"/>
              <a:gd name="T19" fmla="*/ 853 h 1607"/>
              <a:gd name="T20" fmla="*/ 158 w 1606"/>
              <a:gd name="T21" fmla="*/ 1071 h 1607"/>
              <a:gd name="T22" fmla="*/ 217 w 1606"/>
              <a:gd name="T23" fmla="*/ 1179 h 1607"/>
              <a:gd name="T24" fmla="*/ 501 w 1606"/>
              <a:gd name="T25" fmla="*/ 1430 h 1607"/>
              <a:gd name="T26" fmla="*/ 752 w 1606"/>
              <a:gd name="T27" fmla="*/ 1497 h 1607"/>
              <a:gd name="T28" fmla="*/ 752 w 1606"/>
              <a:gd name="T29" fmla="*/ 1179 h 1607"/>
              <a:gd name="T30" fmla="*/ 752 w 1606"/>
              <a:gd name="T31" fmla="*/ 1071 h 1607"/>
              <a:gd name="T32" fmla="*/ 426 w 1606"/>
              <a:gd name="T33" fmla="*/ 853 h 1607"/>
              <a:gd name="T34" fmla="*/ 752 w 1606"/>
              <a:gd name="T35" fmla="*/ 1071 h 1607"/>
              <a:gd name="T36" fmla="*/ 426 w 1606"/>
              <a:gd name="T37" fmla="*/ 753 h 1607"/>
              <a:gd name="T38" fmla="*/ 752 w 1606"/>
              <a:gd name="T39" fmla="*/ 535 h 1607"/>
              <a:gd name="T40" fmla="*/ 752 w 1606"/>
              <a:gd name="T41" fmla="*/ 427 h 1607"/>
              <a:gd name="T42" fmla="*/ 752 w 1606"/>
              <a:gd name="T43" fmla="*/ 109 h 1607"/>
              <a:gd name="T44" fmla="*/ 1387 w 1606"/>
              <a:gd name="T45" fmla="*/ 427 h 1607"/>
              <a:gd name="T46" fmla="*/ 1103 w 1606"/>
              <a:gd name="T47" fmla="*/ 176 h 1607"/>
              <a:gd name="T48" fmla="*/ 852 w 1606"/>
              <a:gd name="T49" fmla="*/ 109 h 1607"/>
              <a:gd name="T50" fmla="*/ 852 w 1606"/>
              <a:gd name="T51" fmla="*/ 427 h 1607"/>
              <a:gd name="T52" fmla="*/ 852 w 1606"/>
              <a:gd name="T53" fmla="*/ 535 h 1607"/>
              <a:gd name="T54" fmla="*/ 1178 w 1606"/>
              <a:gd name="T55" fmla="*/ 753 h 1607"/>
              <a:gd name="T56" fmla="*/ 852 w 1606"/>
              <a:gd name="T57" fmla="*/ 535 h 1607"/>
              <a:gd name="T58" fmla="*/ 1178 w 1606"/>
              <a:gd name="T59" fmla="*/ 853 h 1607"/>
              <a:gd name="T60" fmla="*/ 852 w 1606"/>
              <a:gd name="T61" fmla="*/ 1071 h 1607"/>
              <a:gd name="T62" fmla="*/ 852 w 1606"/>
              <a:gd name="T63" fmla="*/ 1497 h 1607"/>
              <a:gd name="T64" fmla="*/ 1120 w 1606"/>
              <a:gd name="T65" fmla="*/ 1179 h 1607"/>
              <a:gd name="T66" fmla="*/ 1103 w 1606"/>
              <a:gd name="T67" fmla="*/ 1430 h 1607"/>
              <a:gd name="T68" fmla="*/ 1387 w 1606"/>
              <a:gd name="T69" fmla="*/ 1179 h 1607"/>
              <a:gd name="T70" fmla="*/ 1446 w 1606"/>
              <a:gd name="T71" fmla="*/ 1071 h 1607"/>
              <a:gd name="T72" fmla="*/ 1287 w 1606"/>
              <a:gd name="T73" fmla="*/ 853 h 1607"/>
              <a:gd name="T74" fmla="*/ 1446 w 1606"/>
              <a:gd name="T75" fmla="*/ 1071 h 1607"/>
              <a:gd name="T76" fmla="*/ 1254 w 1606"/>
              <a:gd name="T77" fmla="*/ 535 h 1607"/>
              <a:gd name="T78" fmla="*/ 1496 w 1606"/>
              <a:gd name="T79" fmla="*/ 753 h 1607"/>
              <a:gd name="T80" fmla="*/ 1287 w 1606"/>
              <a:gd name="T81" fmla="*/ 753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06" h="1607">
                <a:moveTo>
                  <a:pt x="1605" y="753"/>
                </a:moveTo>
                <a:cubicBezTo>
                  <a:pt x="1580" y="352"/>
                  <a:pt x="1254" y="26"/>
                  <a:pt x="852" y="0"/>
                </a:cubicBezTo>
                <a:cubicBezTo>
                  <a:pt x="752" y="0"/>
                  <a:pt x="752" y="0"/>
                  <a:pt x="752" y="0"/>
                </a:cubicBezTo>
                <a:cubicBezTo>
                  <a:pt x="351" y="26"/>
                  <a:pt x="25" y="352"/>
                  <a:pt x="0" y="753"/>
                </a:cubicBezTo>
                <a:cubicBezTo>
                  <a:pt x="0" y="853"/>
                  <a:pt x="0" y="853"/>
                  <a:pt x="0" y="853"/>
                </a:cubicBezTo>
                <a:cubicBezTo>
                  <a:pt x="25" y="1255"/>
                  <a:pt x="351" y="1581"/>
                  <a:pt x="752" y="1606"/>
                </a:cubicBezTo>
                <a:cubicBezTo>
                  <a:pt x="852" y="1606"/>
                  <a:pt x="852" y="1606"/>
                  <a:pt x="852" y="1606"/>
                </a:cubicBezTo>
                <a:cubicBezTo>
                  <a:pt x="1254" y="1581"/>
                  <a:pt x="1580" y="1255"/>
                  <a:pt x="1605" y="853"/>
                </a:cubicBezTo>
                <a:cubicBezTo>
                  <a:pt x="1605" y="753"/>
                  <a:pt x="1605" y="753"/>
                  <a:pt x="1605" y="753"/>
                </a:cubicBezTo>
                <a:close/>
                <a:moveTo>
                  <a:pt x="501" y="176"/>
                </a:moveTo>
                <a:cubicBezTo>
                  <a:pt x="451" y="243"/>
                  <a:pt x="409" y="327"/>
                  <a:pt x="376" y="427"/>
                </a:cubicBezTo>
                <a:cubicBezTo>
                  <a:pt x="217" y="427"/>
                  <a:pt x="217" y="427"/>
                  <a:pt x="217" y="427"/>
                </a:cubicBezTo>
                <a:cubicBezTo>
                  <a:pt x="284" y="318"/>
                  <a:pt x="384" y="226"/>
                  <a:pt x="501" y="176"/>
                </a:cubicBezTo>
                <a:close/>
                <a:moveTo>
                  <a:pt x="158" y="535"/>
                </a:moveTo>
                <a:cubicBezTo>
                  <a:pt x="351" y="535"/>
                  <a:pt x="351" y="535"/>
                  <a:pt x="351" y="535"/>
                </a:cubicBezTo>
                <a:cubicBezTo>
                  <a:pt x="334" y="602"/>
                  <a:pt x="326" y="678"/>
                  <a:pt x="317" y="753"/>
                </a:cubicBezTo>
                <a:cubicBezTo>
                  <a:pt x="108" y="753"/>
                  <a:pt x="108" y="753"/>
                  <a:pt x="108" y="753"/>
                </a:cubicBezTo>
                <a:cubicBezTo>
                  <a:pt x="108" y="678"/>
                  <a:pt x="133" y="602"/>
                  <a:pt x="158" y="535"/>
                </a:cubicBezTo>
                <a:close/>
                <a:moveTo>
                  <a:pt x="108" y="853"/>
                </a:moveTo>
                <a:cubicBezTo>
                  <a:pt x="317" y="853"/>
                  <a:pt x="317" y="853"/>
                  <a:pt x="317" y="853"/>
                </a:cubicBezTo>
                <a:cubicBezTo>
                  <a:pt x="326" y="929"/>
                  <a:pt x="334" y="1004"/>
                  <a:pt x="351" y="1071"/>
                </a:cubicBezTo>
                <a:cubicBezTo>
                  <a:pt x="158" y="1071"/>
                  <a:pt x="158" y="1071"/>
                  <a:pt x="158" y="1071"/>
                </a:cubicBezTo>
                <a:cubicBezTo>
                  <a:pt x="133" y="1004"/>
                  <a:pt x="108" y="929"/>
                  <a:pt x="108" y="853"/>
                </a:cubicBezTo>
                <a:close/>
                <a:moveTo>
                  <a:pt x="217" y="1179"/>
                </a:moveTo>
                <a:cubicBezTo>
                  <a:pt x="376" y="1179"/>
                  <a:pt x="376" y="1179"/>
                  <a:pt x="376" y="1179"/>
                </a:cubicBezTo>
                <a:cubicBezTo>
                  <a:pt x="409" y="1280"/>
                  <a:pt x="451" y="1363"/>
                  <a:pt x="501" y="1430"/>
                </a:cubicBezTo>
                <a:cubicBezTo>
                  <a:pt x="384" y="1380"/>
                  <a:pt x="284" y="1288"/>
                  <a:pt x="217" y="1179"/>
                </a:cubicBezTo>
                <a:close/>
                <a:moveTo>
                  <a:pt x="752" y="1497"/>
                </a:moveTo>
                <a:cubicBezTo>
                  <a:pt x="635" y="1464"/>
                  <a:pt x="543" y="1346"/>
                  <a:pt x="484" y="1179"/>
                </a:cubicBezTo>
                <a:cubicBezTo>
                  <a:pt x="752" y="1179"/>
                  <a:pt x="752" y="1179"/>
                  <a:pt x="752" y="1179"/>
                </a:cubicBezTo>
                <a:lnTo>
                  <a:pt x="752" y="1497"/>
                </a:lnTo>
                <a:close/>
                <a:moveTo>
                  <a:pt x="752" y="1071"/>
                </a:moveTo>
                <a:cubicBezTo>
                  <a:pt x="459" y="1071"/>
                  <a:pt x="459" y="1071"/>
                  <a:pt x="459" y="1071"/>
                </a:cubicBezTo>
                <a:cubicBezTo>
                  <a:pt x="443" y="1004"/>
                  <a:pt x="434" y="929"/>
                  <a:pt x="426" y="853"/>
                </a:cubicBezTo>
                <a:cubicBezTo>
                  <a:pt x="752" y="853"/>
                  <a:pt x="752" y="853"/>
                  <a:pt x="752" y="853"/>
                </a:cubicBezTo>
                <a:lnTo>
                  <a:pt x="752" y="1071"/>
                </a:lnTo>
                <a:close/>
                <a:moveTo>
                  <a:pt x="752" y="753"/>
                </a:moveTo>
                <a:cubicBezTo>
                  <a:pt x="426" y="753"/>
                  <a:pt x="426" y="753"/>
                  <a:pt x="426" y="753"/>
                </a:cubicBezTo>
                <a:cubicBezTo>
                  <a:pt x="434" y="678"/>
                  <a:pt x="443" y="602"/>
                  <a:pt x="459" y="535"/>
                </a:cubicBezTo>
                <a:cubicBezTo>
                  <a:pt x="752" y="535"/>
                  <a:pt x="752" y="535"/>
                  <a:pt x="752" y="535"/>
                </a:cubicBezTo>
                <a:lnTo>
                  <a:pt x="752" y="753"/>
                </a:lnTo>
                <a:close/>
                <a:moveTo>
                  <a:pt x="752" y="427"/>
                </a:moveTo>
                <a:cubicBezTo>
                  <a:pt x="484" y="427"/>
                  <a:pt x="484" y="427"/>
                  <a:pt x="484" y="427"/>
                </a:cubicBezTo>
                <a:cubicBezTo>
                  <a:pt x="543" y="260"/>
                  <a:pt x="635" y="142"/>
                  <a:pt x="752" y="109"/>
                </a:cubicBezTo>
                <a:lnTo>
                  <a:pt x="752" y="427"/>
                </a:lnTo>
                <a:close/>
                <a:moveTo>
                  <a:pt x="1387" y="427"/>
                </a:moveTo>
                <a:cubicBezTo>
                  <a:pt x="1229" y="427"/>
                  <a:pt x="1229" y="427"/>
                  <a:pt x="1229" y="427"/>
                </a:cubicBezTo>
                <a:cubicBezTo>
                  <a:pt x="1195" y="327"/>
                  <a:pt x="1153" y="243"/>
                  <a:pt x="1103" y="176"/>
                </a:cubicBezTo>
                <a:cubicBezTo>
                  <a:pt x="1220" y="226"/>
                  <a:pt x="1320" y="318"/>
                  <a:pt x="1387" y="427"/>
                </a:cubicBezTo>
                <a:close/>
                <a:moveTo>
                  <a:pt x="852" y="109"/>
                </a:moveTo>
                <a:cubicBezTo>
                  <a:pt x="969" y="142"/>
                  <a:pt x="1061" y="260"/>
                  <a:pt x="1120" y="427"/>
                </a:cubicBezTo>
                <a:cubicBezTo>
                  <a:pt x="852" y="427"/>
                  <a:pt x="852" y="427"/>
                  <a:pt x="852" y="427"/>
                </a:cubicBezTo>
                <a:lnTo>
                  <a:pt x="852" y="109"/>
                </a:lnTo>
                <a:close/>
                <a:moveTo>
                  <a:pt x="852" y="535"/>
                </a:moveTo>
                <a:cubicBezTo>
                  <a:pt x="1153" y="535"/>
                  <a:pt x="1153" y="535"/>
                  <a:pt x="1153" y="535"/>
                </a:cubicBezTo>
                <a:cubicBezTo>
                  <a:pt x="1162" y="602"/>
                  <a:pt x="1170" y="678"/>
                  <a:pt x="1178" y="753"/>
                </a:cubicBezTo>
                <a:cubicBezTo>
                  <a:pt x="852" y="753"/>
                  <a:pt x="852" y="753"/>
                  <a:pt x="852" y="753"/>
                </a:cubicBezTo>
                <a:lnTo>
                  <a:pt x="852" y="535"/>
                </a:lnTo>
                <a:close/>
                <a:moveTo>
                  <a:pt x="852" y="853"/>
                </a:moveTo>
                <a:cubicBezTo>
                  <a:pt x="1178" y="853"/>
                  <a:pt x="1178" y="853"/>
                  <a:pt x="1178" y="853"/>
                </a:cubicBezTo>
                <a:cubicBezTo>
                  <a:pt x="1170" y="929"/>
                  <a:pt x="1162" y="1004"/>
                  <a:pt x="1153" y="1071"/>
                </a:cubicBezTo>
                <a:cubicBezTo>
                  <a:pt x="852" y="1071"/>
                  <a:pt x="852" y="1071"/>
                  <a:pt x="852" y="1071"/>
                </a:cubicBezTo>
                <a:lnTo>
                  <a:pt x="852" y="853"/>
                </a:lnTo>
                <a:close/>
                <a:moveTo>
                  <a:pt x="852" y="1497"/>
                </a:moveTo>
                <a:cubicBezTo>
                  <a:pt x="852" y="1179"/>
                  <a:pt x="852" y="1179"/>
                  <a:pt x="852" y="1179"/>
                </a:cubicBezTo>
                <a:cubicBezTo>
                  <a:pt x="1120" y="1179"/>
                  <a:pt x="1120" y="1179"/>
                  <a:pt x="1120" y="1179"/>
                </a:cubicBezTo>
                <a:cubicBezTo>
                  <a:pt x="1061" y="1346"/>
                  <a:pt x="969" y="1464"/>
                  <a:pt x="852" y="1497"/>
                </a:cubicBezTo>
                <a:close/>
                <a:moveTo>
                  <a:pt x="1103" y="1430"/>
                </a:moveTo>
                <a:cubicBezTo>
                  <a:pt x="1153" y="1363"/>
                  <a:pt x="1195" y="1280"/>
                  <a:pt x="1229" y="1179"/>
                </a:cubicBezTo>
                <a:cubicBezTo>
                  <a:pt x="1387" y="1179"/>
                  <a:pt x="1387" y="1179"/>
                  <a:pt x="1387" y="1179"/>
                </a:cubicBezTo>
                <a:cubicBezTo>
                  <a:pt x="1320" y="1288"/>
                  <a:pt x="1220" y="1380"/>
                  <a:pt x="1103" y="1430"/>
                </a:cubicBezTo>
                <a:close/>
                <a:moveTo>
                  <a:pt x="1446" y="1071"/>
                </a:moveTo>
                <a:cubicBezTo>
                  <a:pt x="1254" y="1071"/>
                  <a:pt x="1254" y="1071"/>
                  <a:pt x="1254" y="1071"/>
                </a:cubicBezTo>
                <a:cubicBezTo>
                  <a:pt x="1270" y="1004"/>
                  <a:pt x="1279" y="929"/>
                  <a:pt x="1287" y="853"/>
                </a:cubicBezTo>
                <a:cubicBezTo>
                  <a:pt x="1496" y="853"/>
                  <a:pt x="1496" y="853"/>
                  <a:pt x="1496" y="853"/>
                </a:cubicBezTo>
                <a:cubicBezTo>
                  <a:pt x="1496" y="929"/>
                  <a:pt x="1471" y="1004"/>
                  <a:pt x="1446" y="1071"/>
                </a:cubicBezTo>
                <a:close/>
                <a:moveTo>
                  <a:pt x="1287" y="753"/>
                </a:moveTo>
                <a:cubicBezTo>
                  <a:pt x="1279" y="678"/>
                  <a:pt x="1270" y="602"/>
                  <a:pt x="1254" y="535"/>
                </a:cubicBezTo>
                <a:cubicBezTo>
                  <a:pt x="1446" y="535"/>
                  <a:pt x="1446" y="535"/>
                  <a:pt x="1446" y="535"/>
                </a:cubicBezTo>
                <a:cubicBezTo>
                  <a:pt x="1471" y="602"/>
                  <a:pt x="1496" y="678"/>
                  <a:pt x="1496" y="753"/>
                </a:cubicBezTo>
                <a:lnTo>
                  <a:pt x="1287" y="753"/>
                </a:lnTo>
                <a:close/>
                <a:moveTo>
                  <a:pt x="1287" y="753"/>
                </a:moveTo>
                <a:lnTo>
                  <a:pt x="1287" y="753"/>
                </a:lnTo>
                <a:close/>
              </a:path>
            </a:pathLst>
          </a:custGeom>
          <a:solidFill>
            <a:schemeClr val="bg1"/>
          </a:solidFill>
          <a:ln>
            <a:noFill/>
          </a:ln>
          <a:effectLst/>
        </p:spPr>
        <p:txBody>
          <a:bodyPr wrap="none" lIns="243785" tIns="121892" rIns="243785" bIns="121892" anchor="ctr"/>
          <a:lstStyle/>
          <a:p>
            <a:pPr>
              <a:defRPr/>
            </a:pPr>
            <a:endParaRPr lang="en-US" dirty="0">
              <a:ea typeface="宋体" panose="02010600030101010101" pitchFamily="2" charset="-122"/>
            </a:endParaRPr>
          </a:p>
        </p:txBody>
      </p:sp>
      <p:sp>
        <p:nvSpPr>
          <p:cNvPr id="91" name="Freeform 576"/>
          <p:cNvSpPr>
            <a:spLocks noChangeArrowheads="1"/>
          </p:cNvSpPr>
          <p:nvPr/>
        </p:nvSpPr>
        <p:spPr bwMode="auto">
          <a:xfrm>
            <a:off x="381153" y="4309359"/>
            <a:ext cx="574272" cy="574420"/>
          </a:xfrm>
          <a:custGeom>
            <a:avLst/>
            <a:gdLst>
              <a:gd name="T0" fmla="*/ 1664 w 1690"/>
              <a:gd name="T1" fmla="*/ 1037 h 1690"/>
              <a:gd name="T2" fmla="*/ 1689 w 1690"/>
              <a:gd name="T3" fmla="*/ 1037 h 1690"/>
              <a:gd name="T4" fmla="*/ 1689 w 1690"/>
              <a:gd name="T5" fmla="*/ 669 h 1690"/>
              <a:gd name="T6" fmla="*/ 1446 w 1690"/>
              <a:gd name="T7" fmla="*/ 669 h 1690"/>
              <a:gd name="T8" fmla="*/ 1396 w 1690"/>
              <a:gd name="T9" fmla="*/ 543 h 1690"/>
              <a:gd name="T10" fmla="*/ 1547 w 1690"/>
              <a:gd name="T11" fmla="*/ 393 h 1690"/>
              <a:gd name="T12" fmla="*/ 1572 w 1690"/>
              <a:gd name="T13" fmla="*/ 376 h 1690"/>
              <a:gd name="T14" fmla="*/ 1547 w 1690"/>
              <a:gd name="T15" fmla="*/ 359 h 1690"/>
              <a:gd name="T16" fmla="*/ 1329 w 1690"/>
              <a:gd name="T17" fmla="*/ 134 h 1690"/>
              <a:gd name="T18" fmla="*/ 1312 w 1690"/>
              <a:gd name="T19" fmla="*/ 117 h 1690"/>
              <a:gd name="T20" fmla="*/ 1288 w 1690"/>
              <a:gd name="T21" fmla="*/ 134 h 1690"/>
              <a:gd name="T22" fmla="*/ 1137 w 1690"/>
              <a:gd name="T23" fmla="*/ 284 h 1690"/>
              <a:gd name="T24" fmla="*/ 1020 w 1690"/>
              <a:gd name="T25" fmla="*/ 234 h 1690"/>
              <a:gd name="T26" fmla="*/ 1020 w 1690"/>
              <a:gd name="T27" fmla="*/ 0 h 1690"/>
              <a:gd name="T28" fmla="*/ 660 w 1690"/>
              <a:gd name="T29" fmla="*/ 0 h 1690"/>
              <a:gd name="T30" fmla="*/ 660 w 1690"/>
              <a:gd name="T31" fmla="*/ 234 h 1690"/>
              <a:gd name="T32" fmla="*/ 552 w 1690"/>
              <a:gd name="T33" fmla="*/ 284 h 1690"/>
              <a:gd name="T34" fmla="*/ 401 w 1690"/>
              <a:gd name="T35" fmla="*/ 134 h 1690"/>
              <a:gd name="T36" fmla="*/ 385 w 1690"/>
              <a:gd name="T37" fmla="*/ 117 h 1690"/>
              <a:gd name="T38" fmla="*/ 125 w 1690"/>
              <a:gd name="T39" fmla="*/ 376 h 1690"/>
              <a:gd name="T40" fmla="*/ 142 w 1690"/>
              <a:gd name="T41" fmla="*/ 393 h 1690"/>
              <a:gd name="T42" fmla="*/ 284 w 1690"/>
              <a:gd name="T43" fmla="*/ 535 h 1690"/>
              <a:gd name="T44" fmla="*/ 234 w 1690"/>
              <a:gd name="T45" fmla="*/ 660 h 1690"/>
              <a:gd name="T46" fmla="*/ 0 w 1690"/>
              <a:gd name="T47" fmla="*/ 660 h 1690"/>
              <a:gd name="T48" fmla="*/ 0 w 1690"/>
              <a:gd name="T49" fmla="*/ 1028 h 1690"/>
              <a:gd name="T50" fmla="*/ 234 w 1690"/>
              <a:gd name="T51" fmla="*/ 1028 h 1690"/>
              <a:gd name="T52" fmla="*/ 284 w 1690"/>
              <a:gd name="T53" fmla="*/ 1154 h 1690"/>
              <a:gd name="T54" fmla="*/ 142 w 1690"/>
              <a:gd name="T55" fmla="*/ 1296 h 1690"/>
              <a:gd name="T56" fmla="*/ 125 w 1690"/>
              <a:gd name="T57" fmla="*/ 1312 h 1690"/>
              <a:gd name="T58" fmla="*/ 142 w 1690"/>
              <a:gd name="T59" fmla="*/ 1338 h 1690"/>
              <a:gd name="T60" fmla="*/ 359 w 1690"/>
              <a:gd name="T61" fmla="*/ 1555 h 1690"/>
              <a:gd name="T62" fmla="*/ 385 w 1690"/>
              <a:gd name="T63" fmla="*/ 1572 h 1690"/>
              <a:gd name="T64" fmla="*/ 401 w 1690"/>
              <a:gd name="T65" fmla="*/ 1555 h 1690"/>
              <a:gd name="T66" fmla="*/ 552 w 1690"/>
              <a:gd name="T67" fmla="*/ 1413 h 1690"/>
              <a:gd name="T68" fmla="*/ 669 w 1690"/>
              <a:gd name="T69" fmla="*/ 1455 h 1690"/>
              <a:gd name="T70" fmla="*/ 669 w 1690"/>
              <a:gd name="T71" fmla="*/ 1689 h 1690"/>
              <a:gd name="T72" fmla="*/ 1037 w 1690"/>
              <a:gd name="T73" fmla="*/ 1689 h 1690"/>
              <a:gd name="T74" fmla="*/ 1037 w 1690"/>
              <a:gd name="T75" fmla="*/ 1455 h 1690"/>
              <a:gd name="T76" fmla="*/ 1137 w 1690"/>
              <a:gd name="T77" fmla="*/ 1404 h 1690"/>
              <a:gd name="T78" fmla="*/ 1312 w 1690"/>
              <a:gd name="T79" fmla="*/ 1572 h 1690"/>
              <a:gd name="T80" fmla="*/ 1329 w 1690"/>
              <a:gd name="T81" fmla="*/ 1555 h 1690"/>
              <a:gd name="T82" fmla="*/ 1547 w 1690"/>
              <a:gd name="T83" fmla="*/ 1338 h 1690"/>
              <a:gd name="T84" fmla="*/ 1572 w 1690"/>
              <a:gd name="T85" fmla="*/ 1312 h 1690"/>
              <a:gd name="T86" fmla="*/ 1396 w 1690"/>
              <a:gd name="T87" fmla="*/ 1145 h 1690"/>
              <a:gd name="T88" fmla="*/ 1446 w 1690"/>
              <a:gd name="T89" fmla="*/ 1037 h 1690"/>
              <a:gd name="T90" fmla="*/ 1664 w 1690"/>
              <a:gd name="T91" fmla="*/ 1037 h 1690"/>
              <a:gd name="T92" fmla="*/ 1221 w 1690"/>
              <a:gd name="T93" fmla="*/ 844 h 1690"/>
              <a:gd name="T94" fmla="*/ 844 w 1690"/>
              <a:gd name="T95" fmla="*/ 1229 h 1690"/>
              <a:gd name="T96" fmla="*/ 460 w 1690"/>
              <a:gd name="T97" fmla="*/ 844 h 1690"/>
              <a:gd name="T98" fmla="*/ 844 w 1690"/>
              <a:gd name="T99" fmla="*/ 468 h 1690"/>
              <a:gd name="T100" fmla="*/ 1221 w 1690"/>
              <a:gd name="T101" fmla="*/ 844 h 1690"/>
              <a:gd name="T102" fmla="*/ 1221 w 1690"/>
              <a:gd name="T103" fmla="*/ 844 h 1690"/>
              <a:gd name="T104" fmla="*/ 1221 w 1690"/>
              <a:gd name="T105" fmla="*/ 844 h 1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90" h="1690">
                <a:moveTo>
                  <a:pt x="1664" y="1037"/>
                </a:moveTo>
                <a:cubicBezTo>
                  <a:pt x="1689" y="1037"/>
                  <a:pt x="1689" y="1037"/>
                  <a:pt x="1689" y="1037"/>
                </a:cubicBezTo>
                <a:cubicBezTo>
                  <a:pt x="1689" y="669"/>
                  <a:pt x="1689" y="669"/>
                  <a:pt x="1689" y="669"/>
                </a:cubicBezTo>
                <a:cubicBezTo>
                  <a:pt x="1446" y="669"/>
                  <a:pt x="1446" y="669"/>
                  <a:pt x="1446" y="669"/>
                </a:cubicBezTo>
                <a:cubicBezTo>
                  <a:pt x="1438" y="627"/>
                  <a:pt x="1421" y="585"/>
                  <a:pt x="1396" y="543"/>
                </a:cubicBezTo>
                <a:cubicBezTo>
                  <a:pt x="1547" y="393"/>
                  <a:pt x="1547" y="393"/>
                  <a:pt x="1547" y="393"/>
                </a:cubicBezTo>
                <a:cubicBezTo>
                  <a:pt x="1572" y="376"/>
                  <a:pt x="1572" y="376"/>
                  <a:pt x="1572" y="376"/>
                </a:cubicBezTo>
                <a:cubicBezTo>
                  <a:pt x="1547" y="359"/>
                  <a:pt x="1547" y="359"/>
                  <a:pt x="1547" y="359"/>
                </a:cubicBezTo>
                <a:cubicBezTo>
                  <a:pt x="1329" y="134"/>
                  <a:pt x="1329" y="134"/>
                  <a:pt x="1329" y="134"/>
                </a:cubicBezTo>
                <a:cubicBezTo>
                  <a:pt x="1312" y="117"/>
                  <a:pt x="1312" y="117"/>
                  <a:pt x="1312" y="117"/>
                </a:cubicBezTo>
                <a:cubicBezTo>
                  <a:pt x="1288" y="134"/>
                  <a:pt x="1288" y="134"/>
                  <a:pt x="1288" y="134"/>
                </a:cubicBezTo>
                <a:cubicBezTo>
                  <a:pt x="1137" y="284"/>
                  <a:pt x="1137" y="284"/>
                  <a:pt x="1137" y="284"/>
                </a:cubicBezTo>
                <a:cubicBezTo>
                  <a:pt x="1104" y="267"/>
                  <a:pt x="1062" y="251"/>
                  <a:pt x="1020" y="234"/>
                </a:cubicBezTo>
                <a:cubicBezTo>
                  <a:pt x="1020" y="0"/>
                  <a:pt x="1020" y="0"/>
                  <a:pt x="1020" y="0"/>
                </a:cubicBezTo>
                <a:cubicBezTo>
                  <a:pt x="660" y="0"/>
                  <a:pt x="660" y="0"/>
                  <a:pt x="660" y="0"/>
                </a:cubicBezTo>
                <a:cubicBezTo>
                  <a:pt x="660" y="234"/>
                  <a:pt x="660" y="234"/>
                  <a:pt x="660" y="234"/>
                </a:cubicBezTo>
                <a:cubicBezTo>
                  <a:pt x="619" y="251"/>
                  <a:pt x="585" y="267"/>
                  <a:pt x="552" y="284"/>
                </a:cubicBezTo>
                <a:cubicBezTo>
                  <a:pt x="401" y="134"/>
                  <a:pt x="401" y="134"/>
                  <a:pt x="401" y="134"/>
                </a:cubicBezTo>
                <a:cubicBezTo>
                  <a:pt x="385" y="117"/>
                  <a:pt x="385" y="117"/>
                  <a:pt x="385" y="117"/>
                </a:cubicBezTo>
                <a:cubicBezTo>
                  <a:pt x="125" y="376"/>
                  <a:pt x="125" y="376"/>
                  <a:pt x="125" y="376"/>
                </a:cubicBezTo>
                <a:cubicBezTo>
                  <a:pt x="142" y="393"/>
                  <a:pt x="142" y="393"/>
                  <a:pt x="142" y="393"/>
                </a:cubicBezTo>
                <a:cubicBezTo>
                  <a:pt x="284" y="535"/>
                  <a:pt x="284" y="535"/>
                  <a:pt x="284" y="535"/>
                </a:cubicBezTo>
                <a:cubicBezTo>
                  <a:pt x="267" y="577"/>
                  <a:pt x="251" y="619"/>
                  <a:pt x="234" y="660"/>
                </a:cubicBezTo>
                <a:cubicBezTo>
                  <a:pt x="0" y="660"/>
                  <a:pt x="0" y="660"/>
                  <a:pt x="0" y="660"/>
                </a:cubicBezTo>
                <a:cubicBezTo>
                  <a:pt x="0" y="1028"/>
                  <a:pt x="0" y="1028"/>
                  <a:pt x="0" y="1028"/>
                </a:cubicBezTo>
                <a:cubicBezTo>
                  <a:pt x="234" y="1028"/>
                  <a:pt x="234" y="1028"/>
                  <a:pt x="234" y="1028"/>
                </a:cubicBezTo>
                <a:cubicBezTo>
                  <a:pt x="242" y="1070"/>
                  <a:pt x="259" y="1112"/>
                  <a:pt x="284" y="1154"/>
                </a:cubicBezTo>
                <a:cubicBezTo>
                  <a:pt x="142" y="1296"/>
                  <a:pt x="142" y="1296"/>
                  <a:pt x="142" y="1296"/>
                </a:cubicBezTo>
                <a:cubicBezTo>
                  <a:pt x="125" y="1312"/>
                  <a:pt x="125" y="1312"/>
                  <a:pt x="125" y="1312"/>
                </a:cubicBezTo>
                <a:cubicBezTo>
                  <a:pt x="142" y="1338"/>
                  <a:pt x="142" y="1338"/>
                  <a:pt x="142" y="1338"/>
                </a:cubicBezTo>
                <a:cubicBezTo>
                  <a:pt x="359" y="1555"/>
                  <a:pt x="359" y="1555"/>
                  <a:pt x="359" y="1555"/>
                </a:cubicBezTo>
                <a:cubicBezTo>
                  <a:pt x="385" y="1572"/>
                  <a:pt x="385" y="1572"/>
                  <a:pt x="385" y="1572"/>
                </a:cubicBezTo>
                <a:cubicBezTo>
                  <a:pt x="401" y="1555"/>
                  <a:pt x="401" y="1555"/>
                  <a:pt x="401" y="1555"/>
                </a:cubicBezTo>
                <a:cubicBezTo>
                  <a:pt x="552" y="1413"/>
                  <a:pt x="552" y="1413"/>
                  <a:pt x="552" y="1413"/>
                </a:cubicBezTo>
                <a:cubicBezTo>
                  <a:pt x="585" y="1430"/>
                  <a:pt x="627" y="1446"/>
                  <a:pt x="669" y="1455"/>
                </a:cubicBezTo>
                <a:cubicBezTo>
                  <a:pt x="669" y="1689"/>
                  <a:pt x="669" y="1689"/>
                  <a:pt x="669" y="1689"/>
                </a:cubicBezTo>
                <a:cubicBezTo>
                  <a:pt x="1037" y="1689"/>
                  <a:pt x="1037" y="1689"/>
                  <a:pt x="1037" y="1689"/>
                </a:cubicBezTo>
                <a:cubicBezTo>
                  <a:pt x="1037" y="1455"/>
                  <a:pt x="1037" y="1455"/>
                  <a:pt x="1037" y="1455"/>
                </a:cubicBezTo>
                <a:cubicBezTo>
                  <a:pt x="1070" y="1438"/>
                  <a:pt x="1104" y="1421"/>
                  <a:pt x="1137" y="1404"/>
                </a:cubicBezTo>
                <a:cubicBezTo>
                  <a:pt x="1312" y="1572"/>
                  <a:pt x="1312" y="1572"/>
                  <a:pt x="1312" y="1572"/>
                </a:cubicBezTo>
                <a:cubicBezTo>
                  <a:pt x="1329" y="1555"/>
                  <a:pt x="1329" y="1555"/>
                  <a:pt x="1329" y="1555"/>
                </a:cubicBezTo>
                <a:cubicBezTo>
                  <a:pt x="1547" y="1338"/>
                  <a:pt x="1547" y="1338"/>
                  <a:pt x="1547" y="1338"/>
                </a:cubicBezTo>
                <a:cubicBezTo>
                  <a:pt x="1572" y="1312"/>
                  <a:pt x="1572" y="1312"/>
                  <a:pt x="1572" y="1312"/>
                </a:cubicBezTo>
                <a:cubicBezTo>
                  <a:pt x="1396" y="1145"/>
                  <a:pt x="1396" y="1145"/>
                  <a:pt x="1396" y="1145"/>
                </a:cubicBezTo>
                <a:cubicBezTo>
                  <a:pt x="1421" y="1112"/>
                  <a:pt x="1438" y="1070"/>
                  <a:pt x="1446" y="1037"/>
                </a:cubicBezTo>
                <a:cubicBezTo>
                  <a:pt x="1664" y="1037"/>
                  <a:pt x="1664" y="1037"/>
                  <a:pt x="1664" y="1037"/>
                </a:cubicBezTo>
                <a:close/>
                <a:moveTo>
                  <a:pt x="1221" y="844"/>
                </a:moveTo>
                <a:cubicBezTo>
                  <a:pt x="1221" y="1053"/>
                  <a:pt x="1053" y="1229"/>
                  <a:pt x="844" y="1229"/>
                </a:cubicBezTo>
                <a:cubicBezTo>
                  <a:pt x="635" y="1229"/>
                  <a:pt x="460" y="1053"/>
                  <a:pt x="460" y="844"/>
                </a:cubicBezTo>
                <a:cubicBezTo>
                  <a:pt x="460" y="635"/>
                  <a:pt x="635" y="468"/>
                  <a:pt x="844" y="468"/>
                </a:cubicBezTo>
                <a:cubicBezTo>
                  <a:pt x="1053" y="468"/>
                  <a:pt x="1221" y="635"/>
                  <a:pt x="1221" y="844"/>
                </a:cubicBezTo>
                <a:close/>
                <a:moveTo>
                  <a:pt x="1221" y="844"/>
                </a:moveTo>
                <a:lnTo>
                  <a:pt x="1221" y="844"/>
                </a:lnTo>
                <a:close/>
              </a:path>
            </a:pathLst>
          </a:custGeom>
          <a:solidFill>
            <a:schemeClr val="bg1"/>
          </a:solidFill>
          <a:ln>
            <a:noFill/>
          </a:ln>
          <a:effectLst/>
        </p:spPr>
        <p:txBody>
          <a:bodyPr wrap="none" lIns="243785" tIns="121892" rIns="243785" bIns="121892" anchor="ctr"/>
          <a:lstStyle/>
          <a:p>
            <a:pPr>
              <a:defRPr/>
            </a:pPr>
            <a:endParaRPr lang="en-US" dirty="0">
              <a:ea typeface="宋体" panose="02010600030101010101" pitchFamily="2" charset="-122"/>
            </a:endParaRPr>
          </a:p>
        </p:txBody>
      </p:sp>
      <p:sp>
        <p:nvSpPr>
          <p:cNvPr id="92" name="Freeform 526"/>
          <p:cNvSpPr>
            <a:spLocks noChangeArrowheads="1"/>
          </p:cNvSpPr>
          <p:nvPr/>
        </p:nvSpPr>
        <p:spPr bwMode="auto">
          <a:xfrm rot="20348499">
            <a:off x="437371" y="3215736"/>
            <a:ext cx="511397" cy="662956"/>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bg1"/>
          </a:solidFill>
          <a:ln>
            <a:noFill/>
          </a:ln>
          <a:effectLst/>
        </p:spPr>
        <p:txBody>
          <a:bodyPr wrap="none" lIns="243785" tIns="121892" rIns="243785" bIns="121892" anchor="ctr"/>
          <a:lstStyle/>
          <a:p>
            <a:pPr>
              <a:defRPr/>
            </a:pPr>
            <a:endParaRPr lang="en-US" dirty="0">
              <a:ea typeface="宋体" panose="02010600030101010101" pitchFamily="2" charset="-122"/>
            </a:endParaRPr>
          </a:p>
        </p:txBody>
      </p:sp>
      <p:sp>
        <p:nvSpPr>
          <p:cNvPr id="95" name="Freeform 48"/>
          <p:cNvSpPr>
            <a:spLocks noEditPoints="1"/>
          </p:cNvSpPr>
          <p:nvPr/>
        </p:nvSpPr>
        <p:spPr bwMode="auto">
          <a:xfrm>
            <a:off x="425367" y="5279295"/>
            <a:ext cx="535403" cy="535190"/>
          </a:xfrm>
          <a:custGeom>
            <a:avLst/>
            <a:gdLst>
              <a:gd name="T0" fmla="*/ 690 w 1068"/>
              <a:gd name="T1" fmla="*/ 335 h 1068"/>
              <a:gd name="T2" fmla="*/ 534 w 1068"/>
              <a:gd name="T3" fmla="*/ 0 h 1068"/>
              <a:gd name="T4" fmla="*/ 301 w 1068"/>
              <a:gd name="T5" fmla="*/ 342 h 1068"/>
              <a:gd name="T6" fmla="*/ 267 w 1068"/>
              <a:gd name="T7" fmla="*/ 360 h 1068"/>
              <a:gd name="T8" fmla="*/ 100 w 1068"/>
              <a:gd name="T9" fmla="*/ 334 h 1068"/>
              <a:gd name="T10" fmla="*/ 0 w 1068"/>
              <a:gd name="T11" fmla="*/ 968 h 1068"/>
              <a:gd name="T12" fmla="*/ 201 w 1068"/>
              <a:gd name="T13" fmla="*/ 1068 h 1068"/>
              <a:gd name="T14" fmla="*/ 291 w 1068"/>
              <a:gd name="T15" fmla="*/ 1011 h 1068"/>
              <a:gd name="T16" fmla="*/ 301 w 1068"/>
              <a:gd name="T17" fmla="*/ 1013 h 1068"/>
              <a:gd name="T18" fmla="*/ 635 w 1068"/>
              <a:gd name="T19" fmla="*/ 1068 h 1068"/>
              <a:gd name="T20" fmla="*/ 937 w 1068"/>
              <a:gd name="T21" fmla="*/ 1004 h 1068"/>
              <a:gd name="T22" fmla="*/ 952 w 1068"/>
              <a:gd name="T23" fmla="*/ 909 h 1068"/>
              <a:gd name="T24" fmla="*/ 1007 w 1068"/>
              <a:gd name="T25" fmla="*/ 732 h 1068"/>
              <a:gd name="T26" fmla="*/ 1039 w 1068"/>
              <a:gd name="T27" fmla="*/ 560 h 1068"/>
              <a:gd name="T28" fmla="*/ 1068 w 1068"/>
              <a:gd name="T29" fmla="*/ 481 h 1068"/>
              <a:gd name="T30" fmla="*/ 974 w 1068"/>
              <a:gd name="T31" fmla="*/ 349 h 1068"/>
              <a:gd name="T32" fmla="*/ 201 w 1068"/>
              <a:gd name="T33" fmla="*/ 1001 h 1068"/>
              <a:gd name="T34" fmla="*/ 67 w 1068"/>
              <a:gd name="T35" fmla="*/ 968 h 1068"/>
              <a:gd name="T36" fmla="*/ 100 w 1068"/>
              <a:gd name="T37" fmla="*/ 401 h 1068"/>
              <a:gd name="T38" fmla="*/ 234 w 1068"/>
              <a:gd name="T39" fmla="*/ 434 h 1068"/>
              <a:gd name="T40" fmla="*/ 1001 w 1068"/>
              <a:gd name="T41" fmla="*/ 485 h 1068"/>
              <a:gd name="T42" fmla="*/ 868 w 1068"/>
              <a:gd name="T43" fmla="*/ 534 h 1068"/>
              <a:gd name="T44" fmla="*/ 868 w 1068"/>
              <a:gd name="T45" fmla="*/ 567 h 1068"/>
              <a:gd name="T46" fmla="*/ 986 w 1068"/>
              <a:gd name="T47" fmla="*/ 629 h 1068"/>
              <a:gd name="T48" fmla="*/ 835 w 1068"/>
              <a:gd name="T49" fmla="*/ 701 h 1068"/>
              <a:gd name="T50" fmla="*/ 835 w 1068"/>
              <a:gd name="T51" fmla="*/ 734 h 1068"/>
              <a:gd name="T52" fmla="*/ 944 w 1068"/>
              <a:gd name="T53" fmla="*/ 803 h 1068"/>
              <a:gd name="T54" fmla="*/ 801 w 1068"/>
              <a:gd name="T55" fmla="*/ 868 h 1068"/>
              <a:gd name="T56" fmla="*/ 801 w 1068"/>
              <a:gd name="T57" fmla="*/ 901 h 1068"/>
              <a:gd name="T58" fmla="*/ 888 w 1068"/>
              <a:gd name="T59" fmla="*/ 948 h 1068"/>
              <a:gd name="T60" fmla="*/ 818 w 1068"/>
              <a:gd name="T61" fmla="*/ 1001 h 1068"/>
              <a:gd name="T62" fmla="*/ 450 w 1068"/>
              <a:gd name="T63" fmla="*/ 980 h 1068"/>
              <a:gd name="T64" fmla="*/ 268 w 1068"/>
              <a:gd name="T65" fmla="*/ 914 h 1068"/>
              <a:gd name="T66" fmla="*/ 294 w 1068"/>
              <a:gd name="T67" fmla="*/ 418 h 1068"/>
              <a:gd name="T68" fmla="*/ 501 w 1068"/>
              <a:gd name="T69" fmla="*/ 100 h 1068"/>
              <a:gd name="T70" fmla="*/ 632 w 1068"/>
              <a:gd name="T71" fmla="*/ 225 h 1068"/>
              <a:gd name="T72" fmla="*/ 962 w 1068"/>
              <a:gd name="T73" fmla="*/ 413 h 1068"/>
              <a:gd name="T74" fmla="*/ 1001 w 1068"/>
              <a:gd name="T75" fmla="*/ 485 h 1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8" h="1068">
                <a:moveTo>
                  <a:pt x="974" y="349"/>
                </a:moveTo>
                <a:cubicBezTo>
                  <a:pt x="932" y="339"/>
                  <a:pt x="834" y="339"/>
                  <a:pt x="690" y="335"/>
                </a:cubicBezTo>
                <a:cubicBezTo>
                  <a:pt x="697" y="304"/>
                  <a:pt x="699" y="275"/>
                  <a:pt x="699" y="225"/>
                </a:cubicBezTo>
                <a:cubicBezTo>
                  <a:pt x="699" y="105"/>
                  <a:pt x="611" y="0"/>
                  <a:pt x="534" y="0"/>
                </a:cubicBezTo>
                <a:cubicBezTo>
                  <a:pt x="480" y="0"/>
                  <a:pt x="435" y="45"/>
                  <a:pt x="434" y="99"/>
                </a:cubicBezTo>
                <a:cubicBezTo>
                  <a:pt x="433" y="167"/>
                  <a:pt x="413" y="283"/>
                  <a:pt x="301" y="342"/>
                </a:cubicBezTo>
                <a:cubicBezTo>
                  <a:pt x="292" y="346"/>
                  <a:pt x="269" y="357"/>
                  <a:pt x="265" y="359"/>
                </a:cubicBezTo>
                <a:cubicBezTo>
                  <a:pt x="267" y="360"/>
                  <a:pt x="267" y="360"/>
                  <a:pt x="267" y="360"/>
                </a:cubicBezTo>
                <a:cubicBezTo>
                  <a:pt x="250" y="345"/>
                  <a:pt x="225" y="334"/>
                  <a:pt x="201" y="334"/>
                </a:cubicBezTo>
                <a:cubicBezTo>
                  <a:pt x="100" y="334"/>
                  <a:pt x="100" y="334"/>
                  <a:pt x="100" y="334"/>
                </a:cubicBezTo>
                <a:cubicBezTo>
                  <a:pt x="45" y="334"/>
                  <a:pt x="0" y="379"/>
                  <a:pt x="0" y="434"/>
                </a:cubicBezTo>
                <a:cubicBezTo>
                  <a:pt x="0" y="968"/>
                  <a:pt x="0" y="968"/>
                  <a:pt x="0" y="968"/>
                </a:cubicBezTo>
                <a:cubicBezTo>
                  <a:pt x="0" y="1023"/>
                  <a:pt x="45" y="1068"/>
                  <a:pt x="100" y="1068"/>
                </a:cubicBezTo>
                <a:cubicBezTo>
                  <a:pt x="201" y="1068"/>
                  <a:pt x="201" y="1068"/>
                  <a:pt x="201" y="1068"/>
                </a:cubicBezTo>
                <a:cubicBezTo>
                  <a:pt x="240" y="1068"/>
                  <a:pt x="273" y="1044"/>
                  <a:pt x="290" y="1010"/>
                </a:cubicBezTo>
                <a:cubicBezTo>
                  <a:pt x="290" y="1011"/>
                  <a:pt x="291" y="1011"/>
                  <a:pt x="291" y="1011"/>
                </a:cubicBezTo>
                <a:cubicBezTo>
                  <a:pt x="293" y="1011"/>
                  <a:pt x="296" y="1012"/>
                  <a:pt x="299" y="1013"/>
                </a:cubicBezTo>
                <a:cubicBezTo>
                  <a:pt x="300" y="1013"/>
                  <a:pt x="300" y="1013"/>
                  <a:pt x="301" y="1013"/>
                </a:cubicBezTo>
                <a:cubicBezTo>
                  <a:pt x="320" y="1018"/>
                  <a:pt x="357" y="1027"/>
                  <a:pt x="436" y="1045"/>
                </a:cubicBezTo>
                <a:cubicBezTo>
                  <a:pt x="453" y="1049"/>
                  <a:pt x="542" y="1068"/>
                  <a:pt x="635" y="1068"/>
                </a:cubicBezTo>
                <a:cubicBezTo>
                  <a:pt x="818" y="1068"/>
                  <a:pt x="818" y="1068"/>
                  <a:pt x="818" y="1068"/>
                </a:cubicBezTo>
                <a:cubicBezTo>
                  <a:pt x="873" y="1068"/>
                  <a:pt x="913" y="1047"/>
                  <a:pt x="937" y="1004"/>
                </a:cubicBezTo>
                <a:cubicBezTo>
                  <a:pt x="938" y="1003"/>
                  <a:pt x="945" y="988"/>
                  <a:pt x="952" y="968"/>
                </a:cubicBezTo>
                <a:cubicBezTo>
                  <a:pt x="956" y="952"/>
                  <a:pt x="958" y="931"/>
                  <a:pt x="952" y="909"/>
                </a:cubicBezTo>
                <a:cubicBezTo>
                  <a:pt x="988" y="884"/>
                  <a:pt x="1000" y="847"/>
                  <a:pt x="1007" y="823"/>
                </a:cubicBezTo>
                <a:cubicBezTo>
                  <a:pt x="1020" y="783"/>
                  <a:pt x="1016" y="753"/>
                  <a:pt x="1007" y="732"/>
                </a:cubicBezTo>
                <a:cubicBezTo>
                  <a:pt x="1027" y="713"/>
                  <a:pt x="1045" y="684"/>
                  <a:pt x="1052" y="640"/>
                </a:cubicBezTo>
                <a:cubicBezTo>
                  <a:pt x="1056" y="612"/>
                  <a:pt x="1052" y="584"/>
                  <a:pt x="1039" y="560"/>
                </a:cubicBezTo>
                <a:cubicBezTo>
                  <a:pt x="1058" y="539"/>
                  <a:pt x="1066" y="513"/>
                  <a:pt x="1067" y="488"/>
                </a:cubicBezTo>
                <a:cubicBezTo>
                  <a:pt x="1068" y="481"/>
                  <a:pt x="1068" y="481"/>
                  <a:pt x="1068" y="481"/>
                </a:cubicBezTo>
                <a:cubicBezTo>
                  <a:pt x="1068" y="476"/>
                  <a:pt x="1068" y="474"/>
                  <a:pt x="1068" y="464"/>
                </a:cubicBezTo>
                <a:cubicBezTo>
                  <a:pt x="1068" y="422"/>
                  <a:pt x="1039" y="368"/>
                  <a:pt x="974" y="349"/>
                </a:cubicBezTo>
                <a:close/>
                <a:moveTo>
                  <a:pt x="234" y="968"/>
                </a:moveTo>
                <a:cubicBezTo>
                  <a:pt x="234" y="986"/>
                  <a:pt x="219" y="1001"/>
                  <a:pt x="201" y="1001"/>
                </a:cubicBezTo>
                <a:cubicBezTo>
                  <a:pt x="100" y="1001"/>
                  <a:pt x="100" y="1001"/>
                  <a:pt x="100" y="1001"/>
                </a:cubicBezTo>
                <a:cubicBezTo>
                  <a:pt x="82" y="1001"/>
                  <a:pt x="67" y="986"/>
                  <a:pt x="67" y="968"/>
                </a:cubicBezTo>
                <a:cubicBezTo>
                  <a:pt x="67" y="434"/>
                  <a:pt x="67" y="434"/>
                  <a:pt x="67" y="434"/>
                </a:cubicBezTo>
                <a:cubicBezTo>
                  <a:pt x="67" y="415"/>
                  <a:pt x="82" y="401"/>
                  <a:pt x="100" y="401"/>
                </a:cubicBezTo>
                <a:cubicBezTo>
                  <a:pt x="201" y="401"/>
                  <a:pt x="201" y="401"/>
                  <a:pt x="201" y="401"/>
                </a:cubicBezTo>
                <a:cubicBezTo>
                  <a:pt x="219" y="401"/>
                  <a:pt x="234" y="415"/>
                  <a:pt x="234" y="434"/>
                </a:cubicBezTo>
                <a:lnTo>
                  <a:pt x="234" y="968"/>
                </a:lnTo>
                <a:close/>
                <a:moveTo>
                  <a:pt x="1001" y="485"/>
                </a:moveTo>
                <a:cubicBezTo>
                  <a:pt x="1000" y="502"/>
                  <a:pt x="993" y="534"/>
                  <a:pt x="935" y="534"/>
                </a:cubicBezTo>
                <a:cubicBezTo>
                  <a:pt x="885" y="534"/>
                  <a:pt x="868" y="534"/>
                  <a:pt x="868" y="534"/>
                </a:cubicBezTo>
                <a:cubicBezTo>
                  <a:pt x="859" y="534"/>
                  <a:pt x="851" y="541"/>
                  <a:pt x="851" y="551"/>
                </a:cubicBezTo>
                <a:cubicBezTo>
                  <a:pt x="851" y="560"/>
                  <a:pt x="859" y="567"/>
                  <a:pt x="868" y="567"/>
                </a:cubicBezTo>
                <a:cubicBezTo>
                  <a:pt x="868" y="567"/>
                  <a:pt x="883" y="567"/>
                  <a:pt x="933" y="567"/>
                </a:cubicBezTo>
                <a:cubicBezTo>
                  <a:pt x="983" y="567"/>
                  <a:pt x="989" y="609"/>
                  <a:pt x="986" y="629"/>
                </a:cubicBezTo>
                <a:cubicBezTo>
                  <a:pt x="982" y="654"/>
                  <a:pt x="970" y="701"/>
                  <a:pt x="914" y="701"/>
                </a:cubicBezTo>
                <a:cubicBezTo>
                  <a:pt x="858" y="701"/>
                  <a:pt x="835" y="701"/>
                  <a:pt x="835" y="701"/>
                </a:cubicBezTo>
                <a:cubicBezTo>
                  <a:pt x="825" y="701"/>
                  <a:pt x="818" y="708"/>
                  <a:pt x="818" y="718"/>
                </a:cubicBezTo>
                <a:cubicBezTo>
                  <a:pt x="818" y="727"/>
                  <a:pt x="825" y="734"/>
                  <a:pt x="835" y="734"/>
                </a:cubicBezTo>
                <a:cubicBezTo>
                  <a:pt x="835" y="734"/>
                  <a:pt x="874" y="734"/>
                  <a:pt x="900" y="734"/>
                </a:cubicBezTo>
                <a:cubicBezTo>
                  <a:pt x="957" y="734"/>
                  <a:pt x="952" y="777"/>
                  <a:pt x="944" y="803"/>
                </a:cubicBezTo>
                <a:cubicBezTo>
                  <a:pt x="933" y="837"/>
                  <a:pt x="926" y="868"/>
                  <a:pt x="856" y="868"/>
                </a:cubicBezTo>
                <a:cubicBezTo>
                  <a:pt x="831" y="868"/>
                  <a:pt x="801" y="868"/>
                  <a:pt x="801" y="868"/>
                </a:cubicBezTo>
                <a:cubicBezTo>
                  <a:pt x="792" y="868"/>
                  <a:pt x="784" y="875"/>
                  <a:pt x="784" y="884"/>
                </a:cubicBezTo>
                <a:cubicBezTo>
                  <a:pt x="784" y="894"/>
                  <a:pt x="792" y="901"/>
                  <a:pt x="801" y="901"/>
                </a:cubicBezTo>
                <a:cubicBezTo>
                  <a:pt x="801" y="901"/>
                  <a:pt x="824" y="901"/>
                  <a:pt x="853" y="901"/>
                </a:cubicBezTo>
                <a:cubicBezTo>
                  <a:pt x="890" y="901"/>
                  <a:pt x="892" y="936"/>
                  <a:pt x="888" y="948"/>
                </a:cubicBezTo>
                <a:cubicBezTo>
                  <a:pt x="884" y="962"/>
                  <a:pt x="879" y="972"/>
                  <a:pt x="878" y="972"/>
                </a:cubicBezTo>
                <a:cubicBezTo>
                  <a:pt x="868" y="990"/>
                  <a:pt x="852" y="1001"/>
                  <a:pt x="818" y="1001"/>
                </a:cubicBezTo>
                <a:cubicBezTo>
                  <a:pt x="635" y="1001"/>
                  <a:pt x="635" y="1001"/>
                  <a:pt x="635" y="1001"/>
                </a:cubicBezTo>
                <a:cubicBezTo>
                  <a:pt x="544" y="1001"/>
                  <a:pt x="453" y="980"/>
                  <a:pt x="450" y="980"/>
                </a:cubicBezTo>
                <a:cubicBezTo>
                  <a:pt x="312" y="948"/>
                  <a:pt x="304" y="946"/>
                  <a:pt x="296" y="943"/>
                </a:cubicBezTo>
                <a:cubicBezTo>
                  <a:pt x="296" y="943"/>
                  <a:pt x="268" y="938"/>
                  <a:pt x="268" y="914"/>
                </a:cubicBezTo>
                <a:cubicBezTo>
                  <a:pt x="267" y="453"/>
                  <a:pt x="267" y="453"/>
                  <a:pt x="267" y="453"/>
                </a:cubicBezTo>
                <a:cubicBezTo>
                  <a:pt x="267" y="437"/>
                  <a:pt x="277" y="423"/>
                  <a:pt x="294" y="418"/>
                </a:cubicBezTo>
                <a:cubicBezTo>
                  <a:pt x="296" y="417"/>
                  <a:pt x="299" y="416"/>
                  <a:pt x="301" y="415"/>
                </a:cubicBezTo>
                <a:cubicBezTo>
                  <a:pt x="453" y="352"/>
                  <a:pt x="500" y="214"/>
                  <a:pt x="501" y="100"/>
                </a:cubicBezTo>
                <a:cubicBezTo>
                  <a:pt x="501" y="84"/>
                  <a:pt x="513" y="67"/>
                  <a:pt x="534" y="67"/>
                </a:cubicBezTo>
                <a:cubicBezTo>
                  <a:pt x="570" y="67"/>
                  <a:pt x="632" y="138"/>
                  <a:pt x="632" y="225"/>
                </a:cubicBezTo>
                <a:cubicBezTo>
                  <a:pt x="632" y="304"/>
                  <a:pt x="629" y="318"/>
                  <a:pt x="601" y="401"/>
                </a:cubicBezTo>
                <a:cubicBezTo>
                  <a:pt x="935" y="401"/>
                  <a:pt x="932" y="405"/>
                  <a:pt x="962" y="413"/>
                </a:cubicBezTo>
                <a:cubicBezTo>
                  <a:pt x="998" y="423"/>
                  <a:pt x="1002" y="454"/>
                  <a:pt x="1002" y="464"/>
                </a:cubicBezTo>
                <a:cubicBezTo>
                  <a:pt x="1002" y="476"/>
                  <a:pt x="1001" y="474"/>
                  <a:pt x="1001" y="485"/>
                </a:cubicBezTo>
                <a:close/>
              </a:path>
            </a:pathLst>
          </a:custGeom>
          <a:solidFill>
            <a:schemeClr val="bg1"/>
          </a:solidFill>
          <a:ln>
            <a:noFill/>
          </a:ln>
        </p:spPr>
        <p:txBody>
          <a:bodyPr vert="horz" wrap="square" lIns="91440" tIns="45720" rIns="91440" bIns="45720" numCol="1" anchor="t" anchorCtr="0" compatLnSpc="1"/>
          <a:lstStyle/>
          <a:p>
            <a:endParaRPr lang="id-ID"/>
          </a:p>
        </p:txBody>
      </p:sp>
      <p:sp>
        <p:nvSpPr>
          <p:cNvPr id="55" name="文本框 54"/>
          <p:cNvSpPr txBox="1"/>
          <p:nvPr/>
        </p:nvSpPr>
        <p:spPr>
          <a:xfrm>
            <a:off x="1027957" y="2394420"/>
            <a:ext cx="2645733" cy="461665"/>
          </a:xfrm>
          <a:prstGeom prst="rect">
            <a:avLst/>
          </a:prstGeom>
          <a:noFill/>
        </p:spPr>
        <p:txBody>
          <a:bodyPr wrap="square" rtlCol="0">
            <a:spAutoFit/>
          </a:bodyPr>
          <a:lstStyle/>
          <a:p>
            <a:pPr algn="ctr"/>
            <a:r>
              <a:rPr lang="en-US" altLang="zh-CN" sz="2400" dirty="0">
                <a:solidFill>
                  <a:schemeClr val="bg1">
                    <a:lumMod val="95000"/>
                  </a:schemeClr>
                </a:solidFill>
              </a:rPr>
              <a:t>add your title here</a:t>
            </a:r>
            <a:endParaRPr lang="zh-CN" altLang="en-US" sz="2400" dirty="0">
              <a:solidFill>
                <a:schemeClr val="bg1">
                  <a:lumMod val="95000"/>
                </a:schemeClr>
              </a:solidFill>
            </a:endParaRPr>
          </a:p>
        </p:txBody>
      </p:sp>
      <p:sp>
        <p:nvSpPr>
          <p:cNvPr id="56" name="文本框 55"/>
          <p:cNvSpPr txBox="1"/>
          <p:nvPr/>
        </p:nvSpPr>
        <p:spPr>
          <a:xfrm>
            <a:off x="1546255" y="3314665"/>
            <a:ext cx="2645733" cy="461665"/>
          </a:xfrm>
          <a:prstGeom prst="rect">
            <a:avLst/>
          </a:prstGeom>
          <a:noFill/>
        </p:spPr>
        <p:txBody>
          <a:bodyPr wrap="square" rtlCol="0">
            <a:spAutoFit/>
          </a:bodyPr>
          <a:lstStyle/>
          <a:p>
            <a:pPr algn="ctr"/>
            <a:r>
              <a:rPr lang="en-US" altLang="zh-CN" sz="2400" dirty="0">
                <a:solidFill>
                  <a:schemeClr val="bg1">
                    <a:lumMod val="95000"/>
                  </a:schemeClr>
                </a:solidFill>
              </a:rPr>
              <a:t>add your title here</a:t>
            </a:r>
            <a:endParaRPr lang="zh-CN" altLang="en-US" sz="2400" dirty="0">
              <a:solidFill>
                <a:schemeClr val="bg1">
                  <a:lumMod val="95000"/>
                </a:schemeClr>
              </a:solidFill>
            </a:endParaRPr>
          </a:p>
        </p:txBody>
      </p:sp>
      <p:sp>
        <p:nvSpPr>
          <p:cNvPr id="57" name="文本框 56"/>
          <p:cNvSpPr txBox="1"/>
          <p:nvPr/>
        </p:nvSpPr>
        <p:spPr>
          <a:xfrm>
            <a:off x="2088522" y="4313933"/>
            <a:ext cx="2645733" cy="461665"/>
          </a:xfrm>
          <a:prstGeom prst="rect">
            <a:avLst/>
          </a:prstGeom>
          <a:noFill/>
        </p:spPr>
        <p:txBody>
          <a:bodyPr wrap="square" rtlCol="0">
            <a:spAutoFit/>
          </a:bodyPr>
          <a:lstStyle/>
          <a:p>
            <a:pPr algn="ctr"/>
            <a:r>
              <a:rPr lang="en-US" altLang="zh-CN" sz="2400" dirty="0">
                <a:solidFill>
                  <a:schemeClr val="bg1">
                    <a:lumMod val="95000"/>
                  </a:schemeClr>
                </a:solidFill>
              </a:rPr>
              <a:t>add your title here</a:t>
            </a:r>
            <a:endParaRPr lang="zh-CN" altLang="en-US" sz="2400" dirty="0">
              <a:solidFill>
                <a:schemeClr val="bg1">
                  <a:lumMod val="95000"/>
                </a:schemeClr>
              </a:solidFill>
            </a:endParaRPr>
          </a:p>
        </p:txBody>
      </p:sp>
      <p:sp>
        <p:nvSpPr>
          <p:cNvPr id="58" name="文本框 57"/>
          <p:cNvSpPr txBox="1"/>
          <p:nvPr/>
        </p:nvSpPr>
        <p:spPr>
          <a:xfrm>
            <a:off x="2932664" y="5379185"/>
            <a:ext cx="2645733" cy="461665"/>
          </a:xfrm>
          <a:prstGeom prst="rect">
            <a:avLst/>
          </a:prstGeom>
          <a:noFill/>
        </p:spPr>
        <p:txBody>
          <a:bodyPr wrap="square" rtlCol="0">
            <a:spAutoFit/>
          </a:bodyPr>
          <a:lstStyle/>
          <a:p>
            <a:pPr algn="ctr"/>
            <a:r>
              <a:rPr lang="en-US" altLang="zh-CN" sz="2400" dirty="0">
                <a:solidFill>
                  <a:schemeClr val="bg1">
                    <a:lumMod val="95000"/>
                  </a:schemeClr>
                </a:solidFill>
              </a:rPr>
              <a:t>add your title here</a:t>
            </a:r>
            <a:endParaRPr lang="zh-CN" altLang="en-US" sz="2400" dirty="0">
              <a:solidFill>
                <a:schemeClr val="bg1">
                  <a:lumMod val="95000"/>
                </a:schemeClr>
              </a:solidFill>
            </a:endParaRPr>
          </a:p>
        </p:txBody>
      </p:sp>
      <p:sp>
        <p:nvSpPr>
          <p:cNvPr id="59" name="矩形 58"/>
          <p:cNvSpPr/>
          <p:nvPr/>
        </p:nvSpPr>
        <p:spPr>
          <a:xfrm>
            <a:off x="1989644" y="371537"/>
            <a:ext cx="2031325"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研究的背景与意义</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0" name="文本框 59"/>
          <p:cNvSpPr txBox="1"/>
          <p:nvPr/>
        </p:nvSpPr>
        <p:spPr>
          <a:xfrm>
            <a:off x="870507" y="938821"/>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61" name="组合 60"/>
          <p:cNvGrpSpPr/>
          <p:nvPr/>
        </p:nvGrpSpPr>
        <p:grpSpPr>
          <a:xfrm>
            <a:off x="1046490" y="578744"/>
            <a:ext cx="680710" cy="680710"/>
            <a:chOff x="5519057" y="1743193"/>
            <a:chExt cx="1162288" cy="1162288"/>
          </a:xfrm>
        </p:grpSpPr>
        <p:sp>
          <p:nvSpPr>
            <p:cNvPr id="62" name="矩形 61"/>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3" name="文本框 62"/>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01</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64" name="文本框 63"/>
          <p:cNvSpPr txBox="1"/>
          <p:nvPr/>
        </p:nvSpPr>
        <p:spPr>
          <a:xfrm>
            <a:off x="5513189" y="2223187"/>
            <a:ext cx="3273068"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5" name="文本框 64"/>
          <p:cNvSpPr txBox="1"/>
          <p:nvPr/>
        </p:nvSpPr>
        <p:spPr>
          <a:xfrm>
            <a:off x="5513190" y="1994607"/>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96" name="文本框 95"/>
          <p:cNvSpPr txBox="1"/>
          <p:nvPr/>
        </p:nvSpPr>
        <p:spPr>
          <a:xfrm>
            <a:off x="6153176" y="3340908"/>
            <a:ext cx="3273068"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7" name="文本框 96"/>
          <p:cNvSpPr txBox="1"/>
          <p:nvPr/>
        </p:nvSpPr>
        <p:spPr>
          <a:xfrm>
            <a:off x="6153177" y="3112328"/>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98" name="文本框 97"/>
          <p:cNvSpPr txBox="1"/>
          <p:nvPr/>
        </p:nvSpPr>
        <p:spPr>
          <a:xfrm>
            <a:off x="6798092" y="4329781"/>
            <a:ext cx="3273068"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99" name="文本框 98"/>
          <p:cNvSpPr txBox="1"/>
          <p:nvPr/>
        </p:nvSpPr>
        <p:spPr>
          <a:xfrm>
            <a:off x="6798093" y="4101201"/>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100" name="文本框 99"/>
          <p:cNvSpPr txBox="1"/>
          <p:nvPr/>
        </p:nvSpPr>
        <p:spPr>
          <a:xfrm>
            <a:off x="7364147" y="5386801"/>
            <a:ext cx="3273068"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101" name="文本框 100"/>
          <p:cNvSpPr txBox="1"/>
          <p:nvPr/>
        </p:nvSpPr>
        <p:spPr>
          <a:xfrm>
            <a:off x="7364148" y="5158221"/>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500"/>
                                        <p:tgtEl>
                                          <p:spTgt spid="39"/>
                                        </p:tgtEl>
                                      </p:cBhvr>
                                    </p:animEffect>
                                  </p:childTnLst>
                                </p:cTn>
                              </p:par>
                              <p:par>
                                <p:cTn id="11" presetID="22" presetClass="entr" presetSubtype="8"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left)">
                                      <p:cBhvr>
                                        <p:cTn id="13" dur="500"/>
                                        <p:tgtEl>
                                          <p:spTgt spid="45"/>
                                        </p:tgtEl>
                                      </p:cBhvr>
                                    </p:animEffect>
                                  </p:childTnLst>
                                </p:cTn>
                              </p:par>
                              <p:par>
                                <p:cTn id="14" presetID="22" presetClass="entr" presetSubtype="8"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left)">
                                      <p:cBhvr>
                                        <p:cTn id="16" dur="500"/>
                                        <p:tgtEl>
                                          <p:spTgt spid="51"/>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90"/>
                                        </p:tgtEl>
                                        <p:attrNameLst>
                                          <p:attrName>style.visibility</p:attrName>
                                        </p:attrNameLst>
                                      </p:cBhvr>
                                      <p:to>
                                        <p:strVal val="visible"/>
                                      </p:to>
                                    </p:set>
                                    <p:anim calcmode="lin" valueType="num">
                                      <p:cBhvr>
                                        <p:cTn id="20" dur="500" fill="hold"/>
                                        <p:tgtEl>
                                          <p:spTgt spid="90"/>
                                        </p:tgtEl>
                                        <p:attrNameLst>
                                          <p:attrName>ppt_w</p:attrName>
                                        </p:attrNameLst>
                                      </p:cBhvr>
                                      <p:tavLst>
                                        <p:tav tm="0">
                                          <p:val>
                                            <p:fltVal val="0"/>
                                          </p:val>
                                        </p:tav>
                                        <p:tav tm="100000">
                                          <p:val>
                                            <p:strVal val="#ppt_w"/>
                                          </p:val>
                                        </p:tav>
                                      </p:tavLst>
                                    </p:anim>
                                    <p:anim calcmode="lin" valueType="num">
                                      <p:cBhvr>
                                        <p:cTn id="21" dur="500" fill="hold"/>
                                        <p:tgtEl>
                                          <p:spTgt spid="90"/>
                                        </p:tgtEl>
                                        <p:attrNameLst>
                                          <p:attrName>ppt_h</p:attrName>
                                        </p:attrNameLst>
                                      </p:cBhvr>
                                      <p:tavLst>
                                        <p:tav tm="0">
                                          <p:val>
                                            <p:fltVal val="0"/>
                                          </p:val>
                                        </p:tav>
                                        <p:tav tm="100000">
                                          <p:val>
                                            <p:strVal val="#ppt_h"/>
                                          </p:val>
                                        </p:tav>
                                      </p:tavLst>
                                    </p:anim>
                                    <p:animEffect transition="in" filter="fade">
                                      <p:cBhvr>
                                        <p:cTn id="22" dur="500"/>
                                        <p:tgtEl>
                                          <p:spTgt spid="90"/>
                                        </p:tgtEl>
                                      </p:cBhvr>
                                    </p:animEffect>
                                  </p:childTnLst>
                                </p:cTn>
                              </p:par>
                            </p:childTnLst>
                          </p:cTn>
                        </p:par>
                        <p:par>
                          <p:cTn id="23" fill="hold">
                            <p:stCondLst>
                              <p:cond delay="1000"/>
                            </p:stCondLst>
                            <p:childTnLst>
                              <p:par>
                                <p:cTn id="24" presetID="53" presetClass="entr" presetSubtype="16" fill="hold" grpId="0" nodeType="afterEffect">
                                  <p:stCondLst>
                                    <p:cond delay="0"/>
                                  </p:stCondLst>
                                  <p:childTnLst>
                                    <p:set>
                                      <p:cBhvr>
                                        <p:cTn id="25" dur="1" fill="hold">
                                          <p:stCondLst>
                                            <p:cond delay="0"/>
                                          </p:stCondLst>
                                        </p:cTn>
                                        <p:tgtEl>
                                          <p:spTgt spid="92"/>
                                        </p:tgtEl>
                                        <p:attrNameLst>
                                          <p:attrName>style.visibility</p:attrName>
                                        </p:attrNameLst>
                                      </p:cBhvr>
                                      <p:to>
                                        <p:strVal val="visible"/>
                                      </p:to>
                                    </p:set>
                                    <p:anim calcmode="lin" valueType="num">
                                      <p:cBhvr>
                                        <p:cTn id="26" dur="500" fill="hold"/>
                                        <p:tgtEl>
                                          <p:spTgt spid="92"/>
                                        </p:tgtEl>
                                        <p:attrNameLst>
                                          <p:attrName>ppt_w</p:attrName>
                                        </p:attrNameLst>
                                      </p:cBhvr>
                                      <p:tavLst>
                                        <p:tav tm="0">
                                          <p:val>
                                            <p:fltVal val="0"/>
                                          </p:val>
                                        </p:tav>
                                        <p:tav tm="100000">
                                          <p:val>
                                            <p:strVal val="#ppt_w"/>
                                          </p:val>
                                        </p:tav>
                                      </p:tavLst>
                                    </p:anim>
                                    <p:anim calcmode="lin" valueType="num">
                                      <p:cBhvr>
                                        <p:cTn id="27" dur="500" fill="hold"/>
                                        <p:tgtEl>
                                          <p:spTgt spid="92"/>
                                        </p:tgtEl>
                                        <p:attrNameLst>
                                          <p:attrName>ppt_h</p:attrName>
                                        </p:attrNameLst>
                                      </p:cBhvr>
                                      <p:tavLst>
                                        <p:tav tm="0">
                                          <p:val>
                                            <p:fltVal val="0"/>
                                          </p:val>
                                        </p:tav>
                                        <p:tav tm="100000">
                                          <p:val>
                                            <p:strVal val="#ppt_h"/>
                                          </p:val>
                                        </p:tav>
                                      </p:tavLst>
                                    </p:anim>
                                    <p:animEffect transition="in" filter="fade">
                                      <p:cBhvr>
                                        <p:cTn id="28" dur="500"/>
                                        <p:tgtEl>
                                          <p:spTgt spid="92"/>
                                        </p:tgtEl>
                                      </p:cBhvr>
                                    </p:animEffect>
                                  </p:childTnLst>
                                </p:cTn>
                              </p:par>
                            </p:childTnLst>
                          </p:cTn>
                        </p:par>
                        <p:par>
                          <p:cTn id="29" fill="hold">
                            <p:stCondLst>
                              <p:cond delay="1500"/>
                            </p:stCondLst>
                            <p:childTnLst>
                              <p:par>
                                <p:cTn id="30" presetID="53" presetClass="entr" presetSubtype="16" fill="hold" grpId="0" nodeType="afterEffect">
                                  <p:stCondLst>
                                    <p:cond delay="0"/>
                                  </p:stCondLst>
                                  <p:childTnLst>
                                    <p:set>
                                      <p:cBhvr>
                                        <p:cTn id="31" dur="1" fill="hold">
                                          <p:stCondLst>
                                            <p:cond delay="0"/>
                                          </p:stCondLst>
                                        </p:cTn>
                                        <p:tgtEl>
                                          <p:spTgt spid="91"/>
                                        </p:tgtEl>
                                        <p:attrNameLst>
                                          <p:attrName>style.visibility</p:attrName>
                                        </p:attrNameLst>
                                      </p:cBhvr>
                                      <p:to>
                                        <p:strVal val="visible"/>
                                      </p:to>
                                    </p:set>
                                    <p:anim calcmode="lin" valueType="num">
                                      <p:cBhvr>
                                        <p:cTn id="32" dur="500" fill="hold"/>
                                        <p:tgtEl>
                                          <p:spTgt spid="91"/>
                                        </p:tgtEl>
                                        <p:attrNameLst>
                                          <p:attrName>ppt_w</p:attrName>
                                        </p:attrNameLst>
                                      </p:cBhvr>
                                      <p:tavLst>
                                        <p:tav tm="0">
                                          <p:val>
                                            <p:fltVal val="0"/>
                                          </p:val>
                                        </p:tav>
                                        <p:tav tm="100000">
                                          <p:val>
                                            <p:strVal val="#ppt_w"/>
                                          </p:val>
                                        </p:tav>
                                      </p:tavLst>
                                    </p:anim>
                                    <p:anim calcmode="lin" valueType="num">
                                      <p:cBhvr>
                                        <p:cTn id="33" dur="500" fill="hold"/>
                                        <p:tgtEl>
                                          <p:spTgt spid="91"/>
                                        </p:tgtEl>
                                        <p:attrNameLst>
                                          <p:attrName>ppt_h</p:attrName>
                                        </p:attrNameLst>
                                      </p:cBhvr>
                                      <p:tavLst>
                                        <p:tav tm="0">
                                          <p:val>
                                            <p:fltVal val="0"/>
                                          </p:val>
                                        </p:tav>
                                        <p:tav tm="100000">
                                          <p:val>
                                            <p:strVal val="#ppt_h"/>
                                          </p:val>
                                        </p:tav>
                                      </p:tavLst>
                                    </p:anim>
                                    <p:animEffect transition="in" filter="fade">
                                      <p:cBhvr>
                                        <p:cTn id="34" dur="500"/>
                                        <p:tgtEl>
                                          <p:spTgt spid="91"/>
                                        </p:tgtEl>
                                      </p:cBhvr>
                                    </p:animEffect>
                                  </p:childTnLst>
                                </p:cTn>
                              </p:par>
                            </p:childTnLst>
                          </p:cTn>
                        </p:par>
                        <p:par>
                          <p:cTn id="35" fill="hold">
                            <p:stCondLst>
                              <p:cond delay="2000"/>
                            </p:stCondLst>
                            <p:childTnLst>
                              <p:par>
                                <p:cTn id="36" presetID="53" presetClass="entr" presetSubtype="16" fill="hold" grpId="0" nodeType="afterEffect">
                                  <p:stCondLst>
                                    <p:cond delay="0"/>
                                  </p:stCondLst>
                                  <p:childTnLst>
                                    <p:set>
                                      <p:cBhvr>
                                        <p:cTn id="37" dur="1" fill="hold">
                                          <p:stCondLst>
                                            <p:cond delay="0"/>
                                          </p:stCondLst>
                                        </p:cTn>
                                        <p:tgtEl>
                                          <p:spTgt spid="95"/>
                                        </p:tgtEl>
                                        <p:attrNameLst>
                                          <p:attrName>style.visibility</p:attrName>
                                        </p:attrNameLst>
                                      </p:cBhvr>
                                      <p:to>
                                        <p:strVal val="visible"/>
                                      </p:to>
                                    </p:set>
                                    <p:anim calcmode="lin" valueType="num">
                                      <p:cBhvr>
                                        <p:cTn id="38" dur="500" fill="hold"/>
                                        <p:tgtEl>
                                          <p:spTgt spid="95"/>
                                        </p:tgtEl>
                                        <p:attrNameLst>
                                          <p:attrName>ppt_w</p:attrName>
                                        </p:attrNameLst>
                                      </p:cBhvr>
                                      <p:tavLst>
                                        <p:tav tm="0">
                                          <p:val>
                                            <p:fltVal val="0"/>
                                          </p:val>
                                        </p:tav>
                                        <p:tav tm="100000">
                                          <p:val>
                                            <p:strVal val="#ppt_w"/>
                                          </p:val>
                                        </p:tav>
                                      </p:tavLst>
                                    </p:anim>
                                    <p:anim calcmode="lin" valueType="num">
                                      <p:cBhvr>
                                        <p:cTn id="39" dur="500" fill="hold"/>
                                        <p:tgtEl>
                                          <p:spTgt spid="95"/>
                                        </p:tgtEl>
                                        <p:attrNameLst>
                                          <p:attrName>ppt_h</p:attrName>
                                        </p:attrNameLst>
                                      </p:cBhvr>
                                      <p:tavLst>
                                        <p:tav tm="0">
                                          <p:val>
                                            <p:fltVal val="0"/>
                                          </p:val>
                                        </p:tav>
                                        <p:tav tm="100000">
                                          <p:val>
                                            <p:strVal val="#ppt_h"/>
                                          </p:val>
                                        </p:tav>
                                      </p:tavLst>
                                    </p:anim>
                                    <p:animEffect transition="in" filter="fade">
                                      <p:cBhvr>
                                        <p:cTn id="40"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91" grpId="0" animBg="1"/>
      <p:bldP spid="92" grpId="0" animBg="1"/>
      <p:bldP spid="9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a:off x="3636833" y="2707503"/>
            <a:ext cx="4918334" cy="3062582"/>
            <a:chOff x="2977004" y="2281533"/>
            <a:chExt cx="6237991" cy="3884317"/>
          </a:xfrm>
        </p:grpSpPr>
        <p:sp>
          <p:nvSpPr>
            <p:cNvPr id="56" name="Freeform 5"/>
            <p:cNvSpPr/>
            <p:nvPr/>
          </p:nvSpPr>
          <p:spPr bwMode="auto">
            <a:xfrm>
              <a:off x="2977004" y="5565187"/>
              <a:ext cx="6237991" cy="600663"/>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blipFill>
              <a:blip r:embed="rId4"/>
              <a:stretch>
                <a:fillRect/>
              </a:stretch>
            </a:blipFill>
            <a:ln>
              <a:noFill/>
            </a:ln>
          </p:spPr>
          <p:txBody>
            <a:bodyPr vert="horz" wrap="square" lIns="91440" tIns="45720" rIns="91440" bIns="45720" numCol="1" anchor="t" anchorCtr="0" compatLnSpc="1"/>
            <a:lstStyle/>
            <a:p>
              <a:pPr algn="ctr"/>
              <a:endParaRPr lang="id-ID"/>
            </a:p>
          </p:txBody>
        </p:sp>
        <p:sp>
          <p:nvSpPr>
            <p:cNvPr id="57" name="Oval 9"/>
            <p:cNvSpPr>
              <a:spLocks noChangeArrowheads="1"/>
            </p:cNvSpPr>
            <p:nvPr/>
          </p:nvSpPr>
          <p:spPr bwMode="auto">
            <a:xfrm>
              <a:off x="2977004" y="5309280"/>
              <a:ext cx="6237991" cy="511813"/>
            </a:xfrm>
            <a:prstGeom prst="ellipse">
              <a:avLst/>
            </a:prstGeom>
            <a:blipFill>
              <a:blip r:embed="rId4"/>
              <a:stretch>
                <a:fillRect/>
              </a:stretch>
            </a:blipFill>
            <a:ln>
              <a:noFill/>
            </a:ln>
          </p:spPr>
          <p:txBody>
            <a:bodyPr vert="horz" wrap="square" lIns="91440" tIns="45720" rIns="91440" bIns="45720" numCol="1" anchor="t" anchorCtr="0" compatLnSpc="1"/>
            <a:lstStyle/>
            <a:p>
              <a:pPr algn="ctr"/>
              <a:endParaRPr lang="id-ID"/>
            </a:p>
          </p:txBody>
        </p:sp>
        <p:sp>
          <p:nvSpPr>
            <p:cNvPr id="58" name="Oval 8"/>
            <p:cNvSpPr>
              <a:spLocks noChangeArrowheads="1"/>
            </p:cNvSpPr>
            <p:nvPr/>
          </p:nvSpPr>
          <p:spPr bwMode="auto">
            <a:xfrm>
              <a:off x="4439461" y="5526479"/>
              <a:ext cx="3313078" cy="194723"/>
            </a:xfrm>
            <a:prstGeom prst="ellipse">
              <a:avLst/>
            </a:prstGeom>
            <a:solidFill>
              <a:srgbClr val="444A53"/>
            </a:solidFill>
            <a:ln>
              <a:noFill/>
            </a:ln>
          </p:spPr>
          <p:txBody>
            <a:bodyPr vert="horz" wrap="square" lIns="91440" tIns="45720" rIns="91440" bIns="45720" numCol="1" anchor="t" anchorCtr="0" compatLnSpc="1"/>
            <a:lstStyle/>
            <a:p>
              <a:pPr algn="ctr"/>
              <a:endParaRPr lang="id-ID"/>
            </a:p>
          </p:txBody>
        </p:sp>
        <p:sp>
          <p:nvSpPr>
            <p:cNvPr id="60" name="Freeform 5"/>
            <p:cNvSpPr/>
            <p:nvPr/>
          </p:nvSpPr>
          <p:spPr bwMode="auto">
            <a:xfrm>
              <a:off x="3255640" y="4542143"/>
              <a:ext cx="5577215" cy="611547"/>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blipFill>
              <a:blip r:embed="rId4"/>
              <a:stretch>
                <a:fillRect/>
              </a:stretch>
            </a:blipFill>
            <a:ln>
              <a:noFill/>
            </a:ln>
          </p:spPr>
          <p:txBody>
            <a:bodyPr vert="horz" wrap="square" lIns="91440" tIns="45720" rIns="91440" bIns="45720" numCol="1" anchor="t" anchorCtr="0" compatLnSpc="1"/>
            <a:lstStyle/>
            <a:p>
              <a:pPr algn="ctr"/>
              <a:endParaRPr lang="id-ID"/>
            </a:p>
          </p:txBody>
        </p:sp>
        <p:sp>
          <p:nvSpPr>
            <p:cNvPr id="61" name="Oval 9"/>
            <p:cNvSpPr>
              <a:spLocks noChangeArrowheads="1"/>
            </p:cNvSpPr>
            <p:nvPr/>
          </p:nvSpPr>
          <p:spPr bwMode="auto">
            <a:xfrm>
              <a:off x="3255640" y="4281599"/>
              <a:ext cx="5577215" cy="521087"/>
            </a:xfrm>
            <a:prstGeom prst="ellipse">
              <a:avLst/>
            </a:prstGeom>
            <a:blipFill>
              <a:blip r:embed="rId4"/>
              <a:stretch>
                <a:fillRect/>
              </a:stretch>
            </a:blipFill>
            <a:ln>
              <a:noFill/>
            </a:ln>
          </p:spPr>
          <p:txBody>
            <a:bodyPr vert="horz" wrap="square" lIns="91440" tIns="45720" rIns="91440" bIns="45720" numCol="1" anchor="t" anchorCtr="0" compatLnSpc="1"/>
            <a:lstStyle/>
            <a:p>
              <a:pPr algn="ctr"/>
              <a:endParaRPr lang="id-ID"/>
            </a:p>
          </p:txBody>
        </p:sp>
        <p:sp>
          <p:nvSpPr>
            <p:cNvPr id="62" name="Oval 12"/>
            <p:cNvSpPr>
              <a:spLocks noChangeArrowheads="1"/>
            </p:cNvSpPr>
            <p:nvPr/>
          </p:nvSpPr>
          <p:spPr bwMode="auto">
            <a:xfrm>
              <a:off x="4563182" y="4502734"/>
              <a:ext cx="2962131" cy="198252"/>
            </a:xfrm>
            <a:prstGeom prst="ellipse">
              <a:avLst/>
            </a:prstGeom>
            <a:solidFill>
              <a:srgbClr val="444A53"/>
            </a:solidFill>
            <a:ln>
              <a:noFill/>
            </a:ln>
          </p:spPr>
          <p:txBody>
            <a:bodyPr vert="horz" wrap="square" lIns="91440" tIns="45720" rIns="91440" bIns="45720" numCol="1" anchor="t" anchorCtr="0" compatLnSpc="1"/>
            <a:lstStyle/>
            <a:p>
              <a:pPr algn="ctr"/>
              <a:endParaRPr lang="id-ID"/>
            </a:p>
          </p:txBody>
        </p:sp>
        <p:sp>
          <p:nvSpPr>
            <p:cNvPr id="64" name="Freeform 5"/>
            <p:cNvSpPr/>
            <p:nvPr/>
          </p:nvSpPr>
          <p:spPr bwMode="auto">
            <a:xfrm>
              <a:off x="3741257" y="3541804"/>
              <a:ext cx="4605980" cy="566706"/>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blipFill>
              <a:blip r:embed="rId4"/>
              <a:stretch>
                <a:fillRect/>
              </a:stretch>
            </a:blipFill>
            <a:ln>
              <a:noFill/>
            </a:ln>
          </p:spPr>
          <p:txBody>
            <a:bodyPr vert="horz" wrap="square" lIns="91440" tIns="45720" rIns="91440" bIns="45720" numCol="1" anchor="t" anchorCtr="0" compatLnSpc="1"/>
            <a:lstStyle/>
            <a:p>
              <a:pPr algn="ctr"/>
              <a:endParaRPr lang="id-ID"/>
            </a:p>
          </p:txBody>
        </p:sp>
        <p:sp>
          <p:nvSpPr>
            <p:cNvPr id="65" name="Oval 9"/>
            <p:cNvSpPr>
              <a:spLocks noChangeArrowheads="1"/>
            </p:cNvSpPr>
            <p:nvPr/>
          </p:nvSpPr>
          <p:spPr bwMode="auto">
            <a:xfrm>
              <a:off x="3741257" y="3300364"/>
              <a:ext cx="4605980" cy="482879"/>
            </a:xfrm>
            <a:prstGeom prst="ellipse">
              <a:avLst/>
            </a:prstGeom>
            <a:blipFill>
              <a:blip r:embed="rId4"/>
              <a:stretch>
                <a:fillRect/>
              </a:stretch>
            </a:blipFill>
            <a:ln>
              <a:noFill/>
            </a:ln>
          </p:spPr>
          <p:txBody>
            <a:bodyPr vert="horz" wrap="square" lIns="91440" tIns="45720" rIns="91440" bIns="45720" numCol="1" anchor="t" anchorCtr="0" compatLnSpc="1"/>
            <a:lstStyle/>
            <a:p>
              <a:pPr algn="ctr"/>
              <a:endParaRPr lang="id-ID"/>
            </a:p>
          </p:txBody>
        </p:sp>
        <p:sp>
          <p:nvSpPr>
            <p:cNvPr id="96" name="Oval 16"/>
            <p:cNvSpPr>
              <a:spLocks noChangeArrowheads="1"/>
            </p:cNvSpPr>
            <p:nvPr/>
          </p:nvSpPr>
          <p:spPr bwMode="auto">
            <a:xfrm>
              <a:off x="4821099" y="3505285"/>
              <a:ext cx="2446296" cy="183715"/>
            </a:xfrm>
            <a:prstGeom prst="ellipse">
              <a:avLst/>
            </a:prstGeom>
            <a:solidFill>
              <a:srgbClr val="444A53"/>
            </a:solidFill>
            <a:ln>
              <a:noFill/>
            </a:ln>
          </p:spPr>
          <p:txBody>
            <a:bodyPr vert="horz" wrap="square" lIns="91440" tIns="45720" rIns="91440" bIns="45720" numCol="1" anchor="t" anchorCtr="0" compatLnSpc="1"/>
            <a:lstStyle/>
            <a:p>
              <a:pPr algn="ctr"/>
              <a:endParaRPr lang="id-ID"/>
            </a:p>
          </p:txBody>
        </p:sp>
        <p:sp>
          <p:nvSpPr>
            <p:cNvPr id="98" name="Freeform 5"/>
            <p:cNvSpPr/>
            <p:nvPr/>
          </p:nvSpPr>
          <p:spPr bwMode="auto">
            <a:xfrm>
              <a:off x="4396837" y="2522973"/>
              <a:ext cx="3398323" cy="566706"/>
            </a:xfrm>
            <a:custGeom>
              <a:avLst/>
              <a:gdLst>
                <a:gd name="T0" fmla="*/ 1446 w 1446"/>
                <a:gd name="T1" fmla="*/ 0 h 475"/>
                <a:gd name="T2" fmla="*/ 1446 w 1446"/>
                <a:gd name="T3" fmla="*/ 273 h 475"/>
                <a:gd name="T4" fmla="*/ 723 w 1446"/>
                <a:gd name="T5" fmla="*/ 475 h 475"/>
                <a:gd name="T6" fmla="*/ 0 w 1446"/>
                <a:gd name="T7" fmla="*/ 273 h 475"/>
                <a:gd name="T8" fmla="*/ 0 w 1446"/>
                <a:gd name="T9" fmla="*/ 0 h 475"/>
                <a:gd name="T10" fmla="*/ 723 w 1446"/>
                <a:gd name="T11" fmla="*/ 84 h 475"/>
                <a:gd name="T12" fmla="*/ 1446 w 1446"/>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1446" h="475">
                  <a:moveTo>
                    <a:pt x="1446" y="0"/>
                  </a:moveTo>
                  <a:cubicBezTo>
                    <a:pt x="1446" y="273"/>
                    <a:pt x="1446" y="273"/>
                    <a:pt x="1446" y="273"/>
                  </a:cubicBezTo>
                  <a:cubicBezTo>
                    <a:pt x="1446" y="384"/>
                    <a:pt x="1122" y="475"/>
                    <a:pt x="723" y="475"/>
                  </a:cubicBezTo>
                  <a:cubicBezTo>
                    <a:pt x="324" y="475"/>
                    <a:pt x="0" y="384"/>
                    <a:pt x="0" y="273"/>
                  </a:cubicBezTo>
                  <a:cubicBezTo>
                    <a:pt x="0" y="0"/>
                    <a:pt x="0" y="0"/>
                    <a:pt x="0" y="0"/>
                  </a:cubicBezTo>
                  <a:cubicBezTo>
                    <a:pt x="0" y="0"/>
                    <a:pt x="440" y="84"/>
                    <a:pt x="723" y="84"/>
                  </a:cubicBezTo>
                  <a:cubicBezTo>
                    <a:pt x="967" y="84"/>
                    <a:pt x="1446" y="0"/>
                    <a:pt x="1446" y="0"/>
                  </a:cubicBezTo>
                </a:path>
              </a:pathLst>
            </a:custGeom>
            <a:blipFill>
              <a:blip r:embed="rId4"/>
              <a:stretch>
                <a:fillRect/>
              </a:stretch>
            </a:blipFill>
            <a:ln>
              <a:noFill/>
            </a:ln>
          </p:spPr>
          <p:txBody>
            <a:bodyPr vert="horz" wrap="square" lIns="91440" tIns="45720" rIns="91440" bIns="45720" numCol="1" anchor="t" anchorCtr="0" compatLnSpc="1"/>
            <a:lstStyle/>
            <a:p>
              <a:pPr algn="ctr"/>
              <a:endParaRPr lang="id-ID"/>
            </a:p>
          </p:txBody>
        </p:sp>
        <p:sp>
          <p:nvSpPr>
            <p:cNvPr id="99" name="Oval 9"/>
            <p:cNvSpPr>
              <a:spLocks noChangeArrowheads="1"/>
            </p:cNvSpPr>
            <p:nvPr/>
          </p:nvSpPr>
          <p:spPr bwMode="auto">
            <a:xfrm>
              <a:off x="4396837" y="2281533"/>
              <a:ext cx="3398323" cy="482879"/>
            </a:xfrm>
            <a:prstGeom prst="ellipse">
              <a:avLst/>
            </a:prstGeom>
            <a:blipFill>
              <a:blip r:embed="rId4"/>
              <a:stretch>
                <a:fillRect/>
              </a:stretch>
            </a:blipFill>
            <a:ln>
              <a:noFill/>
            </a:ln>
          </p:spPr>
          <p:txBody>
            <a:bodyPr vert="horz" wrap="square" lIns="91440" tIns="45720" rIns="91440" bIns="45720" numCol="1" anchor="t" anchorCtr="0" compatLnSpc="1"/>
            <a:lstStyle/>
            <a:p>
              <a:pPr algn="ctr"/>
              <a:endParaRPr lang="id-ID"/>
            </a:p>
          </p:txBody>
        </p:sp>
        <p:sp>
          <p:nvSpPr>
            <p:cNvPr id="100" name="Oval 20"/>
            <p:cNvSpPr>
              <a:spLocks noChangeArrowheads="1"/>
            </p:cNvSpPr>
            <p:nvPr/>
          </p:nvSpPr>
          <p:spPr bwMode="auto">
            <a:xfrm>
              <a:off x="5193552" y="2486454"/>
              <a:ext cx="1804893" cy="183715"/>
            </a:xfrm>
            <a:prstGeom prst="ellipse">
              <a:avLst/>
            </a:prstGeom>
            <a:solidFill>
              <a:srgbClr val="444A53"/>
            </a:solidFill>
            <a:ln>
              <a:noFill/>
            </a:ln>
          </p:spPr>
          <p:txBody>
            <a:bodyPr vert="horz" wrap="square" lIns="91440" tIns="45720" rIns="91440" bIns="45720" numCol="1" anchor="t" anchorCtr="0" compatLnSpc="1"/>
            <a:lstStyle/>
            <a:p>
              <a:pPr algn="ctr"/>
              <a:endParaRPr lang="id-ID"/>
            </a:p>
          </p:txBody>
        </p:sp>
        <p:sp>
          <p:nvSpPr>
            <p:cNvPr id="102" name="TextBox 22"/>
            <p:cNvSpPr txBox="1"/>
            <p:nvPr/>
          </p:nvSpPr>
          <p:spPr>
            <a:xfrm>
              <a:off x="5261852" y="2758831"/>
              <a:ext cx="1812793" cy="338554"/>
            </a:xfrm>
            <a:prstGeom prst="rect">
              <a:avLst/>
            </a:prstGeom>
            <a:noFill/>
          </p:spPr>
          <p:txBody>
            <a:bodyPr wrap="none" rtlCol="0">
              <a:noAutofit/>
            </a:bodyPr>
            <a:lstStyle/>
            <a:p>
              <a:pPr algn="ctr"/>
              <a:r>
                <a:rPr lang="id-ID" sz="1400" b="1" dirty="0">
                  <a:solidFill>
                    <a:schemeClr val="bg1"/>
                  </a:solidFill>
                  <a:latin typeface="+mj-lt"/>
                </a:rPr>
                <a:t>Header here please</a:t>
              </a:r>
            </a:p>
          </p:txBody>
        </p:sp>
        <p:sp>
          <p:nvSpPr>
            <p:cNvPr id="105" name="TextBox 27"/>
            <p:cNvSpPr txBox="1"/>
            <p:nvPr/>
          </p:nvSpPr>
          <p:spPr>
            <a:xfrm>
              <a:off x="5261852" y="3761163"/>
              <a:ext cx="1812793" cy="338554"/>
            </a:xfrm>
            <a:prstGeom prst="rect">
              <a:avLst/>
            </a:prstGeom>
            <a:noFill/>
          </p:spPr>
          <p:txBody>
            <a:bodyPr wrap="none" rtlCol="0">
              <a:noAutofit/>
            </a:bodyPr>
            <a:lstStyle/>
            <a:p>
              <a:pPr algn="ctr"/>
              <a:r>
                <a:rPr lang="id-ID" sz="1400" b="1" dirty="0">
                  <a:solidFill>
                    <a:schemeClr val="bg1"/>
                  </a:solidFill>
                  <a:latin typeface="+mj-lt"/>
                </a:rPr>
                <a:t>Header here please</a:t>
              </a:r>
            </a:p>
          </p:txBody>
        </p:sp>
        <p:sp>
          <p:nvSpPr>
            <p:cNvPr id="106" name="TextBox 28"/>
            <p:cNvSpPr txBox="1"/>
            <p:nvPr/>
          </p:nvSpPr>
          <p:spPr>
            <a:xfrm>
              <a:off x="5261852" y="4787616"/>
              <a:ext cx="1812793" cy="338554"/>
            </a:xfrm>
            <a:prstGeom prst="rect">
              <a:avLst/>
            </a:prstGeom>
            <a:noFill/>
          </p:spPr>
          <p:txBody>
            <a:bodyPr wrap="none" rtlCol="0">
              <a:noAutofit/>
            </a:bodyPr>
            <a:lstStyle/>
            <a:p>
              <a:pPr algn="ctr"/>
              <a:r>
                <a:rPr lang="id-ID" sz="1400" b="1" dirty="0">
                  <a:solidFill>
                    <a:schemeClr val="bg1"/>
                  </a:solidFill>
                  <a:latin typeface="+mj-lt"/>
                </a:rPr>
                <a:t>Header here please</a:t>
              </a:r>
            </a:p>
          </p:txBody>
        </p:sp>
        <p:sp>
          <p:nvSpPr>
            <p:cNvPr id="107" name="TextBox 29"/>
            <p:cNvSpPr txBox="1"/>
            <p:nvPr/>
          </p:nvSpPr>
          <p:spPr>
            <a:xfrm>
              <a:off x="5193552" y="5817623"/>
              <a:ext cx="1812793" cy="338554"/>
            </a:xfrm>
            <a:prstGeom prst="rect">
              <a:avLst/>
            </a:prstGeom>
            <a:noFill/>
          </p:spPr>
          <p:txBody>
            <a:bodyPr wrap="none" rtlCol="0">
              <a:noAutofit/>
            </a:bodyPr>
            <a:lstStyle/>
            <a:p>
              <a:pPr algn="ctr"/>
              <a:r>
                <a:rPr lang="id-ID" sz="1400" b="1" dirty="0">
                  <a:solidFill>
                    <a:schemeClr val="bg1"/>
                  </a:solidFill>
                  <a:latin typeface="+mj-lt"/>
                </a:rPr>
                <a:t>Header here please</a:t>
              </a:r>
            </a:p>
          </p:txBody>
        </p:sp>
      </p:grpSp>
      <p:sp>
        <p:nvSpPr>
          <p:cNvPr id="32" name="矩形 31"/>
          <p:cNvSpPr/>
          <p:nvPr/>
        </p:nvSpPr>
        <p:spPr>
          <a:xfrm>
            <a:off x="1989644" y="371537"/>
            <a:ext cx="2310248"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研究的的背景与意义</a:t>
            </a:r>
            <a:endParaRPr lang="en-US" altLang="zh-CN"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870507" y="938821"/>
            <a:ext cx="5022106" cy="338554"/>
          </a:xfrm>
          <a:prstGeom prst="snip1Rect">
            <a:avLst>
              <a:gd name="adj" fmla="val 0"/>
            </a:avLst>
          </a:prstGeom>
          <a:noFill/>
          <a:ln w="28575">
            <a:noFill/>
          </a:ln>
        </p:spPr>
        <p:txBody>
          <a:bodyPr wrap="square" rtlCol="0">
            <a:spAutoFit/>
          </a:bodyPr>
          <a:lstStyle/>
          <a:p>
            <a:pPr algn="ctr"/>
            <a:r>
              <a:rPr lang="en-US" altLang="zh-CN" sz="1600"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 Background And Significance</a:t>
            </a:r>
            <a:endParaRPr lang="zh-CN" altLang="en-US" sz="1600" dirty="0">
              <a:ln>
                <a:solidFill>
                  <a:srgbClr val="00762F"/>
                </a:solidFill>
              </a:ln>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grpSp>
        <p:nvGrpSpPr>
          <p:cNvPr id="34" name="组合 33"/>
          <p:cNvGrpSpPr/>
          <p:nvPr/>
        </p:nvGrpSpPr>
        <p:grpSpPr>
          <a:xfrm>
            <a:off x="1046490" y="578744"/>
            <a:ext cx="680710" cy="680710"/>
            <a:chOff x="5519057" y="1743193"/>
            <a:chExt cx="1162288" cy="1162288"/>
          </a:xfrm>
        </p:grpSpPr>
        <p:sp>
          <p:nvSpPr>
            <p:cNvPr id="35" name="矩形 34"/>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6" name="文本框 35"/>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01</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37" name="文本框 36"/>
          <p:cNvSpPr txBox="1"/>
          <p:nvPr/>
        </p:nvSpPr>
        <p:spPr>
          <a:xfrm>
            <a:off x="8775573" y="2605559"/>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38" name="文本框 37"/>
          <p:cNvSpPr txBox="1"/>
          <p:nvPr/>
        </p:nvSpPr>
        <p:spPr>
          <a:xfrm>
            <a:off x="8775574" y="2326160"/>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39" name="文本框 38"/>
          <p:cNvSpPr txBox="1"/>
          <p:nvPr/>
        </p:nvSpPr>
        <p:spPr>
          <a:xfrm>
            <a:off x="8775573" y="3833016"/>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0" name="文本框 39"/>
          <p:cNvSpPr txBox="1"/>
          <p:nvPr/>
        </p:nvSpPr>
        <p:spPr>
          <a:xfrm>
            <a:off x="8775574" y="3553617"/>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1" name="文本框 40"/>
          <p:cNvSpPr txBox="1"/>
          <p:nvPr/>
        </p:nvSpPr>
        <p:spPr>
          <a:xfrm>
            <a:off x="8775573" y="5060473"/>
            <a:ext cx="2529341" cy="784830"/>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2" name="文本框 41"/>
          <p:cNvSpPr txBox="1"/>
          <p:nvPr/>
        </p:nvSpPr>
        <p:spPr>
          <a:xfrm>
            <a:off x="8775574" y="4781074"/>
            <a:ext cx="1284902" cy="338554"/>
          </a:xfrm>
          <a:prstGeom prst="rect">
            <a:avLst/>
          </a:prstGeom>
          <a:noFill/>
        </p:spPr>
        <p:txBody>
          <a:bodyPr wrap="square" rtlCol="0">
            <a:spAutoFit/>
          </a:bodyPr>
          <a:lstStyle/>
          <a:p>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4" name="文本框 43"/>
          <p:cNvSpPr txBox="1"/>
          <p:nvPr/>
        </p:nvSpPr>
        <p:spPr>
          <a:xfrm>
            <a:off x="881157" y="2605559"/>
            <a:ext cx="2529341" cy="784830"/>
          </a:xfrm>
          <a:prstGeom prst="rect">
            <a:avLst/>
          </a:prstGeom>
          <a:noFill/>
        </p:spPr>
        <p:txBody>
          <a:bodyPr wrap="square" rtlCol="0">
            <a:spAutoFit/>
          </a:bodyPr>
          <a:lstStyle/>
          <a:p>
            <a:pPr algn="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5" name="文本框 44"/>
          <p:cNvSpPr txBox="1"/>
          <p:nvPr/>
        </p:nvSpPr>
        <p:spPr>
          <a:xfrm>
            <a:off x="2125596" y="2326160"/>
            <a:ext cx="1284902" cy="338554"/>
          </a:xfrm>
          <a:prstGeom prst="rect">
            <a:avLst/>
          </a:prstGeom>
          <a:noFill/>
        </p:spPr>
        <p:txBody>
          <a:bodyPr wrap="square" rtlCol="0">
            <a:spAutoFit/>
          </a:bodyPr>
          <a:lstStyle/>
          <a:p>
            <a:pPr algn="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6" name="文本框 45"/>
          <p:cNvSpPr txBox="1"/>
          <p:nvPr/>
        </p:nvSpPr>
        <p:spPr>
          <a:xfrm>
            <a:off x="881157" y="3833016"/>
            <a:ext cx="2529341" cy="784830"/>
          </a:xfrm>
          <a:prstGeom prst="rect">
            <a:avLst/>
          </a:prstGeom>
          <a:noFill/>
        </p:spPr>
        <p:txBody>
          <a:bodyPr wrap="square" rtlCol="0">
            <a:spAutoFit/>
          </a:bodyPr>
          <a:lstStyle/>
          <a:p>
            <a:pPr algn="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7" name="文本框 46"/>
          <p:cNvSpPr txBox="1"/>
          <p:nvPr/>
        </p:nvSpPr>
        <p:spPr>
          <a:xfrm>
            <a:off x="2125596" y="3553617"/>
            <a:ext cx="1284902" cy="338554"/>
          </a:xfrm>
          <a:prstGeom prst="rect">
            <a:avLst/>
          </a:prstGeom>
          <a:noFill/>
        </p:spPr>
        <p:txBody>
          <a:bodyPr wrap="square" rtlCol="0">
            <a:spAutoFit/>
          </a:bodyPr>
          <a:lstStyle/>
          <a:p>
            <a:pPr algn="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48" name="文本框 47"/>
          <p:cNvSpPr txBox="1"/>
          <p:nvPr/>
        </p:nvSpPr>
        <p:spPr>
          <a:xfrm>
            <a:off x="881157" y="5060473"/>
            <a:ext cx="2529341" cy="784830"/>
          </a:xfrm>
          <a:prstGeom prst="rect">
            <a:avLst/>
          </a:prstGeom>
          <a:noFill/>
        </p:spPr>
        <p:txBody>
          <a:bodyPr wrap="square" rtlCol="0">
            <a:spAutoFit/>
          </a:bodyPr>
          <a:lstStyle/>
          <a:p>
            <a:pPr algn="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9" name="文本框 48"/>
          <p:cNvSpPr txBox="1"/>
          <p:nvPr/>
        </p:nvSpPr>
        <p:spPr>
          <a:xfrm>
            <a:off x="2125596" y="4781074"/>
            <a:ext cx="1284902" cy="338554"/>
          </a:xfrm>
          <a:prstGeom prst="rect">
            <a:avLst/>
          </a:prstGeom>
          <a:noFill/>
        </p:spPr>
        <p:txBody>
          <a:bodyPr wrap="square" rtlCol="0">
            <a:spAutoFit/>
          </a:bodyPr>
          <a:lstStyle/>
          <a:p>
            <a:pPr algn="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56"/>
            <a:ext cx="12195477" cy="6859956"/>
          </a:xfrm>
          <a:prstGeom prst="rect">
            <a:avLst/>
          </a:prstGeom>
        </p:spPr>
      </p:pic>
      <p:grpSp>
        <p:nvGrpSpPr>
          <p:cNvPr id="6" name="组合 5"/>
          <p:cNvGrpSpPr/>
          <p:nvPr/>
        </p:nvGrpSpPr>
        <p:grpSpPr>
          <a:xfrm>
            <a:off x="5310794" y="2713789"/>
            <a:ext cx="1162288" cy="1162288"/>
            <a:chOff x="5519057" y="1743193"/>
            <a:chExt cx="1162288" cy="1162288"/>
          </a:xfrm>
        </p:grpSpPr>
        <p:sp>
          <p:nvSpPr>
            <p:cNvPr id="7" name="矩形 6"/>
            <p:cNvSpPr/>
            <p:nvPr/>
          </p:nvSpPr>
          <p:spPr>
            <a:xfrm>
              <a:off x="5519057" y="1743193"/>
              <a:ext cx="1162288" cy="1162288"/>
            </a:xfrm>
            <a:prstGeom prst="rect">
              <a:avLst/>
            </a:prstGeom>
            <a:blipFill>
              <a:blip r:embed="rId3"/>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文本框 7"/>
            <p:cNvSpPr txBox="1"/>
            <p:nvPr/>
          </p:nvSpPr>
          <p:spPr>
            <a:xfrm>
              <a:off x="5519057" y="1816505"/>
              <a:ext cx="1153886" cy="1015663"/>
            </a:xfrm>
            <a:prstGeom prst="rect">
              <a:avLst/>
            </a:prstGeom>
            <a:noFill/>
          </p:spPr>
          <p:txBody>
            <a:bodyPr wrap="square" rtlCol="0">
              <a:spAutoFit/>
            </a:bodyPr>
            <a:lstStyle/>
            <a:p>
              <a:pPr algn="ctr"/>
              <a:r>
                <a:rPr lang="en-US" altLang="zh-CN" sz="6000" dirty="0">
                  <a:ln w="28575">
                    <a:noFill/>
                  </a:ln>
                  <a:solidFill>
                    <a:schemeClr val="bg1"/>
                  </a:solidFill>
                  <a:latin typeface="微软雅黑" panose="020B0503020204020204" pitchFamily="34" charset="-122"/>
                  <a:ea typeface="微软雅黑" panose="020B0503020204020204" pitchFamily="34" charset="-122"/>
                </a:rPr>
                <a:t>02</a:t>
              </a:r>
              <a:endParaRPr lang="zh-CN" altLang="en-US" sz="6000" dirty="0">
                <a:ln w="28575">
                  <a:noFill/>
                </a:ln>
                <a:solidFill>
                  <a:schemeClr val="bg1"/>
                </a:solidFill>
                <a:latin typeface="微软雅黑" panose="020B0503020204020204" pitchFamily="34" charset="-122"/>
                <a:ea typeface="微软雅黑" panose="020B0503020204020204" pitchFamily="34" charset="-122"/>
              </a:endParaRPr>
            </a:p>
          </p:txBody>
        </p:sp>
      </p:grpSp>
      <p:pic>
        <p:nvPicPr>
          <p:cNvPr id="12" name="图片 11"/>
          <p:cNvPicPr>
            <a:picLocks noChangeAspect="1"/>
          </p:cNvPicPr>
          <p:nvPr/>
        </p:nvPicPr>
        <p:blipFill rotWithShape="1">
          <a:blip r:embed="rId4" cstate="print">
            <a:extLst>
              <a:ext uri="{28A0092B-C50C-407E-A947-70E740481C1C}">
                <a14:useLocalDpi xmlns:a14="http://schemas.microsoft.com/office/drawing/2010/main" val="0"/>
              </a:ext>
            </a:extLst>
          </a:blip>
          <a:srcRect b="35522"/>
          <a:stretch>
            <a:fillRect/>
          </a:stretch>
        </p:blipFill>
        <p:spPr>
          <a:xfrm>
            <a:off x="650414" y="539051"/>
            <a:ext cx="4310314" cy="5511762"/>
          </a:xfrm>
          <a:prstGeom prst="rect">
            <a:avLst/>
          </a:prstGeom>
          <a:noFill/>
        </p:spPr>
      </p:pic>
      <p:sp>
        <p:nvSpPr>
          <p:cNvPr id="9" name="文本框 8"/>
          <p:cNvSpPr txBox="1"/>
          <p:nvPr/>
        </p:nvSpPr>
        <p:spPr>
          <a:xfrm>
            <a:off x="6643178" y="2825264"/>
            <a:ext cx="4959929" cy="584775"/>
          </a:xfrm>
          <a:prstGeom prst="rect">
            <a:avLst/>
          </a:prstGeom>
          <a:noFill/>
        </p:spPr>
        <p:txBody>
          <a:bodyPr wrap="square" rtlCol="0">
            <a:spAutoFit/>
          </a:bodyPr>
          <a:lstStyle/>
          <a:p>
            <a:r>
              <a:rPr lang="zh-CN" altLang="en-US" sz="3200" b="1" dirty="0">
                <a:solidFill>
                  <a:schemeClr val="bg1"/>
                </a:solidFill>
                <a:latin typeface="微软雅黑" panose="020B0503020204020204" pitchFamily="34" charset="-122"/>
                <a:ea typeface="微软雅黑" panose="020B0503020204020204" pitchFamily="34" charset="-122"/>
              </a:rPr>
              <a:t>系统总体设计</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6643178" y="3408455"/>
            <a:ext cx="5022106" cy="400110"/>
          </a:xfrm>
          <a:prstGeom prst="snip1Rect">
            <a:avLst>
              <a:gd name="adj" fmla="val 0"/>
            </a:avLst>
          </a:prstGeom>
          <a:noFill/>
          <a:ln w="28575">
            <a:noFill/>
          </a:ln>
        </p:spPr>
        <p:txBody>
          <a:bodyPr wrap="square" rtlCol="0">
            <a:spAutoFit/>
          </a:bodyPr>
          <a:lstStyle/>
          <a:p>
            <a:r>
              <a:rPr lang="en-US" altLang="zh-CN" sz="2000" dirty="0">
                <a:solidFill>
                  <a:schemeClr val="bg1"/>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sz="2000" dirty="0">
              <a:solidFill>
                <a:schemeClr val="bg1"/>
              </a:solidFill>
              <a:latin typeface="Arial" panose="020B0604020202020204" pitchFamily="34" charset="0"/>
              <a:ea typeface="华文仿宋" panose="02010600040101010101" pitchFamily="2" charset="-122"/>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2" name="Freeform 3"/>
          <p:cNvSpPr/>
          <p:nvPr/>
        </p:nvSpPr>
        <p:spPr>
          <a:xfrm>
            <a:off x="6245716" y="2595067"/>
            <a:ext cx="811193" cy="405554"/>
          </a:xfrm>
          <a:custGeom>
            <a:avLst/>
            <a:gdLst>
              <a:gd name="connsiteX0" fmla="*/ 0 w 973591"/>
              <a:gd name="connsiteY0" fmla="*/ 0 h 486745"/>
              <a:gd name="connsiteX1" fmla="*/ 973591 w 973591"/>
              <a:gd name="connsiteY1" fmla="*/ 0 h 486745"/>
              <a:gd name="connsiteX2" fmla="*/ 973591 w 973591"/>
              <a:gd name="connsiteY2" fmla="*/ 486745 h 486745"/>
              <a:gd name="connsiteX3" fmla="*/ 0 w 973591"/>
              <a:gd name="connsiteY3" fmla="*/ 486745 h 486745"/>
              <a:gd name="connsiteX4" fmla="*/ 0 w 973591"/>
              <a:gd name="connsiteY4" fmla="*/ 0 h 48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591" h="486745">
                <a:moveTo>
                  <a:pt x="0" y="0"/>
                </a:moveTo>
                <a:lnTo>
                  <a:pt x="973591" y="0"/>
                </a:lnTo>
                <a:lnTo>
                  <a:pt x="973591" y="486745"/>
                </a:lnTo>
                <a:lnTo>
                  <a:pt x="0" y="486745"/>
                </a:lnTo>
                <a:lnTo>
                  <a:pt x="0" y="0"/>
                </a:lnTo>
                <a:close/>
              </a:path>
            </a:pathLst>
          </a:cu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a:solidFill>
                  <a:srgbClr val="595959">
                    <a:hueOff val="0"/>
                    <a:satOff val="0"/>
                    <a:lumOff val="0"/>
                    <a:alphaOff val="0"/>
                  </a:srgbClr>
                </a:solidFill>
                <a:ea typeface="+mn-ea"/>
                <a:cs typeface="+mn-cs"/>
              </a:rPr>
              <a:t> </a:t>
            </a:r>
          </a:p>
        </p:txBody>
      </p:sp>
      <p:sp>
        <p:nvSpPr>
          <p:cNvPr id="33" name="Freeform 4"/>
          <p:cNvSpPr/>
          <p:nvPr/>
        </p:nvSpPr>
        <p:spPr>
          <a:xfrm>
            <a:off x="5840256" y="3432006"/>
            <a:ext cx="811193" cy="405554"/>
          </a:xfrm>
          <a:custGeom>
            <a:avLst/>
            <a:gdLst>
              <a:gd name="connsiteX0" fmla="*/ 0 w 973591"/>
              <a:gd name="connsiteY0" fmla="*/ 0 h 486745"/>
              <a:gd name="connsiteX1" fmla="*/ 973591 w 973591"/>
              <a:gd name="connsiteY1" fmla="*/ 0 h 486745"/>
              <a:gd name="connsiteX2" fmla="*/ 973591 w 973591"/>
              <a:gd name="connsiteY2" fmla="*/ 486745 h 486745"/>
              <a:gd name="connsiteX3" fmla="*/ 0 w 973591"/>
              <a:gd name="connsiteY3" fmla="*/ 486745 h 486745"/>
              <a:gd name="connsiteX4" fmla="*/ 0 w 973591"/>
              <a:gd name="connsiteY4" fmla="*/ 0 h 48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591" h="486745">
                <a:moveTo>
                  <a:pt x="0" y="0"/>
                </a:moveTo>
                <a:lnTo>
                  <a:pt x="973591" y="0"/>
                </a:lnTo>
                <a:lnTo>
                  <a:pt x="973591" y="486745"/>
                </a:lnTo>
                <a:lnTo>
                  <a:pt x="0" y="486745"/>
                </a:lnTo>
                <a:lnTo>
                  <a:pt x="0" y="0"/>
                </a:lnTo>
                <a:close/>
              </a:path>
            </a:pathLst>
          </a:cu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a:solidFill>
                  <a:srgbClr val="595959">
                    <a:hueOff val="0"/>
                    <a:satOff val="0"/>
                    <a:lumOff val="0"/>
                    <a:alphaOff val="0"/>
                  </a:srgbClr>
                </a:solidFill>
                <a:ea typeface="+mn-ea"/>
                <a:cs typeface="+mn-cs"/>
              </a:rPr>
              <a:t> </a:t>
            </a:r>
          </a:p>
        </p:txBody>
      </p:sp>
      <p:sp>
        <p:nvSpPr>
          <p:cNvPr id="34" name="Freeform 5"/>
          <p:cNvSpPr/>
          <p:nvPr/>
        </p:nvSpPr>
        <p:spPr>
          <a:xfrm>
            <a:off x="6245716" y="4247717"/>
            <a:ext cx="811193" cy="405554"/>
          </a:xfrm>
          <a:custGeom>
            <a:avLst/>
            <a:gdLst>
              <a:gd name="connsiteX0" fmla="*/ 0 w 973591"/>
              <a:gd name="connsiteY0" fmla="*/ 0 h 486745"/>
              <a:gd name="connsiteX1" fmla="*/ 973591 w 973591"/>
              <a:gd name="connsiteY1" fmla="*/ 0 h 486745"/>
              <a:gd name="connsiteX2" fmla="*/ 973591 w 973591"/>
              <a:gd name="connsiteY2" fmla="*/ 486745 h 486745"/>
              <a:gd name="connsiteX3" fmla="*/ 0 w 973591"/>
              <a:gd name="connsiteY3" fmla="*/ 486745 h 486745"/>
              <a:gd name="connsiteX4" fmla="*/ 0 w 973591"/>
              <a:gd name="connsiteY4" fmla="*/ 0 h 48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591" h="486745">
                <a:moveTo>
                  <a:pt x="0" y="0"/>
                </a:moveTo>
                <a:lnTo>
                  <a:pt x="973591" y="0"/>
                </a:lnTo>
                <a:lnTo>
                  <a:pt x="973591" y="486745"/>
                </a:lnTo>
                <a:lnTo>
                  <a:pt x="0" y="486745"/>
                </a:lnTo>
                <a:lnTo>
                  <a:pt x="0" y="0"/>
                </a:lnTo>
                <a:close/>
              </a:path>
            </a:pathLst>
          </a:cu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endParaRPr lang="en-US" sz="3100" b="1" kern="1200">
              <a:solidFill>
                <a:srgbClr val="595959">
                  <a:hueOff val="0"/>
                  <a:satOff val="0"/>
                  <a:lumOff val="0"/>
                  <a:alphaOff val="0"/>
                </a:srgbClr>
              </a:solidFill>
              <a:ea typeface="+mn-ea"/>
              <a:cs typeface="+mn-cs"/>
            </a:endParaRPr>
          </a:p>
        </p:txBody>
      </p:sp>
      <p:sp>
        <p:nvSpPr>
          <p:cNvPr id="35" name="Freeform 6"/>
          <p:cNvSpPr/>
          <p:nvPr/>
        </p:nvSpPr>
        <p:spPr>
          <a:xfrm>
            <a:off x="5840256" y="5105882"/>
            <a:ext cx="811193" cy="405554"/>
          </a:xfrm>
          <a:custGeom>
            <a:avLst/>
            <a:gdLst>
              <a:gd name="connsiteX0" fmla="*/ 0 w 973591"/>
              <a:gd name="connsiteY0" fmla="*/ 0 h 486745"/>
              <a:gd name="connsiteX1" fmla="*/ 973591 w 973591"/>
              <a:gd name="connsiteY1" fmla="*/ 0 h 486745"/>
              <a:gd name="connsiteX2" fmla="*/ 973591 w 973591"/>
              <a:gd name="connsiteY2" fmla="*/ 486745 h 486745"/>
              <a:gd name="connsiteX3" fmla="*/ 0 w 973591"/>
              <a:gd name="connsiteY3" fmla="*/ 486745 h 486745"/>
              <a:gd name="connsiteX4" fmla="*/ 0 w 973591"/>
              <a:gd name="connsiteY4" fmla="*/ 0 h 486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591" h="486745">
                <a:moveTo>
                  <a:pt x="0" y="0"/>
                </a:moveTo>
                <a:lnTo>
                  <a:pt x="973591" y="0"/>
                </a:lnTo>
                <a:lnTo>
                  <a:pt x="973591" y="486745"/>
                </a:lnTo>
                <a:lnTo>
                  <a:pt x="0" y="486745"/>
                </a:lnTo>
                <a:lnTo>
                  <a:pt x="0" y="0"/>
                </a:lnTo>
                <a:close/>
              </a:path>
            </a:pathLst>
          </a:custGeom>
          <a:noFill/>
          <a:ln>
            <a:noFill/>
          </a:ln>
          <a:effectLst/>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9685" tIns="19685" rIns="19685" bIns="19685" numCol="1" spcCol="1270" anchor="ctr" anchorCtr="0">
            <a:noAutofit/>
          </a:bodyPr>
          <a:lstStyle/>
          <a:p>
            <a:pPr lvl="0" algn="ctr" defTabSz="1377950">
              <a:lnSpc>
                <a:spcPct val="90000"/>
              </a:lnSpc>
              <a:spcBef>
                <a:spcPct val="0"/>
              </a:spcBef>
              <a:spcAft>
                <a:spcPct val="35000"/>
              </a:spcAft>
            </a:pPr>
            <a:r>
              <a:rPr lang="en-US" sz="3100" b="1" kern="1200" dirty="0">
                <a:solidFill>
                  <a:srgbClr val="595959">
                    <a:hueOff val="0"/>
                    <a:satOff val="0"/>
                    <a:lumOff val="0"/>
                    <a:alphaOff val="0"/>
                  </a:srgbClr>
                </a:solidFill>
                <a:ea typeface="+mn-ea"/>
                <a:cs typeface="+mn-cs"/>
              </a:rPr>
              <a:t> </a:t>
            </a:r>
          </a:p>
        </p:txBody>
      </p:sp>
      <p:grpSp>
        <p:nvGrpSpPr>
          <p:cNvPr id="36" name="Group 7"/>
          <p:cNvGrpSpPr/>
          <p:nvPr/>
        </p:nvGrpSpPr>
        <p:grpSpPr>
          <a:xfrm>
            <a:off x="5924784" y="3742725"/>
            <a:ext cx="1453603" cy="1453751"/>
            <a:chOff x="5466028" y="3573608"/>
            <a:chExt cx="1744609" cy="1744787"/>
          </a:xfrm>
          <a:blipFill>
            <a:blip r:embed="rId4"/>
            <a:stretch>
              <a:fillRect/>
            </a:stretch>
          </a:blipFill>
        </p:grpSpPr>
        <p:sp>
          <p:nvSpPr>
            <p:cNvPr id="37" name="Circular Arrow 8"/>
            <p:cNvSpPr/>
            <p:nvPr/>
          </p:nvSpPr>
          <p:spPr>
            <a:xfrm>
              <a:off x="5466028" y="3573608"/>
              <a:ext cx="1744609" cy="1744787"/>
            </a:xfrm>
            <a:prstGeom prst="circularArrow">
              <a:avLst>
                <a:gd name="adj1" fmla="val 10980"/>
                <a:gd name="adj2" fmla="val 1142322"/>
                <a:gd name="adj3" fmla="val 4500000"/>
                <a:gd name="adj4" fmla="val 13500000"/>
                <a:gd name="adj5" fmla="val 12500"/>
              </a:avLst>
            </a:prstGeom>
            <a:grp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zh-CN" altLang="en-US"/>
            </a:p>
          </p:txBody>
        </p:sp>
        <p:sp>
          <p:nvSpPr>
            <p:cNvPr id="38" name="Oval 9"/>
            <p:cNvSpPr/>
            <p:nvPr/>
          </p:nvSpPr>
          <p:spPr>
            <a:xfrm>
              <a:off x="6018081" y="4121528"/>
              <a:ext cx="584388" cy="584388"/>
            </a:xfrm>
            <a:prstGeom prst="ellipse">
              <a:avLst/>
            </a:prstGeom>
            <a:grp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defRPr/>
              </a:pPr>
              <a:r>
                <a:rPr kumimoji="0" lang="id-ID" sz="2700" b="1" i="0" u="none" strike="noStrike" kern="0" cap="none" spc="0" normalizeH="0" baseline="0" noProof="0" dirty="0">
                  <a:ln>
                    <a:noFill/>
                  </a:ln>
                  <a:solidFill>
                    <a:prstClr val="white"/>
                  </a:solidFill>
                  <a:effectLst/>
                  <a:uLnTx/>
                  <a:uFillTx/>
                </a:rPr>
                <a:t>C</a:t>
              </a:r>
              <a:endParaRPr kumimoji="0" lang="en-US" sz="2700" b="1" i="0" u="none" strike="noStrike" kern="0" cap="none" spc="0" normalizeH="0" baseline="0" noProof="0" dirty="0">
                <a:ln>
                  <a:noFill/>
                </a:ln>
                <a:solidFill>
                  <a:prstClr val="white"/>
                </a:solidFill>
                <a:effectLst/>
                <a:uLnTx/>
                <a:uFillTx/>
              </a:endParaRPr>
            </a:p>
          </p:txBody>
        </p:sp>
      </p:grpSp>
      <p:grpSp>
        <p:nvGrpSpPr>
          <p:cNvPr id="39" name="Group 10"/>
          <p:cNvGrpSpPr/>
          <p:nvPr/>
        </p:nvGrpSpPr>
        <p:grpSpPr>
          <a:xfrm>
            <a:off x="5624575" y="4674498"/>
            <a:ext cx="1248828" cy="1249431"/>
            <a:chOff x="5105718" y="4691919"/>
            <a:chExt cx="1498839" cy="1499563"/>
          </a:xfrm>
          <a:blipFill>
            <a:blip r:embed="rId4"/>
            <a:stretch>
              <a:fillRect/>
            </a:stretch>
          </a:blipFill>
        </p:grpSpPr>
        <p:sp>
          <p:nvSpPr>
            <p:cNvPr id="40" name="Block Arc 11"/>
            <p:cNvSpPr/>
            <p:nvPr/>
          </p:nvSpPr>
          <p:spPr>
            <a:xfrm>
              <a:off x="5105718" y="4691919"/>
              <a:ext cx="1498839" cy="1499563"/>
            </a:xfrm>
            <a:prstGeom prst="blockArc">
              <a:avLst>
                <a:gd name="adj1" fmla="val 0"/>
                <a:gd name="adj2" fmla="val 18900000"/>
                <a:gd name="adj3" fmla="val 12740"/>
              </a:avLst>
            </a:prstGeom>
            <a:grp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zh-CN" altLang="en-US"/>
            </a:p>
          </p:txBody>
        </p:sp>
        <p:sp>
          <p:nvSpPr>
            <p:cNvPr id="41" name="Oval 12"/>
            <p:cNvSpPr/>
            <p:nvPr/>
          </p:nvSpPr>
          <p:spPr>
            <a:xfrm>
              <a:off x="5576543" y="5163711"/>
              <a:ext cx="584388" cy="584388"/>
            </a:xfrm>
            <a:prstGeom prst="ellipse">
              <a:avLst/>
            </a:prstGeom>
            <a:grp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defRPr/>
              </a:pPr>
              <a:r>
                <a:rPr kumimoji="0" lang="id-ID" sz="2700" b="1" i="0" u="none" strike="noStrike" kern="0" cap="none" spc="0" normalizeH="0" baseline="0" noProof="0" dirty="0">
                  <a:ln>
                    <a:noFill/>
                  </a:ln>
                  <a:solidFill>
                    <a:prstClr val="white"/>
                  </a:solidFill>
                  <a:effectLst/>
                  <a:uLnTx/>
                  <a:uFillTx/>
                </a:rPr>
                <a:t>D</a:t>
              </a:r>
              <a:endParaRPr kumimoji="0" lang="en-US" sz="2700" b="1" i="0" u="none" strike="noStrike" kern="0" cap="none" spc="0" normalizeH="0" baseline="0" noProof="0" dirty="0">
                <a:ln>
                  <a:noFill/>
                </a:ln>
                <a:solidFill>
                  <a:prstClr val="white"/>
                </a:solidFill>
                <a:effectLst/>
                <a:uLnTx/>
                <a:uFillTx/>
              </a:endParaRPr>
            </a:p>
          </p:txBody>
        </p:sp>
      </p:grpSp>
      <p:grpSp>
        <p:nvGrpSpPr>
          <p:cNvPr id="42" name="Group 13"/>
          <p:cNvGrpSpPr/>
          <p:nvPr/>
        </p:nvGrpSpPr>
        <p:grpSpPr>
          <a:xfrm>
            <a:off x="5520960" y="2904245"/>
            <a:ext cx="1453603" cy="1453751"/>
            <a:chOff x="4981360" y="2567267"/>
            <a:chExt cx="1744609" cy="1744787"/>
          </a:xfrm>
          <a:blipFill>
            <a:blip r:embed="rId4"/>
            <a:stretch>
              <a:fillRect/>
            </a:stretch>
          </a:blipFill>
        </p:grpSpPr>
        <p:sp>
          <p:nvSpPr>
            <p:cNvPr id="43" name="Shape 14"/>
            <p:cNvSpPr/>
            <p:nvPr/>
          </p:nvSpPr>
          <p:spPr>
            <a:xfrm>
              <a:off x="4981360" y="2567267"/>
              <a:ext cx="1744609" cy="1744787"/>
            </a:xfrm>
            <a:prstGeom prst="leftCircularArrow">
              <a:avLst>
                <a:gd name="adj1" fmla="val 10980"/>
                <a:gd name="adj2" fmla="val 1142322"/>
                <a:gd name="adj3" fmla="val 6300000"/>
                <a:gd name="adj4" fmla="val 18900000"/>
                <a:gd name="adj5" fmla="val 12500"/>
              </a:avLst>
            </a:prstGeom>
            <a:grp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zh-CN" altLang="en-US"/>
            </a:p>
          </p:txBody>
        </p:sp>
        <p:sp>
          <p:nvSpPr>
            <p:cNvPr id="44" name="Oval 15"/>
            <p:cNvSpPr/>
            <p:nvPr/>
          </p:nvSpPr>
          <p:spPr>
            <a:xfrm>
              <a:off x="5576543" y="3163803"/>
              <a:ext cx="584388" cy="584388"/>
            </a:xfrm>
            <a:prstGeom prst="ellipse">
              <a:avLst/>
            </a:prstGeom>
            <a:grp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defRPr/>
              </a:pPr>
              <a:r>
                <a:rPr kumimoji="0" lang="id-ID" sz="2700" b="1" i="0" u="none" strike="noStrike" kern="0" cap="none" spc="0" normalizeH="0" baseline="0" noProof="0" dirty="0">
                  <a:ln>
                    <a:noFill/>
                  </a:ln>
                  <a:solidFill>
                    <a:prstClr val="white"/>
                  </a:solidFill>
                  <a:effectLst/>
                  <a:uLnTx/>
                  <a:uFillTx/>
                </a:rPr>
                <a:t>B</a:t>
              </a:r>
              <a:endParaRPr kumimoji="0" lang="en-US" sz="2700" b="1" i="0" u="none" strike="noStrike" kern="0" cap="none" spc="0" normalizeH="0" baseline="0" noProof="0" dirty="0">
                <a:ln>
                  <a:noFill/>
                </a:ln>
                <a:solidFill>
                  <a:prstClr val="white"/>
                </a:solidFill>
                <a:effectLst/>
                <a:uLnTx/>
                <a:uFillTx/>
              </a:endParaRPr>
            </a:p>
          </p:txBody>
        </p:sp>
      </p:grpSp>
      <p:grpSp>
        <p:nvGrpSpPr>
          <p:cNvPr id="45" name="Group 16"/>
          <p:cNvGrpSpPr/>
          <p:nvPr/>
        </p:nvGrpSpPr>
        <p:grpSpPr>
          <a:xfrm>
            <a:off x="5924784" y="2068849"/>
            <a:ext cx="1453603" cy="1453751"/>
            <a:chOff x="5466028" y="1564628"/>
            <a:chExt cx="1744609" cy="1744787"/>
          </a:xfrm>
          <a:blipFill>
            <a:blip r:embed="rId4"/>
            <a:stretch>
              <a:fillRect/>
            </a:stretch>
          </a:blipFill>
        </p:grpSpPr>
        <p:sp>
          <p:nvSpPr>
            <p:cNvPr id="46" name="Circular Arrow 17"/>
            <p:cNvSpPr/>
            <p:nvPr/>
          </p:nvSpPr>
          <p:spPr>
            <a:xfrm>
              <a:off x="5466028" y="1564628"/>
              <a:ext cx="1744609" cy="1744787"/>
            </a:xfrm>
            <a:prstGeom prst="circularArrow">
              <a:avLst>
                <a:gd name="adj1" fmla="val 10980"/>
                <a:gd name="adj2" fmla="val 1142322"/>
                <a:gd name="adj3" fmla="val 4500000"/>
                <a:gd name="adj4" fmla="val 10800000"/>
                <a:gd name="adj5" fmla="val 12500"/>
              </a:avLst>
            </a:prstGeom>
            <a:grpFill/>
            <a:ln w="12700" cap="flat" cmpd="sng" algn="ctr">
              <a:no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zh-CN" altLang="en-US"/>
            </a:p>
          </p:txBody>
        </p:sp>
        <p:sp>
          <p:nvSpPr>
            <p:cNvPr id="47" name="Oval 18"/>
            <p:cNvSpPr/>
            <p:nvPr/>
          </p:nvSpPr>
          <p:spPr>
            <a:xfrm>
              <a:off x="6050547" y="2147096"/>
              <a:ext cx="584388" cy="584388"/>
            </a:xfrm>
            <a:prstGeom prst="ellipse">
              <a:avLst/>
            </a:prstGeom>
            <a:grpFill/>
            <a:ln w="12700" cap="flat" cmpd="sng" algn="ctr">
              <a:noFill/>
              <a:prstDash val="solid"/>
              <a:miter lim="800000"/>
            </a:ln>
            <a:effectLst/>
          </p:spPr>
          <p:txBody>
            <a:bodyPr rtlCol="0" anchor="ctr"/>
            <a:lstStyle/>
            <a:p>
              <a:pPr marL="0" marR="0" lvl="0" indent="0" algn="ctr" defTabSz="1371600" eaLnBrk="1" fontAlgn="auto" latinLnBrk="0" hangingPunct="1">
                <a:lnSpc>
                  <a:spcPct val="100000"/>
                </a:lnSpc>
                <a:spcBef>
                  <a:spcPts val="0"/>
                </a:spcBef>
                <a:spcAft>
                  <a:spcPts val="0"/>
                </a:spcAft>
                <a:buClrTx/>
                <a:buSzTx/>
                <a:buFontTx/>
                <a:buNone/>
                <a:defRPr/>
              </a:pPr>
              <a:r>
                <a:rPr kumimoji="0" lang="id-ID" sz="2700" b="1" i="0" u="none" strike="noStrike" kern="0" cap="none" spc="0" normalizeH="0" baseline="0" noProof="0" dirty="0">
                  <a:ln>
                    <a:noFill/>
                  </a:ln>
                  <a:solidFill>
                    <a:prstClr val="white"/>
                  </a:solidFill>
                  <a:effectLst/>
                  <a:uLnTx/>
                  <a:uFillTx/>
                </a:rPr>
                <a:t>A</a:t>
              </a:r>
              <a:endParaRPr kumimoji="0" lang="en-US" sz="2700" b="1" i="0" u="none" strike="noStrike" kern="0" cap="none" spc="0" normalizeH="0" baseline="0" noProof="0" dirty="0">
                <a:ln>
                  <a:noFill/>
                </a:ln>
                <a:solidFill>
                  <a:prstClr val="white"/>
                </a:solidFill>
                <a:effectLst/>
                <a:uLnTx/>
                <a:uFillTx/>
              </a:endParaRPr>
            </a:p>
          </p:txBody>
        </p:sp>
      </p:grpSp>
      <p:grpSp>
        <p:nvGrpSpPr>
          <p:cNvPr id="77" name="Group 37"/>
          <p:cNvGrpSpPr/>
          <p:nvPr/>
        </p:nvGrpSpPr>
        <p:grpSpPr>
          <a:xfrm>
            <a:off x="7721617" y="3850125"/>
            <a:ext cx="339907" cy="303876"/>
            <a:chOff x="2524484" y="3476507"/>
            <a:chExt cx="462472" cy="413449"/>
          </a:xfrm>
          <a:blipFill>
            <a:blip r:embed="rId4"/>
            <a:stretch>
              <a:fillRect/>
            </a:stretch>
          </a:blipFill>
        </p:grpSpPr>
        <p:sp>
          <p:nvSpPr>
            <p:cNvPr id="78" name="Chevron 38"/>
            <p:cNvSpPr/>
            <p:nvPr/>
          </p:nvSpPr>
          <p:spPr>
            <a:xfrm>
              <a:off x="2524484" y="3476507"/>
              <a:ext cx="413449" cy="41344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Chevron 39"/>
            <p:cNvSpPr/>
            <p:nvPr/>
          </p:nvSpPr>
          <p:spPr>
            <a:xfrm>
              <a:off x="2573507" y="3476507"/>
              <a:ext cx="413449" cy="413449"/>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3" name="组合 2"/>
          <p:cNvGrpSpPr/>
          <p:nvPr/>
        </p:nvGrpSpPr>
        <p:grpSpPr>
          <a:xfrm>
            <a:off x="8430217" y="2648369"/>
            <a:ext cx="442190" cy="2779716"/>
            <a:chOff x="8334423" y="3092273"/>
            <a:chExt cx="287965" cy="1810227"/>
          </a:xfrm>
        </p:grpSpPr>
        <p:sp>
          <p:nvSpPr>
            <p:cNvPr id="80" name="Folded Corner 40"/>
            <p:cNvSpPr/>
            <p:nvPr/>
          </p:nvSpPr>
          <p:spPr>
            <a:xfrm>
              <a:off x="8334423" y="3092273"/>
              <a:ext cx="287965" cy="287965"/>
            </a:xfrm>
            <a:prstGeom prst="foldedCorner">
              <a:avLst>
                <a:gd name="adj" fmla="val 0"/>
              </a:avLst>
            </a:prstGeom>
            <a:blipFill>
              <a:blip r:embed="rId4"/>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a:ea typeface="Roboto" panose="02000000000000000000" pitchFamily="2" charset="0"/>
                </a:rPr>
                <a:t>A</a:t>
              </a:r>
              <a:endParaRPr lang="en-US" sz="1400" b="1" dirty="0">
                <a:ea typeface="Roboto" panose="02000000000000000000" pitchFamily="2" charset="0"/>
              </a:endParaRPr>
            </a:p>
          </p:txBody>
        </p:sp>
        <p:sp>
          <p:nvSpPr>
            <p:cNvPr id="81" name="Folded Corner 41"/>
            <p:cNvSpPr/>
            <p:nvPr/>
          </p:nvSpPr>
          <p:spPr>
            <a:xfrm>
              <a:off x="8334423" y="3591520"/>
              <a:ext cx="287965" cy="287965"/>
            </a:xfrm>
            <a:prstGeom prst="foldedCorner">
              <a:avLst>
                <a:gd name="adj" fmla="val 0"/>
              </a:avLst>
            </a:prstGeom>
            <a:blipFill>
              <a:blip r:embed="rId4"/>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a:ea typeface="Roboto" panose="02000000000000000000" pitchFamily="2" charset="0"/>
                </a:rPr>
                <a:t>B</a:t>
              </a:r>
              <a:endParaRPr lang="en-US" sz="1400" b="1" dirty="0">
                <a:ea typeface="Roboto" panose="02000000000000000000" pitchFamily="2" charset="0"/>
              </a:endParaRPr>
            </a:p>
          </p:txBody>
        </p:sp>
        <p:sp>
          <p:nvSpPr>
            <p:cNvPr id="82" name="Folded Corner 42"/>
            <p:cNvSpPr/>
            <p:nvPr/>
          </p:nvSpPr>
          <p:spPr>
            <a:xfrm>
              <a:off x="8334423" y="4114822"/>
              <a:ext cx="287965" cy="287965"/>
            </a:xfrm>
            <a:prstGeom prst="foldedCorner">
              <a:avLst>
                <a:gd name="adj" fmla="val 0"/>
              </a:avLst>
            </a:prstGeom>
            <a:blipFill>
              <a:blip r:embed="rId4"/>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a:ea typeface="Roboto" panose="02000000000000000000" pitchFamily="2" charset="0"/>
                </a:rPr>
                <a:t>C</a:t>
              </a:r>
              <a:endParaRPr lang="en-US" sz="1400" b="1" dirty="0">
                <a:ea typeface="Roboto" panose="02000000000000000000" pitchFamily="2" charset="0"/>
              </a:endParaRPr>
            </a:p>
          </p:txBody>
        </p:sp>
        <p:sp>
          <p:nvSpPr>
            <p:cNvPr id="83" name="Folded Corner 43"/>
            <p:cNvSpPr/>
            <p:nvPr/>
          </p:nvSpPr>
          <p:spPr>
            <a:xfrm>
              <a:off x="8334423" y="4614535"/>
              <a:ext cx="287965" cy="287965"/>
            </a:xfrm>
            <a:prstGeom prst="foldedCorner">
              <a:avLst>
                <a:gd name="adj" fmla="val 0"/>
              </a:avLst>
            </a:prstGeom>
            <a:blipFill>
              <a:blip r:embed="rId4"/>
              <a:stretch>
                <a:fillRect/>
              </a:stretch>
            </a:blip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400" b="1" dirty="0">
                  <a:ea typeface="Roboto" panose="02000000000000000000" pitchFamily="2" charset="0"/>
                </a:rPr>
                <a:t>D</a:t>
              </a:r>
              <a:endParaRPr lang="en-US" sz="1400" b="1" dirty="0">
                <a:ea typeface="Roboto" panose="02000000000000000000" pitchFamily="2" charset="0"/>
              </a:endParaRPr>
            </a:p>
          </p:txBody>
        </p:sp>
      </p:grpSp>
      <p:grpSp>
        <p:nvGrpSpPr>
          <p:cNvPr id="57" name="组合 56"/>
          <p:cNvGrpSpPr/>
          <p:nvPr/>
        </p:nvGrpSpPr>
        <p:grpSpPr>
          <a:xfrm>
            <a:off x="1046490" y="578744"/>
            <a:ext cx="680710" cy="680710"/>
            <a:chOff x="5519057" y="1743193"/>
            <a:chExt cx="1162288" cy="1162288"/>
          </a:xfrm>
        </p:grpSpPr>
        <p:sp>
          <p:nvSpPr>
            <p:cNvPr id="58" name="矩形 57"/>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9" name="文本框 58"/>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02</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60" name="矩形 59"/>
          <p:cNvSpPr/>
          <p:nvPr/>
        </p:nvSpPr>
        <p:spPr>
          <a:xfrm>
            <a:off x="2103387" y="350329"/>
            <a:ext cx="2492990"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课题研究的思路与方法</a:t>
            </a:r>
          </a:p>
        </p:txBody>
      </p:sp>
      <p:sp>
        <p:nvSpPr>
          <p:cNvPr id="61" name="文本框 60"/>
          <p:cNvSpPr txBox="1"/>
          <p:nvPr/>
        </p:nvSpPr>
        <p:spPr>
          <a:xfrm>
            <a:off x="2103387" y="927740"/>
            <a:ext cx="5022106" cy="369332"/>
          </a:xfrm>
          <a:prstGeom prst="snip1Rect">
            <a:avLst>
              <a:gd name="adj" fmla="val 0"/>
            </a:avLst>
          </a:prstGeom>
          <a:noFill/>
          <a:ln w="28575">
            <a:noFill/>
          </a:ln>
        </p:spPr>
        <p:txBody>
          <a:bodyPr wrap="square" rtlCol="0">
            <a:spAutoFit/>
          </a:bodyPr>
          <a:lstStyle/>
          <a:p>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62" name="文本框 61"/>
          <p:cNvSpPr txBox="1"/>
          <p:nvPr/>
        </p:nvSpPr>
        <p:spPr>
          <a:xfrm>
            <a:off x="1046491" y="2499464"/>
            <a:ext cx="3453219" cy="1015663"/>
          </a:xfrm>
          <a:prstGeom prst="rect">
            <a:avLst/>
          </a:prstGeom>
          <a:noFill/>
        </p:spPr>
        <p:txBody>
          <a:bodyPr wrap="square" rtlCol="0">
            <a:spAutoFit/>
          </a:bodyPr>
          <a:lstStyle/>
          <a:p>
            <a:pPr algn="just">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
        <p:nvSpPr>
          <p:cNvPr id="63" name="TextBox 38"/>
          <p:cNvSpPr txBox="1"/>
          <p:nvPr/>
        </p:nvSpPr>
        <p:spPr>
          <a:xfrm>
            <a:off x="1109685" y="3629317"/>
            <a:ext cx="3314944" cy="738664"/>
          </a:xfrm>
          <a:prstGeom prst="rect">
            <a:avLst/>
          </a:prstGeom>
          <a:noFill/>
        </p:spPr>
        <p:txBody>
          <a:bodyPr wrap="square" lIns="0" tIns="0" rIns="0" bIns="0" rtlCol="0">
            <a:spAutoFit/>
          </a:bodyPr>
          <a:lstStyle/>
          <a:p>
            <a:pPr algn="just"/>
            <a:r>
              <a:rPr lang="en-US" sz="1200" dirty="0">
                <a:solidFill>
                  <a:schemeClr val="bg1">
                    <a:lumMod val="95000"/>
                  </a:schemeClr>
                </a:solidFill>
                <a:latin typeface="Arial" panose="020B0604020202020204" pitchFamily="34" charset="0"/>
                <a:cs typeface="Arial" panose="020B0604020202020204" pitchFamily="34" charset="0"/>
              </a:rPr>
              <a:t>PowerPoint offers word processing, outlining, drawing, graphing, and presentation management tools all designed to be easy to use and learn.</a:t>
            </a:r>
            <a:r>
              <a:rPr lang="en-US" altLang="zh-CN" sz="1200" dirty="0">
                <a:solidFill>
                  <a:schemeClr val="bg1">
                    <a:lumMod val="95000"/>
                  </a:schemeClr>
                </a:solidFill>
                <a:latin typeface="Arial" panose="020B0604020202020204" pitchFamily="34" charset="0"/>
                <a:cs typeface="Arial" panose="020B0604020202020204" pitchFamily="34" charset="0"/>
              </a:rPr>
              <a:t> </a:t>
            </a:r>
            <a:endParaRPr lang="en-US" sz="1200" dirty="0">
              <a:solidFill>
                <a:schemeClr val="bg1">
                  <a:lumMod val="95000"/>
                </a:schemeClr>
              </a:solidFill>
              <a:latin typeface="Arial" panose="020B0604020202020204" pitchFamily="34" charset="0"/>
              <a:cs typeface="Arial" panose="020B0604020202020204" pitchFamily="34" charset="0"/>
            </a:endParaRPr>
          </a:p>
        </p:txBody>
      </p:sp>
      <p:sp>
        <p:nvSpPr>
          <p:cNvPr id="64" name="文本框 63"/>
          <p:cNvSpPr txBox="1"/>
          <p:nvPr/>
        </p:nvSpPr>
        <p:spPr>
          <a:xfrm>
            <a:off x="1046490" y="4457271"/>
            <a:ext cx="3453219" cy="1015663"/>
          </a:xfrm>
          <a:prstGeom prst="rect">
            <a:avLst/>
          </a:prstGeom>
          <a:noFill/>
        </p:spPr>
        <p:txBody>
          <a:bodyPr wrap="square" rtlCol="0">
            <a:spAutoFit/>
          </a:bodyPr>
          <a:lstStyle/>
          <a:p>
            <a:pPr algn="just">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cxnSp>
        <p:nvCxnSpPr>
          <p:cNvPr id="65" name="直接连接符 64"/>
          <p:cNvCxnSpPr/>
          <p:nvPr/>
        </p:nvCxnSpPr>
        <p:spPr>
          <a:xfrm>
            <a:off x="4972483" y="2499464"/>
            <a:ext cx="0" cy="3078694"/>
          </a:xfrm>
          <a:prstGeom prst="line">
            <a:avLst/>
          </a:prstGeom>
          <a:ln w="285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8985841" y="2604308"/>
            <a:ext cx="2159866"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a:t>
            </a:r>
          </a:p>
        </p:txBody>
      </p:sp>
      <p:sp>
        <p:nvSpPr>
          <p:cNvPr id="90" name="文本框 89"/>
          <p:cNvSpPr txBox="1"/>
          <p:nvPr/>
        </p:nvSpPr>
        <p:spPr>
          <a:xfrm>
            <a:off x="8985841" y="3352318"/>
            <a:ext cx="2159866"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a:t>
            </a:r>
          </a:p>
        </p:txBody>
      </p:sp>
      <p:sp>
        <p:nvSpPr>
          <p:cNvPr id="91" name="文本框 90"/>
          <p:cNvSpPr txBox="1"/>
          <p:nvPr/>
        </p:nvSpPr>
        <p:spPr>
          <a:xfrm>
            <a:off x="8985841" y="4162652"/>
            <a:ext cx="2159866"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a:t>
            </a:r>
          </a:p>
        </p:txBody>
      </p:sp>
      <p:sp>
        <p:nvSpPr>
          <p:cNvPr id="92" name="文本框 91"/>
          <p:cNvSpPr txBox="1"/>
          <p:nvPr/>
        </p:nvSpPr>
        <p:spPr>
          <a:xfrm>
            <a:off x="8985841" y="4929992"/>
            <a:ext cx="2159866" cy="55399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5" name="Rounded Rectangle 18"/>
          <p:cNvSpPr/>
          <p:nvPr/>
        </p:nvSpPr>
        <p:spPr>
          <a:xfrm>
            <a:off x="0" y="2517880"/>
            <a:ext cx="8305800" cy="304800"/>
          </a:xfrm>
          <a:prstGeom prst="round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Freeform 5"/>
          <p:cNvSpPr/>
          <p:nvPr/>
        </p:nvSpPr>
        <p:spPr bwMode="auto">
          <a:xfrm>
            <a:off x="8564199" y="4045098"/>
            <a:ext cx="558073" cy="456062"/>
          </a:xfrm>
          <a:custGeom>
            <a:avLst/>
            <a:gdLst>
              <a:gd name="T0" fmla="*/ 885 w 907"/>
              <a:gd name="T1" fmla="*/ 197 h 740"/>
              <a:gd name="T2" fmla="*/ 885 w 907"/>
              <a:gd name="T3" fmla="*/ 118 h 740"/>
              <a:gd name="T4" fmla="*/ 789 w 907"/>
              <a:gd name="T5" fmla="*/ 22 h 740"/>
              <a:gd name="T6" fmla="*/ 710 w 907"/>
              <a:gd name="T7" fmla="*/ 22 h 740"/>
              <a:gd name="T8" fmla="*/ 365 w 907"/>
              <a:gd name="T9" fmla="*/ 366 h 740"/>
              <a:gd name="T10" fmla="*/ 285 w 907"/>
              <a:gd name="T11" fmla="*/ 366 h 740"/>
              <a:gd name="T12" fmla="*/ 198 w 907"/>
              <a:gd name="T13" fmla="*/ 279 h 740"/>
              <a:gd name="T14" fmla="*/ 118 w 907"/>
              <a:gd name="T15" fmla="*/ 279 h 740"/>
              <a:gd name="T16" fmla="*/ 22 w 907"/>
              <a:gd name="T17" fmla="*/ 375 h 740"/>
              <a:gd name="T18" fmla="*/ 22 w 907"/>
              <a:gd name="T19" fmla="*/ 454 h 740"/>
              <a:gd name="T20" fmla="*/ 285 w 907"/>
              <a:gd name="T21" fmla="*/ 718 h 740"/>
              <a:gd name="T22" fmla="*/ 365 w 907"/>
              <a:gd name="T23" fmla="*/ 718 h 740"/>
              <a:gd name="T24" fmla="*/ 885 w 907"/>
              <a:gd name="T25" fmla="*/ 197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7" h="740">
                <a:moveTo>
                  <a:pt x="885" y="197"/>
                </a:moveTo>
                <a:cubicBezTo>
                  <a:pt x="907" y="176"/>
                  <a:pt x="907" y="140"/>
                  <a:pt x="885" y="118"/>
                </a:cubicBezTo>
                <a:cubicBezTo>
                  <a:pt x="789" y="22"/>
                  <a:pt x="789" y="22"/>
                  <a:pt x="789" y="22"/>
                </a:cubicBezTo>
                <a:cubicBezTo>
                  <a:pt x="767" y="0"/>
                  <a:pt x="731" y="0"/>
                  <a:pt x="710" y="22"/>
                </a:cubicBezTo>
                <a:cubicBezTo>
                  <a:pt x="365" y="366"/>
                  <a:pt x="365" y="366"/>
                  <a:pt x="365" y="366"/>
                </a:cubicBezTo>
                <a:cubicBezTo>
                  <a:pt x="343" y="388"/>
                  <a:pt x="307" y="388"/>
                  <a:pt x="285" y="366"/>
                </a:cubicBezTo>
                <a:cubicBezTo>
                  <a:pt x="198" y="279"/>
                  <a:pt x="198" y="279"/>
                  <a:pt x="198" y="279"/>
                </a:cubicBezTo>
                <a:cubicBezTo>
                  <a:pt x="176" y="257"/>
                  <a:pt x="140" y="257"/>
                  <a:pt x="118" y="279"/>
                </a:cubicBezTo>
                <a:cubicBezTo>
                  <a:pt x="22" y="375"/>
                  <a:pt x="22" y="375"/>
                  <a:pt x="22" y="375"/>
                </a:cubicBezTo>
                <a:cubicBezTo>
                  <a:pt x="0" y="397"/>
                  <a:pt x="0" y="432"/>
                  <a:pt x="22" y="454"/>
                </a:cubicBezTo>
                <a:cubicBezTo>
                  <a:pt x="285" y="718"/>
                  <a:pt x="285" y="718"/>
                  <a:pt x="285" y="718"/>
                </a:cubicBezTo>
                <a:cubicBezTo>
                  <a:pt x="307" y="740"/>
                  <a:pt x="343" y="740"/>
                  <a:pt x="365" y="718"/>
                </a:cubicBezTo>
                <a:lnTo>
                  <a:pt x="885" y="197"/>
                </a:lnTo>
                <a:close/>
              </a:path>
            </a:pathLst>
          </a:custGeom>
          <a:blipFill>
            <a:blip r:embed="rId4"/>
            <a:stretch>
              <a:fillRect/>
            </a:stretch>
          </a:blipFill>
          <a:ln>
            <a:noFill/>
          </a:ln>
        </p:spPr>
        <p:txBody>
          <a:bodyPr vert="horz" wrap="square" lIns="91440" tIns="45720" rIns="91440" bIns="45720" numCol="1" anchor="t" anchorCtr="0" compatLnSpc="1"/>
          <a:lstStyle/>
          <a:p>
            <a:endParaRPr lang="en-GB"/>
          </a:p>
        </p:txBody>
      </p:sp>
      <p:grpSp>
        <p:nvGrpSpPr>
          <p:cNvPr id="64" name="Group 4"/>
          <p:cNvGrpSpPr/>
          <p:nvPr/>
        </p:nvGrpSpPr>
        <p:grpSpPr>
          <a:xfrm>
            <a:off x="1198758" y="2433365"/>
            <a:ext cx="1442842" cy="1678618"/>
            <a:chOff x="1732158" y="1983171"/>
            <a:chExt cx="1586048" cy="1845225"/>
          </a:xfrm>
          <a:blipFill>
            <a:blip r:embed="rId4"/>
            <a:stretch>
              <a:fillRect/>
            </a:stretch>
          </a:blipFill>
        </p:grpSpPr>
        <p:sp>
          <p:nvSpPr>
            <p:cNvPr id="91" name="Freeform 7"/>
            <p:cNvSpPr/>
            <p:nvPr/>
          </p:nvSpPr>
          <p:spPr>
            <a:xfrm rot="16200000">
              <a:off x="1649330" y="2159520"/>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8"/>
            <p:cNvSpPr/>
            <p:nvPr/>
          </p:nvSpPr>
          <p:spPr>
            <a:xfrm rot="16200000">
              <a:off x="1648715" y="2066614"/>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27"/>
          <p:cNvGrpSpPr/>
          <p:nvPr/>
        </p:nvGrpSpPr>
        <p:grpSpPr>
          <a:xfrm>
            <a:off x="1736462" y="2704246"/>
            <a:ext cx="385747" cy="562308"/>
            <a:chOff x="3582988" y="3510757"/>
            <a:chExt cx="319088" cy="465138"/>
          </a:xfrm>
          <a:solidFill>
            <a:schemeClr val="bg1"/>
          </a:solidFill>
        </p:grpSpPr>
        <p:sp>
          <p:nvSpPr>
            <p:cNvPr id="89"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0"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94" name="Group 9"/>
          <p:cNvGrpSpPr/>
          <p:nvPr/>
        </p:nvGrpSpPr>
        <p:grpSpPr>
          <a:xfrm>
            <a:off x="3027558" y="2433365"/>
            <a:ext cx="1442842" cy="1678618"/>
            <a:chOff x="1732158" y="1983171"/>
            <a:chExt cx="1586048" cy="1845225"/>
          </a:xfrm>
          <a:blipFill>
            <a:blip r:embed="rId4"/>
            <a:stretch>
              <a:fillRect/>
            </a:stretch>
          </a:blipFill>
        </p:grpSpPr>
        <p:sp>
          <p:nvSpPr>
            <p:cNvPr id="102" name="Freeform 10"/>
            <p:cNvSpPr/>
            <p:nvPr/>
          </p:nvSpPr>
          <p:spPr>
            <a:xfrm rot="16200000">
              <a:off x="1649330" y="2159520"/>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11"/>
            <p:cNvSpPr/>
            <p:nvPr/>
          </p:nvSpPr>
          <p:spPr>
            <a:xfrm rot="16200000">
              <a:off x="1648715" y="2066614"/>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5" name="Group 30"/>
          <p:cNvGrpSpPr/>
          <p:nvPr/>
        </p:nvGrpSpPr>
        <p:grpSpPr>
          <a:xfrm>
            <a:off x="3484461" y="2690305"/>
            <a:ext cx="561348" cy="562308"/>
            <a:chOff x="7275629" y="3973834"/>
            <a:chExt cx="464344" cy="465138"/>
          </a:xfrm>
          <a:solidFill>
            <a:schemeClr val="bg1"/>
          </a:solidFill>
        </p:grpSpPr>
        <p:sp>
          <p:nvSpPr>
            <p:cNvPr id="96" name="AutoShape 37"/>
            <p:cNvSpPr/>
            <p:nvPr/>
          </p:nvSpPr>
          <p:spPr bwMode="auto">
            <a:xfrm>
              <a:off x="7275629" y="401749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7" name="AutoShape 38"/>
            <p:cNvSpPr/>
            <p:nvPr/>
          </p:nvSpPr>
          <p:spPr bwMode="auto">
            <a:xfrm>
              <a:off x="7478829" y="420640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8" name="AutoShape 39"/>
            <p:cNvSpPr/>
            <p:nvPr/>
          </p:nvSpPr>
          <p:spPr bwMode="auto">
            <a:xfrm>
              <a:off x="7667742" y="397383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99" name="AutoShape 40"/>
            <p:cNvSpPr/>
            <p:nvPr/>
          </p:nvSpPr>
          <p:spPr bwMode="auto">
            <a:xfrm>
              <a:off x="7391517" y="419211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0" name="AutoShape 41"/>
            <p:cNvSpPr/>
            <p:nvPr/>
          </p:nvSpPr>
          <p:spPr bwMode="auto">
            <a:xfrm>
              <a:off x="7449460" y="429371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1" name="AutoShape 42"/>
            <p:cNvSpPr/>
            <p:nvPr/>
          </p:nvSpPr>
          <p:spPr bwMode="auto">
            <a:xfrm>
              <a:off x="7682029" y="407543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05" name="Group 12"/>
          <p:cNvGrpSpPr/>
          <p:nvPr/>
        </p:nvGrpSpPr>
        <p:grpSpPr>
          <a:xfrm>
            <a:off x="4843658" y="2433365"/>
            <a:ext cx="1442842" cy="1678618"/>
            <a:chOff x="1732158" y="1983171"/>
            <a:chExt cx="1586048" cy="1845225"/>
          </a:xfrm>
          <a:blipFill>
            <a:blip r:embed="rId4"/>
            <a:stretch>
              <a:fillRect/>
            </a:stretch>
          </a:blipFill>
        </p:grpSpPr>
        <p:sp>
          <p:nvSpPr>
            <p:cNvPr id="111" name="Freeform 13"/>
            <p:cNvSpPr/>
            <p:nvPr/>
          </p:nvSpPr>
          <p:spPr>
            <a:xfrm rot="16200000">
              <a:off x="1649330" y="2159520"/>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Freeform 14"/>
            <p:cNvSpPr/>
            <p:nvPr/>
          </p:nvSpPr>
          <p:spPr>
            <a:xfrm rot="16200000">
              <a:off x="1648715" y="2066614"/>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6" name="Group 37"/>
          <p:cNvGrpSpPr/>
          <p:nvPr/>
        </p:nvGrpSpPr>
        <p:grpSpPr>
          <a:xfrm>
            <a:off x="5314188" y="2682548"/>
            <a:ext cx="477012" cy="545024"/>
            <a:chOff x="9162373" y="3045147"/>
            <a:chExt cx="406400" cy="464344"/>
          </a:xfrm>
          <a:solidFill>
            <a:schemeClr val="bg1"/>
          </a:solidFill>
        </p:grpSpPr>
        <p:sp>
          <p:nvSpPr>
            <p:cNvPr id="107" name="AutoShape 48"/>
            <p:cNvSpPr/>
            <p:nvPr/>
          </p:nvSpPr>
          <p:spPr bwMode="auto">
            <a:xfrm>
              <a:off x="9162373" y="3045147"/>
              <a:ext cx="406400"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425"/>
                  </a:moveTo>
                  <a:cubicBezTo>
                    <a:pt x="5687" y="7425"/>
                    <a:pt x="1542" y="6064"/>
                    <a:pt x="1542" y="4387"/>
                  </a:cubicBezTo>
                  <a:cubicBezTo>
                    <a:pt x="1542" y="2709"/>
                    <a:pt x="5687" y="1350"/>
                    <a:pt x="10800" y="1350"/>
                  </a:cubicBezTo>
                  <a:cubicBezTo>
                    <a:pt x="15912" y="1350"/>
                    <a:pt x="20057" y="2709"/>
                    <a:pt x="20057" y="4387"/>
                  </a:cubicBezTo>
                  <a:cubicBezTo>
                    <a:pt x="20057" y="6064"/>
                    <a:pt x="15912" y="7425"/>
                    <a:pt x="10800" y="7425"/>
                  </a:cubicBezTo>
                  <a:moveTo>
                    <a:pt x="20057" y="9112"/>
                  </a:moveTo>
                  <a:lnTo>
                    <a:pt x="20054" y="9112"/>
                  </a:lnTo>
                  <a:cubicBezTo>
                    <a:pt x="20054" y="9119"/>
                    <a:pt x="20057" y="9127"/>
                    <a:pt x="20057" y="9133"/>
                  </a:cubicBezTo>
                  <a:cubicBezTo>
                    <a:pt x="20057" y="10800"/>
                    <a:pt x="15912" y="12150"/>
                    <a:pt x="10800" y="12150"/>
                  </a:cubicBezTo>
                  <a:cubicBezTo>
                    <a:pt x="5687" y="12150"/>
                    <a:pt x="1542" y="10800"/>
                    <a:pt x="1542" y="9133"/>
                  </a:cubicBezTo>
                  <a:cubicBezTo>
                    <a:pt x="1542" y="9127"/>
                    <a:pt x="1545" y="9119"/>
                    <a:pt x="1545" y="9112"/>
                  </a:cubicBezTo>
                  <a:lnTo>
                    <a:pt x="1542" y="9112"/>
                  </a:lnTo>
                  <a:lnTo>
                    <a:pt x="1542" y="6793"/>
                  </a:lnTo>
                  <a:cubicBezTo>
                    <a:pt x="3564" y="8140"/>
                    <a:pt x="7271" y="8774"/>
                    <a:pt x="10800" y="8774"/>
                  </a:cubicBezTo>
                  <a:cubicBezTo>
                    <a:pt x="14328" y="8774"/>
                    <a:pt x="18035" y="8140"/>
                    <a:pt x="20057" y="6793"/>
                  </a:cubicBezTo>
                  <a:cubicBezTo>
                    <a:pt x="20057" y="6793"/>
                    <a:pt x="20057" y="9112"/>
                    <a:pt x="20057" y="9112"/>
                  </a:cubicBezTo>
                  <a:close/>
                  <a:moveTo>
                    <a:pt x="20057" y="13162"/>
                  </a:moveTo>
                  <a:lnTo>
                    <a:pt x="20054" y="13162"/>
                  </a:lnTo>
                  <a:cubicBezTo>
                    <a:pt x="20054" y="13169"/>
                    <a:pt x="20057" y="13177"/>
                    <a:pt x="20057" y="13183"/>
                  </a:cubicBezTo>
                  <a:cubicBezTo>
                    <a:pt x="20057" y="14850"/>
                    <a:pt x="15912" y="16200"/>
                    <a:pt x="10800" y="16200"/>
                  </a:cubicBezTo>
                  <a:cubicBezTo>
                    <a:pt x="5687" y="16200"/>
                    <a:pt x="1542" y="14850"/>
                    <a:pt x="1542" y="13183"/>
                  </a:cubicBezTo>
                  <a:cubicBezTo>
                    <a:pt x="1542" y="13177"/>
                    <a:pt x="1545" y="13169"/>
                    <a:pt x="1545" y="13162"/>
                  </a:cubicBezTo>
                  <a:lnTo>
                    <a:pt x="1542" y="13162"/>
                  </a:lnTo>
                  <a:lnTo>
                    <a:pt x="1542" y="10640"/>
                  </a:lnTo>
                  <a:cubicBezTo>
                    <a:pt x="3136" y="12077"/>
                    <a:pt x="6982" y="12825"/>
                    <a:pt x="10800" y="12825"/>
                  </a:cubicBezTo>
                  <a:cubicBezTo>
                    <a:pt x="14617" y="12825"/>
                    <a:pt x="18463" y="12077"/>
                    <a:pt x="20057" y="10640"/>
                  </a:cubicBezTo>
                  <a:cubicBezTo>
                    <a:pt x="20057" y="10640"/>
                    <a:pt x="20057" y="13162"/>
                    <a:pt x="20057" y="13162"/>
                  </a:cubicBezTo>
                  <a:close/>
                  <a:moveTo>
                    <a:pt x="20057" y="17212"/>
                  </a:moveTo>
                  <a:cubicBezTo>
                    <a:pt x="20057" y="18889"/>
                    <a:pt x="15912" y="20249"/>
                    <a:pt x="10800" y="20249"/>
                  </a:cubicBezTo>
                  <a:cubicBezTo>
                    <a:pt x="5687" y="20249"/>
                    <a:pt x="1542" y="18889"/>
                    <a:pt x="1542" y="17212"/>
                  </a:cubicBezTo>
                  <a:lnTo>
                    <a:pt x="1542" y="14690"/>
                  </a:lnTo>
                  <a:cubicBezTo>
                    <a:pt x="3136" y="16127"/>
                    <a:pt x="6982" y="16875"/>
                    <a:pt x="10800" y="16875"/>
                  </a:cubicBezTo>
                  <a:cubicBezTo>
                    <a:pt x="14617" y="16875"/>
                    <a:pt x="18463" y="16127"/>
                    <a:pt x="20057" y="14690"/>
                  </a:cubicBezTo>
                  <a:cubicBezTo>
                    <a:pt x="20057" y="14690"/>
                    <a:pt x="20057" y="17212"/>
                    <a:pt x="20057" y="17212"/>
                  </a:cubicBezTo>
                  <a:close/>
                  <a:moveTo>
                    <a:pt x="10800" y="0"/>
                  </a:moveTo>
                  <a:cubicBezTo>
                    <a:pt x="5598" y="0"/>
                    <a:pt x="0" y="1372"/>
                    <a:pt x="0" y="4387"/>
                  </a:cubicBezTo>
                  <a:lnTo>
                    <a:pt x="0" y="17212"/>
                  </a:lnTo>
                  <a:cubicBezTo>
                    <a:pt x="0" y="20226"/>
                    <a:pt x="5598" y="21599"/>
                    <a:pt x="10800" y="21599"/>
                  </a:cubicBezTo>
                  <a:cubicBezTo>
                    <a:pt x="16001" y="21599"/>
                    <a:pt x="21599" y="20226"/>
                    <a:pt x="21599" y="17212"/>
                  </a:cubicBezTo>
                  <a:lnTo>
                    <a:pt x="21599" y="4387"/>
                  </a:lnTo>
                  <a:cubicBezTo>
                    <a:pt x="21599" y="1372"/>
                    <a:pt x="16001" y="0"/>
                    <a:pt x="10800" y="0"/>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8" name="AutoShape 49"/>
            <p:cNvSpPr/>
            <p:nvPr/>
          </p:nvSpPr>
          <p:spPr bwMode="auto">
            <a:xfrm>
              <a:off x="9481460" y="3407890"/>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09" name="AutoShape 50"/>
            <p:cNvSpPr/>
            <p:nvPr/>
          </p:nvSpPr>
          <p:spPr bwMode="auto">
            <a:xfrm>
              <a:off x="9481460" y="3320578"/>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sp>
          <p:nvSpPr>
            <p:cNvPr id="110" name="AutoShape 51"/>
            <p:cNvSpPr/>
            <p:nvPr/>
          </p:nvSpPr>
          <p:spPr bwMode="auto">
            <a:xfrm>
              <a:off x="9481460" y="3233265"/>
              <a:ext cx="29369"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69" y="21599"/>
                    <a:pt x="21600" y="16769"/>
                    <a:pt x="21600" y="10800"/>
                  </a:cubicBezTo>
                  <a:cubicBezTo>
                    <a:pt x="21600" y="4830"/>
                    <a:pt x="16769" y="0"/>
                    <a:pt x="10800" y="0"/>
                  </a:cubicBezTo>
                  <a:cubicBezTo>
                    <a:pt x="4830" y="0"/>
                    <a:pt x="0" y="4830"/>
                    <a:pt x="0" y="10800"/>
                  </a:cubicBezTo>
                  <a:cubicBezTo>
                    <a:pt x="0" y="16769"/>
                    <a:pt x="4830" y="21599"/>
                    <a:pt x="10800" y="21599"/>
                  </a:cubicBezTo>
                </a:path>
              </a:pathLst>
            </a:custGeom>
            <a:grpFill/>
            <a:ln>
              <a:noFill/>
            </a:ln>
            <a:effectLst/>
          </p:spPr>
          <p:txBody>
            <a:bodyPr lIns="19050" tIns="19050" rIns="19050" bIns="19050" anchor="ctr"/>
            <a:lstStyle/>
            <a:p>
              <a:pPr algn="ctr" defTabSz="228600" fontAlgn="base" hangingPunct="0">
                <a:spcBef>
                  <a:spcPct val="0"/>
                </a:spcBef>
                <a:spcAft>
                  <a:spcPct val="0"/>
                </a:spcAft>
              </a:pPr>
              <a:endParaRPr lang="en-US" sz="1500">
                <a:solidFill>
                  <a:srgbClr val="FFFFFF"/>
                </a:solidFill>
                <a:effectLst>
                  <a:outerShdw blurRad="38100" dist="38100" dir="2700000" algn="tl">
                    <a:srgbClr val="000000"/>
                  </a:outerShdw>
                </a:effectLst>
                <a:latin typeface="Gill Sans" charset="0"/>
                <a:sym typeface="Gill Sans" charset="0"/>
              </a:endParaRPr>
            </a:p>
          </p:txBody>
        </p:sp>
      </p:grpSp>
      <p:grpSp>
        <p:nvGrpSpPr>
          <p:cNvPr id="114" name="Group 15"/>
          <p:cNvGrpSpPr/>
          <p:nvPr/>
        </p:nvGrpSpPr>
        <p:grpSpPr>
          <a:xfrm>
            <a:off x="6570858" y="2433364"/>
            <a:ext cx="1442842" cy="1678618"/>
            <a:chOff x="1732158" y="1983171"/>
            <a:chExt cx="1586048" cy="1845225"/>
          </a:xfrm>
          <a:blipFill>
            <a:blip r:embed="rId4"/>
            <a:stretch>
              <a:fillRect/>
            </a:stretch>
          </a:blipFill>
        </p:grpSpPr>
        <p:sp>
          <p:nvSpPr>
            <p:cNvPr id="116" name="Freeform 16"/>
            <p:cNvSpPr/>
            <p:nvPr/>
          </p:nvSpPr>
          <p:spPr>
            <a:xfrm rot="16200000">
              <a:off x="1649330" y="2159520"/>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Freeform 17"/>
            <p:cNvSpPr/>
            <p:nvPr/>
          </p:nvSpPr>
          <p:spPr>
            <a:xfrm rot="16200000">
              <a:off x="1648715" y="2066614"/>
              <a:ext cx="1752319" cy="1585433"/>
            </a:xfrm>
            <a:custGeom>
              <a:avLst/>
              <a:gdLst>
                <a:gd name="connsiteX0" fmla="*/ 0 w 1324961"/>
                <a:gd name="connsiteY0" fmla="*/ 0 h 1468980"/>
                <a:gd name="connsiteX1" fmla="*/ 769166 w 1324961"/>
                <a:gd name="connsiteY1" fmla="*/ 0 h 1468980"/>
                <a:gd name="connsiteX2" fmla="*/ 769166 w 1324961"/>
                <a:gd name="connsiteY2" fmla="*/ 0 h 1468980"/>
                <a:gd name="connsiteX3" fmla="*/ 1324961 w 1324961"/>
                <a:gd name="connsiteY3" fmla="*/ 734490 h 1468980"/>
                <a:gd name="connsiteX4" fmla="*/ 769166 w 1324961"/>
                <a:gd name="connsiteY4" fmla="*/ 1468980 h 1468980"/>
                <a:gd name="connsiteX5" fmla="*/ 769166 w 1324961"/>
                <a:gd name="connsiteY5" fmla="*/ 1468980 h 1468980"/>
                <a:gd name="connsiteX6" fmla="*/ 0 w 1324961"/>
                <a:gd name="connsiteY6" fmla="*/ 1468980 h 1468980"/>
                <a:gd name="connsiteX7" fmla="*/ 555795 w 1324961"/>
                <a:gd name="connsiteY7" fmla="*/ 734490 h 1468980"/>
                <a:gd name="connsiteX8" fmla="*/ 0 w 1324961"/>
                <a:gd name="connsiteY8" fmla="*/ 0 h 1468980"/>
                <a:gd name="connsiteX0-1" fmla="*/ 0 w 1324961"/>
                <a:gd name="connsiteY0-2" fmla="*/ 0 h 1468980"/>
                <a:gd name="connsiteX1-3" fmla="*/ 769166 w 1324961"/>
                <a:gd name="connsiteY1-4" fmla="*/ 0 h 1468980"/>
                <a:gd name="connsiteX2-5" fmla="*/ 1324961 w 1324961"/>
                <a:gd name="connsiteY2-6" fmla="*/ 2 h 1468980"/>
                <a:gd name="connsiteX3-7" fmla="*/ 1324961 w 1324961"/>
                <a:gd name="connsiteY3-8" fmla="*/ 734490 h 1468980"/>
                <a:gd name="connsiteX4-9" fmla="*/ 769166 w 1324961"/>
                <a:gd name="connsiteY4-10" fmla="*/ 1468980 h 1468980"/>
                <a:gd name="connsiteX5-11" fmla="*/ 769166 w 1324961"/>
                <a:gd name="connsiteY5-12" fmla="*/ 1468980 h 1468980"/>
                <a:gd name="connsiteX6-13" fmla="*/ 0 w 1324961"/>
                <a:gd name="connsiteY6-14" fmla="*/ 1468980 h 1468980"/>
                <a:gd name="connsiteX7-15" fmla="*/ 555795 w 1324961"/>
                <a:gd name="connsiteY7-16" fmla="*/ 734490 h 1468980"/>
                <a:gd name="connsiteX8-17" fmla="*/ 0 w 1324961"/>
                <a:gd name="connsiteY8-18" fmla="*/ 0 h 1468980"/>
                <a:gd name="connsiteX0-19" fmla="*/ 0 w 1324963"/>
                <a:gd name="connsiteY0-20" fmla="*/ 0 h 1468983"/>
                <a:gd name="connsiteX1-21" fmla="*/ 769166 w 1324963"/>
                <a:gd name="connsiteY1-22" fmla="*/ 0 h 1468983"/>
                <a:gd name="connsiteX2-23" fmla="*/ 1324961 w 1324963"/>
                <a:gd name="connsiteY2-24" fmla="*/ 2 h 1468983"/>
                <a:gd name="connsiteX3-25" fmla="*/ 1324961 w 1324963"/>
                <a:gd name="connsiteY3-26" fmla="*/ 734490 h 1468983"/>
                <a:gd name="connsiteX4-27" fmla="*/ 769166 w 1324963"/>
                <a:gd name="connsiteY4-28" fmla="*/ 1468980 h 1468983"/>
                <a:gd name="connsiteX5-29" fmla="*/ 1324963 w 1324963"/>
                <a:gd name="connsiteY5-30" fmla="*/ 1468983 h 1468983"/>
                <a:gd name="connsiteX6-31" fmla="*/ 0 w 1324963"/>
                <a:gd name="connsiteY6-32" fmla="*/ 1468980 h 1468983"/>
                <a:gd name="connsiteX7-33" fmla="*/ 555795 w 1324963"/>
                <a:gd name="connsiteY7-34" fmla="*/ 734490 h 1468983"/>
                <a:gd name="connsiteX8-35" fmla="*/ 0 w 1324963"/>
                <a:gd name="connsiteY8-36" fmla="*/ 0 h 1468983"/>
                <a:gd name="connsiteX0-37" fmla="*/ 0 w 1324964"/>
                <a:gd name="connsiteY0-38" fmla="*/ 0 h 1468983"/>
                <a:gd name="connsiteX1-39" fmla="*/ 769166 w 1324964"/>
                <a:gd name="connsiteY1-40" fmla="*/ 0 h 1468983"/>
                <a:gd name="connsiteX2-41" fmla="*/ 1324961 w 1324964"/>
                <a:gd name="connsiteY2-42" fmla="*/ 2 h 1468983"/>
                <a:gd name="connsiteX3-43" fmla="*/ 1324961 w 1324964"/>
                <a:gd name="connsiteY3-44" fmla="*/ 734490 h 1468983"/>
                <a:gd name="connsiteX4-45" fmla="*/ 1324964 w 1324964"/>
                <a:gd name="connsiteY4-46" fmla="*/ 1324961 h 1468983"/>
                <a:gd name="connsiteX5-47" fmla="*/ 1324963 w 1324964"/>
                <a:gd name="connsiteY5-48" fmla="*/ 1468983 h 1468983"/>
                <a:gd name="connsiteX6-49" fmla="*/ 0 w 1324964"/>
                <a:gd name="connsiteY6-50" fmla="*/ 1468980 h 1468983"/>
                <a:gd name="connsiteX7-51" fmla="*/ 555795 w 1324964"/>
                <a:gd name="connsiteY7-52" fmla="*/ 734490 h 1468983"/>
                <a:gd name="connsiteX8-53" fmla="*/ 0 w 1324964"/>
                <a:gd name="connsiteY8-54" fmla="*/ 0 h 1468983"/>
                <a:gd name="connsiteX0-55" fmla="*/ 0 w 1324964"/>
                <a:gd name="connsiteY0-56" fmla="*/ 0 h 1468983"/>
                <a:gd name="connsiteX1-57" fmla="*/ 769166 w 1324964"/>
                <a:gd name="connsiteY1-58" fmla="*/ 0 h 1468983"/>
                <a:gd name="connsiteX2-59" fmla="*/ 1324961 w 1324964"/>
                <a:gd name="connsiteY2-60" fmla="*/ 2 h 1468983"/>
                <a:gd name="connsiteX3-61" fmla="*/ 1324961 w 1324964"/>
                <a:gd name="connsiteY3-62" fmla="*/ 734490 h 1468983"/>
                <a:gd name="connsiteX4-63" fmla="*/ 1324964 w 1324964"/>
                <a:gd name="connsiteY4-64" fmla="*/ 1324961 h 1468983"/>
                <a:gd name="connsiteX5-65" fmla="*/ 1324963 w 1324964"/>
                <a:gd name="connsiteY5-66" fmla="*/ 1468983 h 1468983"/>
                <a:gd name="connsiteX6-67" fmla="*/ 0 w 1324964"/>
                <a:gd name="connsiteY6-68" fmla="*/ 1468980 h 1468983"/>
                <a:gd name="connsiteX7-69" fmla="*/ 403253 w 1324964"/>
                <a:gd name="connsiteY7-70" fmla="*/ 734492 h 1468983"/>
                <a:gd name="connsiteX8-71" fmla="*/ 0 w 1324964"/>
                <a:gd name="connsiteY8-72" fmla="*/ 0 h 146898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24964" h="1468983">
                  <a:moveTo>
                    <a:pt x="0" y="0"/>
                  </a:moveTo>
                  <a:lnTo>
                    <a:pt x="769166" y="0"/>
                  </a:lnTo>
                  <a:lnTo>
                    <a:pt x="1324961" y="2"/>
                  </a:lnTo>
                  <a:lnTo>
                    <a:pt x="1324961" y="734490"/>
                  </a:lnTo>
                  <a:cubicBezTo>
                    <a:pt x="1324962" y="931314"/>
                    <a:pt x="1324963" y="1128137"/>
                    <a:pt x="1324964" y="1324961"/>
                  </a:cubicBezTo>
                  <a:cubicBezTo>
                    <a:pt x="1324964" y="1372968"/>
                    <a:pt x="1324963" y="1420976"/>
                    <a:pt x="1324963" y="1468983"/>
                  </a:cubicBezTo>
                  <a:lnTo>
                    <a:pt x="0" y="1468980"/>
                  </a:lnTo>
                  <a:lnTo>
                    <a:pt x="403253" y="734492"/>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5" name="Freeform 37"/>
          <p:cNvSpPr>
            <a:spLocks noEditPoints="1"/>
          </p:cNvSpPr>
          <p:nvPr/>
        </p:nvSpPr>
        <p:spPr bwMode="auto">
          <a:xfrm>
            <a:off x="7044938" y="2690305"/>
            <a:ext cx="554581" cy="550737"/>
          </a:xfrm>
          <a:custGeom>
            <a:avLst/>
            <a:gdLst>
              <a:gd name="T0" fmla="*/ 0 w 120"/>
              <a:gd name="T1" fmla="*/ 60 h 120"/>
              <a:gd name="T2" fmla="*/ 120 w 120"/>
              <a:gd name="T3" fmla="*/ 60 h 120"/>
              <a:gd name="T4" fmla="*/ 83 w 120"/>
              <a:gd name="T5" fmla="*/ 24 h 120"/>
              <a:gd name="T6" fmla="*/ 86 w 120"/>
              <a:gd name="T7" fmla="*/ 14 h 120"/>
              <a:gd name="T8" fmla="*/ 86 w 120"/>
              <a:gd name="T9" fmla="*/ 28 h 120"/>
              <a:gd name="T10" fmla="*/ 47 w 120"/>
              <a:gd name="T11" fmla="*/ 77 h 120"/>
              <a:gd name="T12" fmla="*/ 41 w 120"/>
              <a:gd name="T13" fmla="*/ 88 h 120"/>
              <a:gd name="T14" fmla="*/ 38 w 120"/>
              <a:gd name="T15" fmla="*/ 95 h 120"/>
              <a:gd name="T16" fmla="*/ 37 w 120"/>
              <a:gd name="T17" fmla="*/ 110 h 120"/>
              <a:gd name="T18" fmla="*/ 31 w 120"/>
              <a:gd name="T19" fmla="*/ 99 h 120"/>
              <a:gd name="T20" fmla="*/ 26 w 120"/>
              <a:gd name="T21" fmla="*/ 89 h 120"/>
              <a:gd name="T22" fmla="*/ 17 w 120"/>
              <a:gd name="T23" fmla="*/ 82 h 120"/>
              <a:gd name="T24" fmla="*/ 16 w 120"/>
              <a:gd name="T25" fmla="*/ 68 h 120"/>
              <a:gd name="T26" fmla="*/ 15 w 120"/>
              <a:gd name="T27" fmla="*/ 60 h 120"/>
              <a:gd name="T28" fmla="*/ 10 w 120"/>
              <a:gd name="T29" fmla="*/ 54 h 120"/>
              <a:gd name="T30" fmla="*/ 10 w 120"/>
              <a:gd name="T31" fmla="*/ 45 h 120"/>
              <a:gd name="T32" fmla="*/ 38 w 120"/>
              <a:gd name="T33" fmla="*/ 20 h 120"/>
              <a:gd name="T34" fmla="*/ 31 w 120"/>
              <a:gd name="T35" fmla="*/ 20 h 120"/>
              <a:gd name="T36" fmla="*/ 28 w 120"/>
              <a:gd name="T37" fmla="*/ 26 h 120"/>
              <a:gd name="T38" fmla="*/ 32 w 120"/>
              <a:gd name="T39" fmla="*/ 28 h 120"/>
              <a:gd name="T40" fmla="*/ 31 w 120"/>
              <a:gd name="T41" fmla="*/ 24 h 120"/>
              <a:gd name="T42" fmla="*/ 47 w 120"/>
              <a:gd name="T43" fmla="*/ 30 h 120"/>
              <a:gd name="T44" fmla="*/ 41 w 120"/>
              <a:gd name="T45" fmla="*/ 34 h 120"/>
              <a:gd name="T46" fmla="*/ 37 w 120"/>
              <a:gd name="T47" fmla="*/ 36 h 120"/>
              <a:gd name="T48" fmla="*/ 38 w 120"/>
              <a:gd name="T49" fmla="*/ 43 h 120"/>
              <a:gd name="T50" fmla="*/ 33 w 120"/>
              <a:gd name="T51" fmla="*/ 49 h 120"/>
              <a:gd name="T52" fmla="*/ 29 w 120"/>
              <a:gd name="T53" fmla="*/ 51 h 120"/>
              <a:gd name="T54" fmla="*/ 21 w 120"/>
              <a:gd name="T55" fmla="*/ 49 h 120"/>
              <a:gd name="T56" fmla="*/ 15 w 120"/>
              <a:gd name="T57" fmla="*/ 54 h 120"/>
              <a:gd name="T58" fmla="*/ 16 w 120"/>
              <a:gd name="T59" fmla="*/ 58 h 120"/>
              <a:gd name="T60" fmla="*/ 27 w 120"/>
              <a:gd name="T61" fmla="*/ 62 h 120"/>
              <a:gd name="T62" fmla="*/ 41 w 120"/>
              <a:gd name="T63" fmla="*/ 66 h 120"/>
              <a:gd name="T64" fmla="*/ 47 w 120"/>
              <a:gd name="T65" fmla="*/ 77 h 120"/>
              <a:gd name="T66" fmla="*/ 55 w 120"/>
              <a:gd name="T67" fmla="*/ 21 h 120"/>
              <a:gd name="T68" fmla="*/ 44 w 120"/>
              <a:gd name="T69" fmla="*/ 15 h 120"/>
              <a:gd name="T70" fmla="*/ 63 w 120"/>
              <a:gd name="T71" fmla="*/ 10 h 120"/>
              <a:gd name="T72" fmla="*/ 107 w 120"/>
              <a:gd name="T73" fmla="*/ 62 h 120"/>
              <a:gd name="T74" fmla="*/ 92 w 120"/>
              <a:gd name="T75" fmla="*/ 102 h 120"/>
              <a:gd name="T76" fmla="*/ 91 w 120"/>
              <a:gd name="T77" fmla="*/ 92 h 120"/>
              <a:gd name="T78" fmla="*/ 84 w 120"/>
              <a:gd name="T79" fmla="*/ 81 h 120"/>
              <a:gd name="T80" fmla="*/ 66 w 120"/>
              <a:gd name="T81" fmla="*/ 67 h 120"/>
              <a:gd name="T82" fmla="*/ 97 w 120"/>
              <a:gd name="T83" fmla="*/ 56 h 120"/>
              <a:gd name="T84" fmla="*/ 105 w 120"/>
              <a:gd name="T85" fmla="*/ 49 h 120"/>
              <a:gd name="T86" fmla="*/ 93 w 120"/>
              <a:gd name="T87" fmla="*/ 39 h 120"/>
              <a:gd name="T88" fmla="*/ 91 w 120"/>
              <a:gd name="T89" fmla="*/ 52 h 120"/>
              <a:gd name="T90" fmla="*/ 79 w 120"/>
              <a:gd name="T91" fmla="*/ 49 h 120"/>
              <a:gd name="T92" fmla="*/ 73 w 120"/>
              <a:gd name="T93" fmla="*/ 44 h 120"/>
              <a:gd name="T94" fmla="*/ 76 w 120"/>
              <a:gd name="T95" fmla="*/ 35 h 120"/>
              <a:gd name="T96" fmla="*/ 90 w 120"/>
              <a:gd name="T97" fmla="*/ 36 h 120"/>
              <a:gd name="T98" fmla="*/ 100 w 120"/>
              <a:gd name="T99" fmla="*/ 36 h 120"/>
              <a:gd name="T100" fmla="*/ 105 w 120"/>
              <a:gd name="T101" fmla="*/ 32 h 120"/>
              <a:gd name="T102" fmla="*/ 110 w 120"/>
              <a:gd name="T103" fmla="*/ 57 h 120"/>
              <a:gd name="T104" fmla="*/ 107 w 120"/>
              <a:gd name="T105"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 h="120">
                <a:moveTo>
                  <a:pt x="60" y="0"/>
                </a:moveTo>
                <a:cubicBezTo>
                  <a:pt x="27" y="0"/>
                  <a:pt x="0" y="27"/>
                  <a:pt x="0" y="60"/>
                </a:cubicBezTo>
                <a:cubicBezTo>
                  <a:pt x="0" y="93"/>
                  <a:pt x="27" y="120"/>
                  <a:pt x="60" y="120"/>
                </a:cubicBezTo>
                <a:cubicBezTo>
                  <a:pt x="93" y="120"/>
                  <a:pt x="120" y="93"/>
                  <a:pt x="120" y="60"/>
                </a:cubicBezTo>
                <a:cubicBezTo>
                  <a:pt x="120" y="27"/>
                  <a:pt x="93" y="0"/>
                  <a:pt x="60" y="0"/>
                </a:cubicBezTo>
                <a:close/>
                <a:moveTo>
                  <a:pt x="83" y="24"/>
                </a:moveTo>
                <a:cubicBezTo>
                  <a:pt x="87" y="21"/>
                  <a:pt x="87" y="21"/>
                  <a:pt x="87" y="21"/>
                </a:cubicBezTo>
                <a:cubicBezTo>
                  <a:pt x="87" y="21"/>
                  <a:pt x="85" y="17"/>
                  <a:pt x="86" y="14"/>
                </a:cubicBezTo>
                <a:cubicBezTo>
                  <a:pt x="87" y="14"/>
                  <a:pt x="91" y="16"/>
                  <a:pt x="94" y="20"/>
                </a:cubicBezTo>
                <a:cubicBezTo>
                  <a:pt x="92" y="29"/>
                  <a:pt x="86" y="28"/>
                  <a:pt x="86" y="28"/>
                </a:cubicBezTo>
                <a:cubicBezTo>
                  <a:pt x="86" y="28"/>
                  <a:pt x="82" y="28"/>
                  <a:pt x="83" y="24"/>
                </a:cubicBezTo>
                <a:close/>
                <a:moveTo>
                  <a:pt x="47" y="77"/>
                </a:moveTo>
                <a:cubicBezTo>
                  <a:pt x="46" y="78"/>
                  <a:pt x="45" y="81"/>
                  <a:pt x="44" y="84"/>
                </a:cubicBezTo>
                <a:cubicBezTo>
                  <a:pt x="43" y="86"/>
                  <a:pt x="42" y="87"/>
                  <a:pt x="41" y="88"/>
                </a:cubicBezTo>
                <a:cubicBezTo>
                  <a:pt x="39" y="89"/>
                  <a:pt x="39" y="91"/>
                  <a:pt x="39" y="91"/>
                </a:cubicBezTo>
                <a:cubicBezTo>
                  <a:pt x="38" y="95"/>
                  <a:pt x="38" y="95"/>
                  <a:pt x="38" y="95"/>
                </a:cubicBezTo>
                <a:cubicBezTo>
                  <a:pt x="38" y="95"/>
                  <a:pt x="39" y="99"/>
                  <a:pt x="40" y="100"/>
                </a:cubicBezTo>
                <a:cubicBezTo>
                  <a:pt x="40" y="102"/>
                  <a:pt x="37" y="110"/>
                  <a:pt x="37" y="110"/>
                </a:cubicBezTo>
                <a:cubicBezTo>
                  <a:pt x="34" y="109"/>
                  <a:pt x="33" y="106"/>
                  <a:pt x="32" y="104"/>
                </a:cubicBezTo>
                <a:cubicBezTo>
                  <a:pt x="32" y="102"/>
                  <a:pt x="30" y="101"/>
                  <a:pt x="31" y="99"/>
                </a:cubicBezTo>
                <a:cubicBezTo>
                  <a:pt x="31" y="96"/>
                  <a:pt x="29" y="95"/>
                  <a:pt x="28" y="94"/>
                </a:cubicBezTo>
                <a:cubicBezTo>
                  <a:pt x="27" y="92"/>
                  <a:pt x="26" y="90"/>
                  <a:pt x="26" y="89"/>
                </a:cubicBezTo>
                <a:cubicBezTo>
                  <a:pt x="26" y="88"/>
                  <a:pt x="23" y="86"/>
                  <a:pt x="23" y="86"/>
                </a:cubicBezTo>
                <a:cubicBezTo>
                  <a:pt x="23" y="86"/>
                  <a:pt x="18" y="83"/>
                  <a:pt x="17" y="82"/>
                </a:cubicBezTo>
                <a:cubicBezTo>
                  <a:pt x="16" y="81"/>
                  <a:pt x="15" y="77"/>
                  <a:pt x="15" y="75"/>
                </a:cubicBezTo>
                <a:cubicBezTo>
                  <a:pt x="15" y="73"/>
                  <a:pt x="16" y="68"/>
                  <a:pt x="16" y="68"/>
                </a:cubicBezTo>
                <a:cubicBezTo>
                  <a:pt x="16" y="68"/>
                  <a:pt x="18" y="66"/>
                  <a:pt x="17" y="65"/>
                </a:cubicBezTo>
                <a:cubicBezTo>
                  <a:pt x="15" y="64"/>
                  <a:pt x="15" y="60"/>
                  <a:pt x="15" y="60"/>
                </a:cubicBezTo>
                <a:cubicBezTo>
                  <a:pt x="13" y="58"/>
                  <a:pt x="13" y="58"/>
                  <a:pt x="13" y="58"/>
                </a:cubicBezTo>
                <a:cubicBezTo>
                  <a:pt x="13" y="58"/>
                  <a:pt x="11" y="55"/>
                  <a:pt x="10" y="54"/>
                </a:cubicBezTo>
                <a:cubicBezTo>
                  <a:pt x="10" y="52"/>
                  <a:pt x="10" y="51"/>
                  <a:pt x="11" y="50"/>
                </a:cubicBezTo>
                <a:cubicBezTo>
                  <a:pt x="11" y="49"/>
                  <a:pt x="10" y="46"/>
                  <a:pt x="10" y="45"/>
                </a:cubicBezTo>
                <a:cubicBezTo>
                  <a:pt x="20" y="20"/>
                  <a:pt x="37" y="15"/>
                  <a:pt x="37" y="15"/>
                </a:cubicBezTo>
                <a:cubicBezTo>
                  <a:pt x="38" y="20"/>
                  <a:pt x="38" y="20"/>
                  <a:pt x="38" y="20"/>
                </a:cubicBezTo>
                <a:cubicBezTo>
                  <a:pt x="38" y="20"/>
                  <a:pt x="35" y="21"/>
                  <a:pt x="34" y="21"/>
                </a:cubicBezTo>
                <a:cubicBezTo>
                  <a:pt x="32" y="20"/>
                  <a:pt x="31" y="20"/>
                  <a:pt x="31" y="20"/>
                </a:cubicBezTo>
                <a:cubicBezTo>
                  <a:pt x="29" y="23"/>
                  <a:pt x="29" y="23"/>
                  <a:pt x="29" y="23"/>
                </a:cubicBezTo>
                <a:cubicBezTo>
                  <a:pt x="29" y="23"/>
                  <a:pt x="28" y="25"/>
                  <a:pt x="28" y="26"/>
                </a:cubicBezTo>
                <a:cubicBezTo>
                  <a:pt x="28" y="27"/>
                  <a:pt x="29" y="29"/>
                  <a:pt x="29" y="29"/>
                </a:cubicBezTo>
                <a:cubicBezTo>
                  <a:pt x="29" y="29"/>
                  <a:pt x="32" y="29"/>
                  <a:pt x="32" y="28"/>
                </a:cubicBezTo>
                <a:cubicBezTo>
                  <a:pt x="32" y="27"/>
                  <a:pt x="32" y="26"/>
                  <a:pt x="32" y="26"/>
                </a:cubicBezTo>
                <a:cubicBezTo>
                  <a:pt x="31" y="24"/>
                  <a:pt x="31" y="24"/>
                  <a:pt x="31" y="24"/>
                </a:cubicBezTo>
                <a:cubicBezTo>
                  <a:pt x="31" y="24"/>
                  <a:pt x="34" y="23"/>
                  <a:pt x="40" y="24"/>
                </a:cubicBezTo>
                <a:cubicBezTo>
                  <a:pt x="47" y="24"/>
                  <a:pt x="44" y="29"/>
                  <a:pt x="47" y="30"/>
                </a:cubicBezTo>
                <a:cubicBezTo>
                  <a:pt x="50" y="31"/>
                  <a:pt x="45" y="35"/>
                  <a:pt x="44" y="37"/>
                </a:cubicBezTo>
                <a:cubicBezTo>
                  <a:pt x="43" y="39"/>
                  <a:pt x="41" y="34"/>
                  <a:pt x="41" y="34"/>
                </a:cubicBezTo>
                <a:cubicBezTo>
                  <a:pt x="41" y="34"/>
                  <a:pt x="43" y="32"/>
                  <a:pt x="40" y="32"/>
                </a:cubicBezTo>
                <a:cubicBezTo>
                  <a:pt x="37" y="31"/>
                  <a:pt x="35" y="36"/>
                  <a:pt x="37" y="36"/>
                </a:cubicBezTo>
                <a:cubicBezTo>
                  <a:pt x="38" y="36"/>
                  <a:pt x="40" y="38"/>
                  <a:pt x="39" y="39"/>
                </a:cubicBezTo>
                <a:cubicBezTo>
                  <a:pt x="39" y="40"/>
                  <a:pt x="39" y="40"/>
                  <a:pt x="38" y="43"/>
                </a:cubicBezTo>
                <a:cubicBezTo>
                  <a:pt x="36" y="46"/>
                  <a:pt x="34" y="48"/>
                  <a:pt x="34" y="48"/>
                </a:cubicBezTo>
                <a:cubicBezTo>
                  <a:pt x="34" y="48"/>
                  <a:pt x="32" y="47"/>
                  <a:pt x="33" y="49"/>
                </a:cubicBezTo>
                <a:cubicBezTo>
                  <a:pt x="34" y="51"/>
                  <a:pt x="33" y="54"/>
                  <a:pt x="33" y="55"/>
                </a:cubicBezTo>
                <a:cubicBezTo>
                  <a:pt x="33" y="57"/>
                  <a:pt x="29" y="54"/>
                  <a:pt x="29" y="51"/>
                </a:cubicBezTo>
                <a:cubicBezTo>
                  <a:pt x="28" y="48"/>
                  <a:pt x="25" y="51"/>
                  <a:pt x="24" y="51"/>
                </a:cubicBezTo>
                <a:cubicBezTo>
                  <a:pt x="23" y="51"/>
                  <a:pt x="21" y="50"/>
                  <a:pt x="21" y="49"/>
                </a:cubicBezTo>
                <a:cubicBezTo>
                  <a:pt x="20" y="48"/>
                  <a:pt x="15" y="52"/>
                  <a:pt x="14" y="52"/>
                </a:cubicBezTo>
                <a:cubicBezTo>
                  <a:pt x="13" y="53"/>
                  <a:pt x="13" y="55"/>
                  <a:pt x="15" y="54"/>
                </a:cubicBezTo>
                <a:cubicBezTo>
                  <a:pt x="17" y="53"/>
                  <a:pt x="19" y="54"/>
                  <a:pt x="19" y="56"/>
                </a:cubicBezTo>
                <a:cubicBezTo>
                  <a:pt x="18" y="58"/>
                  <a:pt x="16" y="57"/>
                  <a:pt x="16" y="58"/>
                </a:cubicBezTo>
                <a:cubicBezTo>
                  <a:pt x="17" y="60"/>
                  <a:pt x="19" y="61"/>
                  <a:pt x="19" y="63"/>
                </a:cubicBezTo>
                <a:cubicBezTo>
                  <a:pt x="20" y="65"/>
                  <a:pt x="25" y="63"/>
                  <a:pt x="27" y="62"/>
                </a:cubicBezTo>
                <a:cubicBezTo>
                  <a:pt x="28" y="62"/>
                  <a:pt x="33" y="61"/>
                  <a:pt x="33" y="63"/>
                </a:cubicBezTo>
                <a:cubicBezTo>
                  <a:pt x="34" y="65"/>
                  <a:pt x="39" y="66"/>
                  <a:pt x="41" y="66"/>
                </a:cubicBezTo>
                <a:cubicBezTo>
                  <a:pt x="43" y="67"/>
                  <a:pt x="46" y="67"/>
                  <a:pt x="49" y="69"/>
                </a:cubicBezTo>
                <a:cubicBezTo>
                  <a:pt x="51" y="72"/>
                  <a:pt x="47" y="76"/>
                  <a:pt x="47" y="77"/>
                </a:cubicBezTo>
                <a:close/>
                <a:moveTo>
                  <a:pt x="59" y="14"/>
                </a:moveTo>
                <a:cubicBezTo>
                  <a:pt x="58" y="17"/>
                  <a:pt x="54" y="20"/>
                  <a:pt x="55" y="21"/>
                </a:cubicBezTo>
                <a:cubicBezTo>
                  <a:pt x="55" y="22"/>
                  <a:pt x="55" y="27"/>
                  <a:pt x="51" y="23"/>
                </a:cubicBezTo>
                <a:cubicBezTo>
                  <a:pt x="47" y="19"/>
                  <a:pt x="43" y="18"/>
                  <a:pt x="44" y="15"/>
                </a:cubicBezTo>
                <a:cubicBezTo>
                  <a:pt x="44" y="14"/>
                  <a:pt x="48" y="14"/>
                  <a:pt x="48" y="13"/>
                </a:cubicBezTo>
                <a:cubicBezTo>
                  <a:pt x="53" y="7"/>
                  <a:pt x="62" y="8"/>
                  <a:pt x="63" y="10"/>
                </a:cubicBezTo>
                <a:cubicBezTo>
                  <a:pt x="61" y="12"/>
                  <a:pt x="59" y="11"/>
                  <a:pt x="59" y="14"/>
                </a:cubicBezTo>
                <a:close/>
                <a:moveTo>
                  <a:pt x="107" y="62"/>
                </a:moveTo>
                <a:cubicBezTo>
                  <a:pt x="107" y="62"/>
                  <a:pt x="109" y="65"/>
                  <a:pt x="112" y="65"/>
                </a:cubicBezTo>
                <a:cubicBezTo>
                  <a:pt x="110" y="87"/>
                  <a:pt x="92" y="102"/>
                  <a:pt x="92" y="102"/>
                </a:cubicBezTo>
                <a:cubicBezTo>
                  <a:pt x="89" y="99"/>
                  <a:pt x="90" y="96"/>
                  <a:pt x="90" y="96"/>
                </a:cubicBezTo>
                <a:cubicBezTo>
                  <a:pt x="91" y="92"/>
                  <a:pt x="91" y="92"/>
                  <a:pt x="91" y="92"/>
                </a:cubicBezTo>
                <a:cubicBezTo>
                  <a:pt x="91" y="85"/>
                  <a:pt x="91" y="85"/>
                  <a:pt x="91" y="85"/>
                </a:cubicBezTo>
                <a:cubicBezTo>
                  <a:pt x="91" y="85"/>
                  <a:pt x="91" y="77"/>
                  <a:pt x="84" y="81"/>
                </a:cubicBezTo>
                <a:cubicBezTo>
                  <a:pt x="77" y="83"/>
                  <a:pt x="80" y="83"/>
                  <a:pt x="72" y="83"/>
                </a:cubicBezTo>
                <a:cubicBezTo>
                  <a:pt x="64" y="84"/>
                  <a:pt x="66" y="67"/>
                  <a:pt x="66" y="67"/>
                </a:cubicBezTo>
                <a:cubicBezTo>
                  <a:pt x="66" y="43"/>
                  <a:pt x="84" y="61"/>
                  <a:pt x="84" y="61"/>
                </a:cubicBezTo>
                <a:cubicBezTo>
                  <a:pt x="95" y="69"/>
                  <a:pt x="97" y="56"/>
                  <a:pt x="97" y="56"/>
                </a:cubicBezTo>
                <a:cubicBezTo>
                  <a:pt x="104" y="53"/>
                  <a:pt x="104" y="53"/>
                  <a:pt x="104" y="53"/>
                </a:cubicBezTo>
                <a:cubicBezTo>
                  <a:pt x="105" y="49"/>
                  <a:pt x="105" y="49"/>
                  <a:pt x="105" y="49"/>
                </a:cubicBezTo>
                <a:cubicBezTo>
                  <a:pt x="104" y="44"/>
                  <a:pt x="104" y="44"/>
                  <a:pt x="104" y="44"/>
                </a:cubicBezTo>
                <a:cubicBezTo>
                  <a:pt x="93" y="39"/>
                  <a:pt x="93" y="39"/>
                  <a:pt x="93" y="39"/>
                </a:cubicBezTo>
                <a:cubicBezTo>
                  <a:pt x="93" y="39"/>
                  <a:pt x="91" y="43"/>
                  <a:pt x="94" y="48"/>
                </a:cubicBezTo>
                <a:cubicBezTo>
                  <a:pt x="94" y="48"/>
                  <a:pt x="93" y="53"/>
                  <a:pt x="91" y="52"/>
                </a:cubicBezTo>
                <a:cubicBezTo>
                  <a:pt x="84" y="48"/>
                  <a:pt x="84" y="48"/>
                  <a:pt x="84" y="48"/>
                </a:cubicBezTo>
                <a:cubicBezTo>
                  <a:pt x="84" y="48"/>
                  <a:pt x="82" y="47"/>
                  <a:pt x="79" y="49"/>
                </a:cubicBezTo>
                <a:cubicBezTo>
                  <a:pt x="75" y="52"/>
                  <a:pt x="69" y="49"/>
                  <a:pt x="69" y="49"/>
                </a:cubicBezTo>
                <a:cubicBezTo>
                  <a:pt x="69" y="49"/>
                  <a:pt x="69" y="46"/>
                  <a:pt x="73" y="44"/>
                </a:cubicBezTo>
                <a:cubicBezTo>
                  <a:pt x="76" y="42"/>
                  <a:pt x="76" y="42"/>
                  <a:pt x="76" y="42"/>
                </a:cubicBezTo>
                <a:cubicBezTo>
                  <a:pt x="76" y="42"/>
                  <a:pt x="75" y="38"/>
                  <a:pt x="76" y="35"/>
                </a:cubicBezTo>
                <a:cubicBezTo>
                  <a:pt x="77" y="32"/>
                  <a:pt x="78" y="35"/>
                  <a:pt x="81" y="33"/>
                </a:cubicBezTo>
                <a:cubicBezTo>
                  <a:pt x="84" y="31"/>
                  <a:pt x="86" y="37"/>
                  <a:pt x="90" y="36"/>
                </a:cubicBezTo>
                <a:cubicBezTo>
                  <a:pt x="94" y="36"/>
                  <a:pt x="92" y="35"/>
                  <a:pt x="95" y="33"/>
                </a:cubicBezTo>
                <a:cubicBezTo>
                  <a:pt x="98" y="32"/>
                  <a:pt x="100" y="36"/>
                  <a:pt x="100" y="36"/>
                </a:cubicBezTo>
                <a:cubicBezTo>
                  <a:pt x="106" y="37"/>
                  <a:pt x="106" y="37"/>
                  <a:pt x="106" y="37"/>
                </a:cubicBezTo>
                <a:cubicBezTo>
                  <a:pt x="106" y="37"/>
                  <a:pt x="105" y="30"/>
                  <a:pt x="105" y="32"/>
                </a:cubicBezTo>
                <a:cubicBezTo>
                  <a:pt x="109" y="38"/>
                  <a:pt x="114" y="55"/>
                  <a:pt x="112" y="58"/>
                </a:cubicBezTo>
                <a:cubicBezTo>
                  <a:pt x="111" y="57"/>
                  <a:pt x="110" y="57"/>
                  <a:pt x="110" y="57"/>
                </a:cubicBezTo>
                <a:cubicBezTo>
                  <a:pt x="103" y="57"/>
                  <a:pt x="103" y="57"/>
                  <a:pt x="103" y="57"/>
                </a:cubicBezTo>
                <a:lnTo>
                  <a:pt x="107" y="62"/>
                </a:lnTo>
                <a:close/>
              </a:path>
            </a:pathLst>
          </a:custGeom>
          <a:solidFill>
            <a:schemeClr val="bg1"/>
          </a:solidFill>
          <a:ln>
            <a:noFill/>
          </a:ln>
        </p:spPr>
        <p:txBody>
          <a:bodyPr vert="horz" wrap="square" lIns="121920" tIns="60960" rIns="121920" bIns="60960" numCol="1" anchor="t" anchorCtr="0" compatLnSpc="1"/>
          <a:lstStyle/>
          <a:p>
            <a:endParaRPr lang="en-US" sz="2400"/>
          </a:p>
        </p:txBody>
      </p:sp>
      <p:grpSp>
        <p:nvGrpSpPr>
          <p:cNvPr id="43" name="组合 42"/>
          <p:cNvGrpSpPr/>
          <p:nvPr/>
        </p:nvGrpSpPr>
        <p:grpSpPr>
          <a:xfrm>
            <a:off x="1046490" y="578744"/>
            <a:ext cx="680710" cy="680710"/>
            <a:chOff x="5519057" y="1743193"/>
            <a:chExt cx="1162288" cy="1162288"/>
          </a:xfrm>
        </p:grpSpPr>
        <p:sp>
          <p:nvSpPr>
            <p:cNvPr id="44" name="矩形 43"/>
            <p:cNvSpPr/>
            <p:nvPr/>
          </p:nvSpPr>
          <p:spPr>
            <a:xfrm>
              <a:off x="5519057" y="1743193"/>
              <a:ext cx="1162288" cy="1162288"/>
            </a:xfrm>
            <a:prstGeom prst="rect">
              <a:avLst/>
            </a:prstGeom>
            <a:blipFill>
              <a:blip r:embed="rId4"/>
              <a:stretch>
                <a:fillRect/>
              </a:stretch>
            </a:bli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5" name="文本框 44"/>
            <p:cNvSpPr txBox="1"/>
            <p:nvPr/>
          </p:nvSpPr>
          <p:spPr>
            <a:xfrm>
              <a:off x="5519057" y="1832674"/>
              <a:ext cx="1153887" cy="998482"/>
            </a:xfrm>
            <a:prstGeom prst="rect">
              <a:avLst/>
            </a:prstGeom>
            <a:noFill/>
          </p:spPr>
          <p:txBody>
            <a:bodyPr wrap="square" rtlCol="0">
              <a:spAutoFit/>
            </a:bodyPr>
            <a:lstStyle/>
            <a:p>
              <a:pPr algn="ctr"/>
              <a:r>
                <a:rPr lang="en-US" altLang="zh-CN" sz="3200" dirty="0">
                  <a:ln w="28575">
                    <a:noFill/>
                  </a:ln>
                  <a:solidFill>
                    <a:schemeClr val="bg1"/>
                  </a:solidFill>
                  <a:latin typeface="微软雅黑" panose="020B0503020204020204" pitchFamily="34" charset="-122"/>
                  <a:ea typeface="微软雅黑" panose="020B0503020204020204" pitchFamily="34" charset="-122"/>
                </a:rPr>
                <a:t>02</a:t>
              </a:r>
              <a:endParaRPr lang="zh-CN" altLang="en-US" sz="3200" dirty="0">
                <a:ln w="28575">
                  <a:noFill/>
                </a:ln>
                <a:solidFill>
                  <a:schemeClr val="bg1"/>
                </a:solidFill>
                <a:latin typeface="微软雅黑" panose="020B0503020204020204" pitchFamily="34" charset="-122"/>
                <a:ea typeface="微软雅黑" panose="020B0503020204020204" pitchFamily="34" charset="-122"/>
              </a:endParaRPr>
            </a:p>
          </p:txBody>
        </p:sp>
      </p:grpSp>
      <p:sp>
        <p:nvSpPr>
          <p:cNvPr id="46" name="矩形 45"/>
          <p:cNvSpPr/>
          <p:nvPr/>
        </p:nvSpPr>
        <p:spPr>
          <a:xfrm>
            <a:off x="2103387" y="350329"/>
            <a:ext cx="2492990" cy="562783"/>
          </a:xfrm>
          <a:prstGeom prst="rect">
            <a:avLst/>
          </a:prstGeom>
        </p:spPr>
        <p:txBody>
          <a:bodyPr wrap="none">
            <a:spAutoFit/>
          </a:bodyPr>
          <a:lstStyle/>
          <a:p>
            <a:pPr>
              <a:lnSpc>
                <a:spcPct val="200000"/>
              </a:lnSpc>
            </a:pPr>
            <a:r>
              <a:rPr lang="zh-CN" altLang="en-US" dirty="0">
                <a:solidFill>
                  <a:schemeClr val="bg1">
                    <a:lumMod val="95000"/>
                  </a:schemeClr>
                </a:solidFill>
                <a:latin typeface="微软雅黑" panose="020B0503020204020204" pitchFamily="34" charset="-122"/>
                <a:ea typeface="微软雅黑" panose="020B0503020204020204" pitchFamily="34" charset="-122"/>
              </a:rPr>
              <a:t>课题研究的思路与方法</a:t>
            </a:r>
          </a:p>
        </p:txBody>
      </p:sp>
      <p:sp>
        <p:nvSpPr>
          <p:cNvPr id="47" name="文本框 46"/>
          <p:cNvSpPr txBox="1"/>
          <p:nvPr/>
        </p:nvSpPr>
        <p:spPr>
          <a:xfrm>
            <a:off x="2103387" y="927740"/>
            <a:ext cx="5022106" cy="369332"/>
          </a:xfrm>
          <a:prstGeom prst="snip1Rect">
            <a:avLst>
              <a:gd name="adj" fmla="val 0"/>
            </a:avLst>
          </a:prstGeom>
          <a:noFill/>
          <a:ln w="28575">
            <a:noFill/>
          </a:ln>
        </p:spPr>
        <p:txBody>
          <a:bodyPr wrap="square" rtlCol="0">
            <a:spAutoFit/>
          </a:bodyPr>
          <a:lstStyle/>
          <a:p>
            <a:r>
              <a:rPr lang="en-US" altLang="zh-CN"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rPr>
              <a:t>Ideas And Methods</a:t>
            </a:r>
            <a:endParaRPr lang="zh-CN" altLang="en-US" dirty="0">
              <a:solidFill>
                <a:schemeClr val="bg1">
                  <a:lumMod val="95000"/>
                </a:schemeClr>
              </a:solidFill>
              <a:latin typeface="Arial" panose="020B0604020202020204" pitchFamily="34" charset="0"/>
              <a:ea typeface="华文仿宋" panose="02010600040101010101" pitchFamily="2" charset="-122"/>
              <a:cs typeface="Arial" panose="020B0604020202020204" pitchFamily="34" charset="0"/>
            </a:endParaRPr>
          </a:p>
        </p:txBody>
      </p:sp>
      <p:sp>
        <p:nvSpPr>
          <p:cNvPr id="48" name="文本框 47"/>
          <p:cNvSpPr txBox="1"/>
          <p:nvPr/>
        </p:nvSpPr>
        <p:spPr>
          <a:xfrm>
            <a:off x="1046490" y="4448542"/>
            <a:ext cx="1670596" cy="1015663"/>
          </a:xfrm>
          <a:prstGeom prst="rect">
            <a:avLst/>
          </a:prstGeom>
          <a:noFill/>
        </p:spPr>
        <p:txBody>
          <a:bodyPr wrap="square" rtlCol="0">
            <a:spAutoFit/>
          </a:bodyPr>
          <a:lstStyle/>
          <a:p>
            <a:pPr algn="ct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49" name="文本框 48"/>
          <p:cNvSpPr txBox="1"/>
          <p:nvPr/>
        </p:nvSpPr>
        <p:spPr>
          <a:xfrm>
            <a:off x="1239337" y="4169143"/>
            <a:ext cx="1284902" cy="338554"/>
          </a:xfrm>
          <a:prstGeom prst="rect">
            <a:avLst/>
          </a:prstGeom>
          <a:noFill/>
        </p:spPr>
        <p:txBody>
          <a:bodyPr wrap="square" rtlCol="0">
            <a:spAutoFit/>
          </a:bodyPr>
          <a:lstStyle/>
          <a:p>
            <a:pPr algn="ct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50" name="文本框 49"/>
          <p:cNvSpPr txBox="1"/>
          <p:nvPr/>
        </p:nvSpPr>
        <p:spPr>
          <a:xfrm>
            <a:off x="2928278" y="4448542"/>
            <a:ext cx="1670596" cy="1015663"/>
          </a:xfrm>
          <a:prstGeom prst="rect">
            <a:avLst/>
          </a:prstGeom>
          <a:noFill/>
        </p:spPr>
        <p:txBody>
          <a:bodyPr wrap="square" rtlCol="0">
            <a:spAutoFit/>
          </a:bodyPr>
          <a:lstStyle/>
          <a:p>
            <a:pPr algn="ct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1" name="文本框 50"/>
          <p:cNvSpPr txBox="1"/>
          <p:nvPr/>
        </p:nvSpPr>
        <p:spPr>
          <a:xfrm>
            <a:off x="3121125" y="4169143"/>
            <a:ext cx="1284902" cy="338554"/>
          </a:xfrm>
          <a:prstGeom prst="rect">
            <a:avLst/>
          </a:prstGeom>
          <a:noFill/>
        </p:spPr>
        <p:txBody>
          <a:bodyPr wrap="square" rtlCol="0">
            <a:spAutoFit/>
          </a:bodyPr>
          <a:lstStyle/>
          <a:p>
            <a:pPr algn="ct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52" name="文本框 51"/>
          <p:cNvSpPr txBox="1"/>
          <p:nvPr/>
        </p:nvSpPr>
        <p:spPr>
          <a:xfrm>
            <a:off x="4708921" y="4448542"/>
            <a:ext cx="1670596" cy="1015663"/>
          </a:xfrm>
          <a:prstGeom prst="rect">
            <a:avLst/>
          </a:prstGeom>
          <a:noFill/>
        </p:spPr>
        <p:txBody>
          <a:bodyPr wrap="square" rtlCol="0">
            <a:spAutoFit/>
          </a:bodyPr>
          <a:lstStyle/>
          <a:p>
            <a:pPr algn="ct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53" name="文本框 52"/>
          <p:cNvSpPr txBox="1"/>
          <p:nvPr/>
        </p:nvSpPr>
        <p:spPr>
          <a:xfrm>
            <a:off x="4901768" y="4169143"/>
            <a:ext cx="1284902" cy="338554"/>
          </a:xfrm>
          <a:prstGeom prst="rect">
            <a:avLst/>
          </a:prstGeom>
          <a:noFill/>
        </p:spPr>
        <p:txBody>
          <a:bodyPr wrap="square" rtlCol="0">
            <a:spAutoFit/>
          </a:bodyPr>
          <a:lstStyle/>
          <a:p>
            <a:pPr algn="ct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54" name="文本框 53"/>
          <p:cNvSpPr txBox="1"/>
          <p:nvPr/>
        </p:nvSpPr>
        <p:spPr>
          <a:xfrm>
            <a:off x="6476970" y="4448542"/>
            <a:ext cx="1670596" cy="1015663"/>
          </a:xfrm>
          <a:prstGeom prst="rect">
            <a:avLst/>
          </a:prstGeom>
          <a:noFill/>
        </p:spPr>
        <p:txBody>
          <a:bodyPr wrap="square" rtlCol="0">
            <a:spAutoFit/>
          </a:bodyPr>
          <a:lstStyle/>
          <a:p>
            <a:pPr algn="ct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a:t>
            </a:r>
          </a:p>
        </p:txBody>
      </p:sp>
      <p:sp>
        <p:nvSpPr>
          <p:cNvPr id="66" name="文本框 65"/>
          <p:cNvSpPr txBox="1"/>
          <p:nvPr/>
        </p:nvSpPr>
        <p:spPr>
          <a:xfrm>
            <a:off x="6669817" y="4169143"/>
            <a:ext cx="1284902" cy="338554"/>
          </a:xfrm>
          <a:prstGeom prst="rect">
            <a:avLst/>
          </a:prstGeom>
          <a:noFill/>
        </p:spPr>
        <p:txBody>
          <a:bodyPr wrap="square" rtlCol="0">
            <a:spAutoFit/>
          </a:bodyPr>
          <a:lstStyle/>
          <a:p>
            <a:pPr algn="ctr"/>
            <a:r>
              <a:rPr lang="zh-CN" altLang="en-US" sz="1600" dirty="0">
                <a:solidFill>
                  <a:schemeClr val="bg1">
                    <a:lumMod val="95000"/>
                  </a:schemeClr>
                </a:solidFill>
                <a:latin typeface="微软雅黑" panose="020B0503020204020204" pitchFamily="34" charset="-122"/>
                <a:ea typeface="微软雅黑" panose="020B0503020204020204" pitchFamily="34" charset="-122"/>
              </a:rPr>
              <a:t>编辑标题</a:t>
            </a:r>
          </a:p>
        </p:txBody>
      </p:sp>
      <p:sp>
        <p:nvSpPr>
          <p:cNvPr id="67" name="文本框 66"/>
          <p:cNvSpPr txBox="1"/>
          <p:nvPr/>
        </p:nvSpPr>
        <p:spPr>
          <a:xfrm>
            <a:off x="9334485" y="4169143"/>
            <a:ext cx="2165316" cy="1477328"/>
          </a:xfrm>
          <a:prstGeom prst="rect">
            <a:avLst/>
          </a:prstGeom>
          <a:noFill/>
        </p:spPr>
        <p:txBody>
          <a:bodyPr wrap="square" rtlCol="0">
            <a:spAutoFit/>
          </a:bodyPr>
          <a:lstStyle/>
          <a:p>
            <a:pPr>
              <a:lnSpc>
                <a:spcPct val="125000"/>
              </a:lnSpc>
            </a:pPr>
            <a:r>
              <a:rPr lang="zh-CN" altLang="en-US" sz="1200" dirty="0">
                <a:solidFill>
                  <a:schemeClr val="bg1">
                    <a:lumMod val="95000"/>
                  </a:schemeClr>
                </a:solidFill>
                <a:latin typeface="微软雅黑" panose="020B0503020204020204" pitchFamily="34" charset="-122"/>
                <a:ea typeface="微软雅黑" panose="020B0503020204020204" pitchFamily="34" charset="-122"/>
              </a:rPr>
              <a:t>点击文本框即可进行编辑输入相关内容点击文本框即可进行编辑输入相关内容点击文本框即可进行编辑输入相关内容点击文本框即可进行编辑输入相关内容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fade">
                                      <p:cBhvr>
                                        <p:cTn id="1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1502</Words>
  <Application>Microsoft Office PowerPoint</Application>
  <PresentationFormat>宽屏</PresentationFormat>
  <Paragraphs>205</Paragraphs>
  <Slides>20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Gill Sans</vt:lpstr>
      <vt:lpstr>Road Rage</vt:lpstr>
      <vt:lpstr>宋体</vt:lpstr>
      <vt:lpstr>微软雅黑</vt:lpstr>
      <vt:lpstr>Arial</vt:lpstr>
      <vt:lpstr>Calibri</vt:lpstr>
      <vt:lpstr>Calibri Light</vt:lpstr>
      <vt:lpstr>Roboto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伟 张</cp:lastModifiedBy>
  <cp:revision>58</cp:revision>
  <dcterms:created xsi:type="dcterms:W3CDTF">2017-06-08T06:40:00Z</dcterms:created>
  <dcterms:modified xsi:type="dcterms:W3CDTF">2025-04-24T12:21:52Z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