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2"/>
  </p:notesMasterIdLst>
  <p:sldIdLst>
    <p:sldId id="262" r:id="rId3"/>
    <p:sldId id="263" r:id="rId4"/>
    <p:sldId id="314" r:id="rId5"/>
    <p:sldId id="324" r:id="rId6"/>
    <p:sldId id="327" r:id="rId7"/>
    <p:sldId id="307" r:id="rId8"/>
    <p:sldId id="318" r:id="rId9"/>
    <p:sldId id="325" r:id="rId10"/>
    <p:sldId id="326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CCFF"/>
    <a:srgbClr val="5A7F91"/>
    <a:srgbClr val="FF6600"/>
    <a:srgbClr val="0066CC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4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1824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7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32600A-A8CC-4610-9E88-7A1E8DDADBB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27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lobe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32131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43800" y="533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124075" y="2276475"/>
            <a:ext cx="4876800" cy="1143000"/>
          </a:xfrm>
        </p:spPr>
        <p:txBody>
          <a:bodyPr anchor="ctr"/>
          <a:lstStyle>
            <a:lvl1pPr algn="ctr">
              <a:defRPr sz="3300"/>
            </a:lvl1pPr>
          </a:lstStyle>
          <a:p>
            <a:r>
              <a:rPr lang="en-US" altLang="zh-CN"/>
              <a:t>Chapter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304800"/>
            <a:ext cx="2209800" cy="5876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9700" y="304800"/>
            <a:ext cx="6477000" cy="5876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0" y="304800"/>
            <a:ext cx="8839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7813" y="1125538"/>
            <a:ext cx="4267200" cy="505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125538"/>
            <a:ext cx="4267200" cy="505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7813" y="1125538"/>
            <a:ext cx="42672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125538"/>
            <a:ext cx="42672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e_ne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11601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7813" y="1125538"/>
            <a:ext cx="86868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First level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39700" y="227013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238125" y="914400"/>
            <a:ext cx="85883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5580063" y="6608763"/>
            <a:ext cx="35385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网络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GIS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290830" indent="-290830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anose="05000000000000000000" pitchFamily="2" charset="2"/>
        <a:buChar char="u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627380" indent="-222250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anose="05000000000000000000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2pPr>
      <a:lvl3pPr marL="913130" indent="-171450" algn="l" rtl="0" eaLnBrk="0" fontAlgn="base" hangingPunct="0">
        <a:spcBef>
          <a:spcPct val="50000"/>
        </a:spcBef>
        <a:spcAft>
          <a:spcPct val="0"/>
        </a:spcAft>
        <a:buFont typeface="Wingdings" panose="05000000000000000000" pitchFamily="2" charset="2"/>
        <a:buChar char="w"/>
        <a:defRPr sz="2400">
          <a:solidFill>
            <a:srgbClr val="000000"/>
          </a:solidFill>
          <a:latin typeface="+mn-lt"/>
          <a:ea typeface="+mn-ea"/>
        </a:defRPr>
      </a:lvl3pPr>
      <a:lvl4pPr marL="1200150" indent="-173355" algn="l" rtl="0" eaLnBrk="0" fontAlgn="base" hangingPunct="0">
        <a:spcBef>
          <a:spcPct val="50000"/>
        </a:spcBef>
        <a:spcAft>
          <a:spcPct val="0"/>
        </a:spcAft>
        <a:buFont typeface="Wingdings" panose="05000000000000000000" pitchFamily="2" charset="2"/>
        <a:buChar char="s"/>
        <a:defRPr sz="2000" b="1">
          <a:solidFill>
            <a:srgbClr val="3E0087"/>
          </a:solidFill>
          <a:latin typeface="+mn-lt"/>
          <a:ea typeface="+mn-ea"/>
        </a:defRPr>
      </a:lvl4pPr>
      <a:lvl5pPr marL="1487805" indent="-173355" algn="l" rtl="0" eaLnBrk="0" fontAlgn="base" hangingPunct="0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sz="2000" b="1">
          <a:solidFill>
            <a:srgbClr val="3E0087"/>
          </a:solidFill>
          <a:latin typeface="+mn-lt"/>
          <a:ea typeface="+mn-ea"/>
        </a:defRPr>
      </a:lvl5pPr>
      <a:lvl6pPr marL="19450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6pPr>
      <a:lvl7pPr marL="24022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7pPr>
      <a:lvl8pPr marL="28594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8pPr>
      <a:lvl9pPr marL="33166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FE93-0665-4629-AA61-1EA7865D7DF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2296676"/>
            <a:ext cx="9144000" cy="147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专题</a:t>
            </a:r>
            <a:r>
              <a:rPr lang="en-US" altLang="zh-CN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4</a:t>
            </a:r>
            <a:r>
              <a:rPr lang="zh-CN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lang="en-US" altLang="zh-CN" sz="4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Openlayers</a:t>
            </a:r>
            <a:r>
              <a:rPr lang="en-US" altLang="zh-CN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API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0" y="255905"/>
            <a:ext cx="88982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315" y="44450"/>
            <a:ext cx="935990" cy="1151890"/>
            <a:chOff x="169" y="70"/>
            <a:chExt cx="1474" cy="18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7" r="17997" b="39870"/>
            <a:stretch>
              <a:fillRect/>
            </a:stretch>
          </p:blipFill>
          <p:spPr>
            <a:xfrm>
              <a:off x="169" y="70"/>
              <a:ext cx="1474" cy="137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" y="1462"/>
              <a:ext cx="1078" cy="42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BED5272-BBDB-4FFB-9AE8-0BFA140E8372}"/>
              </a:ext>
            </a:extLst>
          </p:cNvPr>
          <p:cNvSpPr/>
          <p:nvPr/>
        </p:nvSpPr>
        <p:spPr>
          <a:xfrm>
            <a:off x="0" y="3774203"/>
            <a:ext cx="9144000" cy="3083798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课程提纲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B8A106-F1AC-4064-9C69-F763AB4A81CA}"/>
              </a:ext>
            </a:extLst>
          </p:cNvPr>
          <p:cNvSpPr/>
          <p:nvPr/>
        </p:nvSpPr>
        <p:spPr>
          <a:xfrm>
            <a:off x="277812" y="1341000"/>
            <a:ext cx="8542187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15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338C43-BD3A-4D8D-885B-FF6BD4D0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98"/>
            <a:ext cx="9144000" cy="4486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ED9DD-E6A8-4EDC-A641-B610DDBD73AA}"/>
              </a:ext>
            </a:extLst>
          </p:cNvPr>
          <p:cNvSpPr/>
          <p:nvPr/>
        </p:nvSpPr>
        <p:spPr>
          <a:xfrm>
            <a:off x="3204000" y="2184436"/>
            <a:ext cx="4824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A52D70-8722-44C9-9E7F-D76FC682FE84}"/>
              </a:ext>
            </a:extLst>
          </p:cNvPr>
          <p:cNvSpPr txBox="1"/>
          <p:nvPr/>
        </p:nvSpPr>
        <p:spPr>
          <a:xfrm>
            <a:off x="3132000" y="6155668"/>
            <a:ext cx="458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00000"/>
                </a:solidFill>
              </a:rPr>
              <a:t>https://openlayers.org/</a:t>
            </a:r>
            <a:endParaRPr lang="zh-CN" altLang="en-US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3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338C43-BD3A-4D8D-885B-FF6BD4D0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587"/>
            <a:ext cx="9144000" cy="4486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ED9DD-E6A8-4EDC-A641-B610DDBD73AA}"/>
              </a:ext>
            </a:extLst>
          </p:cNvPr>
          <p:cNvSpPr/>
          <p:nvPr/>
        </p:nvSpPr>
        <p:spPr>
          <a:xfrm>
            <a:off x="7308000" y="1413000"/>
            <a:ext cx="1670900" cy="50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4406E-51C4-4B88-A663-478870F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0" y="1485000"/>
            <a:ext cx="5152300" cy="2178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54016B-1E3D-4B24-B07A-372658ED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75" y="4221000"/>
            <a:ext cx="5485249" cy="186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课程提纲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B8A106-F1AC-4064-9C69-F763AB4A81CA}"/>
              </a:ext>
            </a:extLst>
          </p:cNvPr>
          <p:cNvSpPr/>
          <p:nvPr/>
        </p:nvSpPr>
        <p:spPr>
          <a:xfrm>
            <a:off x="277812" y="1341000"/>
            <a:ext cx="8542187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1764ECF-C2EE-408F-93DF-30361626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" b="33708"/>
          <a:stretch/>
        </p:blipFill>
        <p:spPr>
          <a:xfrm>
            <a:off x="3348000" y="4364463"/>
            <a:ext cx="5292000" cy="1944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CF74F36-7CA4-4C4D-B72A-4B3436F6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341000"/>
            <a:ext cx="8542187" cy="719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2D3EF2-16A1-4306-B107-92D23A8C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9" y="1988462"/>
            <a:ext cx="6262712" cy="32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CF74F36-7CA4-4C4D-B72A-4B3436F6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341000"/>
            <a:ext cx="8542187" cy="719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ArcGIS REST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MapService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D32B64-A4C2-4429-A5C7-8EAE5F90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1" y="1917000"/>
            <a:ext cx="3766459" cy="44084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EEB6A7-2711-4144-923F-7FD3F07F3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51"/>
          <a:stretch/>
        </p:blipFill>
        <p:spPr>
          <a:xfrm>
            <a:off x="4098726" y="3429000"/>
            <a:ext cx="4721274" cy="20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34AD05-365A-45AF-A59B-44EE8021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"/>
          <a:stretch/>
        </p:blipFill>
        <p:spPr>
          <a:xfrm>
            <a:off x="1" y="1413000"/>
            <a:ext cx="4499999" cy="2180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316DD-9EF8-4E18-8090-35354621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413000"/>
            <a:ext cx="4571999" cy="20208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0B3EC7-7B0C-4AFB-BB21-2C7928058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0130"/>
            <a:ext cx="4499999" cy="23128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AD6018-B163-4625-BABF-8CA387BCB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9" y="3773904"/>
            <a:ext cx="4571997" cy="21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840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0999ipao">
  <a:themeElements>
    <a:clrScheme name="">
      <a:dk1>
        <a:srgbClr val="3E0087"/>
      </a:dk1>
      <a:lt1>
        <a:srgbClr val="FFFFFF"/>
      </a:lt1>
      <a:dk2>
        <a:srgbClr val="7D00FF"/>
      </a:dk2>
      <a:lt2>
        <a:srgbClr val="919191"/>
      </a:lt2>
      <a:accent1>
        <a:srgbClr val="FAFD00"/>
      </a:accent1>
      <a:accent2>
        <a:srgbClr val="00A800"/>
      </a:accent2>
      <a:accent3>
        <a:srgbClr val="FFFFFF"/>
      </a:accent3>
      <a:accent4>
        <a:srgbClr val="340072"/>
      </a:accent4>
      <a:accent5>
        <a:srgbClr val="FCFEAA"/>
      </a:accent5>
      <a:accent6>
        <a:srgbClr val="009800"/>
      </a:accent6>
      <a:hlink>
        <a:srgbClr val="FC0128"/>
      </a:hlink>
      <a:folHlink>
        <a:srgbClr val="3365FB"/>
      </a:folHlink>
    </a:clrScheme>
    <a:fontScheme name="lecture_template_0999ipa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cture_template_0999ipa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_template_0999ipa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59</Words>
  <Application>Microsoft Office PowerPoint</Application>
  <PresentationFormat>全屏显示(4:3)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Tahoma</vt:lpstr>
      <vt:lpstr>Times New Roman</vt:lpstr>
      <vt:lpstr>Wingdings</vt:lpstr>
      <vt:lpstr>lecture_template_0999ipao</vt:lpstr>
      <vt:lpstr>自定义设计方案</vt:lpstr>
      <vt:lpstr>PowerPoint 演示文稿</vt:lpstr>
      <vt:lpstr>课程提纲</vt:lpstr>
      <vt:lpstr>4.1 OpenLayers简介</vt:lpstr>
      <vt:lpstr>4.1 OpenLayers简介</vt:lpstr>
      <vt:lpstr>4.1 OpenLayers简介</vt:lpstr>
      <vt:lpstr>课程提纲</vt:lpstr>
      <vt:lpstr>4.2 OpenLayers代码示例</vt:lpstr>
      <vt:lpstr>4.2 OpenLayers代码示例</vt:lpstr>
      <vt:lpstr>4.2 OpenLayers代码示例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hlz</dc:creator>
  <cp:lastModifiedBy>Jianfeng Zhu</cp:lastModifiedBy>
  <cp:revision>348</cp:revision>
  <dcterms:created xsi:type="dcterms:W3CDTF">2019-08-25T12:07:06Z</dcterms:created>
  <dcterms:modified xsi:type="dcterms:W3CDTF">2022-04-26T15:36:58Z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