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0"/>
  </p:notesMasterIdLst>
  <p:sldIdLst>
    <p:sldId id="262" r:id="rId3"/>
    <p:sldId id="263" r:id="rId4"/>
    <p:sldId id="314" r:id="rId5"/>
    <p:sldId id="328" r:id="rId6"/>
    <p:sldId id="329" r:id="rId7"/>
    <p:sldId id="330" r:id="rId8"/>
    <p:sldId id="318" r:id="rId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8060402020202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1824">
          <p15:clr>
            <a:srgbClr val="A4A3A4"/>
          </p15:clr>
        </p15:guide>
        <p15:guide id="2" pos="28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a:srgbClr val="5A7F91"/>
    <a:srgbClr val="FF6600"/>
    <a:srgbClr val="0066CC"/>
    <a:srgbClr val="FF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4" autoAdjust="0"/>
  </p:normalViewPr>
  <p:slideViewPr>
    <p:cSldViewPr>
      <p:cViewPr varScale="1">
        <p:scale>
          <a:sx n="81" d="100"/>
          <a:sy n="81" d="100"/>
        </p:scale>
        <p:origin x="1498" y="48"/>
      </p:cViewPr>
      <p:guideLst>
        <p:guide orient="horz" pos="1824"/>
        <p:guide pos="2875"/>
      </p:guideLst>
    </p:cSldViewPr>
  </p:slideViewPr>
  <p:notesTextViewPr>
    <p:cViewPr>
      <p:scale>
        <a:sx n="100" d="100"/>
        <a:sy n="100" d="100"/>
      </p:scale>
      <p:origin x="0" y="0"/>
    </p:cViewPr>
  </p:notesTextViewPr>
  <p:notesViewPr>
    <p:cSldViewPr>
      <p:cViewPr varScale="1">
        <p:scale>
          <a:sx n="67" d="100"/>
          <a:sy n="67" d="100"/>
        </p:scale>
        <p:origin x="2748" y="78"/>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80604020202020204" pitchFamily="34" charset="0"/>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80604020202020204" pitchFamily="34" charset="0"/>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80604020202020204" pitchFamily="34" charset="0"/>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E832600A-A8CC-4610-9E88-7A1E8DDADBB7}" type="slidenum">
              <a:rPr lang="en-US" altLang="zh-CN"/>
              <a:t>‹#›</a:t>
            </a:fld>
            <a:endParaRPr lang="en-US" altLang="zh-CN"/>
          </a:p>
        </p:txBody>
      </p:sp>
    </p:spTree>
    <p:extLst>
      <p:ext uri="{BB962C8B-B14F-4D97-AF65-F5344CB8AC3E}">
        <p14:creationId xmlns:p14="http://schemas.microsoft.com/office/powerpoint/2010/main" val="1761276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globe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32131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7543800" y="533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80604020202020204" pitchFamily="34" charset="0"/>
                <a:ea typeface="宋体" pitchFamily="2" charset="-122"/>
              </a:defRPr>
            </a:lvl1pPr>
            <a:lvl2pPr marL="742950" indent="-285750">
              <a:defRPr>
                <a:solidFill>
                  <a:schemeClr val="tx1"/>
                </a:solidFill>
                <a:latin typeface="Arial" panose="02080604020202020204" pitchFamily="34" charset="0"/>
                <a:ea typeface="宋体" pitchFamily="2" charset="-122"/>
              </a:defRPr>
            </a:lvl2pPr>
            <a:lvl3pPr marL="1143000" indent="-228600">
              <a:defRPr>
                <a:solidFill>
                  <a:schemeClr val="tx1"/>
                </a:solidFill>
                <a:latin typeface="Arial" panose="02080604020202020204" pitchFamily="34" charset="0"/>
                <a:ea typeface="宋体" pitchFamily="2" charset="-122"/>
              </a:defRPr>
            </a:lvl3pPr>
            <a:lvl4pPr marL="1600200" indent="-228600">
              <a:defRPr>
                <a:solidFill>
                  <a:schemeClr val="tx1"/>
                </a:solidFill>
                <a:latin typeface="Arial" panose="02080604020202020204" pitchFamily="34" charset="0"/>
                <a:ea typeface="宋体" pitchFamily="2" charset="-122"/>
              </a:defRPr>
            </a:lvl4pPr>
            <a:lvl5pPr marL="2057400" indent="-22860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defRPr/>
            </a:pPr>
            <a:endParaRPr lang="zh-CN" altLang="zh-CN" b="1"/>
          </a:p>
        </p:txBody>
      </p:sp>
      <p:sp>
        <p:nvSpPr>
          <p:cNvPr id="5124" name="Rectangle 4"/>
          <p:cNvSpPr>
            <a:spLocks noGrp="1" noChangeArrowheads="1"/>
          </p:cNvSpPr>
          <p:nvPr>
            <p:ph type="ctrTitle" sz="quarter" hasCustomPrompt="1"/>
          </p:nvPr>
        </p:nvSpPr>
        <p:spPr>
          <a:xfrm>
            <a:off x="2124075" y="2276475"/>
            <a:ext cx="4876800" cy="1143000"/>
          </a:xfrm>
        </p:spPr>
        <p:txBody>
          <a:bodyPr anchor="ctr"/>
          <a:lstStyle>
            <a:lvl1pPr algn="ctr">
              <a:defRPr sz="3300"/>
            </a:lvl1pPr>
          </a:lstStyle>
          <a:p>
            <a:r>
              <a:rPr lang="en-US" altLang="zh-CN"/>
              <a:t>Chapter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304800"/>
            <a:ext cx="2209800" cy="5876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9700" y="304800"/>
            <a:ext cx="6477000" cy="5876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9700" y="304800"/>
            <a:ext cx="8839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277813" y="1125538"/>
            <a:ext cx="4267200" cy="505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7413" y="1125538"/>
            <a:ext cx="4267200" cy="505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84F964-E0A4-491F-BA31-47F14BF3623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7813" y="1125538"/>
            <a:ext cx="4267200" cy="5056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7413" y="1125538"/>
            <a:ext cx="4267200" cy="5056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lobe_new"/>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0" y="0"/>
            <a:ext cx="1116013"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gray">
          <a:xfrm>
            <a:off x="277813" y="1125538"/>
            <a:ext cx="8686800"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en-US" altLang="zh-CN"/>
              <a:t>First level</a:t>
            </a:r>
          </a:p>
          <a:p>
            <a:pPr lvl="1"/>
            <a:r>
              <a:rPr lang="en-US" altLang="zh-CN"/>
              <a:t>Second level</a:t>
            </a:r>
          </a:p>
          <a:p>
            <a:pPr lvl="2"/>
            <a:r>
              <a:rPr lang="en-US" altLang="zh-CN"/>
              <a:t>Third level</a:t>
            </a:r>
          </a:p>
        </p:txBody>
      </p:sp>
      <p:sp>
        <p:nvSpPr>
          <p:cNvPr id="1028" name="Rectangle 4"/>
          <p:cNvSpPr>
            <a:spLocks noGrp="1" noChangeArrowheads="1"/>
          </p:cNvSpPr>
          <p:nvPr>
            <p:ph type="title"/>
          </p:nvPr>
        </p:nvSpPr>
        <p:spPr bwMode="gray">
          <a:xfrm>
            <a:off x="139700" y="227013"/>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p>
            <a:pPr lvl="0"/>
            <a:r>
              <a:rPr lang="en-US" altLang="zh-CN"/>
              <a:t>Slide title</a:t>
            </a:r>
          </a:p>
        </p:txBody>
      </p:sp>
      <p:sp>
        <p:nvSpPr>
          <p:cNvPr id="1029" name="Line 5"/>
          <p:cNvSpPr>
            <a:spLocks noChangeShapeType="1"/>
          </p:cNvSpPr>
          <p:nvPr userDrawn="1"/>
        </p:nvSpPr>
        <p:spPr bwMode="auto">
          <a:xfrm>
            <a:off x="238125" y="914400"/>
            <a:ext cx="8588375" cy="0"/>
          </a:xfrm>
          <a:prstGeom prst="line">
            <a:avLst/>
          </a:prstGeom>
          <a:noFill/>
          <a:ln w="57150">
            <a:solidFill>
              <a:srgbClr val="0070C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Rectangle 5"/>
          <p:cNvSpPr>
            <a:spLocks noChangeArrowheads="1"/>
          </p:cNvSpPr>
          <p:nvPr userDrawn="1"/>
        </p:nvSpPr>
        <p:spPr bwMode="auto">
          <a:xfrm>
            <a:off x="5580063" y="6608763"/>
            <a:ext cx="35385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a:solidFill>
                  <a:schemeClr val="tx1"/>
                </a:solidFill>
                <a:latin typeface="Arial" panose="02080604020202020204" pitchFamily="34" charset="0"/>
                <a:ea typeface="宋体" pitchFamily="2" charset="-122"/>
              </a:defRPr>
            </a:lvl1pPr>
            <a:lvl2pPr marL="742950" indent="-285750">
              <a:defRPr>
                <a:solidFill>
                  <a:schemeClr val="tx1"/>
                </a:solidFill>
                <a:latin typeface="Arial" panose="02080604020202020204" pitchFamily="34" charset="0"/>
                <a:ea typeface="宋体" pitchFamily="2" charset="-122"/>
              </a:defRPr>
            </a:lvl2pPr>
            <a:lvl3pPr marL="1143000" indent="-228600">
              <a:defRPr>
                <a:solidFill>
                  <a:schemeClr val="tx1"/>
                </a:solidFill>
                <a:latin typeface="Arial" panose="02080604020202020204" pitchFamily="34" charset="0"/>
                <a:ea typeface="宋体" pitchFamily="2" charset="-122"/>
              </a:defRPr>
            </a:lvl3pPr>
            <a:lvl4pPr marL="1600200" indent="-228600">
              <a:defRPr>
                <a:solidFill>
                  <a:schemeClr val="tx1"/>
                </a:solidFill>
                <a:latin typeface="Arial" panose="02080604020202020204" pitchFamily="34" charset="0"/>
                <a:ea typeface="宋体" pitchFamily="2" charset="-122"/>
              </a:defRPr>
            </a:lvl4pPr>
            <a:lvl5pPr marL="2057400" indent="-22860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r">
              <a:defRPr/>
            </a:pPr>
            <a:r>
              <a:rPr lang="zh-CN" altLang="en-US" sz="1200" dirty="0">
                <a:solidFill>
                  <a:srgbClr val="000000"/>
                </a:solidFill>
                <a:latin typeface="Times New Roman" panose="02020603050405020304" pitchFamily="18" charset="0"/>
                <a:ea typeface="华文行楷" panose="02010800040101010101" pitchFamily="2" charset="-122"/>
              </a:rPr>
              <a:t>网络</a:t>
            </a:r>
            <a:r>
              <a:rPr lang="en-US" altLang="zh-CN" sz="1200" dirty="0">
                <a:solidFill>
                  <a:srgbClr val="000000"/>
                </a:solidFill>
                <a:latin typeface="Times New Roman" panose="02020603050405020304" pitchFamily="18" charset="0"/>
                <a:ea typeface="华文行楷" panose="02010800040101010101" pitchFamily="2" charset="-122"/>
              </a:rPr>
              <a:t>GIS</a:t>
            </a:r>
            <a:endParaRPr lang="zh-CN" altLang="en-US" sz="1200" dirty="0">
              <a:solidFill>
                <a:srgbClr val="000000"/>
              </a:solidFill>
              <a:latin typeface="Times New Roman" panose="02020603050405020304" pitchFamily="18" charset="0"/>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200" b="1">
          <a:solidFill>
            <a:srgbClr val="000000"/>
          </a:solidFill>
          <a:latin typeface="+mj-lt"/>
          <a:ea typeface="+mj-ea"/>
          <a:cs typeface="+mj-cs"/>
        </a:defRPr>
      </a:lvl1pPr>
      <a:lvl2pPr algn="l" rtl="0" eaLnBrk="0" fontAlgn="base" hangingPunct="0">
        <a:spcBef>
          <a:spcPct val="0"/>
        </a:spcBef>
        <a:spcAft>
          <a:spcPct val="0"/>
        </a:spcAft>
        <a:defRPr sz="3200" b="1">
          <a:solidFill>
            <a:srgbClr val="000000"/>
          </a:solidFill>
          <a:latin typeface="Arial" panose="02080604020202020204" pitchFamily="34" charset="0"/>
          <a:ea typeface="宋体" pitchFamily="2" charset="-122"/>
        </a:defRPr>
      </a:lvl2pPr>
      <a:lvl3pPr algn="l" rtl="0" eaLnBrk="0" fontAlgn="base" hangingPunct="0">
        <a:spcBef>
          <a:spcPct val="0"/>
        </a:spcBef>
        <a:spcAft>
          <a:spcPct val="0"/>
        </a:spcAft>
        <a:defRPr sz="3200" b="1">
          <a:solidFill>
            <a:srgbClr val="000000"/>
          </a:solidFill>
          <a:latin typeface="Arial" panose="02080604020202020204" pitchFamily="34" charset="0"/>
          <a:ea typeface="宋体" pitchFamily="2" charset="-122"/>
        </a:defRPr>
      </a:lvl3pPr>
      <a:lvl4pPr algn="l" rtl="0" eaLnBrk="0" fontAlgn="base" hangingPunct="0">
        <a:spcBef>
          <a:spcPct val="0"/>
        </a:spcBef>
        <a:spcAft>
          <a:spcPct val="0"/>
        </a:spcAft>
        <a:defRPr sz="3200" b="1">
          <a:solidFill>
            <a:srgbClr val="000000"/>
          </a:solidFill>
          <a:latin typeface="Arial" panose="02080604020202020204" pitchFamily="34" charset="0"/>
          <a:ea typeface="宋体" pitchFamily="2" charset="-122"/>
        </a:defRPr>
      </a:lvl4pPr>
      <a:lvl5pPr algn="l" rtl="0" eaLnBrk="0" fontAlgn="base" hangingPunct="0">
        <a:spcBef>
          <a:spcPct val="0"/>
        </a:spcBef>
        <a:spcAft>
          <a:spcPct val="0"/>
        </a:spcAft>
        <a:defRPr sz="3200" b="1">
          <a:solidFill>
            <a:srgbClr val="000000"/>
          </a:solidFill>
          <a:latin typeface="Arial" panose="02080604020202020204" pitchFamily="34" charset="0"/>
          <a:ea typeface="宋体" pitchFamily="2" charset="-122"/>
        </a:defRPr>
      </a:lvl5pPr>
      <a:lvl6pPr marL="457200" algn="l" rtl="0" fontAlgn="base">
        <a:spcBef>
          <a:spcPct val="0"/>
        </a:spcBef>
        <a:spcAft>
          <a:spcPct val="0"/>
        </a:spcAft>
        <a:defRPr sz="3000" b="1">
          <a:solidFill>
            <a:srgbClr val="000000"/>
          </a:solidFill>
          <a:latin typeface="Arial" panose="02080604020202020204" pitchFamily="34" charset="0"/>
          <a:ea typeface="宋体" pitchFamily="2" charset="-122"/>
        </a:defRPr>
      </a:lvl6pPr>
      <a:lvl7pPr marL="914400" algn="l" rtl="0" fontAlgn="base">
        <a:spcBef>
          <a:spcPct val="0"/>
        </a:spcBef>
        <a:spcAft>
          <a:spcPct val="0"/>
        </a:spcAft>
        <a:defRPr sz="3000" b="1">
          <a:solidFill>
            <a:srgbClr val="000000"/>
          </a:solidFill>
          <a:latin typeface="Arial" panose="02080604020202020204" pitchFamily="34" charset="0"/>
          <a:ea typeface="宋体" pitchFamily="2" charset="-122"/>
        </a:defRPr>
      </a:lvl7pPr>
      <a:lvl8pPr marL="1371600" algn="l" rtl="0" fontAlgn="base">
        <a:spcBef>
          <a:spcPct val="0"/>
        </a:spcBef>
        <a:spcAft>
          <a:spcPct val="0"/>
        </a:spcAft>
        <a:defRPr sz="3000" b="1">
          <a:solidFill>
            <a:srgbClr val="000000"/>
          </a:solidFill>
          <a:latin typeface="Arial" panose="02080604020202020204" pitchFamily="34" charset="0"/>
          <a:ea typeface="宋体" pitchFamily="2" charset="-122"/>
        </a:defRPr>
      </a:lvl8pPr>
      <a:lvl9pPr marL="1828800" algn="l" rtl="0" fontAlgn="base">
        <a:spcBef>
          <a:spcPct val="0"/>
        </a:spcBef>
        <a:spcAft>
          <a:spcPct val="0"/>
        </a:spcAft>
        <a:defRPr sz="3000" b="1">
          <a:solidFill>
            <a:srgbClr val="000000"/>
          </a:solidFill>
          <a:latin typeface="Arial" panose="02080604020202020204" pitchFamily="34" charset="0"/>
          <a:ea typeface="宋体" pitchFamily="2" charset="-122"/>
        </a:defRPr>
      </a:lvl9pPr>
    </p:titleStyle>
    <p:bodyStyle>
      <a:lvl1pPr marL="290830" indent="-290830" algn="l" rtl="0" eaLnBrk="0" fontAlgn="base" hangingPunct="0">
        <a:spcBef>
          <a:spcPct val="50000"/>
        </a:spcBef>
        <a:spcAft>
          <a:spcPct val="0"/>
        </a:spcAft>
        <a:buSzPct val="70000"/>
        <a:buFont typeface="Wingdings" panose="05000000000000000000" pitchFamily="2" charset="2"/>
        <a:buChar char="u"/>
        <a:defRPr sz="2400" b="1">
          <a:solidFill>
            <a:srgbClr val="000000"/>
          </a:solidFill>
          <a:latin typeface="+mn-lt"/>
          <a:ea typeface="+mn-ea"/>
          <a:cs typeface="+mn-cs"/>
        </a:defRPr>
      </a:lvl1pPr>
      <a:lvl2pPr marL="627380" indent="-222250" algn="l" rtl="0" eaLnBrk="0" fontAlgn="base" hangingPunct="0">
        <a:spcBef>
          <a:spcPct val="50000"/>
        </a:spcBef>
        <a:spcAft>
          <a:spcPct val="0"/>
        </a:spcAft>
        <a:buSzPct val="70000"/>
        <a:buFont typeface="Wingdings" panose="05000000000000000000" pitchFamily="2" charset="2"/>
        <a:buChar char="u"/>
        <a:defRPr sz="2000">
          <a:solidFill>
            <a:srgbClr val="000000"/>
          </a:solidFill>
          <a:latin typeface="+mn-lt"/>
          <a:ea typeface="+mn-ea"/>
        </a:defRPr>
      </a:lvl2pPr>
      <a:lvl3pPr marL="913130" indent="-171450" algn="l" rtl="0" eaLnBrk="0" fontAlgn="base" hangingPunct="0">
        <a:spcBef>
          <a:spcPct val="50000"/>
        </a:spcBef>
        <a:spcAft>
          <a:spcPct val="0"/>
        </a:spcAft>
        <a:buFont typeface="Wingdings" panose="05000000000000000000" pitchFamily="2" charset="2"/>
        <a:buChar char="w"/>
        <a:defRPr sz="2400">
          <a:solidFill>
            <a:srgbClr val="000000"/>
          </a:solidFill>
          <a:latin typeface="+mn-lt"/>
          <a:ea typeface="+mn-ea"/>
        </a:defRPr>
      </a:lvl3pPr>
      <a:lvl4pPr marL="1200150" indent="-173355" algn="l" rtl="0" eaLnBrk="0" fontAlgn="base" hangingPunct="0">
        <a:spcBef>
          <a:spcPct val="50000"/>
        </a:spcBef>
        <a:spcAft>
          <a:spcPct val="0"/>
        </a:spcAft>
        <a:buFont typeface="Wingdings" panose="05000000000000000000" pitchFamily="2" charset="2"/>
        <a:buChar char="s"/>
        <a:defRPr sz="2000" b="1">
          <a:solidFill>
            <a:srgbClr val="3E0087"/>
          </a:solidFill>
          <a:latin typeface="+mn-lt"/>
          <a:ea typeface="+mn-ea"/>
        </a:defRPr>
      </a:lvl4pPr>
      <a:lvl5pPr marL="1487805" indent="-173355" algn="l" rtl="0" eaLnBrk="0" fontAlgn="base" hangingPunct="0">
        <a:spcBef>
          <a:spcPct val="50000"/>
        </a:spcBef>
        <a:spcAft>
          <a:spcPct val="0"/>
        </a:spcAft>
        <a:buFont typeface="Wingdings" panose="05000000000000000000" pitchFamily="2" charset="2"/>
        <a:buChar char=""/>
        <a:defRPr sz="2000" b="1">
          <a:solidFill>
            <a:srgbClr val="3E0087"/>
          </a:solidFill>
          <a:latin typeface="+mn-lt"/>
          <a:ea typeface="+mn-ea"/>
        </a:defRPr>
      </a:lvl5pPr>
      <a:lvl6pPr marL="1945005" indent="-173355" algn="l" rtl="0" fontAlgn="base">
        <a:spcBef>
          <a:spcPct val="50000"/>
        </a:spcBef>
        <a:spcAft>
          <a:spcPct val="0"/>
        </a:spcAft>
        <a:buFont typeface="Wingdings" panose="05000000000000000000" pitchFamily="2" charset="2"/>
        <a:buChar char=""/>
        <a:defRPr b="1">
          <a:solidFill>
            <a:srgbClr val="3E0087"/>
          </a:solidFill>
          <a:latin typeface="+mn-lt"/>
          <a:ea typeface="+mn-ea"/>
        </a:defRPr>
      </a:lvl6pPr>
      <a:lvl7pPr marL="2402205" indent="-173355" algn="l" rtl="0" fontAlgn="base">
        <a:spcBef>
          <a:spcPct val="50000"/>
        </a:spcBef>
        <a:spcAft>
          <a:spcPct val="0"/>
        </a:spcAft>
        <a:buFont typeface="Wingdings" panose="05000000000000000000" pitchFamily="2" charset="2"/>
        <a:buChar char=""/>
        <a:defRPr b="1">
          <a:solidFill>
            <a:srgbClr val="3E0087"/>
          </a:solidFill>
          <a:latin typeface="+mn-lt"/>
          <a:ea typeface="+mn-ea"/>
        </a:defRPr>
      </a:lvl7pPr>
      <a:lvl8pPr marL="2859405" indent="-173355" algn="l" rtl="0" fontAlgn="base">
        <a:spcBef>
          <a:spcPct val="50000"/>
        </a:spcBef>
        <a:spcAft>
          <a:spcPct val="0"/>
        </a:spcAft>
        <a:buFont typeface="Wingdings" panose="05000000000000000000" pitchFamily="2" charset="2"/>
        <a:buChar char=""/>
        <a:defRPr b="1">
          <a:solidFill>
            <a:srgbClr val="3E0087"/>
          </a:solidFill>
          <a:latin typeface="+mn-lt"/>
          <a:ea typeface="+mn-ea"/>
        </a:defRPr>
      </a:lvl8pPr>
      <a:lvl9pPr marL="3316605" indent="-173355" algn="l" rtl="0" fontAlgn="base">
        <a:spcBef>
          <a:spcPct val="50000"/>
        </a:spcBef>
        <a:spcAft>
          <a:spcPct val="0"/>
        </a:spcAft>
        <a:buFont typeface="Wingdings" panose="05000000000000000000" pitchFamily="2" charset="2"/>
        <a:buChar char=""/>
        <a:defRPr b="1">
          <a:solidFill>
            <a:srgbClr val="3E0087"/>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BFE93-0665-4629-AA61-1EA7865D7DFD}" type="datetimeFigureOut">
              <a:rPr lang="zh-CN" altLang="en-US" smtClean="0"/>
              <a:t>2022/5/16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4F964-E0A4-491F-BA31-47F14BF362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gray">
          <a:xfrm>
            <a:off x="0" y="2296676"/>
            <a:ext cx="9144000" cy="147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defRPr/>
            </a:pPr>
            <a:r>
              <a:rPr lang="zh-CN" altLang="en-US" sz="4800" b="1" dirty="0">
                <a:solidFill>
                  <a:srgbClr val="000000"/>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rPr>
              <a:t>专题</a:t>
            </a:r>
            <a:r>
              <a:rPr lang="en-US" altLang="zh-CN" sz="4800" b="1" dirty="0">
                <a:solidFill>
                  <a:srgbClr val="000000"/>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rPr>
              <a:t>6</a:t>
            </a:r>
            <a:r>
              <a:rPr lang="zh-CN" altLang="en-US" sz="4800" b="1" dirty="0">
                <a:solidFill>
                  <a:srgbClr val="000000"/>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rPr>
              <a:t>：</a:t>
            </a:r>
            <a:r>
              <a:rPr lang="en-US" altLang="zh-CN" sz="4800" b="1" dirty="0">
                <a:solidFill>
                  <a:srgbClr val="000000"/>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rPr>
              <a:t>ArcGIS Server</a:t>
            </a:r>
          </a:p>
        </p:txBody>
      </p:sp>
      <p:sp>
        <p:nvSpPr>
          <p:cNvPr id="16389" name="矩形 1"/>
          <p:cNvSpPr>
            <a:spLocks noChangeArrowheads="1"/>
          </p:cNvSpPr>
          <p:nvPr/>
        </p:nvSpPr>
        <p:spPr bwMode="auto">
          <a:xfrm>
            <a:off x="0" y="255905"/>
            <a:ext cx="88982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8785225" algn="l"/>
              </a:tabLst>
              <a:defRPr>
                <a:solidFill>
                  <a:schemeClr val="tx1"/>
                </a:solidFill>
                <a:latin typeface="Arial" panose="02080604020202020204" pitchFamily="34" charset="0"/>
                <a:ea typeface="宋体" pitchFamily="2" charset="-122"/>
              </a:defRPr>
            </a:lvl1pPr>
            <a:lvl2pPr marL="742950" indent="-285750">
              <a:tabLst>
                <a:tab pos="8785225" algn="l"/>
              </a:tabLst>
              <a:defRPr>
                <a:solidFill>
                  <a:schemeClr val="tx1"/>
                </a:solidFill>
                <a:latin typeface="Arial" panose="02080604020202020204" pitchFamily="34" charset="0"/>
                <a:ea typeface="宋体" pitchFamily="2" charset="-122"/>
              </a:defRPr>
            </a:lvl2pPr>
            <a:lvl3pPr marL="1143000" indent="-228600">
              <a:tabLst>
                <a:tab pos="8785225" algn="l"/>
              </a:tabLst>
              <a:defRPr>
                <a:solidFill>
                  <a:schemeClr val="tx1"/>
                </a:solidFill>
                <a:latin typeface="Arial" panose="02080604020202020204" pitchFamily="34" charset="0"/>
                <a:ea typeface="宋体" pitchFamily="2" charset="-122"/>
              </a:defRPr>
            </a:lvl3pPr>
            <a:lvl4pPr marL="1600200" indent="-228600">
              <a:tabLst>
                <a:tab pos="8785225" algn="l"/>
              </a:tabLst>
              <a:defRPr>
                <a:solidFill>
                  <a:schemeClr val="tx1"/>
                </a:solidFill>
                <a:latin typeface="Arial" panose="02080604020202020204" pitchFamily="34" charset="0"/>
                <a:ea typeface="宋体" pitchFamily="2" charset="-122"/>
              </a:defRPr>
            </a:lvl4pPr>
            <a:lvl5pPr marL="2057400" indent="-228600">
              <a:tabLst>
                <a:tab pos="8785225" algn="l"/>
              </a:tabLst>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tabLst>
                <a:tab pos="8785225" algn="l"/>
              </a:tabLs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tabLst>
                <a:tab pos="8785225" algn="l"/>
              </a:tabLs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tabLst>
                <a:tab pos="8785225" algn="l"/>
              </a:tabLs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tabLst>
                <a:tab pos="8785225" algn="l"/>
              </a:tabLst>
              <a:defRPr>
                <a:solidFill>
                  <a:schemeClr val="tx1"/>
                </a:solidFill>
                <a:latin typeface="Arial" panose="02080604020202020204" pitchFamily="34" charset="0"/>
                <a:ea typeface="宋体" pitchFamily="2" charset="-122"/>
              </a:defRPr>
            </a:lvl9pPr>
          </a:lstStyle>
          <a:p>
            <a:pPr algn="r" eaLnBrk="1" hangingPunct="1"/>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网络</a:t>
            </a:r>
            <a:r>
              <a:rPr lang="en-US" altLang="zh-CN" sz="2000" dirty="0">
                <a:solidFill>
                  <a:srgbClr val="000000"/>
                </a:solidFill>
                <a:latin typeface="微软雅黑" panose="020B0503020204020204" pitchFamily="34" charset="-122"/>
                <a:ea typeface="微软雅黑" panose="020B0503020204020204" pitchFamily="34" charset="-122"/>
              </a:rPr>
              <a:t>GIS》</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7315" y="44450"/>
            <a:ext cx="935990" cy="1151890"/>
            <a:chOff x="169" y="70"/>
            <a:chExt cx="1474" cy="1814"/>
          </a:xfrm>
        </p:grpSpPr>
        <p:pic>
          <p:nvPicPr>
            <p:cNvPr id="9" name="图片 8"/>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367" r="17997" b="39870"/>
            <a:stretch>
              <a:fillRect/>
            </a:stretch>
          </p:blipFill>
          <p:spPr>
            <a:xfrm>
              <a:off x="169" y="70"/>
              <a:ext cx="1474" cy="1371"/>
            </a:xfrm>
            <a:prstGeom prst="rect">
              <a:avLst/>
            </a:prstGeom>
          </p:spPr>
        </p:pic>
        <p:pic>
          <p:nvPicPr>
            <p:cNvPr id="10" name="图片 9"/>
            <p:cNvPicPr>
              <a:picLocks noChangeAspect="1"/>
            </p:cNvPicPr>
            <p:nvPr/>
          </p:nvPicPr>
          <p:blipFill>
            <a:blip r:embed="rId3">
              <a:duotone>
                <a:schemeClr val="accent3">
                  <a:shade val="45000"/>
                  <a:satMod val="135000"/>
                </a:schemeClr>
                <a:prstClr val="white"/>
              </a:duotone>
            </a:blip>
            <a:stretch>
              <a:fillRect/>
            </a:stretch>
          </p:blipFill>
          <p:spPr>
            <a:xfrm>
              <a:off x="367" y="1462"/>
              <a:ext cx="1078" cy="423"/>
            </a:xfrm>
            <a:prstGeom prst="rect">
              <a:avLst/>
            </a:prstGeom>
          </p:spPr>
        </p:pic>
      </p:grpSp>
      <p:sp>
        <p:nvSpPr>
          <p:cNvPr id="12" name="矩形 11">
            <a:extLst>
              <a:ext uri="{FF2B5EF4-FFF2-40B4-BE49-F238E27FC236}">
                <a16:creationId xmlns:a16="http://schemas.microsoft.com/office/drawing/2014/main" id="{0BED5272-BBDB-4FFB-9AE8-0BFA140E8372}"/>
              </a:ext>
            </a:extLst>
          </p:cNvPr>
          <p:cNvSpPr/>
          <p:nvPr/>
        </p:nvSpPr>
        <p:spPr>
          <a:xfrm>
            <a:off x="0" y="3774203"/>
            <a:ext cx="9144000" cy="3083798"/>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课程提纲</a:t>
            </a:r>
          </a:p>
        </p:txBody>
      </p:sp>
      <p:sp>
        <p:nvSpPr>
          <p:cNvPr id="5" name="矩形 4">
            <a:extLst>
              <a:ext uri="{FF2B5EF4-FFF2-40B4-BE49-F238E27FC236}">
                <a16:creationId xmlns:a16="http://schemas.microsoft.com/office/drawing/2014/main" id="{AEB8A106-F1AC-4064-9C69-F763AB4A81CA}"/>
              </a:ext>
            </a:extLst>
          </p:cNvPr>
          <p:cNvSpPr/>
          <p:nvPr/>
        </p:nvSpPr>
        <p:spPr>
          <a:xfrm>
            <a:off x="277812" y="1341000"/>
            <a:ext cx="8542187" cy="3628044"/>
          </a:xfrm>
          <a:prstGeom prst="rect">
            <a:avLst/>
          </a:prstGeom>
        </p:spPr>
        <p:txBody>
          <a:bodyPr wrap="square">
            <a:spAutoFit/>
          </a:bodyPr>
          <a:lstStyle/>
          <a:p>
            <a:pPr marL="457200" indent="-457200" algn="just">
              <a:lnSpc>
                <a:spcPct val="250000"/>
              </a:lnSpc>
              <a:buFont typeface="+mj-lt"/>
              <a:buAutoNum type="arabicPeriod"/>
            </a:pPr>
            <a:r>
              <a:rPr lang="en-US" altLang="zh-CN" sz="2400" b="1" dirty="0">
                <a:solidFill>
                  <a:srgbClr val="C00000"/>
                </a:solidFill>
                <a:latin typeface="微软雅黑" panose="020B0503020204020204" pitchFamily="34" charset="-122"/>
                <a:ea typeface="微软雅黑" panose="020B0503020204020204" pitchFamily="34" charset="-122"/>
              </a:rPr>
              <a:t>ArcGIS Server</a:t>
            </a:r>
            <a:r>
              <a:rPr lang="zh-CN" altLang="en-US" sz="2400" b="1" dirty="0">
                <a:solidFill>
                  <a:srgbClr val="C00000"/>
                </a:solidFill>
                <a:latin typeface="微软雅黑" panose="020B0503020204020204" pitchFamily="34" charset="-122"/>
                <a:ea typeface="微软雅黑" panose="020B0503020204020204" pitchFamily="34" charset="-122"/>
              </a:rPr>
              <a:t>简介</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安装和部署</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发布地图服务</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地图服务应用</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315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6.1 ArcGIS Server</a:t>
            </a:r>
            <a:r>
              <a:rPr lang="zh-CN" altLang="en-US" dirty="0">
                <a:latin typeface="微软雅黑" panose="020B0503020204020204" pitchFamily="34" charset="-122"/>
                <a:ea typeface="微软雅黑" panose="020B0503020204020204" pitchFamily="34" charset="-122"/>
              </a:rPr>
              <a:t>简介</a:t>
            </a:r>
          </a:p>
        </p:txBody>
      </p:sp>
      <p:sp>
        <p:nvSpPr>
          <p:cNvPr id="7" name="文本框 6">
            <a:extLst>
              <a:ext uri="{FF2B5EF4-FFF2-40B4-BE49-F238E27FC236}">
                <a16:creationId xmlns:a16="http://schemas.microsoft.com/office/drawing/2014/main" id="{868E99EB-6497-4A23-5CE1-2507B5A3ECB2}"/>
              </a:ext>
            </a:extLst>
          </p:cNvPr>
          <p:cNvSpPr txBox="1"/>
          <p:nvPr/>
        </p:nvSpPr>
        <p:spPr>
          <a:xfrm>
            <a:off x="324000" y="2041887"/>
            <a:ext cx="3315114" cy="3367397"/>
          </a:xfrm>
          <a:prstGeom prst="rect">
            <a:avLst/>
          </a:prstGeom>
          <a:noFill/>
        </p:spPr>
        <p:txBody>
          <a:bodyPr wrap="square">
            <a:spAutoFit/>
          </a:bodyPr>
          <a:lstStyle/>
          <a:p>
            <a:pPr algn="just">
              <a:lnSpc>
                <a:spcPct val="150000"/>
              </a:lnSpc>
            </a:pPr>
            <a:r>
              <a:rPr lang="en-US" altLang="zh-CN" dirty="0">
                <a:solidFill>
                  <a:srgbClr val="000000"/>
                </a:solidFill>
                <a:latin typeface="微软雅黑" panose="020B0503020204020204" pitchFamily="34" charset="-122"/>
                <a:ea typeface="微软雅黑" panose="020B0503020204020204" pitchFamily="34" charset="-122"/>
              </a:rPr>
              <a:t>       ArcGIS for Server </a:t>
            </a:r>
            <a:r>
              <a:rPr lang="zh-CN" altLang="en-US" dirty="0">
                <a:solidFill>
                  <a:srgbClr val="000000"/>
                </a:solidFill>
                <a:latin typeface="微软雅黑" panose="020B0503020204020204" pitchFamily="34" charset="-122"/>
                <a:ea typeface="微软雅黑" panose="020B0503020204020204" pitchFamily="34" charset="-122"/>
              </a:rPr>
              <a:t>软件使您的地理信息可供组织中的其他人使用，也可以选择使其供具有</a:t>
            </a:r>
            <a:r>
              <a:rPr lang="en-US" altLang="zh-CN" dirty="0">
                <a:solidFill>
                  <a:srgbClr val="000000"/>
                </a:solidFill>
                <a:latin typeface="微软雅黑" panose="020B0503020204020204" pitchFamily="34" charset="-122"/>
                <a:ea typeface="微软雅黑" panose="020B0503020204020204" pitchFamily="34" charset="-122"/>
              </a:rPr>
              <a:t>Internet</a:t>
            </a:r>
            <a:r>
              <a:rPr lang="zh-CN" altLang="en-US" dirty="0">
                <a:solidFill>
                  <a:srgbClr val="000000"/>
                </a:solidFill>
                <a:latin typeface="微软雅黑" panose="020B0503020204020204" pitchFamily="34" charset="-122"/>
                <a:ea typeface="微软雅黑" panose="020B0503020204020204" pitchFamily="34" charset="-122"/>
              </a:rPr>
              <a:t>连接的任何人使用。这可通过</a:t>
            </a:r>
            <a:r>
              <a:rPr lang="en-US" altLang="zh-CN" dirty="0">
                <a:solidFill>
                  <a:srgbClr val="000000"/>
                </a:solidFill>
                <a:latin typeface="微软雅黑" panose="020B0503020204020204" pitchFamily="34" charset="-122"/>
                <a:ea typeface="微软雅黑" panose="020B0503020204020204" pitchFamily="34" charset="-122"/>
              </a:rPr>
              <a:t>Web</a:t>
            </a:r>
            <a:r>
              <a:rPr lang="zh-CN" altLang="en-US" dirty="0">
                <a:solidFill>
                  <a:srgbClr val="000000"/>
                </a:solidFill>
                <a:latin typeface="微软雅黑" panose="020B0503020204020204" pitchFamily="34" charset="-122"/>
                <a:ea typeface="微软雅黑" panose="020B0503020204020204" pitchFamily="34" charset="-122"/>
              </a:rPr>
              <a:t>服务完成，从而使功能强大的服务器计算机能够接收和处理其他设备发出的信息请求。</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1026" name="Picture 2" descr="ArcGIS Server 站点架构">
            <a:extLst>
              <a:ext uri="{FF2B5EF4-FFF2-40B4-BE49-F238E27FC236}">
                <a16:creationId xmlns:a16="http://schemas.microsoft.com/office/drawing/2014/main" id="{DD19B49B-6168-BC85-611C-84181690C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523" y="1152112"/>
            <a:ext cx="5207620" cy="514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63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课程提纲</a:t>
            </a:r>
          </a:p>
        </p:txBody>
      </p:sp>
      <p:sp>
        <p:nvSpPr>
          <p:cNvPr id="5" name="矩形 4">
            <a:extLst>
              <a:ext uri="{FF2B5EF4-FFF2-40B4-BE49-F238E27FC236}">
                <a16:creationId xmlns:a16="http://schemas.microsoft.com/office/drawing/2014/main" id="{AEB8A106-F1AC-4064-9C69-F763AB4A81CA}"/>
              </a:ext>
            </a:extLst>
          </p:cNvPr>
          <p:cNvSpPr/>
          <p:nvPr/>
        </p:nvSpPr>
        <p:spPr>
          <a:xfrm>
            <a:off x="277812" y="1341000"/>
            <a:ext cx="8542187" cy="3628044"/>
          </a:xfrm>
          <a:prstGeom prst="rect">
            <a:avLst/>
          </a:prstGeom>
        </p:spPr>
        <p:txBody>
          <a:bodyPr wrap="square">
            <a:spAutoFit/>
          </a:bodyPr>
          <a:lstStyle/>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简介</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b="1" dirty="0">
                <a:solidFill>
                  <a:srgbClr val="C00000"/>
                </a:solidFill>
                <a:latin typeface="微软雅黑" panose="020B0503020204020204" pitchFamily="34" charset="-122"/>
                <a:ea typeface="微软雅黑" panose="020B0503020204020204" pitchFamily="34" charset="-122"/>
              </a:rPr>
              <a:t>ArcGIS Server</a:t>
            </a:r>
            <a:r>
              <a:rPr lang="zh-CN" altLang="en-US" sz="2400" b="1" dirty="0">
                <a:solidFill>
                  <a:srgbClr val="C00000"/>
                </a:solidFill>
                <a:latin typeface="微软雅黑" panose="020B0503020204020204" pitchFamily="34" charset="-122"/>
                <a:ea typeface="微软雅黑" panose="020B0503020204020204" pitchFamily="34" charset="-122"/>
              </a:rPr>
              <a:t>安装和部署</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发布地图服务</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地图服务应用</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090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课程提纲</a:t>
            </a:r>
          </a:p>
        </p:txBody>
      </p:sp>
      <p:sp>
        <p:nvSpPr>
          <p:cNvPr id="5" name="矩形 4">
            <a:extLst>
              <a:ext uri="{FF2B5EF4-FFF2-40B4-BE49-F238E27FC236}">
                <a16:creationId xmlns:a16="http://schemas.microsoft.com/office/drawing/2014/main" id="{AEB8A106-F1AC-4064-9C69-F763AB4A81CA}"/>
              </a:ext>
            </a:extLst>
          </p:cNvPr>
          <p:cNvSpPr/>
          <p:nvPr/>
        </p:nvSpPr>
        <p:spPr>
          <a:xfrm>
            <a:off x="277812" y="1341000"/>
            <a:ext cx="8542187" cy="3628044"/>
          </a:xfrm>
          <a:prstGeom prst="rect">
            <a:avLst/>
          </a:prstGeom>
        </p:spPr>
        <p:txBody>
          <a:bodyPr wrap="square">
            <a:spAutoFit/>
          </a:bodyPr>
          <a:lstStyle/>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简介</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安装和部署</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b="1" dirty="0">
                <a:solidFill>
                  <a:srgbClr val="C00000"/>
                </a:solidFill>
                <a:latin typeface="微软雅黑" panose="020B0503020204020204" pitchFamily="34" charset="-122"/>
                <a:ea typeface="微软雅黑" panose="020B0503020204020204" pitchFamily="34" charset="-122"/>
              </a:rPr>
              <a:t>ArcGIS Server</a:t>
            </a:r>
            <a:r>
              <a:rPr lang="zh-CN" altLang="en-US" sz="2400" b="1" dirty="0">
                <a:solidFill>
                  <a:srgbClr val="C00000"/>
                </a:solidFill>
                <a:latin typeface="微软雅黑" panose="020B0503020204020204" pitchFamily="34" charset="-122"/>
                <a:ea typeface="微软雅黑" panose="020B0503020204020204" pitchFamily="34" charset="-122"/>
              </a:rPr>
              <a:t>发布地图服务</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地图服务应用</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45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课程提纲</a:t>
            </a:r>
          </a:p>
        </p:txBody>
      </p:sp>
      <p:sp>
        <p:nvSpPr>
          <p:cNvPr id="5" name="矩形 4">
            <a:extLst>
              <a:ext uri="{FF2B5EF4-FFF2-40B4-BE49-F238E27FC236}">
                <a16:creationId xmlns:a16="http://schemas.microsoft.com/office/drawing/2014/main" id="{AEB8A106-F1AC-4064-9C69-F763AB4A81CA}"/>
              </a:ext>
            </a:extLst>
          </p:cNvPr>
          <p:cNvSpPr/>
          <p:nvPr/>
        </p:nvSpPr>
        <p:spPr>
          <a:xfrm>
            <a:off x="277812" y="1341000"/>
            <a:ext cx="8542187" cy="3628044"/>
          </a:xfrm>
          <a:prstGeom prst="rect">
            <a:avLst/>
          </a:prstGeom>
        </p:spPr>
        <p:txBody>
          <a:bodyPr wrap="square">
            <a:spAutoFit/>
          </a:bodyPr>
          <a:lstStyle/>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简介</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安装和部署</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dirty="0">
                <a:solidFill>
                  <a:srgbClr val="000000"/>
                </a:solidFill>
                <a:latin typeface="微软雅黑" panose="020B0503020204020204" pitchFamily="34" charset="-122"/>
                <a:ea typeface="微软雅黑" panose="020B0503020204020204" pitchFamily="34" charset="-122"/>
              </a:rPr>
              <a:t>ArcGIS Server</a:t>
            </a:r>
            <a:r>
              <a:rPr lang="zh-CN" altLang="en-US" sz="2400" dirty="0">
                <a:solidFill>
                  <a:srgbClr val="000000"/>
                </a:solidFill>
                <a:latin typeface="微软雅黑" panose="020B0503020204020204" pitchFamily="34" charset="-122"/>
                <a:ea typeface="微软雅黑" panose="020B0503020204020204" pitchFamily="34" charset="-122"/>
              </a:rPr>
              <a:t>发布地图服务</a:t>
            </a:r>
            <a:endParaRPr lang="en-US" altLang="zh-CN" sz="2400" dirty="0">
              <a:solidFill>
                <a:srgbClr val="000000"/>
              </a:solidFill>
              <a:latin typeface="微软雅黑" panose="020B0503020204020204" pitchFamily="34" charset="-122"/>
              <a:ea typeface="微软雅黑" panose="020B0503020204020204" pitchFamily="34" charset="-122"/>
            </a:endParaRPr>
          </a:p>
          <a:p>
            <a:pPr marL="457200" indent="-457200" algn="just">
              <a:lnSpc>
                <a:spcPct val="250000"/>
              </a:lnSpc>
              <a:buFont typeface="+mj-lt"/>
              <a:buAutoNum type="arabicPeriod"/>
            </a:pPr>
            <a:r>
              <a:rPr lang="en-US" altLang="zh-CN" sz="2400" b="1" dirty="0">
                <a:solidFill>
                  <a:srgbClr val="C00000"/>
                </a:solidFill>
                <a:latin typeface="微软雅黑" panose="020B0503020204020204" pitchFamily="34" charset="-122"/>
                <a:ea typeface="微软雅黑" panose="020B0503020204020204" pitchFamily="34" charset="-122"/>
              </a:rPr>
              <a:t>ArcGIS Server</a:t>
            </a:r>
            <a:r>
              <a:rPr lang="zh-CN" altLang="en-US" sz="2400" b="1" dirty="0">
                <a:solidFill>
                  <a:srgbClr val="C00000"/>
                </a:solidFill>
                <a:latin typeface="微软雅黑" panose="020B0503020204020204" pitchFamily="34" charset="-122"/>
                <a:ea typeface="微软雅黑" panose="020B0503020204020204" pitchFamily="34" charset="-122"/>
              </a:rPr>
              <a:t>地图服务应用</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95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B110-7AEF-4D4B-A902-FA50EF71BEB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6.4 ArcGIS Server</a:t>
            </a:r>
            <a:r>
              <a:rPr lang="zh-CN" altLang="en-US" dirty="0">
                <a:latin typeface="微软雅黑" panose="020B0503020204020204" pitchFamily="34" charset="-122"/>
                <a:ea typeface="微软雅黑" panose="020B0503020204020204" pitchFamily="34" charset="-122"/>
              </a:rPr>
              <a:t>地图服务应用</a:t>
            </a:r>
          </a:p>
        </p:txBody>
      </p:sp>
      <p:sp>
        <p:nvSpPr>
          <p:cNvPr id="5" name="内容占位符 2">
            <a:extLst>
              <a:ext uri="{FF2B5EF4-FFF2-40B4-BE49-F238E27FC236}">
                <a16:creationId xmlns:a16="http://schemas.microsoft.com/office/drawing/2014/main" id="{8CF74F36-7CA4-4C4D-B72A-4B3436F60D3D}"/>
              </a:ext>
            </a:extLst>
          </p:cNvPr>
          <p:cNvSpPr>
            <a:spLocks noGrp="1"/>
          </p:cNvSpPr>
          <p:nvPr>
            <p:ph idx="1"/>
          </p:nvPr>
        </p:nvSpPr>
        <p:spPr>
          <a:xfrm>
            <a:off x="277813" y="1341000"/>
            <a:ext cx="8542187" cy="1872000"/>
          </a:xfrm>
        </p:spPr>
        <p:txBody>
          <a:bodyPr/>
          <a:lstStyle/>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示例</a:t>
            </a:r>
            <a:r>
              <a:rPr lang="en-US" altLang="zh-CN" sz="2000" dirty="0">
                <a:latin typeface="微软雅黑" panose="020B0503020204020204" pitchFamily="34" charset="-122"/>
                <a:ea typeface="微软雅黑" panose="020B0503020204020204" pitchFamily="34" charset="-122"/>
              </a:rPr>
              <a:t>6-1</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ArcMap</a:t>
            </a:r>
            <a:r>
              <a:rPr lang="zh-CN" altLang="en-US" sz="2000" dirty="0">
                <a:latin typeface="微软雅黑" panose="020B0503020204020204" pitchFamily="34" charset="-122"/>
                <a:ea typeface="微软雅黑" panose="020B0503020204020204" pitchFamily="34" charset="-122"/>
              </a:rPr>
              <a:t>中显示发布的地图</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示例</a:t>
            </a:r>
            <a:r>
              <a:rPr lang="en-US" altLang="zh-CN" sz="2000" dirty="0">
                <a:latin typeface="微软雅黑" panose="020B0503020204020204" pitchFamily="34" charset="-122"/>
                <a:ea typeface="微软雅黑" panose="020B0503020204020204" pitchFamily="34" charset="-122"/>
              </a:rPr>
              <a:t>6-2</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ArcGIS API</a:t>
            </a:r>
            <a:r>
              <a:rPr lang="zh-CN" altLang="en-US" sz="2000" dirty="0">
                <a:latin typeface="微软雅黑" panose="020B0503020204020204" pitchFamily="34" charset="-122"/>
                <a:ea typeface="微软雅黑" panose="020B0503020204020204" pitchFamily="34" charset="-122"/>
              </a:rPr>
              <a:t>或</a:t>
            </a:r>
            <a:r>
              <a:rPr lang="en-US" altLang="zh-CN" sz="2000" dirty="0" err="1">
                <a:latin typeface="微软雅黑" panose="020B0503020204020204" pitchFamily="34" charset="-122"/>
                <a:ea typeface="微软雅黑" panose="020B0503020204020204" pitchFamily="34" charset="-122"/>
              </a:rPr>
              <a:t>Openlayers</a:t>
            </a:r>
            <a:r>
              <a:rPr lang="zh-CN" altLang="en-US" sz="2000" dirty="0">
                <a:latin typeface="微软雅黑" panose="020B0503020204020204" pitchFamily="34" charset="-122"/>
                <a:ea typeface="微软雅黑" panose="020B0503020204020204" pitchFamily="34" charset="-122"/>
              </a:rPr>
              <a:t>中显示发布的地图</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示例</a:t>
            </a:r>
            <a:r>
              <a:rPr lang="en-US" altLang="zh-CN" sz="2000" dirty="0">
                <a:latin typeface="微软雅黑" panose="020B0503020204020204" pitchFamily="34" charset="-122"/>
                <a:ea typeface="微软雅黑" panose="020B0503020204020204" pitchFamily="34" charset="-122"/>
              </a:rPr>
              <a:t>6-3</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ArcGIS Rest API</a:t>
            </a:r>
            <a:endParaRPr lang="zh-CN" altLang="en-US" sz="2000" dirty="0">
              <a:latin typeface="微软雅黑" panose="020B0503020204020204" pitchFamily="34" charset="-122"/>
              <a:ea typeface="微软雅黑" panose="020B0503020204020204" pitchFamily="34" charset="-122"/>
            </a:endParaRPr>
          </a:p>
          <a:p>
            <a:pPr marL="0" indent="0">
              <a:buNone/>
            </a:pPr>
            <a:endParaRPr lang="zh-CN" altLang="en-US"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7685827"/>
      </p:ext>
    </p:extLst>
  </p:cSld>
  <p:clrMapOvr>
    <a:masterClrMapping/>
  </p:clrMapOvr>
</p:sld>
</file>

<file path=ppt/theme/theme1.xml><?xml version="1.0" encoding="utf-8"?>
<a:theme xmlns:a="http://schemas.openxmlformats.org/drawingml/2006/main" name="lecture_template_0999ipao">
  <a:themeElements>
    <a:clrScheme name="">
      <a:dk1>
        <a:srgbClr val="3E0087"/>
      </a:dk1>
      <a:lt1>
        <a:srgbClr val="FFFFFF"/>
      </a:lt1>
      <a:dk2>
        <a:srgbClr val="7D00FF"/>
      </a:dk2>
      <a:lt2>
        <a:srgbClr val="919191"/>
      </a:lt2>
      <a:accent1>
        <a:srgbClr val="FAFD00"/>
      </a:accent1>
      <a:accent2>
        <a:srgbClr val="00A800"/>
      </a:accent2>
      <a:accent3>
        <a:srgbClr val="FFFFFF"/>
      </a:accent3>
      <a:accent4>
        <a:srgbClr val="340072"/>
      </a:accent4>
      <a:accent5>
        <a:srgbClr val="FCFEAA"/>
      </a:accent5>
      <a:accent6>
        <a:srgbClr val="009800"/>
      </a:accent6>
      <a:hlink>
        <a:srgbClr val="FC0128"/>
      </a:hlink>
      <a:folHlink>
        <a:srgbClr val="3365FB"/>
      </a:folHlink>
    </a:clrScheme>
    <a:fontScheme name="lecture_template_0999ipa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cture_template_0999ipa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_template_0999ipa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cture_template_0999ipa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_template_0999ipa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_template_0999ipa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_template_0999ipa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cture_template_0999ipa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185</Words>
  <Application>Microsoft Office PowerPoint</Application>
  <PresentationFormat>全屏显示(4:3)</PresentationFormat>
  <Paragraphs>28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vt:i4>
      </vt:variant>
    </vt:vector>
  </HeadingPairs>
  <TitlesOfParts>
    <vt:vector size="16" baseType="lpstr">
      <vt:lpstr>等线</vt:lpstr>
      <vt:lpstr>等线 Light</vt:lpstr>
      <vt:lpstr>微软雅黑</vt:lpstr>
      <vt:lpstr>Arial</vt:lpstr>
      <vt:lpstr>Tahoma</vt:lpstr>
      <vt:lpstr>Times New Roman</vt:lpstr>
      <vt:lpstr>Wingdings</vt:lpstr>
      <vt:lpstr>lecture_template_0999ipao</vt:lpstr>
      <vt:lpstr>自定义设计方案</vt:lpstr>
      <vt:lpstr>PowerPoint 演示文稿</vt:lpstr>
      <vt:lpstr>课程提纲</vt:lpstr>
      <vt:lpstr>6.1 ArcGIS Server简介</vt:lpstr>
      <vt:lpstr>课程提纲</vt:lpstr>
      <vt:lpstr>课程提纲</vt:lpstr>
      <vt:lpstr>课程提纲</vt:lpstr>
      <vt:lpstr>6.4 ArcGIS Server地图服务应用</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hlz</dc:creator>
  <cp:lastModifiedBy>Jianfeng Zhu</cp:lastModifiedBy>
  <cp:revision>350</cp:revision>
  <dcterms:created xsi:type="dcterms:W3CDTF">2019-08-25T12:07:06Z</dcterms:created>
  <dcterms:modified xsi:type="dcterms:W3CDTF">2022-05-16T09:25:54Z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