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7" r:id="rId21"/>
    <p:sldId id="274" r:id="rId22"/>
    <p:sldId id="275" r:id="rId23"/>
    <p:sldId id="278" r:id="rId24"/>
    <p:sldId id="27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9360" autoAdjust="0"/>
  </p:normalViewPr>
  <p:slideViewPr>
    <p:cSldViewPr snapToGrid="0">
      <p:cViewPr varScale="1">
        <p:scale>
          <a:sx n="102" d="100"/>
          <a:sy n="102" d="100"/>
        </p:scale>
        <p:origin x="-1200"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794C22-CEC7-467D-92A1-000A1CA07FF0}" type="doc">
      <dgm:prSet loTypeId="urn:microsoft.com/office/officeart/2005/8/layout/hierarchy2" loCatId="hierarchy" qsTypeId="urn:microsoft.com/office/officeart/2005/8/quickstyle/simple5" qsCatId="simple" csTypeId="urn:microsoft.com/office/officeart/2005/8/colors/colorful3" csCatId="colorful" phldr="1"/>
      <dgm:spPr/>
      <dgm:t>
        <a:bodyPr/>
        <a:lstStyle/>
        <a:p>
          <a:endParaRPr lang="zh-CN" altLang="en-US"/>
        </a:p>
      </dgm:t>
    </dgm:pt>
    <dgm:pt modelId="{9D152C7D-645A-433A-A1F3-1E9B411AC1F4}">
      <dgm:prSet phldrT="[文本]"/>
      <dgm:spPr/>
      <dgm:t>
        <a:bodyPr/>
        <a:lstStyle/>
        <a:p>
          <a:r>
            <a:rPr lang="zh-CN" altLang="en-US" smtClean="0"/>
            <a:t>系统算</a:t>
          </a:r>
          <a:r>
            <a:rPr lang="zh-CN" altLang="en-US" dirty="0" smtClean="0"/>
            <a:t>机</a:t>
          </a:r>
          <a:endParaRPr lang="zh-CN" altLang="en-US" dirty="0"/>
        </a:p>
      </dgm:t>
    </dgm:pt>
    <dgm:pt modelId="{757788CF-B653-4B5C-8D96-E632F14EB680}" type="parTrans" cxnId="{59DD9876-4D56-46CD-9627-9B61AFC53744}">
      <dgm:prSet/>
      <dgm:spPr/>
      <dgm:t>
        <a:bodyPr/>
        <a:lstStyle/>
        <a:p>
          <a:endParaRPr lang="zh-CN" altLang="en-US"/>
        </a:p>
      </dgm:t>
    </dgm:pt>
    <dgm:pt modelId="{B3344B19-0CFB-446A-BEB5-95F8456D61B9}" type="sibTrans" cxnId="{59DD9876-4D56-46CD-9627-9B61AFC53744}">
      <dgm:prSet/>
      <dgm:spPr/>
      <dgm:t>
        <a:bodyPr/>
        <a:lstStyle/>
        <a:p>
          <a:endParaRPr lang="zh-CN" altLang="en-US"/>
        </a:p>
      </dgm:t>
    </dgm:pt>
    <dgm:pt modelId="{662906F7-7860-4658-97CC-72E683443548}">
      <dgm:prSet phldrT="[文本]"/>
      <dgm:spPr/>
      <dgm:t>
        <a:bodyPr/>
        <a:lstStyle/>
        <a:p>
          <a:r>
            <a:rPr lang="zh-CN" altLang="en-US" smtClean="0"/>
            <a:t>软件系统</a:t>
          </a:r>
          <a:endParaRPr lang="zh-CN" altLang="en-US" dirty="0"/>
        </a:p>
      </dgm:t>
    </dgm:pt>
    <dgm:pt modelId="{15D87BAE-DA94-4B79-9C3F-82471D572CCA}" type="parTrans" cxnId="{D9C8B165-080C-4B07-8672-C92C44E7E249}">
      <dgm:prSet/>
      <dgm:spPr/>
      <dgm:t>
        <a:bodyPr/>
        <a:lstStyle/>
        <a:p>
          <a:endParaRPr lang="zh-CN" altLang="en-US"/>
        </a:p>
      </dgm:t>
    </dgm:pt>
    <dgm:pt modelId="{A8F1B8EB-DF67-4520-8F89-3BA35097A2B4}" type="sibTrans" cxnId="{D9C8B165-080C-4B07-8672-C92C44E7E249}">
      <dgm:prSet/>
      <dgm:spPr/>
      <dgm:t>
        <a:bodyPr/>
        <a:lstStyle/>
        <a:p>
          <a:endParaRPr lang="zh-CN" altLang="en-US"/>
        </a:p>
      </dgm:t>
    </dgm:pt>
    <dgm:pt modelId="{983347F1-4F2E-4634-BEE7-07BBF980E3CF}">
      <dgm:prSet phldrT="[文本]"/>
      <dgm:spPr/>
      <dgm:t>
        <a:bodyPr/>
        <a:lstStyle/>
        <a:p>
          <a:r>
            <a:rPr lang="zh-CN" altLang="en-US" dirty="0" smtClean="0"/>
            <a:t>硬件系统</a:t>
          </a:r>
          <a:endParaRPr lang="zh-CN" altLang="en-US" dirty="0"/>
        </a:p>
      </dgm:t>
    </dgm:pt>
    <dgm:pt modelId="{EEDFEE03-8139-428A-AD32-BE2B2504A0B5}" type="parTrans" cxnId="{BF1F338B-477A-4CBD-8BF1-6174DD352CF2}">
      <dgm:prSet/>
      <dgm:spPr/>
      <dgm:t>
        <a:bodyPr/>
        <a:lstStyle/>
        <a:p>
          <a:endParaRPr lang="zh-CN" altLang="en-US"/>
        </a:p>
      </dgm:t>
    </dgm:pt>
    <dgm:pt modelId="{00E470D1-726B-4CB4-81EE-7BAD75F3DFA5}" type="sibTrans" cxnId="{BF1F338B-477A-4CBD-8BF1-6174DD352CF2}">
      <dgm:prSet/>
      <dgm:spPr/>
      <dgm:t>
        <a:bodyPr/>
        <a:lstStyle/>
        <a:p>
          <a:endParaRPr lang="zh-CN" altLang="en-US"/>
        </a:p>
      </dgm:t>
    </dgm:pt>
    <dgm:pt modelId="{747D32E2-F12E-4529-9A7D-F82A550C1589}">
      <dgm:prSet phldrT="[文本]"/>
      <dgm:spPr/>
      <dgm:t>
        <a:bodyPr/>
        <a:lstStyle/>
        <a:p>
          <a:r>
            <a:rPr lang="zh-CN" altLang="en-US" dirty="0" smtClean="0"/>
            <a:t>操作系统（</a:t>
          </a:r>
          <a:r>
            <a:rPr lang="en-US" altLang="zh-CN" dirty="0" smtClean="0"/>
            <a:t>windows</a:t>
          </a:r>
          <a:r>
            <a:rPr lang="zh-CN" altLang="en-US" dirty="0" smtClean="0"/>
            <a:t>、</a:t>
          </a:r>
          <a:r>
            <a:rPr lang="en-US" altLang="zh-CN" dirty="0" err="1" smtClean="0"/>
            <a:t>linux</a:t>
          </a:r>
          <a:r>
            <a:rPr lang="zh-CN" altLang="en-US" dirty="0" smtClean="0"/>
            <a:t>、</a:t>
          </a:r>
          <a:r>
            <a:rPr lang="en-US" altLang="zh-CN" dirty="0" smtClean="0"/>
            <a:t>mac</a:t>
          </a:r>
          <a:r>
            <a:rPr lang="zh-CN" altLang="en-US" dirty="0" smtClean="0"/>
            <a:t>）</a:t>
          </a:r>
          <a:endParaRPr lang="zh-CN" altLang="en-US" dirty="0"/>
        </a:p>
      </dgm:t>
    </dgm:pt>
    <dgm:pt modelId="{57377FB3-7069-4F10-B8EB-BCD3F5ED20AF}" type="parTrans" cxnId="{7A276876-25BE-4B87-B131-53D49D4E3CE5}">
      <dgm:prSet/>
      <dgm:spPr/>
      <dgm:t>
        <a:bodyPr/>
        <a:lstStyle/>
        <a:p>
          <a:endParaRPr lang="zh-CN" altLang="en-US"/>
        </a:p>
      </dgm:t>
    </dgm:pt>
    <dgm:pt modelId="{D239531E-9D5A-4FEA-8BBA-94EDF6399D71}" type="sibTrans" cxnId="{7A276876-25BE-4B87-B131-53D49D4E3CE5}">
      <dgm:prSet/>
      <dgm:spPr/>
      <dgm:t>
        <a:bodyPr/>
        <a:lstStyle/>
        <a:p>
          <a:endParaRPr lang="zh-CN" altLang="en-US"/>
        </a:p>
      </dgm:t>
    </dgm:pt>
    <dgm:pt modelId="{D6542981-2300-4596-8EBB-2C4F6176297F}">
      <dgm:prSet phldrT="[文本]"/>
      <dgm:spPr/>
      <dgm:t>
        <a:bodyPr/>
        <a:lstStyle/>
        <a:p>
          <a:r>
            <a:rPr lang="zh-CN" altLang="en-US" dirty="0" smtClean="0">
              <a:solidFill>
                <a:srgbClr val="FF0000"/>
              </a:solidFill>
            </a:rPr>
            <a:t>应用程序（</a:t>
          </a:r>
          <a:r>
            <a:rPr lang="en-US" altLang="zh-CN" dirty="0" smtClean="0">
              <a:solidFill>
                <a:srgbClr val="FF0000"/>
              </a:solidFill>
            </a:rPr>
            <a:t>QQ</a:t>
          </a:r>
          <a:r>
            <a:rPr lang="zh-CN" altLang="en-US" dirty="0" smtClean="0">
              <a:solidFill>
                <a:srgbClr val="FF0000"/>
              </a:solidFill>
            </a:rPr>
            <a:t>、</a:t>
          </a:r>
          <a:r>
            <a:rPr lang="en-US" altLang="zh-CN" dirty="0" smtClean="0">
              <a:solidFill>
                <a:srgbClr val="FF0000"/>
              </a:solidFill>
            </a:rPr>
            <a:t>office</a:t>
          </a:r>
          <a:r>
            <a:rPr lang="zh-CN" altLang="en-US" dirty="0" smtClean="0">
              <a:solidFill>
                <a:srgbClr val="FF0000"/>
              </a:solidFill>
            </a:rPr>
            <a:t>）</a:t>
          </a:r>
          <a:endParaRPr lang="zh-CN" altLang="en-US" dirty="0">
            <a:solidFill>
              <a:srgbClr val="FF0000"/>
            </a:solidFill>
          </a:endParaRPr>
        </a:p>
      </dgm:t>
    </dgm:pt>
    <dgm:pt modelId="{CEB76715-0B00-4878-9138-72452B38A728}" type="parTrans" cxnId="{D7AF7DE4-0828-4BC0-810A-D0DECD05E1FB}">
      <dgm:prSet/>
      <dgm:spPr/>
      <dgm:t>
        <a:bodyPr/>
        <a:lstStyle/>
        <a:p>
          <a:endParaRPr lang="zh-CN" altLang="en-US"/>
        </a:p>
      </dgm:t>
    </dgm:pt>
    <dgm:pt modelId="{B4D724B0-09B1-4417-AA2E-F913E9310CE8}" type="sibTrans" cxnId="{D7AF7DE4-0828-4BC0-810A-D0DECD05E1FB}">
      <dgm:prSet/>
      <dgm:spPr/>
      <dgm:t>
        <a:bodyPr/>
        <a:lstStyle/>
        <a:p>
          <a:endParaRPr lang="zh-CN" altLang="en-US"/>
        </a:p>
      </dgm:t>
    </dgm:pt>
    <dgm:pt modelId="{DB2550E4-DD85-4DE2-B3CA-149DCF0FE201}">
      <dgm:prSet phldrT="[文本]"/>
      <dgm:spPr/>
      <dgm:t>
        <a:bodyPr/>
        <a:lstStyle/>
        <a:p>
          <a:r>
            <a:rPr lang="zh-CN" altLang="en-US" dirty="0" smtClean="0"/>
            <a:t>主机</a:t>
          </a:r>
          <a:endParaRPr lang="zh-CN" altLang="en-US" dirty="0"/>
        </a:p>
      </dgm:t>
    </dgm:pt>
    <dgm:pt modelId="{8E843FB8-0E12-4B69-92A9-763BB6A79572}" type="parTrans" cxnId="{9F2FB989-DD64-4200-8128-ED912F0A1DED}">
      <dgm:prSet/>
      <dgm:spPr/>
      <dgm:t>
        <a:bodyPr/>
        <a:lstStyle/>
        <a:p>
          <a:endParaRPr lang="zh-CN" altLang="en-US"/>
        </a:p>
      </dgm:t>
    </dgm:pt>
    <dgm:pt modelId="{F53F7BDA-9C77-4A40-B7F8-ADCFA7397520}" type="sibTrans" cxnId="{9F2FB989-DD64-4200-8128-ED912F0A1DED}">
      <dgm:prSet/>
      <dgm:spPr/>
      <dgm:t>
        <a:bodyPr/>
        <a:lstStyle/>
        <a:p>
          <a:endParaRPr lang="zh-CN" altLang="en-US"/>
        </a:p>
      </dgm:t>
    </dgm:pt>
    <dgm:pt modelId="{088A9A1B-1F96-4F86-8BB5-02498FCA9570}">
      <dgm:prSet phldrT="[文本]"/>
      <dgm:spPr/>
      <dgm:t>
        <a:bodyPr/>
        <a:lstStyle/>
        <a:p>
          <a:r>
            <a:rPr lang="zh-CN" altLang="en-US" dirty="0" smtClean="0"/>
            <a:t>外设（键盘、鼠标，显示器）</a:t>
          </a:r>
          <a:endParaRPr lang="zh-CN" altLang="en-US" dirty="0"/>
        </a:p>
      </dgm:t>
    </dgm:pt>
    <dgm:pt modelId="{FE6C1A06-3067-4E84-B17F-844AAE1A3E31}" type="parTrans" cxnId="{8270831A-08FD-44D9-8C42-1B27296F3B59}">
      <dgm:prSet/>
      <dgm:spPr/>
      <dgm:t>
        <a:bodyPr/>
        <a:lstStyle/>
        <a:p>
          <a:endParaRPr lang="zh-CN" altLang="en-US"/>
        </a:p>
      </dgm:t>
    </dgm:pt>
    <dgm:pt modelId="{E22C0660-2E5A-4A71-A589-CE78BF88619C}" type="sibTrans" cxnId="{8270831A-08FD-44D9-8C42-1B27296F3B59}">
      <dgm:prSet/>
      <dgm:spPr/>
      <dgm:t>
        <a:bodyPr/>
        <a:lstStyle/>
        <a:p>
          <a:endParaRPr lang="zh-CN" altLang="en-US"/>
        </a:p>
      </dgm:t>
    </dgm:pt>
    <dgm:pt modelId="{11C8FCFF-03C8-4C3F-A726-89EFAECA8821}" type="pres">
      <dgm:prSet presAssocID="{AB794C22-CEC7-467D-92A1-000A1CA07FF0}" presName="diagram" presStyleCnt="0">
        <dgm:presLayoutVars>
          <dgm:chPref val="1"/>
          <dgm:dir/>
          <dgm:animOne val="branch"/>
          <dgm:animLvl val="lvl"/>
          <dgm:resizeHandles val="exact"/>
        </dgm:presLayoutVars>
      </dgm:prSet>
      <dgm:spPr/>
      <dgm:t>
        <a:bodyPr/>
        <a:lstStyle/>
        <a:p>
          <a:endParaRPr lang="zh-CN" altLang="en-US"/>
        </a:p>
      </dgm:t>
    </dgm:pt>
    <dgm:pt modelId="{FEBE4717-30BD-4BB5-A71A-E4D80142F41D}" type="pres">
      <dgm:prSet presAssocID="{9D152C7D-645A-433A-A1F3-1E9B411AC1F4}" presName="root1" presStyleCnt="0"/>
      <dgm:spPr/>
    </dgm:pt>
    <dgm:pt modelId="{62317345-719D-4435-8A6D-D21E52B7FB7C}" type="pres">
      <dgm:prSet presAssocID="{9D152C7D-645A-433A-A1F3-1E9B411AC1F4}" presName="LevelOneTextNode" presStyleLbl="node0" presStyleIdx="0" presStyleCnt="1">
        <dgm:presLayoutVars>
          <dgm:chPref val="3"/>
        </dgm:presLayoutVars>
      </dgm:prSet>
      <dgm:spPr/>
      <dgm:t>
        <a:bodyPr/>
        <a:lstStyle/>
        <a:p>
          <a:endParaRPr lang="zh-CN" altLang="en-US"/>
        </a:p>
      </dgm:t>
    </dgm:pt>
    <dgm:pt modelId="{A1819FC4-E790-455A-804D-0B85059A365A}" type="pres">
      <dgm:prSet presAssocID="{9D152C7D-645A-433A-A1F3-1E9B411AC1F4}" presName="level2hierChild" presStyleCnt="0"/>
      <dgm:spPr/>
    </dgm:pt>
    <dgm:pt modelId="{51085D85-5909-46F2-9AC2-FE3E2AC4B585}" type="pres">
      <dgm:prSet presAssocID="{15D87BAE-DA94-4B79-9C3F-82471D572CCA}" presName="conn2-1" presStyleLbl="parChTrans1D2" presStyleIdx="0" presStyleCnt="2"/>
      <dgm:spPr/>
      <dgm:t>
        <a:bodyPr/>
        <a:lstStyle/>
        <a:p>
          <a:endParaRPr lang="zh-CN" altLang="en-US"/>
        </a:p>
      </dgm:t>
    </dgm:pt>
    <dgm:pt modelId="{F953F3D4-BFF8-458A-8DFC-E13FC9131ED9}" type="pres">
      <dgm:prSet presAssocID="{15D87BAE-DA94-4B79-9C3F-82471D572CCA}" presName="connTx" presStyleLbl="parChTrans1D2" presStyleIdx="0" presStyleCnt="2"/>
      <dgm:spPr/>
      <dgm:t>
        <a:bodyPr/>
        <a:lstStyle/>
        <a:p>
          <a:endParaRPr lang="zh-CN" altLang="en-US"/>
        </a:p>
      </dgm:t>
    </dgm:pt>
    <dgm:pt modelId="{4454B69A-EA8A-47DF-B94C-A190918A9F53}" type="pres">
      <dgm:prSet presAssocID="{662906F7-7860-4658-97CC-72E683443548}" presName="root2" presStyleCnt="0"/>
      <dgm:spPr/>
    </dgm:pt>
    <dgm:pt modelId="{3E4E9205-6A3B-4D82-9015-CAED8D7D4332}" type="pres">
      <dgm:prSet presAssocID="{662906F7-7860-4658-97CC-72E683443548}" presName="LevelTwoTextNode" presStyleLbl="node2" presStyleIdx="0" presStyleCnt="2">
        <dgm:presLayoutVars>
          <dgm:chPref val="3"/>
        </dgm:presLayoutVars>
      </dgm:prSet>
      <dgm:spPr/>
      <dgm:t>
        <a:bodyPr/>
        <a:lstStyle/>
        <a:p>
          <a:endParaRPr lang="zh-CN" altLang="en-US"/>
        </a:p>
      </dgm:t>
    </dgm:pt>
    <dgm:pt modelId="{AF13FEC3-8FF2-4078-91D3-BC7EAA73D394}" type="pres">
      <dgm:prSet presAssocID="{662906F7-7860-4658-97CC-72E683443548}" presName="level3hierChild" presStyleCnt="0"/>
      <dgm:spPr/>
    </dgm:pt>
    <dgm:pt modelId="{96A42B45-ECCD-45DC-9B83-7992CCDE00DA}" type="pres">
      <dgm:prSet presAssocID="{57377FB3-7069-4F10-B8EB-BCD3F5ED20AF}" presName="conn2-1" presStyleLbl="parChTrans1D3" presStyleIdx="0" presStyleCnt="4"/>
      <dgm:spPr/>
      <dgm:t>
        <a:bodyPr/>
        <a:lstStyle/>
        <a:p>
          <a:endParaRPr lang="zh-CN" altLang="en-US"/>
        </a:p>
      </dgm:t>
    </dgm:pt>
    <dgm:pt modelId="{ADED4E3F-B435-44F3-90D9-A7BF6D02F644}" type="pres">
      <dgm:prSet presAssocID="{57377FB3-7069-4F10-B8EB-BCD3F5ED20AF}" presName="connTx" presStyleLbl="parChTrans1D3" presStyleIdx="0" presStyleCnt="4"/>
      <dgm:spPr/>
      <dgm:t>
        <a:bodyPr/>
        <a:lstStyle/>
        <a:p>
          <a:endParaRPr lang="zh-CN" altLang="en-US"/>
        </a:p>
      </dgm:t>
    </dgm:pt>
    <dgm:pt modelId="{80079E13-EA9B-433E-BDC0-2F600C8BA010}" type="pres">
      <dgm:prSet presAssocID="{747D32E2-F12E-4529-9A7D-F82A550C1589}" presName="root2" presStyleCnt="0"/>
      <dgm:spPr/>
    </dgm:pt>
    <dgm:pt modelId="{0E5CFC7B-38D9-458C-810A-089495583864}" type="pres">
      <dgm:prSet presAssocID="{747D32E2-F12E-4529-9A7D-F82A550C1589}" presName="LevelTwoTextNode" presStyleLbl="node3" presStyleIdx="0" presStyleCnt="4">
        <dgm:presLayoutVars>
          <dgm:chPref val="3"/>
        </dgm:presLayoutVars>
      </dgm:prSet>
      <dgm:spPr/>
      <dgm:t>
        <a:bodyPr/>
        <a:lstStyle/>
        <a:p>
          <a:endParaRPr lang="zh-CN" altLang="en-US"/>
        </a:p>
      </dgm:t>
    </dgm:pt>
    <dgm:pt modelId="{48FDFA7F-1563-47F3-87C8-57276C9896A8}" type="pres">
      <dgm:prSet presAssocID="{747D32E2-F12E-4529-9A7D-F82A550C1589}" presName="level3hierChild" presStyleCnt="0"/>
      <dgm:spPr/>
    </dgm:pt>
    <dgm:pt modelId="{69AA1D52-878B-4728-96E1-D8266D1B2013}" type="pres">
      <dgm:prSet presAssocID="{CEB76715-0B00-4878-9138-72452B38A728}" presName="conn2-1" presStyleLbl="parChTrans1D3" presStyleIdx="1" presStyleCnt="4"/>
      <dgm:spPr/>
      <dgm:t>
        <a:bodyPr/>
        <a:lstStyle/>
        <a:p>
          <a:endParaRPr lang="zh-CN" altLang="en-US"/>
        </a:p>
      </dgm:t>
    </dgm:pt>
    <dgm:pt modelId="{93AE9E3A-2A42-4A5D-B0A7-77DE7887660B}" type="pres">
      <dgm:prSet presAssocID="{CEB76715-0B00-4878-9138-72452B38A728}" presName="connTx" presStyleLbl="parChTrans1D3" presStyleIdx="1" presStyleCnt="4"/>
      <dgm:spPr/>
      <dgm:t>
        <a:bodyPr/>
        <a:lstStyle/>
        <a:p>
          <a:endParaRPr lang="zh-CN" altLang="en-US"/>
        </a:p>
      </dgm:t>
    </dgm:pt>
    <dgm:pt modelId="{2DBBCF1B-0C3E-41F6-8970-5E9F1E120DE0}" type="pres">
      <dgm:prSet presAssocID="{D6542981-2300-4596-8EBB-2C4F6176297F}" presName="root2" presStyleCnt="0"/>
      <dgm:spPr/>
    </dgm:pt>
    <dgm:pt modelId="{C8E9076F-AF39-481C-9FBC-5997B8A7DD06}" type="pres">
      <dgm:prSet presAssocID="{D6542981-2300-4596-8EBB-2C4F6176297F}" presName="LevelTwoTextNode" presStyleLbl="node3" presStyleIdx="1" presStyleCnt="4">
        <dgm:presLayoutVars>
          <dgm:chPref val="3"/>
        </dgm:presLayoutVars>
      </dgm:prSet>
      <dgm:spPr/>
      <dgm:t>
        <a:bodyPr/>
        <a:lstStyle/>
        <a:p>
          <a:endParaRPr lang="zh-CN" altLang="en-US"/>
        </a:p>
      </dgm:t>
    </dgm:pt>
    <dgm:pt modelId="{8CDEEE89-FE82-46BD-861B-CB1F1EAEF9E7}" type="pres">
      <dgm:prSet presAssocID="{D6542981-2300-4596-8EBB-2C4F6176297F}" presName="level3hierChild" presStyleCnt="0"/>
      <dgm:spPr/>
    </dgm:pt>
    <dgm:pt modelId="{84B50150-EFFB-4AC0-9BFE-1CDBC217A7FD}" type="pres">
      <dgm:prSet presAssocID="{EEDFEE03-8139-428A-AD32-BE2B2504A0B5}" presName="conn2-1" presStyleLbl="parChTrans1D2" presStyleIdx="1" presStyleCnt="2"/>
      <dgm:spPr/>
      <dgm:t>
        <a:bodyPr/>
        <a:lstStyle/>
        <a:p>
          <a:endParaRPr lang="zh-CN" altLang="en-US"/>
        </a:p>
      </dgm:t>
    </dgm:pt>
    <dgm:pt modelId="{B70B95E0-9A45-4A12-87F8-ABFCA0599D20}" type="pres">
      <dgm:prSet presAssocID="{EEDFEE03-8139-428A-AD32-BE2B2504A0B5}" presName="connTx" presStyleLbl="parChTrans1D2" presStyleIdx="1" presStyleCnt="2"/>
      <dgm:spPr/>
      <dgm:t>
        <a:bodyPr/>
        <a:lstStyle/>
        <a:p>
          <a:endParaRPr lang="zh-CN" altLang="en-US"/>
        </a:p>
      </dgm:t>
    </dgm:pt>
    <dgm:pt modelId="{462FF01E-F985-44BA-AB5F-81B2DB24C184}" type="pres">
      <dgm:prSet presAssocID="{983347F1-4F2E-4634-BEE7-07BBF980E3CF}" presName="root2" presStyleCnt="0"/>
      <dgm:spPr/>
    </dgm:pt>
    <dgm:pt modelId="{E2CE54EA-D2E5-41D6-97A9-581F1B1470CB}" type="pres">
      <dgm:prSet presAssocID="{983347F1-4F2E-4634-BEE7-07BBF980E3CF}" presName="LevelTwoTextNode" presStyleLbl="node2" presStyleIdx="1" presStyleCnt="2">
        <dgm:presLayoutVars>
          <dgm:chPref val="3"/>
        </dgm:presLayoutVars>
      </dgm:prSet>
      <dgm:spPr/>
      <dgm:t>
        <a:bodyPr/>
        <a:lstStyle/>
        <a:p>
          <a:endParaRPr lang="zh-CN" altLang="en-US"/>
        </a:p>
      </dgm:t>
    </dgm:pt>
    <dgm:pt modelId="{2DF81E54-8779-4C6A-8F47-B8AABEC8998E}" type="pres">
      <dgm:prSet presAssocID="{983347F1-4F2E-4634-BEE7-07BBF980E3CF}" presName="level3hierChild" presStyleCnt="0"/>
      <dgm:spPr/>
    </dgm:pt>
    <dgm:pt modelId="{EAA106B9-EEEE-46D3-B1E4-EDA465FB9049}" type="pres">
      <dgm:prSet presAssocID="{8E843FB8-0E12-4B69-92A9-763BB6A79572}" presName="conn2-1" presStyleLbl="parChTrans1D3" presStyleIdx="2" presStyleCnt="4"/>
      <dgm:spPr/>
      <dgm:t>
        <a:bodyPr/>
        <a:lstStyle/>
        <a:p>
          <a:endParaRPr lang="zh-CN" altLang="en-US"/>
        </a:p>
      </dgm:t>
    </dgm:pt>
    <dgm:pt modelId="{0F27E45F-2A27-4EE3-B6F5-116187F0CF53}" type="pres">
      <dgm:prSet presAssocID="{8E843FB8-0E12-4B69-92A9-763BB6A79572}" presName="connTx" presStyleLbl="parChTrans1D3" presStyleIdx="2" presStyleCnt="4"/>
      <dgm:spPr/>
      <dgm:t>
        <a:bodyPr/>
        <a:lstStyle/>
        <a:p>
          <a:endParaRPr lang="zh-CN" altLang="en-US"/>
        </a:p>
      </dgm:t>
    </dgm:pt>
    <dgm:pt modelId="{E6CFE03F-E461-42A5-A0BA-A5AFBEF179F9}" type="pres">
      <dgm:prSet presAssocID="{DB2550E4-DD85-4DE2-B3CA-149DCF0FE201}" presName="root2" presStyleCnt="0"/>
      <dgm:spPr/>
    </dgm:pt>
    <dgm:pt modelId="{6547AB8A-1EE4-4603-BB5A-30F5491332EB}" type="pres">
      <dgm:prSet presAssocID="{DB2550E4-DD85-4DE2-B3CA-149DCF0FE201}" presName="LevelTwoTextNode" presStyleLbl="node3" presStyleIdx="2" presStyleCnt="4">
        <dgm:presLayoutVars>
          <dgm:chPref val="3"/>
        </dgm:presLayoutVars>
      </dgm:prSet>
      <dgm:spPr/>
      <dgm:t>
        <a:bodyPr/>
        <a:lstStyle/>
        <a:p>
          <a:endParaRPr lang="zh-CN" altLang="en-US"/>
        </a:p>
      </dgm:t>
    </dgm:pt>
    <dgm:pt modelId="{E23E0B27-D52A-4323-9D69-B170ED40E28E}" type="pres">
      <dgm:prSet presAssocID="{DB2550E4-DD85-4DE2-B3CA-149DCF0FE201}" presName="level3hierChild" presStyleCnt="0"/>
      <dgm:spPr/>
    </dgm:pt>
    <dgm:pt modelId="{378F8DDC-97F4-46D9-A35E-57EB06478E18}" type="pres">
      <dgm:prSet presAssocID="{FE6C1A06-3067-4E84-B17F-844AAE1A3E31}" presName="conn2-1" presStyleLbl="parChTrans1D3" presStyleIdx="3" presStyleCnt="4"/>
      <dgm:spPr/>
      <dgm:t>
        <a:bodyPr/>
        <a:lstStyle/>
        <a:p>
          <a:endParaRPr lang="zh-CN" altLang="en-US"/>
        </a:p>
      </dgm:t>
    </dgm:pt>
    <dgm:pt modelId="{AFC10561-6D86-4ADB-920E-005637CDE321}" type="pres">
      <dgm:prSet presAssocID="{FE6C1A06-3067-4E84-B17F-844AAE1A3E31}" presName="connTx" presStyleLbl="parChTrans1D3" presStyleIdx="3" presStyleCnt="4"/>
      <dgm:spPr/>
      <dgm:t>
        <a:bodyPr/>
        <a:lstStyle/>
        <a:p>
          <a:endParaRPr lang="zh-CN" altLang="en-US"/>
        </a:p>
      </dgm:t>
    </dgm:pt>
    <dgm:pt modelId="{DB6662D1-99AF-407B-ADE9-D29493FB7AB7}" type="pres">
      <dgm:prSet presAssocID="{088A9A1B-1F96-4F86-8BB5-02498FCA9570}" presName="root2" presStyleCnt="0"/>
      <dgm:spPr/>
    </dgm:pt>
    <dgm:pt modelId="{0B269225-6581-4D68-B671-00E2ADA4B8D1}" type="pres">
      <dgm:prSet presAssocID="{088A9A1B-1F96-4F86-8BB5-02498FCA9570}" presName="LevelTwoTextNode" presStyleLbl="node3" presStyleIdx="3" presStyleCnt="4">
        <dgm:presLayoutVars>
          <dgm:chPref val="3"/>
        </dgm:presLayoutVars>
      </dgm:prSet>
      <dgm:spPr/>
      <dgm:t>
        <a:bodyPr/>
        <a:lstStyle/>
        <a:p>
          <a:endParaRPr lang="zh-CN" altLang="en-US"/>
        </a:p>
      </dgm:t>
    </dgm:pt>
    <dgm:pt modelId="{EAC8723D-CF00-4A75-92CF-CFB63E1BC47A}" type="pres">
      <dgm:prSet presAssocID="{088A9A1B-1F96-4F86-8BB5-02498FCA9570}" presName="level3hierChild" presStyleCnt="0"/>
      <dgm:spPr/>
    </dgm:pt>
  </dgm:ptLst>
  <dgm:cxnLst>
    <dgm:cxn modelId="{B114D3C7-FDD7-423E-9F57-9CEF0F7772BC}" type="presOf" srcId="{983347F1-4F2E-4634-BEE7-07BBF980E3CF}" destId="{E2CE54EA-D2E5-41D6-97A9-581F1B1470CB}" srcOrd="0" destOrd="0" presId="urn:microsoft.com/office/officeart/2005/8/layout/hierarchy2"/>
    <dgm:cxn modelId="{E57403E8-3A92-4C04-A0EB-87B8FB17502A}" type="presOf" srcId="{EEDFEE03-8139-428A-AD32-BE2B2504A0B5}" destId="{84B50150-EFFB-4AC0-9BFE-1CDBC217A7FD}" srcOrd="0" destOrd="0" presId="urn:microsoft.com/office/officeart/2005/8/layout/hierarchy2"/>
    <dgm:cxn modelId="{00AA0BE6-C4A1-421C-8212-629C9009EB9A}" type="presOf" srcId="{DB2550E4-DD85-4DE2-B3CA-149DCF0FE201}" destId="{6547AB8A-1EE4-4603-BB5A-30F5491332EB}" srcOrd="0" destOrd="0" presId="urn:microsoft.com/office/officeart/2005/8/layout/hierarchy2"/>
    <dgm:cxn modelId="{9B01FC39-638E-4E46-9059-AD0374746DC7}" type="presOf" srcId="{57377FB3-7069-4F10-B8EB-BCD3F5ED20AF}" destId="{ADED4E3F-B435-44F3-90D9-A7BF6D02F644}" srcOrd="1" destOrd="0" presId="urn:microsoft.com/office/officeart/2005/8/layout/hierarchy2"/>
    <dgm:cxn modelId="{ED1774A2-1B56-4ED1-85F1-0B35C00A4DA1}" type="presOf" srcId="{747D32E2-F12E-4529-9A7D-F82A550C1589}" destId="{0E5CFC7B-38D9-458C-810A-089495583864}" srcOrd="0" destOrd="0" presId="urn:microsoft.com/office/officeart/2005/8/layout/hierarchy2"/>
    <dgm:cxn modelId="{23FF1005-C639-4121-87E7-73835E544450}" type="presOf" srcId="{57377FB3-7069-4F10-B8EB-BCD3F5ED20AF}" destId="{96A42B45-ECCD-45DC-9B83-7992CCDE00DA}" srcOrd="0" destOrd="0" presId="urn:microsoft.com/office/officeart/2005/8/layout/hierarchy2"/>
    <dgm:cxn modelId="{8CB0EB49-5119-4653-B751-91B5E66437A9}" type="presOf" srcId="{D6542981-2300-4596-8EBB-2C4F6176297F}" destId="{C8E9076F-AF39-481C-9FBC-5997B8A7DD06}" srcOrd="0" destOrd="0" presId="urn:microsoft.com/office/officeart/2005/8/layout/hierarchy2"/>
    <dgm:cxn modelId="{BF1F338B-477A-4CBD-8BF1-6174DD352CF2}" srcId="{9D152C7D-645A-433A-A1F3-1E9B411AC1F4}" destId="{983347F1-4F2E-4634-BEE7-07BBF980E3CF}" srcOrd="1" destOrd="0" parTransId="{EEDFEE03-8139-428A-AD32-BE2B2504A0B5}" sibTransId="{00E470D1-726B-4CB4-81EE-7BAD75F3DFA5}"/>
    <dgm:cxn modelId="{F4208311-7C90-4704-AEA2-DA9A4A58CBE4}" type="presOf" srcId="{FE6C1A06-3067-4E84-B17F-844AAE1A3E31}" destId="{378F8DDC-97F4-46D9-A35E-57EB06478E18}" srcOrd="0" destOrd="0" presId="urn:microsoft.com/office/officeart/2005/8/layout/hierarchy2"/>
    <dgm:cxn modelId="{E8B946B5-88B8-44B7-8045-9D1957BACB0E}" type="presOf" srcId="{088A9A1B-1F96-4F86-8BB5-02498FCA9570}" destId="{0B269225-6581-4D68-B671-00E2ADA4B8D1}" srcOrd="0" destOrd="0" presId="urn:microsoft.com/office/officeart/2005/8/layout/hierarchy2"/>
    <dgm:cxn modelId="{9744E371-C79D-408C-9398-FA56FE3EA6CA}" type="presOf" srcId="{CEB76715-0B00-4878-9138-72452B38A728}" destId="{93AE9E3A-2A42-4A5D-B0A7-77DE7887660B}" srcOrd="1" destOrd="0" presId="urn:microsoft.com/office/officeart/2005/8/layout/hierarchy2"/>
    <dgm:cxn modelId="{5B651F89-BB65-4431-990F-04EE273AD921}" type="presOf" srcId="{8E843FB8-0E12-4B69-92A9-763BB6A79572}" destId="{0F27E45F-2A27-4EE3-B6F5-116187F0CF53}" srcOrd="1" destOrd="0" presId="urn:microsoft.com/office/officeart/2005/8/layout/hierarchy2"/>
    <dgm:cxn modelId="{D9C8B165-080C-4B07-8672-C92C44E7E249}" srcId="{9D152C7D-645A-433A-A1F3-1E9B411AC1F4}" destId="{662906F7-7860-4658-97CC-72E683443548}" srcOrd="0" destOrd="0" parTransId="{15D87BAE-DA94-4B79-9C3F-82471D572CCA}" sibTransId="{A8F1B8EB-DF67-4520-8F89-3BA35097A2B4}"/>
    <dgm:cxn modelId="{D39F0C03-6D98-414C-B626-B5A3DAD9E56A}" type="presOf" srcId="{662906F7-7860-4658-97CC-72E683443548}" destId="{3E4E9205-6A3B-4D82-9015-CAED8D7D4332}" srcOrd="0" destOrd="0" presId="urn:microsoft.com/office/officeart/2005/8/layout/hierarchy2"/>
    <dgm:cxn modelId="{5F884489-EB67-49CB-9B20-2D5BA4472500}" type="presOf" srcId="{EEDFEE03-8139-428A-AD32-BE2B2504A0B5}" destId="{B70B95E0-9A45-4A12-87F8-ABFCA0599D20}" srcOrd="1" destOrd="0" presId="urn:microsoft.com/office/officeart/2005/8/layout/hierarchy2"/>
    <dgm:cxn modelId="{AB5DE8A7-DB1F-4E7E-AE47-7902D41E4507}" type="presOf" srcId="{15D87BAE-DA94-4B79-9C3F-82471D572CCA}" destId="{51085D85-5909-46F2-9AC2-FE3E2AC4B585}" srcOrd="0" destOrd="0" presId="urn:microsoft.com/office/officeart/2005/8/layout/hierarchy2"/>
    <dgm:cxn modelId="{0583AA8D-1AB2-4017-910A-2E5231C33EA2}" type="presOf" srcId="{CEB76715-0B00-4878-9138-72452B38A728}" destId="{69AA1D52-878B-4728-96E1-D8266D1B2013}" srcOrd="0" destOrd="0" presId="urn:microsoft.com/office/officeart/2005/8/layout/hierarchy2"/>
    <dgm:cxn modelId="{8270831A-08FD-44D9-8C42-1B27296F3B59}" srcId="{983347F1-4F2E-4634-BEE7-07BBF980E3CF}" destId="{088A9A1B-1F96-4F86-8BB5-02498FCA9570}" srcOrd="1" destOrd="0" parTransId="{FE6C1A06-3067-4E84-B17F-844AAE1A3E31}" sibTransId="{E22C0660-2E5A-4A71-A589-CE78BF88619C}"/>
    <dgm:cxn modelId="{BE4C0510-B8B7-43AA-BA46-04754275D961}" type="presOf" srcId="{8E843FB8-0E12-4B69-92A9-763BB6A79572}" destId="{EAA106B9-EEEE-46D3-B1E4-EDA465FB9049}" srcOrd="0" destOrd="0" presId="urn:microsoft.com/office/officeart/2005/8/layout/hierarchy2"/>
    <dgm:cxn modelId="{92F31C9D-C4C5-482C-961A-BCFD6AD2EDB1}" type="presOf" srcId="{9D152C7D-645A-433A-A1F3-1E9B411AC1F4}" destId="{62317345-719D-4435-8A6D-D21E52B7FB7C}" srcOrd="0" destOrd="0" presId="urn:microsoft.com/office/officeart/2005/8/layout/hierarchy2"/>
    <dgm:cxn modelId="{59DD9876-4D56-46CD-9627-9B61AFC53744}" srcId="{AB794C22-CEC7-467D-92A1-000A1CA07FF0}" destId="{9D152C7D-645A-433A-A1F3-1E9B411AC1F4}" srcOrd="0" destOrd="0" parTransId="{757788CF-B653-4B5C-8D96-E632F14EB680}" sibTransId="{B3344B19-0CFB-446A-BEB5-95F8456D61B9}"/>
    <dgm:cxn modelId="{9F2FB989-DD64-4200-8128-ED912F0A1DED}" srcId="{983347F1-4F2E-4634-BEE7-07BBF980E3CF}" destId="{DB2550E4-DD85-4DE2-B3CA-149DCF0FE201}" srcOrd="0" destOrd="0" parTransId="{8E843FB8-0E12-4B69-92A9-763BB6A79572}" sibTransId="{F53F7BDA-9C77-4A40-B7F8-ADCFA7397520}"/>
    <dgm:cxn modelId="{2B4D90A2-2093-409C-94C2-AE70258B46FC}" type="presOf" srcId="{15D87BAE-DA94-4B79-9C3F-82471D572CCA}" destId="{F953F3D4-BFF8-458A-8DFC-E13FC9131ED9}" srcOrd="1" destOrd="0" presId="urn:microsoft.com/office/officeart/2005/8/layout/hierarchy2"/>
    <dgm:cxn modelId="{F1B2BF83-2576-4BD7-AF5E-4F9CD987B8FF}" type="presOf" srcId="{FE6C1A06-3067-4E84-B17F-844AAE1A3E31}" destId="{AFC10561-6D86-4ADB-920E-005637CDE321}" srcOrd="1" destOrd="0" presId="urn:microsoft.com/office/officeart/2005/8/layout/hierarchy2"/>
    <dgm:cxn modelId="{6A9E302A-4417-4515-8382-EF48384AB2A7}" type="presOf" srcId="{AB794C22-CEC7-467D-92A1-000A1CA07FF0}" destId="{11C8FCFF-03C8-4C3F-A726-89EFAECA8821}" srcOrd="0" destOrd="0" presId="urn:microsoft.com/office/officeart/2005/8/layout/hierarchy2"/>
    <dgm:cxn modelId="{D7AF7DE4-0828-4BC0-810A-D0DECD05E1FB}" srcId="{662906F7-7860-4658-97CC-72E683443548}" destId="{D6542981-2300-4596-8EBB-2C4F6176297F}" srcOrd="1" destOrd="0" parTransId="{CEB76715-0B00-4878-9138-72452B38A728}" sibTransId="{B4D724B0-09B1-4417-AA2E-F913E9310CE8}"/>
    <dgm:cxn modelId="{7A276876-25BE-4B87-B131-53D49D4E3CE5}" srcId="{662906F7-7860-4658-97CC-72E683443548}" destId="{747D32E2-F12E-4529-9A7D-F82A550C1589}" srcOrd="0" destOrd="0" parTransId="{57377FB3-7069-4F10-B8EB-BCD3F5ED20AF}" sibTransId="{D239531E-9D5A-4FEA-8BBA-94EDF6399D71}"/>
    <dgm:cxn modelId="{F75F33E4-E835-4E30-8C85-4806ECF5B115}" type="presParOf" srcId="{11C8FCFF-03C8-4C3F-A726-89EFAECA8821}" destId="{FEBE4717-30BD-4BB5-A71A-E4D80142F41D}" srcOrd="0" destOrd="0" presId="urn:microsoft.com/office/officeart/2005/8/layout/hierarchy2"/>
    <dgm:cxn modelId="{B458ED67-F459-4F27-A076-24A5A3848E21}" type="presParOf" srcId="{FEBE4717-30BD-4BB5-A71A-E4D80142F41D}" destId="{62317345-719D-4435-8A6D-D21E52B7FB7C}" srcOrd="0" destOrd="0" presId="urn:microsoft.com/office/officeart/2005/8/layout/hierarchy2"/>
    <dgm:cxn modelId="{6E304CB6-F9FF-4AD2-8CD8-D5C6F8785480}" type="presParOf" srcId="{FEBE4717-30BD-4BB5-A71A-E4D80142F41D}" destId="{A1819FC4-E790-455A-804D-0B85059A365A}" srcOrd="1" destOrd="0" presId="urn:microsoft.com/office/officeart/2005/8/layout/hierarchy2"/>
    <dgm:cxn modelId="{44FA97A5-8570-4382-9047-36DCB5D1A1CC}" type="presParOf" srcId="{A1819FC4-E790-455A-804D-0B85059A365A}" destId="{51085D85-5909-46F2-9AC2-FE3E2AC4B585}" srcOrd="0" destOrd="0" presId="urn:microsoft.com/office/officeart/2005/8/layout/hierarchy2"/>
    <dgm:cxn modelId="{684B4EC2-8CA4-4E28-BB97-912093D9C813}" type="presParOf" srcId="{51085D85-5909-46F2-9AC2-FE3E2AC4B585}" destId="{F953F3D4-BFF8-458A-8DFC-E13FC9131ED9}" srcOrd="0" destOrd="0" presId="urn:microsoft.com/office/officeart/2005/8/layout/hierarchy2"/>
    <dgm:cxn modelId="{219F05B4-A6D6-41BD-9A72-9A6D9359566F}" type="presParOf" srcId="{A1819FC4-E790-455A-804D-0B85059A365A}" destId="{4454B69A-EA8A-47DF-B94C-A190918A9F53}" srcOrd="1" destOrd="0" presId="urn:microsoft.com/office/officeart/2005/8/layout/hierarchy2"/>
    <dgm:cxn modelId="{A62A1344-6ED2-408A-B42A-2AFF5F568A17}" type="presParOf" srcId="{4454B69A-EA8A-47DF-B94C-A190918A9F53}" destId="{3E4E9205-6A3B-4D82-9015-CAED8D7D4332}" srcOrd="0" destOrd="0" presId="urn:microsoft.com/office/officeart/2005/8/layout/hierarchy2"/>
    <dgm:cxn modelId="{AEC66617-3914-425C-9E37-713A6B95FDCA}" type="presParOf" srcId="{4454B69A-EA8A-47DF-B94C-A190918A9F53}" destId="{AF13FEC3-8FF2-4078-91D3-BC7EAA73D394}" srcOrd="1" destOrd="0" presId="urn:microsoft.com/office/officeart/2005/8/layout/hierarchy2"/>
    <dgm:cxn modelId="{451797FC-8926-4708-902A-C463DB141385}" type="presParOf" srcId="{AF13FEC3-8FF2-4078-91D3-BC7EAA73D394}" destId="{96A42B45-ECCD-45DC-9B83-7992CCDE00DA}" srcOrd="0" destOrd="0" presId="urn:microsoft.com/office/officeart/2005/8/layout/hierarchy2"/>
    <dgm:cxn modelId="{446ADD45-7965-4FD1-A369-DDBEE01AC0D5}" type="presParOf" srcId="{96A42B45-ECCD-45DC-9B83-7992CCDE00DA}" destId="{ADED4E3F-B435-44F3-90D9-A7BF6D02F644}" srcOrd="0" destOrd="0" presId="urn:microsoft.com/office/officeart/2005/8/layout/hierarchy2"/>
    <dgm:cxn modelId="{5BEB2785-08EE-472E-9398-CC8D1AACC3D3}" type="presParOf" srcId="{AF13FEC3-8FF2-4078-91D3-BC7EAA73D394}" destId="{80079E13-EA9B-433E-BDC0-2F600C8BA010}" srcOrd="1" destOrd="0" presId="urn:microsoft.com/office/officeart/2005/8/layout/hierarchy2"/>
    <dgm:cxn modelId="{B9BFD5DB-5665-4511-A679-ECD30555D620}" type="presParOf" srcId="{80079E13-EA9B-433E-BDC0-2F600C8BA010}" destId="{0E5CFC7B-38D9-458C-810A-089495583864}" srcOrd="0" destOrd="0" presId="urn:microsoft.com/office/officeart/2005/8/layout/hierarchy2"/>
    <dgm:cxn modelId="{74E23A09-B747-4314-847E-6FDCCB7644FC}" type="presParOf" srcId="{80079E13-EA9B-433E-BDC0-2F600C8BA010}" destId="{48FDFA7F-1563-47F3-87C8-57276C9896A8}" srcOrd="1" destOrd="0" presId="urn:microsoft.com/office/officeart/2005/8/layout/hierarchy2"/>
    <dgm:cxn modelId="{93DB817D-2877-48AE-991D-CF891ACD856D}" type="presParOf" srcId="{AF13FEC3-8FF2-4078-91D3-BC7EAA73D394}" destId="{69AA1D52-878B-4728-96E1-D8266D1B2013}" srcOrd="2" destOrd="0" presId="urn:microsoft.com/office/officeart/2005/8/layout/hierarchy2"/>
    <dgm:cxn modelId="{16A41EF0-5F2C-4D0C-AA45-3C74D026CE7B}" type="presParOf" srcId="{69AA1D52-878B-4728-96E1-D8266D1B2013}" destId="{93AE9E3A-2A42-4A5D-B0A7-77DE7887660B}" srcOrd="0" destOrd="0" presId="urn:microsoft.com/office/officeart/2005/8/layout/hierarchy2"/>
    <dgm:cxn modelId="{BE968E62-A905-4D47-A86E-35E955515F1E}" type="presParOf" srcId="{AF13FEC3-8FF2-4078-91D3-BC7EAA73D394}" destId="{2DBBCF1B-0C3E-41F6-8970-5E9F1E120DE0}" srcOrd="3" destOrd="0" presId="urn:microsoft.com/office/officeart/2005/8/layout/hierarchy2"/>
    <dgm:cxn modelId="{60AC1D16-4001-4E41-B797-9080CEC9D154}" type="presParOf" srcId="{2DBBCF1B-0C3E-41F6-8970-5E9F1E120DE0}" destId="{C8E9076F-AF39-481C-9FBC-5997B8A7DD06}" srcOrd="0" destOrd="0" presId="urn:microsoft.com/office/officeart/2005/8/layout/hierarchy2"/>
    <dgm:cxn modelId="{96621B23-C367-40CF-9677-6C3B0E2FB0DF}" type="presParOf" srcId="{2DBBCF1B-0C3E-41F6-8970-5E9F1E120DE0}" destId="{8CDEEE89-FE82-46BD-861B-CB1F1EAEF9E7}" srcOrd="1" destOrd="0" presId="urn:microsoft.com/office/officeart/2005/8/layout/hierarchy2"/>
    <dgm:cxn modelId="{0E9AF319-C40B-45CC-A53E-6A4CCF153CC8}" type="presParOf" srcId="{A1819FC4-E790-455A-804D-0B85059A365A}" destId="{84B50150-EFFB-4AC0-9BFE-1CDBC217A7FD}" srcOrd="2" destOrd="0" presId="urn:microsoft.com/office/officeart/2005/8/layout/hierarchy2"/>
    <dgm:cxn modelId="{BA08C433-9722-4B1A-9DF2-F67C192DD6C9}" type="presParOf" srcId="{84B50150-EFFB-4AC0-9BFE-1CDBC217A7FD}" destId="{B70B95E0-9A45-4A12-87F8-ABFCA0599D20}" srcOrd="0" destOrd="0" presId="urn:microsoft.com/office/officeart/2005/8/layout/hierarchy2"/>
    <dgm:cxn modelId="{C612B2D2-35A1-4231-947A-CC78E695577B}" type="presParOf" srcId="{A1819FC4-E790-455A-804D-0B85059A365A}" destId="{462FF01E-F985-44BA-AB5F-81B2DB24C184}" srcOrd="3" destOrd="0" presId="urn:microsoft.com/office/officeart/2005/8/layout/hierarchy2"/>
    <dgm:cxn modelId="{544CEAF9-EE7E-4F76-9473-E5702E0987DC}" type="presParOf" srcId="{462FF01E-F985-44BA-AB5F-81B2DB24C184}" destId="{E2CE54EA-D2E5-41D6-97A9-581F1B1470CB}" srcOrd="0" destOrd="0" presId="urn:microsoft.com/office/officeart/2005/8/layout/hierarchy2"/>
    <dgm:cxn modelId="{AE13F604-2D60-4CA9-A2D1-FACDE231F6D6}" type="presParOf" srcId="{462FF01E-F985-44BA-AB5F-81B2DB24C184}" destId="{2DF81E54-8779-4C6A-8F47-B8AABEC8998E}" srcOrd="1" destOrd="0" presId="urn:microsoft.com/office/officeart/2005/8/layout/hierarchy2"/>
    <dgm:cxn modelId="{6ED005A7-2ED3-49D2-BED8-25A7B8BB76FD}" type="presParOf" srcId="{2DF81E54-8779-4C6A-8F47-B8AABEC8998E}" destId="{EAA106B9-EEEE-46D3-B1E4-EDA465FB9049}" srcOrd="0" destOrd="0" presId="urn:microsoft.com/office/officeart/2005/8/layout/hierarchy2"/>
    <dgm:cxn modelId="{7685FA68-1350-43B8-B6A9-828204AAB2A5}" type="presParOf" srcId="{EAA106B9-EEEE-46D3-B1E4-EDA465FB9049}" destId="{0F27E45F-2A27-4EE3-B6F5-116187F0CF53}" srcOrd="0" destOrd="0" presId="urn:microsoft.com/office/officeart/2005/8/layout/hierarchy2"/>
    <dgm:cxn modelId="{3D337A26-42F0-4EDD-89D3-B1FF53344C1A}" type="presParOf" srcId="{2DF81E54-8779-4C6A-8F47-B8AABEC8998E}" destId="{E6CFE03F-E461-42A5-A0BA-A5AFBEF179F9}" srcOrd="1" destOrd="0" presId="urn:microsoft.com/office/officeart/2005/8/layout/hierarchy2"/>
    <dgm:cxn modelId="{2F595014-F158-4513-8E3B-E6DC046C575C}" type="presParOf" srcId="{E6CFE03F-E461-42A5-A0BA-A5AFBEF179F9}" destId="{6547AB8A-1EE4-4603-BB5A-30F5491332EB}" srcOrd="0" destOrd="0" presId="urn:microsoft.com/office/officeart/2005/8/layout/hierarchy2"/>
    <dgm:cxn modelId="{D4AEB5F9-C16A-4AF7-890C-8069A54AD77F}" type="presParOf" srcId="{E6CFE03F-E461-42A5-A0BA-A5AFBEF179F9}" destId="{E23E0B27-D52A-4323-9D69-B170ED40E28E}" srcOrd="1" destOrd="0" presId="urn:microsoft.com/office/officeart/2005/8/layout/hierarchy2"/>
    <dgm:cxn modelId="{6508DB8C-3137-4C91-9F92-FCD03FB11DB4}" type="presParOf" srcId="{2DF81E54-8779-4C6A-8F47-B8AABEC8998E}" destId="{378F8DDC-97F4-46D9-A35E-57EB06478E18}" srcOrd="2" destOrd="0" presId="urn:microsoft.com/office/officeart/2005/8/layout/hierarchy2"/>
    <dgm:cxn modelId="{194F8ADF-82AA-40F5-A7BA-C55A5E74E8DF}" type="presParOf" srcId="{378F8DDC-97F4-46D9-A35E-57EB06478E18}" destId="{AFC10561-6D86-4ADB-920E-005637CDE321}" srcOrd="0" destOrd="0" presId="urn:microsoft.com/office/officeart/2005/8/layout/hierarchy2"/>
    <dgm:cxn modelId="{04E23A62-5C7F-4ACA-A4DC-B8C977074AC5}" type="presParOf" srcId="{2DF81E54-8779-4C6A-8F47-B8AABEC8998E}" destId="{DB6662D1-99AF-407B-ADE9-D29493FB7AB7}" srcOrd="3" destOrd="0" presId="urn:microsoft.com/office/officeart/2005/8/layout/hierarchy2"/>
    <dgm:cxn modelId="{54DB3EB3-B01D-4B7B-8DCA-538CAEB79295}" type="presParOf" srcId="{DB6662D1-99AF-407B-ADE9-D29493FB7AB7}" destId="{0B269225-6581-4D68-B671-00E2ADA4B8D1}" srcOrd="0" destOrd="0" presId="urn:microsoft.com/office/officeart/2005/8/layout/hierarchy2"/>
    <dgm:cxn modelId="{7BF09337-169D-4C7B-8D1E-5F9E1FF95F04}" type="presParOf" srcId="{DB6662D1-99AF-407B-ADE9-D29493FB7AB7}" destId="{EAC8723D-CF00-4A75-92CF-CFB63E1BC47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17345-719D-4435-8A6D-D21E52B7FB7C}">
      <dsp:nvSpPr>
        <dsp:cNvPr id="0" name=""/>
        <dsp:cNvSpPr/>
      </dsp:nvSpPr>
      <dsp:spPr>
        <a:xfrm>
          <a:off x="1588" y="1652917"/>
          <a:ext cx="1838064" cy="91903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smtClean="0"/>
            <a:t>系统算</a:t>
          </a:r>
          <a:r>
            <a:rPr lang="zh-CN" altLang="en-US" sz="2000" kern="1200" dirty="0" smtClean="0"/>
            <a:t>机</a:t>
          </a:r>
          <a:endParaRPr lang="zh-CN" altLang="en-US" sz="2000" kern="1200" dirty="0"/>
        </a:p>
      </dsp:txBody>
      <dsp:txXfrm>
        <a:off x="28506" y="1679835"/>
        <a:ext cx="1784228" cy="865196"/>
      </dsp:txXfrm>
    </dsp:sp>
    <dsp:sp modelId="{51085D85-5909-46F2-9AC2-FE3E2AC4B585}">
      <dsp:nvSpPr>
        <dsp:cNvPr id="0" name=""/>
        <dsp:cNvSpPr/>
      </dsp:nvSpPr>
      <dsp:spPr>
        <a:xfrm rot="18289469">
          <a:off x="1563532" y="1564412"/>
          <a:ext cx="1287465" cy="39155"/>
        </a:xfrm>
        <a:custGeom>
          <a:avLst/>
          <a:gdLst/>
          <a:ahLst/>
          <a:cxnLst/>
          <a:rect l="0" t="0" r="0" b="0"/>
          <a:pathLst>
            <a:path>
              <a:moveTo>
                <a:pt x="0" y="19577"/>
              </a:moveTo>
              <a:lnTo>
                <a:pt x="1287465" y="1957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75079" y="1551803"/>
        <a:ext cx="64373" cy="64373"/>
      </dsp:txXfrm>
    </dsp:sp>
    <dsp:sp modelId="{3E4E9205-6A3B-4D82-9015-CAED8D7D4332}">
      <dsp:nvSpPr>
        <dsp:cNvPr id="0" name=""/>
        <dsp:cNvSpPr/>
      </dsp:nvSpPr>
      <dsp:spPr>
        <a:xfrm>
          <a:off x="2574878" y="596030"/>
          <a:ext cx="1838064" cy="91903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smtClean="0"/>
            <a:t>软件系统</a:t>
          </a:r>
          <a:endParaRPr lang="zh-CN" altLang="en-US" sz="2000" kern="1200" dirty="0"/>
        </a:p>
      </dsp:txBody>
      <dsp:txXfrm>
        <a:off x="2601796" y="622948"/>
        <a:ext cx="1784228" cy="865196"/>
      </dsp:txXfrm>
    </dsp:sp>
    <dsp:sp modelId="{96A42B45-ECCD-45DC-9B83-7992CCDE00DA}">
      <dsp:nvSpPr>
        <dsp:cNvPr id="0" name=""/>
        <dsp:cNvSpPr/>
      </dsp:nvSpPr>
      <dsp:spPr>
        <a:xfrm rot="19457599">
          <a:off x="4327839" y="771746"/>
          <a:ext cx="905433" cy="39155"/>
        </a:xfrm>
        <a:custGeom>
          <a:avLst/>
          <a:gdLst/>
          <a:ahLst/>
          <a:cxnLst/>
          <a:rect l="0" t="0" r="0" b="0"/>
          <a:pathLst>
            <a:path>
              <a:moveTo>
                <a:pt x="0" y="19577"/>
              </a:moveTo>
              <a:lnTo>
                <a:pt x="905433" y="195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757920" y="768688"/>
        <a:ext cx="45271" cy="45271"/>
      </dsp:txXfrm>
    </dsp:sp>
    <dsp:sp modelId="{0E5CFC7B-38D9-458C-810A-089495583864}">
      <dsp:nvSpPr>
        <dsp:cNvPr id="0" name=""/>
        <dsp:cNvSpPr/>
      </dsp:nvSpPr>
      <dsp:spPr>
        <a:xfrm>
          <a:off x="5148169" y="67586"/>
          <a:ext cx="1838064" cy="91903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操作系统（</a:t>
          </a:r>
          <a:r>
            <a:rPr lang="en-US" altLang="zh-CN" sz="2000" kern="1200" dirty="0" smtClean="0"/>
            <a:t>windows</a:t>
          </a:r>
          <a:r>
            <a:rPr lang="zh-CN" altLang="en-US" sz="2000" kern="1200" dirty="0" smtClean="0"/>
            <a:t>、</a:t>
          </a:r>
          <a:r>
            <a:rPr lang="en-US" altLang="zh-CN" sz="2000" kern="1200" dirty="0" err="1" smtClean="0"/>
            <a:t>linux</a:t>
          </a:r>
          <a:r>
            <a:rPr lang="zh-CN" altLang="en-US" sz="2000" kern="1200" dirty="0" smtClean="0"/>
            <a:t>、</a:t>
          </a:r>
          <a:r>
            <a:rPr lang="en-US" altLang="zh-CN" sz="2000" kern="1200" dirty="0" smtClean="0"/>
            <a:t>mac</a:t>
          </a:r>
          <a:r>
            <a:rPr lang="zh-CN" altLang="en-US" sz="2000" kern="1200" dirty="0" smtClean="0"/>
            <a:t>）</a:t>
          </a:r>
          <a:endParaRPr lang="zh-CN" altLang="en-US" sz="2000" kern="1200" dirty="0"/>
        </a:p>
      </dsp:txBody>
      <dsp:txXfrm>
        <a:off x="5175087" y="94504"/>
        <a:ext cx="1784228" cy="865196"/>
      </dsp:txXfrm>
    </dsp:sp>
    <dsp:sp modelId="{69AA1D52-878B-4728-96E1-D8266D1B2013}">
      <dsp:nvSpPr>
        <dsp:cNvPr id="0" name=""/>
        <dsp:cNvSpPr/>
      </dsp:nvSpPr>
      <dsp:spPr>
        <a:xfrm rot="2142401">
          <a:off x="4327839" y="1300190"/>
          <a:ext cx="905433" cy="39155"/>
        </a:xfrm>
        <a:custGeom>
          <a:avLst/>
          <a:gdLst/>
          <a:ahLst/>
          <a:cxnLst/>
          <a:rect l="0" t="0" r="0" b="0"/>
          <a:pathLst>
            <a:path>
              <a:moveTo>
                <a:pt x="0" y="19577"/>
              </a:moveTo>
              <a:lnTo>
                <a:pt x="905433" y="195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757920" y="1297132"/>
        <a:ext cx="45271" cy="45271"/>
      </dsp:txXfrm>
    </dsp:sp>
    <dsp:sp modelId="{C8E9076F-AF39-481C-9FBC-5997B8A7DD06}">
      <dsp:nvSpPr>
        <dsp:cNvPr id="0" name=""/>
        <dsp:cNvSpPr/>
      </dsp:nvSpPr>
      <dsp:spPr>
        <a:xfrm>
          <a:off x="5148169" y="1124473"/>
          <a:ext cx="1838064" cy="91903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FF0000"/>
              </a:solidFill>
            </a:rPr>
            <a:t>应用程序（</a:t>
          </a:r>
          <a:r>
            <a:rPr lang="en-US" altLang="zh-CN" sz="2000" kern="1200" dirty="0" smtClean="0">
              <a:solidFill>
                <a:srgbClr val="FF0000"/>
              </a:solidFill>
            </a:rPr>
            <a:t>QQ</a:t>
          </a:r>
          <a:r>
            <a:rPr lang="zh-CN" altLang="en-US" sz="2000" kern="1200" dirty="0" smtClean="0">
              <a:solidFill>
                <a:srgbClr val="FF0000"/>
              </a:solidFill>
            </a:rPr>
            <a:t>、</a:t>
          </a:r>
          <a:r>
            <a:rPr lang="en-US" altLang="zh-CN" sz="2000" kern="1200" dirty="0" smtClean="0">
              <a:solidFill>
                <a:srgbClr val="FF0000"/>
              </a:solidFill>
            </a:rPr>
            <a:t>office</a:t>
          </a:r>
          <a:r>
            <a:rPr lang="zh-CN" altLang="en-US" sz="2000" kern="1200" dirty="0" smtClean="0">
              <a:solidFill>
                <a:srgbClr val="FF0000"/>
              </a:solidFill>
            </a:rPr>
            <a:t>）</a:t>
          </a:r>
          <a:endParaRPr lang="zh-CN" altLang="en-US" sz="2000" kern="1200" dirty="0">
            <a:solidFill>
              <a:srgbClr val="FF0000"/>
            </a:solidFill>
          </a:endParaRPr>
        </a:p>
      </dsp:txBody>
      <dsp:txXfrm>
        <a:off x="5175087" y="1151391"/>
        <a:ext cx="1784228" cy="865196"/>
      </dsp:txXfrm>
    </dsp:sp>
    <dsp:sp modelId="{84B50150-EFFB-4AC0-9BFE-1CDBC217A7FD}">
      <dsp:nvSpPr>
        <dsp:cNvPr id="0" name=""/>
        <dsp:cNvSpPr/>
      </dsp:nvSpPr>
      <dsp:spPr>
        <a:xfrm rot="3310531">
          <a:off x="1563532" y="2621299"/>
          <a:ext cx="1287465" cy="39155"/>
        </a:xfrm>
        <a:custGeom>
          <a:avLst/>
          <a:gdLst/>
          <a:ahLst/>
          <a:cxnLst/>
          <a:rect l="0" t="0" r="0" b="0"/>
          <a:pathLst>
            <a:path>
              <a:moveTo>
                <a:pt x="0" y="19577"/>
              </a:moveTo>
              <a:lnTo>
                <a:pt x="1287465" y="1957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75079" y="2608690"/>
        <a:ext cx="64373" cy="64373"/>
      </dsp:txXfrm>
    </dsp:sp>
    <dsp:sp modelId="{E2CE54EA-D2E5-41D6-97A9-581F1B1470CB}">
      <dsp:nvSpPr>
        <dsp:cNvPr id="0" name=""/>
        <dsp:cNvSpPr/>
      </dsp:nvSpPr>
      <dsp:spPr>
        <a:xfrm>
          <a:off x="2574878" y="2709804"/>
          <a:ext cx="1838064" cy="919032"/>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硬件系统</a:t>
          </a:r>
          <a:endParaRPr lang="zh-CN" altLang="en-US" sz="2000" kern="1200" dirty="0"/>
        </a:p>
      </dsp:txBody>
      <dsp:txXfrm>
        <a:off x="2601796" y="2736722"/>
        <a:ext cx="1784228" cy="865196"/>
      </dsp:txXfrm>
    </dsp:sp>
    <dsp:sp modelId="{EAA106B9-EEEE-46D3-B1E4-EDA465FB9049}">
      <dsp:nvSpPr>
        <dsp:cNvPr id="0" name=""/>
        <dsp:cNvSpPr/>
      </dsp:nvSpPr>
      <dsp:spPr>
        <a:xfrm rot="19457599">
          <a:off x="4327839" y="2885521"/>
          <a:ext cx="905433" cy="39155"/>
        </a:xfrm>
        <a:custGeom>
          <a:avLst/>
          <a:gdLst/>
          <a:ahLst/>
          <a:cxnLst/>
          <a:rect l="0" t="0" r="0" b="0"/>
          <a:pathLst>
            <a:path>
              <a:moveTo>
                <a:pt x="0" y="19577"/>
              </a:moveTo>
              <a:lnTo>
                <a:pt x="905433" y="195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757920" y="2882463"/>
        <a:ext cx="45271" cy="45271"/>
      </dsp:txXfrm>
    </dsp:sp>
    <dsp:sp modelId="{6547AB8A-1EE4-4603-BB5A-30F5491332EB}">
      <dsp:nvSpPr>
        <dsp:cNvPr id="0" name=""/>
        <dsp:cNvSpPr/>
      </dsp:nvSpPr>
      <dsp:spPr>
        <a:xfrm>
          <a:off x="5148169" y="2181360"/>
          <a:ext cx="1838064" cy="91903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主机</a:t>
          </a:r>
          <a:endParaRPr lang="zh-CN" altLang="en-US" sz="2000" kern="1200" dirty="0"/>
        </a:p>
      </dsp:txBody>
      <dsp:txXfrm>
        <a:off x="5175087" y="2208278"/>
        <a:ext cx="1784228" cy="865196"/>
      </dsp:txXfrm>
    </dsp:sp>
    <dsp:sp modelId="{378F8DDC-97F4-46D9-A35E-57EB06478E18}">
      <dsp:nvSpPr>
        <dsp:cNvPr id="0" name=""/>
        <dsp:cNvSpPr/>
      </dsp:nvSpPr>
      <dsp:spPr>
        <a:xfrm rot="2142401">
          <a:off x="4327839" y="3413964"/>
          <a:ext cx="905433" cy="39155"/>
        </a:xfrm>
        <a:custGeom>
          <a:avLst/>
          <a:gdLst/>
          <a:ahLst/>
          <a:cxnLst/>
          <a:rect l="0" t="0" r="0" b="0"/>
          <a:pathLst>
            <a:path>
              <a:moveTo>
                <a:pt x="0" y="19577"/>
              </a:moveTo>
              <a:lnTo>
                <a:pt x="905433" y="195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757920" y="3410906"/>
        <a:ext cx="45271" cy="45271"/>
      </dsp:txXfrm>
    </dsp:sp>
    <dsp:sp modelId="{0B269225-6581-4D68-B671-00E2ADA4B8D1}">
      <dsp:nvSpPr>
        <dsp:cNvPr id="0" name=""/>
        <dsp:cNvSpPr/>
      </dsp:nvSpPr>
      <dsp:spPr>
        <a:xfrm>
          <a:off x="5148169" y="3238248"/>
          <a:ext cx="1838064" cy="91903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smtClean="0"/>
            <a:t>外设（键盘、鼠标，显示器）</a:t>
          </a:r>
          <a:endParaRPr lang="zh-CN" altLang="en-US" sz="2000" kern="1200" dirty="0"/>
        </a:p>
      </dsp:txBody>
      <dsp:txXfrm>
        <a:off x="5175087" y="3265166"/>
        <a:ext cx="1784228" cy="8651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2E753-072B-4744-8D7B-BFB5BD419ED7}" type="datetimeFigureOut">
              <a:rPr lang="zh-CN" altLang="en-US" smtClean="0"/>
              <a:pPr/>
              <a:t>19/3/16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6DD0D-812C-4DB7-97DD-50CF1C845223}" type="slidenum">
              <a:rPr lang="zh-CN" altLang="en-US" smtClean="0"/>
              <a:pPr/>
              <a:t>‹#›</a:t>
            </a:fld>
            <a:endParaRPr lang="zh-CN" altLang="en-US"/>
          </a:p>
        </p:txBody>
      </p:sp>
    </p:spTree>
    <p:extLst>
      <p:ext uri="{BB962C8B-B14F-4D97-AF65-F5344CB8AC3E}">
        <p14:creationId xmlns:p14="http://schemas.microsoft.com/office/powerpoint/2010/main" val="4214271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76DD0D-812C-4DB7-97DD-50CF1C845223}" type="slidenum">
              <a:rPr lang="zh-CN" altLang="en-US" smtClean="0"/>
              <a:pPr/>
              <a:t>1</a:t>
            </a:fld>
            <a:endParaRPr lang="zh-CN" altLang="en-US"/>
          </a:p>
        </p:txBody>
      </p:sp>
    </p:spTree>
    <p:extLst>
      <p:ext uri="{BB962C8B-B14F-4D97-AF65-F5344CB8AC3E}">
        <p14:creationId xmlns:p14="http://schemas.microsoft.com/office/powerpoint/2010/main" val="4174633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76DD0D-812C-4DB7-97DD-50CF1C845223}" type="slidenum">
              <a:rPr lang="zh-CN" altLang="en-US" smtClean="0"/>
              <a:pPr/>
              <a:t>3</a:t>
            </a:fld>
            <a:endParaRPr lang="zh-CN" altLang="en-US"/>
          </a:p>
        </p:txBody>
      </p:sp>
    </p:spTree>
    <p:extLst>
      <p:ext uri="{BB962C8B-B14F-4D97-AF65-F5344CB8AC3E}">
        <p14:creationId xmlns:p14="http://schemas.microsoft.com/office/powerpoint/2010/main" val="1973527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76DD0D-812C-4DB7-97DD-50CF1C845223}" type="slidenum">
              <a:rPr lang="zh-CN" altLang="en-US" smtClean="0"/>
              <a:pPr/>
              <a:t>4</a:t>
            </a:fld>
            <a:endParaRPr lang="zh-CN" altLang="en-US"/>
          </a:p>
        </p:txBody>
      </p:sp>
    </p:spTree>
    <p:extLst>
      <p:ext uri="{BB962C8B-B14F-4D97-AF65-F5344CB8AC3E}">
        <p14:creationId xmlns:p14="http://schemas.microsoft.com/office/powerpoint/2010/main" val="2754304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关键因素，共同的语言才能建立沟通</a:t>
            </a:r>
            <a:endParaRPr lang="zh-CN" altLang="en-US" dirty="0"/>
          </a:p>
        </p:txBody>
      </p:sp>
      <p:sp>
        <p:nvSpPr>
          <p:cNvPr id="4" name="灯片编号占位符 3"/>
          <p:cNvSpPr>
            <a:spLocks noGrp="1"/>
          </p:cNvSpPr>
          <p:nvPr>
            <p:ph type="sldNum" sz="quarter" idx="10"/>
          </p:nvPr>
        </p:nvSpPr>
        <p:spPr/>
        <p:txBody>
          <a:bodyPr/>
          <a:lstStyle/>
          <a:p>
            <a:fld id="{CB76DD0D-812C-4DB7-97DD-50CF1C845223}" type="slidenum">
              <a:rPr lang="zh-CN" altLang="en-US" smtClean="0"/>
              <a:pPr/>
              <a:t>9</a:t>
            </a:fld>
            <a:endParaRPr lang="zh-CN" altLang="en-US"/>
          </a:p>
        </p:txBody>
      </p:sp>
    </p:spTree>
    <p:extLst>
      <p:ext uri="{BB962C8B-B14F-4D97-AF65-F5344CB8AC3E}">
        <p14:creationId xmlns:p14="http://schemas.microsoft.com/office/powerpoint/2010/main" val="2312205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既然</a:t>
            </a:r>
            <a:r>
              <a:rPr lang="en-US" altLang="zh-CN" dirty="0" smtClean="0"/>
              <a:t>C++</a:t>
            </a:r>
            <a:r>
              <a:rPr lang="zh-CN" altLang="en-US" dirty="0" smtClean="0"/>
              <a:t>是一个语言，那么他和我们的学习的其他语言一样，也是由字符组成的，有一定的格式和语法的限制，从今天开始，我们就正式的来学习</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fld id="{CB76DD0D-812C-4DB7-97DD-50CF1C845223}" type="slidenum">
              <a:rPr lang="zh-CN" altLang="en-US" smtClean="0"/>
              <a:pPr/>
              <a:t>11</a:t>
            </a:fld>
            <a:endParaRPr lang="zh-CN" altLang="en-US"/>
          </a:p>
        </p:txBody>
      </p:sp>
    </p:spTree>
    <p:extLst>
      <p:ext uri="{BB962C8B-B14F-4D97-AF65-F5344CB8AC3E}">
        <p14:creationId xmlns:p14="http://schemas.microsoft.com/office/powerpoint/2010/main" val="3483667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76DD0D-812C-4DB7-97DD-50CF1C845223}" type="slidenum">
              <a:rPr lang="zh-CN" altLang="en-US" smtClean="0"/>
              <a:pPr/>
              <a:t>16</a:t>
            </a:fld>
            <a:endParaRPr lang="zh-CN" altLang="en-US"/>
          </a:p>
        </p:txBody>
      </p:sp>
    </p:spTree>
    <p:extLst>
      <p:ext uri="{BB962C8B-B14F-4D97-AF65-F5344CB8AC3E}">
        <p14:creationId xmlns:p14="http://schemas.microsoft.com/office/powerpoint/2010/main" val="1415556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76DD0D-812C-4DB7-97DD-50CF1C845223}" type="slidenum">
              <a:rPr lang="zh-CN" altLang="en-US" smtClean="0"/>
              <a:pPr/>
              <a:t>22</a:t>
            </a:fld>
            <a:endParaRPr lang="zh-CN" altLang="en-US"/>
          </a:p>
        </p:txBody>
      </p:sp>
    </p:spTree>
    <p:extLst>
      <p:ext uri="{BB962C8B-B14F-4D97-AF65-F5344CB8AC3E}">
        <p14:creationId xmlns:p14="http://schemas.microsoft.com/office/powerpoint/2010/main" val="293831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p>
            <a:r>
              <a:rPr lang="zh-CN" altLang="en-US" dirty="0" smtClean="0"/>
              <a:t>跃龙科技</a:t>
            </a:r>
            <a:endParaRPr lang="zh-CN" altLang="en-US" dirty="0"/>
          </a:p>
        </p:txBody>
      </p:sp>
    </p:spTree>
    <p:extLst>
      <p:ext uri="{BB962C8B-B14F-4D97-AF65-F5344CB8AC3E}">
        <p14:creationId xmlns:p14="http://schemas.microsoft.com/office/powerpoint/2010/main" val="352015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3802987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303314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2862226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393813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778113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353849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368"/>
            <a:ext cx="10515600" cy="1325563"/>
          </a:xfrm>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106824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154944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410755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p>
            <a:r>
              <a:rPr lang="zh-CN" altLang="en-US" dirty="0" smtClean="0"/>
              <a:t>跃龙科技</a:t>
            </a:r>
          </a:p>
        </p:txBody>
      </p:sp>
    </p:spTree>
    <p:extLst>
      <p:ext uri="{BB962C8B-B14F-4D97-AF65-F5344CB8AC3E}">
        <p14:creationId xmlns:p14="http://schemas.microsoft.com/office/powerpoint/2010/main" val="138848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png"/><Relationship Id="rId16" Type="http://schemas.microsoft.com/office/2007/relationships/hdphoto" Target="../media/hdphoto1.wdp"/><Relationship Id="rId17" Type="http://schemas.openxmlformats.org/officeDocument/2006/relationships/image" Target="../media/image4.png"/><Relationship Id="rId18" Type="http://schemas.microsoft.com/office/2007/relationships/hdphoto" Target="../media/hdphoto2.wdp"/><Relationship Id="rId19"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C00000"/>
                </a:solidFill>
              </a:defRPr>
            </a:lvl1pPr>
          </a:lstStyle>
          <a:p>
            <a:r>
              <a:rPr lang="zh-CN" altLang="en-US" dirty="0" smtClean="0"/>
              <a:t>跃龙科技</a:t>
            </a:r>
            <a:endParaRPr lang="zh-CN" altLang="en-US" dirty="0"/>
          </a:p>
        </p:txBody>
      </p:sp>
      <p:pic>
        <p:nvPicPr>
          <p:cNvPr id="8" name="图片 7"/>
          <p:cNvPicPr>
            <a:picLocks noChangeAspect="1"/>
          </p:cNvPicPr>
          <p:nvPr userDrawn="1"/>
        </p:nvPicPr>
        <p:blipFill>
          <a:blip r:embed="rId13"/>
          <a:stretch>
            <a:fillRect/>
          </a:stretch>
        </p:blipFill>
        <p:spPr>
          <a:xfrm>
            <a:off x="1553" y="4827325"/>
            <a:ext cx="2382051" cy="1439331"/>
          </a:xfrm>
          <a:prstGeom prst="rect">
            <a:avLst/>
          </a:prstGeom>
        </p:spPr>
      </p:pic>
      <p:pic>
        <p:nvPicPr>
          <p:cNvPr id="9" name="图片 8"/>
          <p:cNvPicPr>
            <a:picLocks noChangeAspect="1"/>
          </p:cNvPicPr>
          <p:nvPr userDrawn="1"/>
        </p:nvPicPr>
        <p:blipFill>
          <a:blip r:embed="rId14"/>
          <a:stretch>
            <a:fillRect/>
          </a:stretch>
        </p:blipFill>
        <p:spPr>
          <a:xfrm>
            <a:off x="7991475" y="5609690"/>
            <a:ext cx="4200525" cy="585528"/>
          </a:xfrm>
          <a:prstGeom prst="rect">
            <a:avLst/>
          </a:prstGeom>
        </p:spPr>
      </p:pic>
      <p:pic>
        <p:nvPicPr>
          <p:cNvPr id="15" name="图片 14"/>
          <p:cNvPicPr>
            <a:picLocks noChangeAspect="1"/>
          </p:cNvPicPr>
          <p:nvPr userDrawn="1"/>
        </p:nvPicPr>
        <p:blipFill>
          <a:blip r:embed="rId15" cstate="print">
            <a:extLst>
              <a:ext uri="{BEBA8EAE-BF5A-486C-A8C5-ECC9F3942E4B}">
                <a14:imgProps xmlns:a14="http://schemas.microsoft.com/office/drawing/2010/main">
                  <a14:imgLayer r:embed="rId16">
                    <a14:imgEffect>
                      <a14:colorTemperature colorTemp="7200"/>
                    </a14:imgEffect>
                  </a14:imgLayer>
                </a14:imgProps>
              </a:ext>
            </a:extLst>
          </a:blip>
          <a:stretch>
            <a:fillRect/>
          </a:stretch>
        </p:blipFill>
        <p:spPr>
          <a:xfrm rot="10800000">
            <a:off x="11427305" y="11510"/>
            <a:ext cx="691189" cy="1971300"/>
          </a:xfrm>
          <a:prstGeom prst="rect">
            <a:avLst/>
          </a:prstGeom>
        </p:spPr>
      </p:pic>
      <p:pic>
        <p:nvPicPr>
          <p:cNvPr id="16" name="图片 15"/>
          <p:cNvPicPr>
            <a:picLocks noChangeAspect="1"/>
          </p:cNvPicPr>
          <p:nvPr userDrawn="1"/>
        </p:nvPicPr>
        <p:blipFill>
          <a:blip r:embed="rId17">
            <a:extLst>
              <a:ext uri="{BEBA8EAE-BF5A-486C-A8C5-ECC9F3942E4B}">
                <a14:imgProps xmlns:a14="http://schemas.microsoft.com/office/drawing/2010/main">
                  <a14:imgLayer r:embed="rId18">
                    <a14:imgEffect>
                      <a14:colorTemperature colorTemp="7200"/>
                    </a14:imgEffect>
                  </a14:imgLayer>
                </a14:imgProps>
              </a:ext>
            </a:extLst>
          </a:blip>
          <a:stretch>
            <a:fillRect/>
          </a:stretch>
        </p:blipFill>
        <p:spPr>
          <a:xfrm rot="10800000">
            <a:off x="43813" y="0"/>
            <a:ext cx="587743" cy="2408036"/>
          </a:xfrm>
          <a:prstGeom prst="rect">
            <a:avLst/>
          </a:prstGeom>
        </p:spPr>
      </p:pic>
      <p:pic>
        <p:nvPicPr>
          <p:cNvPr id="4" name="图片 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62523" y="373056"/>
            <a:ext cx="1391277" cy="1248207"/>
          </a:xfrm>
          <a:prstGeom prst="rect">
            <a:avLst/>
          </a:prstGeom>
        </p:spPr>
      </p:pic>
    </p:spTree>
    <p:extLst>
      <p:ext uri="{BB962C8B-B14F-4D97-AF65-F5344CB8AC3E}">
        <p14:creationId xmlns:p14="http://schemas.microsoft.com/office/powerpoint/2010/main" val="3890089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36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EF6541"/>
                </a:solidFill>
              </a:rPr>
              <a:t>小小程序</a:t>
            </a:r>
            <a:r>
              <a:rPr lang="zh-CN" altLang="en-US" dirty="0" smtClean="0">
                <a:solidFill>
                  <a:srgbClr val="EF6541"/>
                </a:solidFill>
              </a:rPr>
              <a:t>猿</a:t>
            </a:r>
            <a:endParaRPr lang="zh-CN" altLang="en-US" dirty="0"/>
          </a:p>
        </p:txBody>
      </p:sp>
      <p:sp>
        <p:nvSpPr>
          <p:cNvPr id="3" name="副标题 2"/>
          <p:cNvSpPr>
            <a:spLocks noGrp="1"/>
          </p:cNvSpPr>
          <p:nvPr>
            <p:ph type="subTitle" idx="1"/>
          </p:nvPr>
        </p:nvSpPr>
        <p:spPr/>
        <p:txBody>
          <a:bodyPr/>
          <a:lstStyle/>
          <a:p>
            <a:r>
              <a:rPr lang="zh-CN" altLang="en-US" dirty="0"/>
              <a:t>踏入名校的天梯－－</a:t>
            </a:r>
            <a:r>
              <a:rPr lang="en-US" altLang="zh-CN" dirty="0"/>
              <a:t>C++</a:t>
            </a:r>
            <a:r>
              <a:rPr lang="zh-CN" altLang="en-US" dirty="0"/>
              <a:t>程序语言</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a:p>
        </p:txBody>
      </p:sp>
    </p:spTree>
    <p:extLst>
      <p:ext uri="{BB962C8B-B14F-4D97-AF65-F5344CB8AC3E}">
        <p14:creationId xmlns:p14="http://schemas.microsoft.com/office/powerpoint/2010/main" val="14681471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我们如何才能让计算机听懂我们？</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pic>
        <p:nvPicPr>
          <p:cNvPr id="5" name="图片 4"/>
          <p:cNvPicPr>
            <a:picLocks noChangeAspect="1"/>
          </p:cNvPicPr>
          <p:nvPr/>
        </p:nvPicPr>
        <p:blipFill>
          <a:blip r:embed="rId2"/>
          <a:stretch>
            <a:fillRect/>
          </a:stretch>
        </p:blipFill>
        <p:spPr>
          <a:xfrm>
            <a:off x="1266825" y="2443163"/>
            <a:ext cx="2412955" cy="2014537"/>
          </a:xfrm>
          <a:prstGeom prst="rect">
            <a:avLst/>
          </a:prstGeom>
          <a:ln>
            <a:noFill/>
          </a:ln>
          <a:effectLst>
            <a:softEdge rad="112500"/>
          </a:effectLst>
        </p:spPr>
      </p:pic>
      <p:pic>
        <p:nvPicPr>
          <p:cNvPr id="6" name="图片 5"/>
          <p:cNvPicPr>
            <a:picLocks noChangeAspect="1"/>
          </p:cNvPicPr>
          <p:nvPr/>
        </p:nvPicPr>
        <p:blipFill>
          <a:blip r:embed="rId3"/>
          <a:stretch>
            <a:fillRect/>
          </a:stretch>
        </p:blipFill>
        <p:spPr>
          <a:xfrm>
            <a:off x="6796088" y="2328862"/>
            <a:ext cx="3217484" cy="2243138"/>
          </a:xfrm>
          <a:prstGeom prst="rect">
            <a:avLst/>
          </a:prstGeom>
        </p:spPr>
      </p:pic>
      <p:sp>
        <p:nvSpPr>
          <p:cNvPr id="7" name="虚尾箭头 6"/>
          <p:cNvSpPr/>
          <p:nvPr/>
        </p:nvSpPr>
        <p:spPr>
          <a:xfrm>
            <a:off x="4391025" y="2838450"/>
            <a:ext cx="1847849" cy="447675"/>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 name="虚尾箭头 7"/>
          <p:cNvSpPr/>
          <p:nvPr/>
        </p:nvSpPr>
        <p:spPr>
          <a:xfrm rot="10800000">
            <a:off x="4391024" y="3450429"/>
            <a:ext cx="1847849" cy="447675"/>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9" name="文本框 8"/>
          <p:cNvSpPr txBox="1"/>
          <p:nvPr/>
        </p:nvSpPr>
        <p:spPr>
          <a:xfrm>
            <a:off x="4950618" y="3159799"/>
            <a:ext cx="1076325" cy="461665"/>
          </a:xfrm>
          <a:prstGeom prst="rect">
            <a:avLst/>
          </a:prstGeom>
          <a:noFill/>
        </p:spPr>
        <p:txBody>
          <a:bodyPr wrap="square" rtlCol="0">
            <a:spAutoFit/>
          </a:bodyPr>
          <a:lstStyle/>
          <a:p>
            <a:r>
              <a:rPr lang="en-US" altLang="zh-CN" sz="2400" b="1" dirty="0" smtClean="0">
                <a:ln w="22225">
                  <a:solidFill>
                    <a:schemeClr val="accent2"/>
                  </a:solidFill>
                  <a:prstDash val="solid"/>
                </a:ln>
                <a:solidFill>
                  <a:schemeClr val="accent2">
                    <a:lumMod val="40000"/>
                    <a:lumOff val="60000"/>
                  </a:schemeClr>
                </a:solidFill>
              </a:rPr>
              <a:t>C++</a:t>
            </a:r>
            <a:endParaRPr lang="zh-CN" altLang="en-US"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8973240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是什么？</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
        <p:nvSpPr>
          <p:cNvPr id="5" name="Rectangle 37"/>
          <p:cNvSpPr>
            <a:spLocks noChangeArrowheads="1"/>
          </p:cNvSpPr>
          <p:nvPr/>
        </p:nvSpPr>
        <p:spPr bwMode="auto">
          <a:xfrm>
            <a:off x="1098550" y="1876425"/>
            <a:ext cx="3960813" cy="169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kumimoji="0" lang="zh-CN" altLang="en-US" sz="1400" dirty="0">
                <a:solidFill>
                  <a:srgbClr val="C00000"/>
                </a:solidFill>
              </a:rPr>
              <a:t>前世今生</a:t>
            </a:r>
          </a:p>
          <a:p>
            <a:pPr eaLnBrk="1" hangingPunct="1">
              <a:lnSpc>
                <a:spcPct val="120000"/>
              </a:lnSpc>
              <a:buFont typeface="Arial" panose="020B0604020202020204" pitchFamily="34" charset="0"/>
              <a:buNone/>
            </a:pPr>
            <a:endParaRPr kumimoji="0" lang="zh-CN" altLang="en-US" sz="800" dirty="0"/>
          </a:p>
          <a:p>
            <a:pPr eaLnBrk="1" hangingPunct="1">
              <a:lnSpc>
                <a:spcPct val="120000"/>
              </a:lnSpc>
              <a:buFont typeface="Arial" panose="020B0604020202020204" pitchFamily="34" charset="0"/>
              <a:buNone/>
            </a:pPr>
            <a:r>
              <a:rPr kumimoji="0" lang="en-US" altLang="zh-CN" sz="1400" dirty="0"/>
              <a:t>C++ </a:t>
            </a:r>
            <a:r>
              <a:rPr kumimoji="0" lang="zh-CN" altLang="en-US" sz="1400" dirty="0"/>
              <a:t>是由本贾尼</a:t>
            </a:r>
            <a:r>
              <a:rPr kumimoji="0" lang="en-US" altLang="zh-CN" sz="1400" dirty="0"/>
              <a:t>·</a:t>
            </a:r>
            <a:r>
              <a:rPr kumimoji="0" lang="zh-CN" altLang="en-US" sz="1400" dirty="0"/>
              <a:t>斯特劳斯特卢普（</a:t>
            </a:r>
            <a:r>
              <a:rPr kumimoji="0" lang="en-US" altLang="zh-CN" sz="1400" dirty="0" err="1"/>
              <a:t>Bjarne</a:t>
            </a:r>
            <a:r>
              <a:rPr kumimoji="0" lang="en-US" altLang="zh-CN" sz="1400" dirty="0"/>
              <a:t> </a:t>
            </a:r>
            <a:r>
              <a:rPr kumimoji="0" lang="en-US" altLang="zh-CN" sz="1400" dirty="0" err="1"/>
              <a:t>Stroustrup</a:t>
            </a:r>
            <a:r>
              <a:rPr kumimoji="0" lang="zh-CN" altLang="en-US" sz="1400" dirty="0"/>
              <a:t>）</a:t>
            </a:r>
            <a:r>
              <a:rPr kumimoji="0" lang="en-US" altLang="zh-CN" sz="1400" dirty="0"/>
              <a:t> </a:t>
            </a:r>
            <a:r>
              <a:rPr kumimoji="0" lang="zh-CN" altLang="en-US" sz="1400" dirty="0"/>
              <a:t>于 </a:t>
            </a:r>
            <a:r>
              <a:rPr kumimoji="0" lang="en-US" altLang="zh-CN" sz="1400" dirty="0"/>
              <a:t>1979 </a:t>
            </a:r>
            <a:r>
              <a:rPr kumimoji="0" lang="zh-CN" altLang="en-US" sz="1400" dirty="0"/>
              <a:t>年在新泽西州美利山贝尔实验室开始设计开发的。</a:t>
            </a:r>
            <a:r>
              <a:rPr kumimoji="0" lang="en-US" altLang="zh-CN" sz="1400" dirty="0"/>
              <a:t>C++ </a:t>
            </a:r>
            <a:r>
              <a:rPr kumimoji="0" lang="zh-CN" altLang="en-US" sz="1400" dirty="0"/>
              <a:t>进一步扩充和完善了 </a:t>
            </a:r>
            <a:r>
              <a:rPr kumimoji="0" lang="en-US" altLang="zh-CN" sz="1400" dirty="0"/>
              <a:t>C </a:t>
            </a:r>
            <a:r>
              <a:rPr kumimoji="0" lang="zh-CN" altLang="en-US" sz="1400" dirty="0"/>
              <a:t>语言，最初命名为带类的</a:t>
            </a:r>
            <a:r>
              <a:rPr kumimoji="0" lang="en-US" altLang="zh-CN" sz="1400" dirty="0"/>
              <a:t>C</a:t>
            </a:r>
            <a:r>
              <a:rPr kumimoji="0" lang="zh-CN" altLang="en-US" sz="1400" dirty="0"/>
              <a:t>，后来在 </a:t>
            </a:r>
            <a:r>
              <a:rPr kumimoji="0" lang="en-US" altLang="zh-CN" sz="1400" dirty="0"/>
              <a:t>1983 </a:t>
            </a:r>
            <a:r>
              <a:rPr kumimoji="0" lang="zh-CN" altLang="en-US" sz="1400" dirty="0"/>
              <a:t>年更名为 </a:t>
            </a:r>
            <a:r>
              <a:rPr kumimoji="0" lang="en-US" altLang="zh-CN" sz="1400" dirty="0"/>
              <a:t>C++</a:t>
            </a:r>
            <a:r>
              <a:rPr kumimoji="0" lang="zh-CN" altLang="en-US" sz="1400" dirty="0"/>
              <a:t>。</a:t>
            </a:r>
          </a:p>
        </p:txBody>
      </p:sp>
      <p:sp>
        <p:nvSpPr>
          <p:cNvPr id="6" name="Rectangle 43"/>
          <p:cNvSpPr>
            <a:spLocks noChangeArrowheads="1"/>
          </p:cNvSpPr>
          <p:nvPr/>
        </p:nvSpPr>
        <p:spPr bwMode="auto">
          <a:xfrm>
            <a:off x="5346700" y="1949450"/>
            <a:ext cx="211138" cy="2592388"/>
          </a:xfrm>
          <a:prstGeom prst="rect">
            <a:avLst/>
          </a:prstGeom>
          <a:solidFill>
            <a:srgbClr val="EF65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a:p>
        </p:txBody>
      </p:sp>
      <p:grpSp>
        <p:nvGrpSpPr>
          <p:cNvPr id="7" name="组 5"/>
          <p:cNvGrpSpPr>
            <a:grpSpLocks/>
          </p:cNvGrpSpPr>
          <p:nvPr/>
        </p:nvGrpSpPr>
        <p:grpSpPr bwMode="auto">
          <a:xfrm>
            <a:off x="5773738" y="1811488"/>
            <a:ext cx="4246562" cy="2263473"/>
            <a:chOff x="5364163" y="987425"/>
            <a:chExt cx="3384550" cy="1773238"/>
          </a:xfrm>
        </p:grpSpPr>
        <p:pic>
          <p:nvPicPr>
            <p:cNvPr id="8"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1346200"/>
              <a:ext cx="3384550"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49"/>
            <p:cNvSpPr txBox="1">
              <a:spLocks noChangeArrowheads="1"/>
            </p:cNvSpPr>
            <p:nvPr/>
          </p:nvSpPr>
          <p:spPr bwMode="auto">
            <a:xfrm>
              <a:off x="5364163" y="987425"/>
              <a:ext cx="16557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en-US" altLang="zh-CN" sz="1400" dirty="0">
                  <a:solidFill>
                    <a:srgbClr val="C00000"/>
                  </a:solidFill>
                </a:rPr>
                <a:t>C++</a:t>
              </a:r>
              <a:r>
                <a:rPr kumimoji="0" lang="zh-CN" altLang="en-US" sz="1400" dirty="0">
                  <a:solidFill>
                    <a:srgbClr val="C00000"/>
                  </a:solidFill>
                </a:rPr>
                <a:t>的程序代码</a:t>
              </a:r>
            </a:p>
          </p:txBody>
        </p:sp>
      </p:grpSp>
      <p:pic>
        <p:nvPicPr>
          <p:cNvPr id="10" name="图片 3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59997" y="2846388"/>
            <a:ext cx="2217228" cy="2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45122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zh-CN" altLang="en-US" b="1" dirty="0">
                <a:solidFill>
                  <a:srgbClr val="FF6600"/>
                </a:solidFill>
              </a:rPr>
              <a:t>认识</a:t>
            </a:r>
            <a:r>
              <a:rPr lang="en-US" altLang="zh-CN" b="1" dirty="0">
                <a:solidFill>
                  <a:srgbClr val="FF6600"/>
                </a:solidFill>
              </a:rPr>
              <a:t>C++</a:t>
            </a:r>
            <a:r>
              <a:rPr lang="zh-CN" altLang="en-US" b="1" dirty="0">
                <a:solidFill>
                  <a:srgbClr val="FF6600"/>
                </a:solidFill>
              </a:rPr>
              <a:t>程序的开发环境</a:t>
            </a:r>
            <a:r>
              <a:rPr lang="en-US" altLang="zh-CN" b="1" dirty="0">
                <a:solidFill>
                  <a:srgbClr val="FF6600"/>
                </a:solidFill>
              </a:rPr>
              <a:t>DEV</a:t>
            </a:r>
            <a:r>
              <a:rPr lang="zh-CN" altLang="en-US" b="1" dirty="0">
                <a:solidFill>
                  <a:srgbClr val="FF6600"/>
                </a:solidFill>
              </a:rPr>
              <a:t>-</a:t>
            </a:r>
            <a:r>
              <a:rPr lang="en-US" altLang="zh-CN" b="1" dirty="0">
                <a:solidFill>
                  <a:srgbClr val="FF6600"/>
                </a:solidFill>
              </a:rPr>
              <a:t>C</a:t>
            </a:r>
            <a:r>
              <a:rPr lang="en-US" altLang="zh-CN" b="1" dirty="0" smtClean="0">
                <a:solidFill>
                  <a:srgbClr val="FF6600"/>
                </a:solidFill>
              </a:rPr>
              <a:t>++</a:t>
            </a:r>
            <a:endParaRPr lang="zh-CN" altLang="en-US" dirty="0"/>
          </a:p>
        </p:txBody>
      </p:sp>
      <p:sp>
        <p:nvSpPr>
          <p:cNvPr id="6" name="副标题 5"/>
          <p:cNvSpPr>
            <a:spLocks noGrp="1"/>
          </p:cNvSpPr>
          <p:nvPr>
            <p:ph type="subTitle" idx="1"/>
          </p:nvPr>
        </p:nvSpPr>
        <p:spPr/>
        <p:txBody>
          <a:bodyPr/>
          <a:lstStyle/>
          <a:p>
            <a:r>
              <a:rPr lang="en-US" altLang="zh-CN" sz="1800" dirty="0"/>
              <a:t>Dev-</a:t>
            </a:r>
            <a:r>
              <a:rPr lang="en-US" altLang="zh-CN" sz="1800" dirty="0" err="1"/>
              <a:t>c++</a:t>
            </a:r>
            <a:r>
              <a:rPr lang="zh-CN" altLang="en-US" sz="1800" dirty="0"/>
              <a:t>是一款专用于</a:t>
            </a:r>
            <a:r>
              <a:rPr lang="en-US" altLang="zh-CN" sz="1800" dirty="0" err="1"/>
              <a:t>c++</a:t>
            </a:r>
            <a:r>
              <a:rPr lang="zh-CN" altLang="en-US" sz="1800" dirty="0"/>
              <a:t>应用程序开发的程序编译器，它集合了编辑器、编译器、连接程序和执行程序四大功能为一体</a:t>
            </a:r>
          </a:p>
          <a:p>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Tree>
    <p:extLst>
      <p:ext uri="{BB962C8B-B14F-4D97-AF65-F5344CB8AC3E}">
        <p14:creationId xmlns:p14="http://schemas.microsoft.com/office/powerpoint/2010/main" val="314069294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66776"/>
          </a:xfrm>
        </p:spPr>
        <p:txBody>
          <a:bodyPr/>
          <a:lstStyle/>
          <a:p>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
        <p:nvSpPr>
          <p:cNvPr id="5" name="Line 3"/>
          <p:cNvSpPr>
            <a:spLocks noChangeShapeType="1"/>
          </p:cNvSpPr>
          <p:nvPr/>
        </p:nvSpPr>
        <p:spPr bwMode="auto">
          <a:xfrm>
            <a:off x="3267075" y="2159982"/>
            <a:ext cx="4025900" cy="0"/>
          </a:xfrm>
          <a:prstGeom prst="line">
            <a:avLst/>
          </a:prstGeom>
          <a:noFill/>
          <a:ln w="6350">
            <a:solidFill>
              <a:srgbClr val="EF654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C00000"/>
              </a:solidFill>
            </a:endParaRPr>
          </a:p>
        </p:txBody>
      </p:sp>
      <p:pic>
        <p:nvPicPr>
          <p:cNvPr id="6" name="图片 5" descr="591547991191_.pic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275" y="1423988"/>
            <a:ext cx="5853113"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组合 30"/>
          <p:cNvGrpSpPr/>
          <p:nvPr/>
        </p:nvGrpSpPr>
        <p:grpSpPr>
          <a:xfrm>
            <a:off x="933450" y="1423988"/>
            <a:ext cx="2022475" cy="461665"/>
            <a:chOff x="933450" y="1423988"/>
            <a:chExt cx="2022475" cy="461665"/>
          </a:xfrm>
        </p:grpSpPr>
        <p:sp>
          <p:nvSpPr>
            <p:cNvPr id="7" name="文本框 2"/>
            <p:cNvSpPr txBox="1">
              <a:spLocks noChangeArrowheads="1"/>
            </p:cNvSpPr>
            <p:nvPr/>
          </p:nvSpPr>
          <p:spPr bwMode="auto">
            <a:xfrm>
              <a:off x="933450" y="1423988"/>
              <a:ext cx="1397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200" dirty="0">
                  <a:solidFill>
                    <a:srgbClr val="C00000"/>
                  </a:solidFill>
                </a:rPr>
                <a:t>菜单栏（主要操作功能）</a:t>
              </a:r>
            </a:p>
          </p:txBody>
        </p:sp>
        <p:cxnSp>
          <p:nvCxnSpPr>
            <p:cNvPr id="13" name="直线箭头连接符 4"/>
            <p:cNvCxnSpPr>
              <a:cxnSpLocks noChangeShapeType="1"/>
              <a:stCxn id="7" idx="3"/>
            </p:cNvCxnSpPr>
            <p:nvPr/>
          </p:nvCxnSpPr>
          <p:spPr bwMode="auto">
            <a:xfrm flipV="1">
              <a:off x="2330450" y="1600200"/>
              <a:ext cx="625475" cy="54621"/>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32" name="组合 31"/>
          <p:cNvGrpSpPr/>
          <p:nvPr/>
        </p:nvGrpSpPr>
        <p:grpSpPr>
          <a:xfrm>
            <a:off x="933450" y="1711327"/>
            <a:ext cx="2260600" cy="822026"/>
            <a:chOff x="933450" y="1711327"/>
            <a:chExt cx="2260600" cy="822026"/>
          </a:xfrm>
        </p:grpSpPr>
        <p:sp>
          <p:nvSpPr>
            <p:cNvPr id="8" name="文本框 23"/>
            <p:cNvSpPr txBox="1">
              <a:spLocks noChangeArrowheads="1"/>
            </p:cNvSpPr>
            <p:nvPr/>
          </p:nvSpPr>
          <p:spPr bwMode="auto">
            <a:xfrm>
              <a:off x="933450" y="2071688"/>
              <a:ext cx="1541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200" dirty="0">
                  <a:solidFill>
                    <a:srgbClr val="C00000"/>
                  </a:solidFill>
                </a:rPr>
                <a:t>工具栏（快捷操作功能）</a:t>
              </a:r>
            </a:p>
          </p:txBody>
        </p:sp>
        <p:cxnSp>
          <p:nvCxnSpPr>
            <p:cNvPr id="14" name="直线箭头连接符 30"/>
            <p:cNvCxnSpPr>
              <a:cxnSpLocks noChangeShapeType="1"/>
            </p:cNvCxnSpPr>
            <p:nvPr/>
          </p:nvCxnSpPr>
          <p:spPr bwMode="auto">
            <a:xfrm flipV="1">
              <a:off x="2209800" y="1711327"/>
              <a:ext cx="984250" cy="503237"/>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33" name="组合 32"/>
          <p:cNvGrpSpPr/>
          <p:nvPr/>
        </p:nvGrpSpPr>
        <p:grpSpPr>
          <a:xfrm>
            <a:off x="742951" y="2214564"/>
            <a:ext cx="2524124" cy="977821"/>
            <a:chOff x="742951" y="2214564"/>
            <a:chExt cx="2524124" cy="977821"/>
          </a:xfrm>
        </p:grpSpPr>
        <p:sp>
          <p:nvSpPr>
            <p:cNvPr id="9" name="文本框 24"/>
            <p:cNvSpPr txBox="1">
              <a:spLocks noChangeArrowheads="1"/>
            </p:cNvSpPr>
            <p:nvPr/>
          </p:nvSpPr>
          <p:spPr bwMode="auto">
            <a:xfrm>
              <a:off x="742951" y="2730720"/>
              <a:ext cx="1357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200" dirty="0">
                  <a:solidFill>
                    <a:srgbClr val="C00000"/>
                  </a:solidFill>
                </a:rPr>
                <a:t>导航栏（文件的导航视图）</a:t>
              </a:r>
            </a:p>
          </p:txBody>
        </p:sp>
        <p:cxnSp>
          <p:nvCxnSpPr>
            <p:cNvPr id="15" name="直线箭头连接符 32"/>
            <p:cNvCxnSpPr>
              <a:cxnSpLocks noChangeShapeType="1"/>
            </p:cNvCxnSpPr>
            <p:nvPr/>
          </p:nvCxnSpPr>
          <p:spPr bwMode="auto">
            <a:xfrm flipV="1">
              <a:off x="1943100" y="2214564"/>
              <a:ext cx="1323975" cy="690561"/>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34" name="组合 33"/>
          <p:cNvGrpSpPr/>
          <p:nvPr/>
        </p:nvGrpSpPr>
        <p:grpSpPr>
          <a:xfrm>
            <a:off x="603252" y="5022851"/>
            <a:ext cx="2447923" cy="461665"/>
            <a:chOff x="603252" y="5022851"/>
            <a:chExt cx="2447923" cy="461665"/>
          </a:xfrm>
        </p:grpSpPr>
        <p:sp>
          <p:nvSpPr>
            <p:cNvPr id="10" name="文本框 25"/>
            <p:cNvSpPr txBox="1">
              <a:spLocks noChangeArrowheads="1"/>
            </p:cNvSpPr>
            <p:nvPr/>
          </p:nvSpPr>
          <p:spPr bwMode="auto">
            <a:xfrm>
              <a:off x="603252" y="5022851"/>
              <a:ext cx="1871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200" dirty="0">
                  <a:solidFill>
                    <a:srgbClr val="C00000"/>
                  </a:solidFill>
                </a:rPr>
                <a:t>输出栏（输出内容查看的容器）</a:t>
              </a:r>
            </a:p>
          </p:txBody>
        </p:sp>
        <p:cxnSp>
          <p:nvCxnSpPr>
            <p:cNvPr id="16" name="直线箭头连接符 34"/>
            <p:cNvCxnSpPr>
              <a:cxnSpLocks noChangeShapeType="1"/>
              <a:stCxn id="10" idx="3"/>
            </p:cNvCxnSpPr>
            <p:nvPr/>
          </p:nvCxnSpPr>
          <p:spPr bwMode="auto">
            <a:xfrm>
              <a:off x="2474914" y="5253684"/>
              <a:ext cx="576261" cy="129529"/>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36" name="组合 35"/>
          <p:cNvGrpSpPr/>
          <p:nvPr/>
        </p:nvGrpSpPr>
        <p:grpSpPr>
          <a:xfrm>
            <a:off x="8307389" y="2432051"/>
            <a:ext cx="1655761" cy="646331"/>
            <a:chOff x="8307389" y="2432051"/>
            <a:chExt cx="1655761" cy="646331"/>
          </a:xfrm>
        </p:grpSpPr>
        <p:sp>
          <p:nvSpPr>
            <p:cNvPr id="11" name="文本框 26"/>
            <p:cNvSpPr txBox="1">
              <a:spLocks noChangeArrowheads="1"/>
            </p:cNvSpPr>
            <p:nvPr/>
          </p:nvSpPr>
          <p:spPr bwMode="auto">
            <a:xfrm>
              <a:off x="9028113" y="2432051"/>
              <a:ext cx="935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200" dirty="0">
                  <a:solidFill>
                    <a:srgbClr val="C00000"/>
                  </a:solidFill>
                </a:rPr>
                <a:t>编辑器（文件的编辑视图）</a:t>
              </a:r>
            </a:p>
          </p:txBody>
        </p:sp>
        <p:cxnSp>
          <p:nvCxnSpPr>
            <p:cNvPr id="17" name="直线箭头连接符 36"/>
            <p:cNvCxnSpPr>
              <a:cxnSpLocks noChangeShapeType="1"/>
              <a:stCxn id="11" idx="1"/>
            </p:cNvCxnSpPr>
            <p:nvPr/>
          </p:nvCxnSpPr>
          <p:spPr bwMode="auto">
            <a:xfrm flipH="1" flipV="1">
              <a:off x="8307389" y="2503488"/>
              <a:ext cx="720724" cy="251729"/>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37" name="组合 36"/>
          <p:cNvGrpSpPr/>
          <p:nvPr/>
        </p:nvGrpSpPr>
        <p:grpSpPr>
          <a:xfrm>
            <a:off x="8307389" y="5240338"/>
            <a:ext cx="2446336" cy="461665"/>
            <a:chOff x="8307389" y="5240338"/>
            <a:chExt cx="2446336" cy="461665"/>
          </a:xfrm>
        </p:grpSpPr>
        <p:sp>
          <p:nvSpPr>
            <p:cNvPr id="12" name="文本框 27"/>
            <p:cNvSpPr txBox="1">
              <a:spLocks noChangeArrowheads="1"/>
            </p:cNvSpPr>
            <p:nvPr/>
          </p:nvSpPr>
          <p:spPr bwMode="auto">
            <a:xfrm>
              <a:off x="8955088" y="5240338"/>
              <a:ext cx="1798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200" dirty="0">
                  <a:solidFill>
                    <a:srgbClr val="C00000"/>
                  </a:solidFill>
                </a:rPr>
                <a:t>状态栏（当前软件的状态信息）</a:t>
              </a:r>
            </a:p>
          </p:txBody>
        </p:sp>
        <p:cxnSp>
          <p:nvCxnSpPr>
            <p:cNvPr id="18" name="直线箭头连接符 39"/>
            <p:cNvCxnSpPr>
              <a:cxnSpLocks noChangeShapeType="1"/>
              <a:stCxn id="12" idx="1"/>
            </p:cNvCxnSpPr>
            <p:nvPr/>
          </p:nvCxnSpPr>
          <p:spPr bwMode="auto">
            <a:xfrm flipH="1">
              <a:off x="8307389" y="5471171"/>
              <a:ext cx="647699" cy="56505"/>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35" name="组合 34"/>
          <p:cNvGrpSpPr/>
          <p:nvPr/>
        </p:nvGrpSpPr>
        <p:grpSpPr>
          <a:xfrm>
            <a:off x="7860506" y="1440826"/>
            <a:ext cx="1655761" cy="276999"/>
            <a:chOff x="7860506" y="1440826"/>
            <a:chExt cx="1655761" cy="276999"/>
          </a:xfrm>
        </p:grpSpPr>
        <p:sp>
          <p:nvSpPr>
            <p:cNvPr id="29" name="文本框 26"/>
            <p:cNvSpPr txBox="1">
              <a:spLocks noChangeArrowheads="1"/>
            </p:cNvSpPr>
            <p:nvPr/>
          </p:nvSpPr>
          <p:spPr bwMode="auto">
            <a:xfrm>
              <a:off x="8581230" y="1440826"/>
              <a:ext cx="9350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200" dirty="0" smtClean="0">
                  <a:solidFill>
                    <a:srgbClr val="C00000"/>
                  </a:solidFill>
                </a:rPr>
                <a:t>标题栏</a:t>
              </a:r>
              <a:endParaRPr kumimoji="0" lang="zh-CN" altLang="en-US" sz="1200" dirty="0">
                <a:solidFill>
                  <a:srgbClr val="C00000"/>
                </a:solidFill>
              </a:endParaRPr>
            </a:p>
          </p:txBody>
        </p:sp>
        <p:cxnSp>
          <p:nvCxnSpPr>
            <p:cNvPr id="30" name="直线箭头连接符 36"/>
            <p:cNvCxnSpPr>
              <a:cxnSpLocks noChangeShapeType="1"/>
              <a:stCxn id="29" idx="1"/>
            </p:cNvCxnSpPr>
            <p:nvPr/>
          </p:nvCxnSpPr>
          <p:spPr bwMode="auto">
            <a:xfrm flipH="1" flipV="1">
              <a:off x="7860506" y="1512264"/>
              <a:ext cx="720724" cy="67062"/>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4364162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ppt_x"/>
                                          </p:val>
                                        </p:tav>
                                        <p:tav tm="100000">
                                          <p:val>
                                            <p:strVal val="#ppt_x"/>
                                          </p:val>
                                        </p:tav>
                                      </p:tavLst>
                                    </p:anim>
                                    <p:anim calcmode="lin" valueType="num">
                                      <p:cBhvr additive="base">
                                        <p:cTn id="1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500" fill="hold"/>
                                        <p:tgtEl>
                                          <p:spTgt spid="32"/>
                                        </p:tgtEl>
                                        <p:attrNameLst>
                                          <p:attrName>ppt_x</p:attrName>
                                        </p:attrNameLst>
                                      </p:cBhvr>
                                      <p:tavLst>
                                        <p:tav tm="0">
                                          <p:val>
                                            <p:strVal val="#ppt_x"/>
                                          </p:val>
                                        </p:tav>
                                        <p:tav tm="100000">
                                          <p:val>
                                            <p:strVal val="#ppt_x"/>
                                          </p:val>
                                        </p:tav>
                                      </p:tavLst>
                                    </p:anim>
                                    <p:anim calcmode="lin" valueType="num">
                                      <p:cBhvr additive="base">
                                        <p:cTn id="2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fill="hold"/>
                                        <p:tgtEl>
                                          <p:spTgt spid="33"/>
                                        </p:tgtEl>
                                        <p:attrNameLst>
                                          <p:attrName>ppt_x</p:attrName>
                                        </p:attrNameLst>
                                      </p:cBhvr>
                                      <p:tavLst>
                                        <p:tav tm="0">
                                          <p:val>
                                            <p:strVal val="#ppt_x"/>
                                          </p:val>
                                        </p:tav>
                                        <p:tav tm="100000">
                                          <p:val>
                                            <p:strVal val="#ppt_x"/>
                                          </p:val>
                                        </p:tav>
                                      </p:tavLst>
                                    </p:anim>
                                    <p:anim calcmode="lin" valueType="num">
                                      <p:cBhvr additive="base">
                                        <p:cTn id="3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500" fill="hold"/>
                                        <p:tgtEl>
                                          <p:spTgt spid="34"/>
                                        </p:tgtEl>
                                        <p:attrNameLst>
                                          <p:attrName>ppt_x</p:attrName>
                                        </p:attrNameLst>
                                      </p:cBhvr>
                                      <p:tavLst>
                                        <p:tav tm="0">
                                          <p:val>
                                            <p:strVal val="#ppt_x"/>
                                          </p:val>
                                        </p:tav>
                                        <p:tav tm="100000">
                                          <p:val>
                                            <p:strVal val="#ppt_x"/>
                                          </p:val>
                                        </p:tav>
                                      </p:tavLst>
                                    </p:anim>
                                    <p:anim calcmode="lin" valueType="num">
                                      <p:cBhvr additive="base">
                                        <p:cTn id="3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500" fill="hold"/>
                                        <p:tgtEl>
                                          <p:spTgt spid="37"/>
                                        </p:tgtEl>
                                        <p:attrNameLst>
                                          <p:attrName>ppt_x</p:attrName>
                                        </p:attrNameLst>
                                      </p:cBhvr>
                                      <p:tavLst>
                                        <p:tav tm="0">
                                          <p:val>
                                            <p:strVal val="#ppt_x"/>
                                          </p:val>
                                        </p:tav>
                                        <p:tav tm="100000">
                                          <p:val>
                                            <p:strVal val="#ppt_x"/>
                                          </p:val>
                                        </p:tav>
                                      </p:tavLst>
                                    </p:anim>
                                    <p:anim calcmode="lin" valueType="num">
                                      <p:cBhvr additive="base">
                                        <p:cTn id="4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additive="base">
                                        <p:cTn id="48" dur="500" fill="hold"/>
                                        <p:tgtEl>
                                          <p:spTgt spid="36"/>
                                        </p:tgtEl>
                                        <p:attrNameLst>
                                          <p:attrName>ppt_x</p:attrName>
                                        </p:attrNameLst>
                                      </p:cBhvr>
                                      <p:tavLst>
                                        <p:tav tm="0">
                                          <p:val>
                                            <p:strVal val="#ppt_x"/>
                                          </p:val>
                                        </p:tav>
                                        <p:tav tm="100000">
                                          <p:val>
                                            <p:strVal val="#ppt_x"/>
                                          </p:val>
                                        </p:tav>
                                      </p:tavLst>
                                    </p:anim>
                                    <p:anim calcmode="lin" valueType="num">
                                      <p:cBhvr additive="base">
                                        <p:cTn id="4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如何用</a:t>
            </a:r>
            <a:r>
              <a:rPr lang="en-US" altLang="zh-CN" dirty="0" smtClean="0"/>
              <a:t>DEV-C++</a:t>
            </a:r>
            <a:r>
              <a:rPr lang="zh-CN" altLang="en-US" dirty="0" smtClean="0"/>
              <a:t>编辑程序代码</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grpSp>
        <p:nvGrpSpPr>
          <p:cNvPr id="6" name="组 3"/>
          <p:cNvGrpSpPr>
            <a:grpSpLocks/>
          </p:cNvGrpSpPr>
          <p:nvPr/>
        </p:nvGrpSpPr>
        <p:grpSpPr bwMode="auto">
          <a:xfrm>
            <a:off x="1164114" y="1956594"/>
            <a:ext cx="533486" cy="536046"/>
            <a:chOff x="2465388" y="1879600"/>
            <a:chExt cx="533400" cy="536575"/>
          </a:xfrm>
        </p:grpSpPr>
        <p:sp>
          <p:nvSpPr>
            <p:cNvPr id="8" name="Freeform 60"/>
            <p:cNvSpPr>
              <a:spLocks noChangeArrowheads="1"/>
            </p:cNvSpPr>
            <p:nvPr/>
          </p:nvSpPr>
          <p:spPr bwMode="auto">
            <a:xfrm>
              <a:off x="2465388" y="2352675"/>
              <a:ext cx="533400" cy="63500"/>
            </a:xfrm>
            <a:custGeom>
              <a:avLst/>
              <a:gdLst>
                <a:gd name="T0" fmla="*/ 2147483647 w 336"/>
                <a:gd name="T1" fmla="*/ 0 h 40"/>
                <a:gd name="T2" fmla="*/ 0 w 336"/>
                <a:gd name="T3" fmla="*/ 0 h 40"/>
                <a:gd name="T4" fmla="*/ 0 w 336"/>
                <a:gd name="T5" fmla="*/ 2147483647 h 40"/>
                <a:gd name="T6" fmla="*/ 2147483647 w 336"/>
                <a:gd name="T7" fmla="*/ 2147483647 h 40"/>
                <a:gd name="T8" fmla="*/ 2147483647 w 336"/>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6" h="40">
                  <a:moveTo>
                    <a:pt x="336" y="0"/>
                  </a:moveTo>
                  <a:lnTo>
                    <a:pt x="0" y="0"/>
                  </a:lnTo>
                  <a:lnTo>
                    <a:pt x="0" y="40"/>
                  </a:lnTo>
                  <a:lnTo>
                    <a:pt x="300" y="40"/>
                  </a:lnTo>
                  <a:lnTo>
                    <a:pt x="336" y="0"/>
                  </a:lnTo>
                  <a:close/>
                </a:path>
              </a:pathLst>
            </a:custGeom>
            <a:solidFill>
              <a:srgbClr val="9B2B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61"/>
            <p:cNvSpPr>
              <a:spLocks noChangeArrowheads="1"/>
            </p:cNvSpPr>
            <p:nvPr/>
          </p:nvSpPr>
          <p:spPr bwMode="auto">
            <a:xfrm>
              <a:off x="2465388" y="1879600"/>
              <a:ext cx="476250" cy="536575"/>
            </a:xfrm>
            <a:custGeom>
              <a:avLst/>
              <a:gdLst>
                <a:gd name="T0" fmla="*/ 2147483647 w 148"/>
                <a:gd name="T1" fmla="*/ 0 h 167"/>
                <a:gd name="T2" fmla="*/ 2147483647 w 148"/>
                <a:gd name="T3" fmla="*/ 0 h 167"/>
                <a:gd name="T4" fmla="*/ 0 w 148"/>
                <a:gd name="T5" fmla="*/ 2147483647 h 167"/>
                <a:gd name="T6" fmla="*/ 0 w 148"/>
                <a:gd name="T7" fmla="*/ 2147483647 h 167"/>
                <a:gd name="T8" fmla="*/ 0 w 148"/>
                <a:gd name="T9" fmla="*/ 2147483647 h 167"/>
                <a:gd name="T10" fmla="*/ 0 w 148"/>
                <a:gd name="T11" fmla="*/ 2147483647 h 167"/>
                <a:gd name="T12" fmla="*/ 2147483647 w 148"/>
                <a:gd name="T13" fmla="*/ 2147483647 h 167"/>
                <a:gd name="T14" fmla="*/ 2147483647 w 148"/>
                <a:gd name="T15" fmla="*/ 2147483647 h 167"/>
                <a:gd name="T16" fmla="*/ 2147483647 w 148"/>
                <a:gd name="T17" fmla="*/ 2147483647 h 167"/>
                <a:gd name="T18" fmla="*/ 2147483647 w 148"/>
                <a:gd name="T19" fmla="*/ 2147483647 h 167"/>
                <a:gd name="T20" fmla="*/ 2147483647 w 148"/>
                <a:gd name="T21" fmla="*/ 2147483647 h 167"/>
                <a:gd name="T22" fmla="*/ 2147483647 w 148"/>
                <a:gd name="T23" fmla="*/ 2147483647 h 167"/>
                <a:gd name="T24" fmla="*/ 2147483647 w 148"/>
                <a:gd name="T25" fmla="*/ 0 h 1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8" h="167">
                  <a:moveTo>
                    <a:pt x="137" y="0"/>
                  </a:moveTo>
                  <a:cubicBezTo>
                    <a:pt x="11" y="0"/>
                    <a:pt x="11" y="0"/>
                    <a:pt x="11" y="0"/>
                  </a:cubicBezTo>
                  <a:cubicBezTo>
                    <a:pt x="5" y="0"/>
                    <a:pt x="0" y="5"/>
                    <a:pt x="0" y="12"/>
                  </a:cubicBezTo>
                  <a:cubicBezTo>
                    <a:pt x="0" y="110"/>
                    <a:pt x="0" y="110"/>
                    <a:pt x="0" y="110"/>
                  </a:cubicBezTo>
                  <a:cubicBezTo>
                    <a:pt x="0" y="156"/>
                    <a:pt x="0" y="156"/>
                    <a:pt x="0" y="156"/>
                  </a:cubicBezTo>
                  <a:cubicBezTo>
                    <a:pt x="0" y="167"/>
                    <a:pt x="0" y="167"/>
                    <a:pt x="0" y="167"/>
                  </a:cubicBezTo>
                  <a:cubicBezTo>
                    <a:pt x="11" y="167"/>
                    <a:pt x="11" y="167"/>
                    <a:pt x="11" y="167"/>
                  </a:cubicBezTo>
                  <a:cubicBezTo>
                    <a:pt x="137" y="167"/>
                    <a:pt x="137" y="167"/>
                    <a:pt x="137" y="167"/>
                  </a:cubicBezTo>
                  <a:cubicBezTo>
                    <a:pt x="148" y="167"/>
                    <a:pt x="148" y="167"/>
                    <a:pt x="148" y="167"/>
                  </a:cubicBezTo>
                  <a:cubicBezTo>
                    <a:pt x="148" y="156"/>
                    <a:pt x="148" y="156"/>
                    <a:pt x="148" y="156"/>
                  </a:cubicBezTo>
                  <a:cubicBezTo>
                    <a:pt x="148" y="110"/>
                    <a:pt x="148" y="110"/>
                    <a:pt x="148" y="110"/>
                  </a:cubicBezTo>
                  <a:cubicBezTo>
                    <a:pt x="148" y="12"/>
                    <a:pt x="148" y="12"/>
                    <a:pt x="148" y="12"/>
                  </a:cubicBezTo>
                  <a:cubicBezTo>
                    <a:pt x="148" y="5"/>
                    <a:pt x="143" y="0"/>
                    <a:pt x="137" y="0"/>
                  </a:cubicBez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62"/>
            <p:cNvSpPr>
              <a:spLocks noEditPoints="1" noChangeArrowheads="1"/>
            </p:cNvSpPr>
            <p:nvPr/>
          </p:nvSpPr>
          <p:spPr bwMode="auto">
            <a:xfrm>
              <a:off x="2600325" y="2046288"/>
              <a:ext cx="206375" cy="203200"/>
            </a:xfrm>
            <a:custGeom>
              <a:avLst/>
              <a:gdLst>
                <a:gd name="T0" fmla="*/ 2147483647 w 64"/>
                <a:gd name="T1" fmla="*/ 2147483647 h 63"/>
                <a:gd name="T2" fmla="*/ 2147483647 w 64"/>
                <a:gd name="T3" fmla="*/ 0 h 63"/>
                <a:gd name="T4" fmla="*/ 2147483647 w 64"/>
                <a:gd name="T5" fmla="*/ 2147483647 h 63"/>
                <a:gd name="T6" fmla="*/ 2147483647 w 64"/>
                <a:gd name="T7" fmla="*/ 2147483647 h 63"/>
                <a:gd name="T8" fmla="*/ 2147483647 w 64"/>
                <a:gd name="T9" fmla="*/ 2147483647 h 63"/>
                <a:gd name="T10" fmla="*/ 2147483647 w 64"/>
                <a:gd name="T11" fmla="*/ 2147483647 h 63"/>
                <a:gd name="T12" fmla="*/ 2147483647 w 64"/>
                <a:gd name="T13" fmla="*/ 2147483647 h 63"/>
                <a:gd name="T14" fmla="*/ 2147483647 w 64"/>
                <a:gd name="T15" fmla="*/ 2147483647 h 63"/>
                <a:gd name="T16" fmla="*/ 2147483647 w 64"/>
                <a:gd name="T17" fmla="*/ 2147483647 h 63"/>
                <a:gd name="T18" fmla="*/ 2147483647 w 64"/>
                <a:gd name="T19" fmla="*/ 2147483647 h 63"/>
                <a:gd name="T20" fmla="*/ 0 w 64"/>
                <a:gd name="T21" fmla="*/ 2147483647 h 63"/>
                <a:gd name="T22" fmla="*/ 0 w 64"/>
                <a:gd name="T23" fmla="*/ 2147483647 h 63"/>
                <a:gd name="T24" fmla="*/ 0 w 64"/>
                <a:gd name="T25" fmla="*/ 2147483647 h 63"/>
                <a:gd name="T26" fmla="*/ 0 w 64"/>
                <a:gd name="T27" fmla="*/ 2147483647 h 63"/>
                <a:gd name="T28" fmla="*/ 0 w 64"/>
                <a:gd name="T29" fmla="*/ 2147483647 h 63"/>
                <a:gd name="T30" fmla="*/ 0 w 64"/>
                <a:gd name="T31" fmla="*/ 2147483647 h 63"/>
                <a:gd name="T32" fmla="*/ 0 w 64"/>
                <a:gd name="T33" fmla="*/ 2147483647 h 63"/>
                <a:gd name="T34" fmla="*/ 0 w 64"/>
                <a:gd name="T35" fmla="*/ 2147483647 h 63"/>
                <a:gd name="T36" fmla="*/ 0 w 64"/>
                <a:gd name="T37" fmla="*/ 2147483647 h 63"/>
                <a:gd name="T38" fmla="*/ 0 w 64"/>
                <a:gd name="T39" fmla="*/ 2147483647 h 63"/>
                <a:gd name="T40" fmla="*/ 2147483647 w 64"/>
                <a:gd name="T41" fmla="*/ 2147483647 h 63"/>
                <a:gd name="T42" fmla="*/ 2147483647 w 64"/>
                <a:gd name="T43" fmla="*/ 2147483647 h 63"/>
                <a:gd name="T44" fmla="*/ 2147483647 w 64"/>
                <a:gd name="T45" fmla="*/ 2147483647 h 63"/>
                <a:gd name="T46" fmla="*/ 2147483647 w 64"/>
                <a:gd name="T47" fmla="*/ 2147483647 h 63"/>
                <a:gd name="T48" fmla="*/ 2147483647 w 64"/>
                <a:gd name="T49" fmla="*/ 2147483647 h 63"/>
                <a:gd name="T50" fmla="*/ 2147483647 w 64"/>
                <a:gd name="T51" fmla="*/ 2147483647 h 63"/>
                <a:gd name="T52" fmla="*/ 2147483647 w 64"/>
                <a:gd name="T53" fmla="*/ 2147483647 h 63"/>
                <a:gd name="T54" fmla="*/ 2147483647 w 64"/>
                <a:gd name="T55" fmla="*/ 2147483647 h 63"/>
                <a:gd name="T56" fmla="*/ 2147483647 w 64"/>
                <a:gd name="T57" fmla="*/ 2147483647 h 63"/>
                <a:gd name="T58" fmla="*/ 2147483647 w 64"/>
                <a:gd name="T59" fmla="*/ 2147483647 h 63"/>
                <a:gd name="T60" fmla="*/ 2147483647 w 64"/>
                <a:gd name="T61" fmla="*/ 2147483647 h 63"/>
                <a:gd name="T62" fmla="*/ 2147483647 w 64"/>
                <a:gd name="T63" fmla="*/ 2147483647 h 63"/>
                <a:gd name="T64" fmla="*/ 2147483647 w 64"/>
                <a:gd name="T65" fmla="*/ 2147483647 h 63"/>
                <a:gd name="T66" fmla="*/ 2147483647 w 64"/>
                <a:gd name="T67" fmla="*/ 2147483647 h 63"/>
                <a:gd name="T68" fmla="*/ 2147483647 w 64"/>
                <a:gd name="T69" fmla="*/ 2147483647 h 63"/>
                <a:gd name="T70" fmla="*/ 2147483647 w 64"/>
                <a:gd name="T71" fmla="*/ 2147483647 h 63"/>
                <a:gd name="T72" fmla="*/ 2147483647 w 64"/>
                <a:gd name="T73" fmla="*/ 2147483647 h 63"/>
                <a:gd name="T74" fmla="*/ 2147483647 w 64"/>
                <a:gd name="T75" fmla="*/ 2147483647 h 63"/>
                <a:gd name="T76" fmla="*/ 2147483647 w 64"/>
                <a:gd name="T77" fmla="*/ 2147483647 h 63"/>
                <a:gd name="T78" fmla="*/ 2147483647 w 64"/>
                <a:gd name="T79" fmla="*/ 2147483647 h 63"/>
                <a:gd name="T80" fmla="*/ 2147483647 w 64"/>
                <a:gd name="T81" fmla="*/ 2147483647 h 63"/>
                <a:gd name="T82" fmla="*/ 2147483647 w 64"/>
                <a:gd name="T83" fmla="*/ 2147483647 h 63"/>
                <a:gd name="T84" fmla="*/ 2147483647 w 64"/>
                <a:gd name="T85" fmla="*/ 2147483647 h 63"/>
                <a:gd name="T86" fmla="*/ 2147483647 w 64"/>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4" h="63">
                  <a:moveTo>
                    <a:pt x="64" y="21"/>
                  </a:moveTo>
                  <a:cubicBezTo>
                    <a:pt x="64" y="18"/>
                    <a:pt x="63" y="16"/>
                    <a:pt x="61" y="14"/>
                  </a:cubicBezTo>
                  <a:cubicBezTo>
                    <a:pt x="50" y="3"/>
                    <a:pt x="50" y="3"/>
                    <a:pt x="50" y="3"/>
                  </a:cubicBezTo>
                  <a:cubicBezTo>
                    <a:pt x="48" y="1"/>
                    <a:pt x="45" y="0"/>
                    <a:pt x="43" y="0"/>
                  </a:cubicBezTo>
                  <a:cubicBezTo>
                    <a:pt x="43" y="0"/>
                    <a:pt x="43" y="0"/>
                    <a:pt x="43" y="0"/>
                  </a:cubicBezTo>
                  <a:cubicBezTo>
                    <a:pt x="43" y="0"/>
                    <a:pt x="43" y="0"/>
                    <a:pt x="43" y="0"/>
                  </a:cubicBezTo>
                  <a:cubicBezTo>
                    <a:pt x="40" y="0"/>
                    <a:pt x="38" y="1"/>
                    <a:pt x="36" y="3"/>
                  </a:cubicBezTo>
                  <a:cubicBezTo>
                    <a:pt x="24" y="14"/>
                    <a:pt x="13" y="26"/>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0" y="38"/>
                    <a:pt x="0" y="38"/>
                    <a:pt x="0" y="38"/>
                  </a:cubicBezTo>
                  <a:cubicBezTo>
                    <a:pt x="0" y="38"/>
                    <a:pt x="0" y="38"/>
                    <a:pt x="0" y="38"/>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61"/>
                    <a:pt x="0" y="61"/>
                    <a:pt x="0" y="61"/>
                  </a:cubicBezTo>
                  <a:cubicBezTo>
                    <a:pt x="0" y="62"/>
                    <a:pt x="1" y="63"/>
                    <a:pt x="3" y="63"/>
                  </a:cubicBezTo>
                  <a:cubicBezTo>
                    <a:pt x="24" y="63"/>
                    <a:pt x="24" y="63"/>
                    <a:pt x="24" y="63"/>
                  </a:cubicBezTo>
                  <a:cubicBezTo>
                    <a:pt x="24" y="63"/>
                    <a:pt x="24" y="63"/>
                    <a:pt x="24" y="63"/>
                  </a:cubicBezTo>
                  <a:cubicBezTo>
                    <a:pt x="24" y="63"/>
                    <a:pt x="24" y="63"/>
                    <a:pt x="24" y="63"/>
                  </a:cubicBezTo>
                  <a:cubicBezTo>
                    <a:pt x="24" y="63"/>
                    <a:pt x="24" y="63"/>
                    <a:pt x="24" y="63"/>
                  </a:cubicBezTo>
                  <a:cubicBezTo>
                    <a:pt x="24" y="63"/>
                    <a:pt x="24" y="63"/>
                    <a:pt x="24"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38" y="51"/>
                    <a:pt x="49" y="39"/>
                    <a:pt x="61" y="28"/>
                  </a:cubicBezTo>
                  <a:cubicBezTo>
                    <a:pt x="63" y="26"/>
                    <a:pt x="64" y="23"/>
                    <a:pt x="64" y="21"/>
                  </a:cubicBezTo>
                  <a:cubicBezTo>
                    <a:pt x="64" y="21"/>
                    <a:pt x="64" y="21"/>
                    <a:pt x="64" y="21"/>
                  </a:cubicBezTo>
                  <a:close/>
                  <a:moveTo>
                    <a:pt x="32" y="15"/>
                  </a:moveTo>
                  <a:cubicBezTo>
                    <a:pt x="32" y="15"/>
                    <a:pt x="32" y="15"/>
                    <a:pt x="32" y="15"/>
                  </a:cubicBezTo>
                  <a:cubicBezTo>
                    <a:pt x="35" y="18"/>
                    <a:pt x="35" y="18"/>
                    <a:pt x="35" y="18"/>
                  </a:cubicBezTo>
                  <a:cubicBezTo>
                    <a:pt x="10" y="43"/>
                    <a:pt x="10" y="43"/>
                    <a:pt x="10" y="43"/>
                  </a:cubicBezTo>
                  <a:cubicBezTo>
                    <a:pt x="7" y="40"/>
                    <a:pt x="7" y="40"/>
                    <a:pt x="7" y="40"/>
                  </a:cubicBezTo>
                  <a:cubicBezTo>
                    <a:pt x="32" y="15"/>
                    <a:pt x="32" y="15"/>
                    <a:pt x="32" y="15"/>
                  </a:cubicBezTo>
                  <a:close/>
                  <a:moveTo>
                    <a:pt x="6" y="58"/>
                  </a:moveTo>
                  <a:cubicBezTo>
                    <a:pt x="6" y="58"/>
                    <a:pt x="6" y="58"/>
                    <a:pt x="6" y="58"/>
                  </a:cubicBezTo>
                  <a:cubicBezTo>
                    <a:pt x="6" y="46"/>
                    <a:pt x="6" y="46"/>
                    <a:pt x="6" y="46"/>
                  </a:cubicBezTo>
                  <a:cubicBezTo>
                    <a:pt x="18" y="58"/>
                    <a:pt x="18" y="58"/>
                    <a:pt x="18" y="58"/>
                  </a:cubicBezTo>
                  <a:cubicBezTo>
                    <a:pt x="6" y="58"/>
                    <a:pt x="6" y="58"/>
                    <a:pt x="6" y="58"/>
                  </a:cubicBezTo>
                  <a:close/>
                  <a:moveTo>
                    <a:pt x="12" y="45"/>
                  </a:moveTo>
                  <a:cubicBezTo>
                    <a:pt x="12" y="45"/>
                    <a:pt x="12" y="45"/>
                    <a:pt x="12" y="45"/>
                  </a:cubicBezTo>
                  <a:cubicBezTo>
                    <a:pt x="37" y="20"/>
                    <a:pt x="37" y="20"/>
                    <a:pt x="37" y="20"/>
                  </a:cubicBezTo>
                  <a:cubicBezTo>
                    <a:pt x="44" y="27"/>
                    <a:pt x="44" y="27"/>
                    <a:pt x="44" y="27"/>
                  </a:cubicBezTo>
                  <a:cubicBezTo>
                    <a:pt x="19" y="52"/>
                    <a:pt x="19" y="52"/>
                    <a:pt x="19" y="52"/>
                  </a:cubicBezTo>
                  <a:cubicBezTo>
                    <a:pt x="12" y="45"/>
                    <a:pt x="12" y="45"/>
                    <a:pt x="12" y="45"/>
                  </a:cubicBezTo>
                  <a:close/>
                  <a:moveTo>
                    <a:pt x="24" y="57"/>
                  </a:moveTo>
                  <a:cubicBezTo>
                    <a:pt x="24" y="57"/>
                    <a:pt x="24" y="57"/>
                    <a:pt x="24" y="57"/>
                  </a:cubicBezTo>
                  <a:cubicBezTo>
                    <a:pt x="21" y="54"/>
                    <a:pt x="21" y="54"/>
                    <a:pt x="21" y="54"/>
                  </a:cubicBezTo>
                  <a:cubicBezTo>
                    <a:pt x="46" y="29"/>
                    <a:pt x="46" y="29"/>
                    <a:pt x="46" y="29"/>
                  </a:cubicBezTo>
                  <a:cubicBezTo>
                    <a:pt x="49" y="32"/>
                    <a:pt x="49" y="32"/>
                    <a:pt x="49" y="32"/>
                  </a:cubicBezTo>
                  <a:cubicBezTo>
                    <a:pt x="24" y="57"/>
                    <a:pt x="24" y="57"/>
                    <a:pt x="24" y="57"/>
                  </a:cubicBezTo>
                  <a:close/>
                  <a:moveTo>
                    <a:pt x="58" y="21"/>
                  </a:moveTo>
                  <a:cubicBezTo>
                    <a:pt x="58" y="21"/>
                    <a:pt x="58" y="21"/>
                    <a:pt x="58" y="21"/>
                  </a:cubicBezTo>
                  <a:cubicBezTo>
                    <a:pt x="58" y="21"/>
                    <a:pt x="58" y="21"/>
                    <a:pt x="58" y="21"/>
                  </a:cubicBezTo>
                  <a:cubicBezTo>
                    <a:pt x="58" y="22"/>
                    <a:pt x="58" y="23"/>
                    <a:pt x="57" y="24"/>
                  </a:cubicBezTo>
                  <a:cubicBezTo>
                    <a:pt x="53" y="28"/>
                    <a:pt x="53" y="28"/>
                    <a:pt x="53" y="28"/>
                  </a:cubicBezTo>
                  <a:cubicBezTo>
                    <a:pt x="35" y="11"/>
                    <a:pt x="35" y="11"/>
                    <a:pt x="35" y="11"/>
                  </a:cubicBezTo>
                  <a:cubicBezTo>
                    <a:pt x="36" y="11"/>
                    <a:pt x="36" y="11"/>
                    <a:pt x="36" y="11"/>
                  </a:cubicBezTo>
                  <a:cubicBezTo>
                    <a:pt x="37" y="9"/>
                    <a:pt x="37" y="9"/>
                    <a:pt x="37" y="9"/>
                  </a:cubicBezTo>
                  <a:cubicBezTo>
                    <a:pt x="40" y="7"/>
                    <a:pt x="40" y="7"/>
                    <a:pt x="40" y="7"/>
                  </a:cubicBezTo>
                  <a:cubicBezTo>
                    <a:pt x="41" y="6"/>
                    <a:pt x="42" y="5"/>
                    <a:pt x="43" y="5"/>
                  </a:cubicBezTo>
                  <a:cubicBezTo>
                    <a:pt x="43" y="5"/>
                    <a:pt x="43" y="5"/>
                    <a:pt x="43" y="5"/>
                  </a:cubicBezTo>
                  <a:cubicBezTo>
                    <a:pt x="44" y="5"/>
                    <a:pt x="45" y="6"/>
                    <a:pt x="46" y="7"/>
                  </a:cubicBezTo>
                  <a:cubicBezTo>
                    <a:pt x="57" y="18"/>
                    <a:pt x="57" y="18"/>
                    <a:pt x="57" y="18"/>
                  </a:cubicBezTo>
                  <a:cubicBezTo>
                    <a:pt x="58" y="18"/>
                    <a:pt x="58" y="20"/>
                    <a:pt x="58" y="21"/>
                  </a:cubicBezTo>
                  <a:cubicBezTo>
                    <a:pt x="58" y="21"/>
                    <a:pt x="58" y="21"/>
                    <a:pt x="5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文本框 6"/>
          <p:cNvSpPr txBox="1">
            <a:spLocks noChangeArrowheads="1"/>
          </p:cNvSpPr>
          <p:nvPr/>
        </p:nvSpPr>
        <p:spPr bwMode="auto">
          <a:xfrm>
            <a:off x="1735614" y="1858086"/>
            <a:ext cx="617013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2800" dirty="0"/>
              <a:t>新建文件（</a:t>
            </a:r>
            <a:r>
              <a:rPr kumimoji="0" lang="en-US" altLang="zh-CN" sz="2800" dirty="0"/>
              <a:t>Ctrl</a:t>
            </a:r>
            <a:r>
              <a:rPr kumimoji="0" lang="zh-CN" altLang="en-US" sz="2800" dirty="0"/>
              <a:t> </a:t>
            </a:r>
            <a:r>
              <a:rPr kumimoji="0" lang="en-US" altLang="zh-CN" sz="2800" dirty="0"/>
              <a:t>+</a:t>
            </a:r>
            <a:r>
              <a:rPr kumimoji="0" lang="zh-CN" altLang="en-US" sz="2800" dirty="0"/>
              <a:t> </a:t>
            </a:r>
            <a:r>
              <a:rPr kumimoji="0" lang="en-US" altLang="zh-CN" sz="2800" dirty="0"/>
              <a:t>N</a:t>
            </a:r>
            <a:r>
              <a:rPr kumimoji="0" lang="zh-CN" altLang="en-US" sz="2800" dirty="0"/>
              <a:t>）</a:t>
            </a:r>
            <a:endParaRPr kumimoji="0" lang="en-US" altLang="zh-CN" sz="2800" dirty="0"/>
          </a:p>
          <a:p>
            <a:pPr eaLnBrk="1" hangingPunct="1">
              <a:buFont typeface="Arial" panose="020B0604020202020204" pitchFamily="34" charset="0"/>
              <a:buNone/>
            </a:pPr>
            <a:r>
              <a:rPr kumimoji="0" lang="zh-CN" altLang="en-US" sz="2800" dirty="0"/>
              <a:t>新建一个</a:t>
            </a:r>
            <a:r>
              <a:rPr kumimoji="0" lang="en-US" altLang="zh-CN" sz="2800" dirty="0"/>
              <a:t>C++</a:t>
            </a:r>
            <a:r>
              <a:rPr kumimoji="0" lang="zh-CN" altLang="en-US" sz="2800" dirty="0"/>
              <a:t>文件，点击菜单栏</a:t>
            </a:r>
            <a:r>
              <a:rPr kumimoji="0" lang="zh-CN" altLang="zh-CN" sz="2800" dirty="0"/>
              <a:t>【</a:t>
            </a:r>
            <a:r>
              <a:rPr kumimoji="0" lang="zh-CN" altLang="en-US" sz="2800" dirty="0"/>
              <a:t>文件</a:t>
            </a:r>
            <a:r>
              <a:rPr kumimoji="0" lang="en-US" altLang="zh-CN" sz="2800" dirty="0"/>
              <a:t>】</a:t>
            </a:r>
            <a:r>
              <a:rPr kumimoji="0" lang="zh-CN" altLang="en-US" sz="2800" dirty="0">
                <a:sym typeface="Wingdings" panose="05000000000000000000" pitchFamily="2" charset="2"/>
              </a:rPr>
              <a:t></a:t>
            </a:r>
            <a:r>
              <a:rPr kumimoji="0" lang="en-US" altLang="zh-CN" sz="2800" dirty="0">
                <a:sym typeface="Wingdings" panose="05000000000000000000" pitchFamily="2" charset="2"/>
              </a:rPr>
              <a:t>【</a:t>
            </a:r>
            <a:r>
              <a:rPr kumimoji="0" lang="zh-CN" altLang="en-US" sz="2800" dirty="0">
                <a:sym typeface="Wingdings" panose="05000000000000000000" pitchFamily="2" charset="2"/>
              </a:rPr>
              <a:t>新建</a:t>
            </a:r>
            <a:r>
              <a:rPr kumimoji="0" lang="en-US" altLang="zh-CN" sz="2800" dirty="0">
                <a:sym typeface="Wingdings" panose="05000000000000000000" pitchFamily="2" charset="2"/>
              </a:rPr>
              <a:t>】【</a:t>
            </a:r>
            <a:r>
              <a:rPr kumimoji="0" lang="zh-CN" altLang="en-US" sz="2800" dirty="0">
                <a:sym typeface="Wingdings" panose="05000000000000000000" pitchFamily="2" charset="2"/>
              </a:rPr>
              <a:t>源代码</a:t>
            </a:r>
            <a:r>
              <a:rPr kumimoji="0" lang="en-US" altLang="zh-CN" sz="2800" dirty="0">
                <a:sym typeface="Wingdings" panose="05000000000000000000" pitchFamily="2" charset="2"/>
              </a:rPr>
              <a:t>】</a:t>
            </a:r>
            <a:endParaRPr kumimoji="0" lang="zh-CN" altLang="en-US" sz="2800" dirty="0"/>
          </a:p>
        </p:txBody>
      </p:sp>
      <p:sp>
        <p:nvSpPr>
          <p:cNvPr id="11" name="椭圆 10"/>
          <p:cNvSpPr/>
          <p:nvPr/>
        </p:nvSpPr>
        <p:spPr>
          <a:xfrm>
            <a:off x="8477250" y="1530351"/>
            <a:ext cx="1762125" cy="16621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6000" dirty="0" smtClean="0"/>
              <a:t>1</a:t>
            </a:r>
            <a:endParaRPr lang="zh-CN" altLang="en-US" sz="6000" dirty="0"/>
          </a:p>
        </p:txBody>
      </p:sp>
    </p:spTree>
    <p:extLst>
      <p:ext uri="{BB962C8B-B14F-4D97-AF65-F5344CB8AC3E}">
        <p14:creationId xmlns:p14="http://schemas.microsoft.com/office/powerpoint/2010/main" val="2629129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如何用</a:t>
            </a:r>
            <a:r>
              <a:rPr lang="en-US" altLang="zh-CN" dirty="0" smtClean="0"/>
              <a:t>DEV-C++</a:t>
            </a:r>
            <a:r>
              <a:rPr lang="zh-CN" altLang="en-US" dirty="0" smtClean="0"/>
              <a:t>编辑程序代码</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grpSp>
        <p:nvGrpSpPr>
          <p:cNvPr id="6" name="组 3"/>
          <p:cNvGrpSpPr>
            <a:grpSpLocks/>
          </p:cNvGrpSpPr>
          <p:nvPr/>
        </p:nvGrpSpPr>
        <p:grpSpPr bwMode="auto">
          <a:xfrm>
            <a:off x="1164114" y="1956594"/>
            <a:ext cx="533486" cy="536046"/>
            <a:chOff x="2465388" y="1879600"/>
            <a:chExt cx="533400" cy="536575"/>
          </a:xfrm>
        </p:grpSpPr>
        <p:sp>
          <p:nvSpPr>
            <p:cNvPr id="8" name="Freeform 60"/>
            <p:cNvSpPr>
              <a:spLocks noChangeArrowheads="1"/>
            </p:cNvSpPr>
            <p:nvPr/>
          </p:nvSpPr>
          <p:spPr bwMode="auto">
            <a:xfrm>
              <a:off x="2465388" y="2352675"/>
              <a:ext cx="533400" cy="63500"/>
            </a:xfrm>
            <a:custGeom>
              <a:avLst/>
              <a:gdLst>
                <a:gd name="T0" fmla="*/ 2147483647 w 336"/>
                <a:gd name="T1" fmla="*/ 0 h 40"/>
                <a:gd name="T2" fmla="*/ 0 w 336"/>
                <a:gd name="T3" fmla="*/ 0 h 40"/>
                <a:gd name="T4" fmla="*/ 0 w 336"/>
                <a:gd name="T5" fmla="*/ 2147483647 h 40"/>
                <a:gd name="T6" fmla="*/ 2147483647 w 336"/>
                <a:gd name="T7" fmla="*/ 2147483647 h 40"/>
                <a:gd name="T8" fmla="*/ 2147483647 w 336"/>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6" h="40">
                  <a:moveTo>
                    <a:pt x="336" y="0"/>
                  </a:moveTo>
                  <a:lnTo>
                    <a:pt x="0" y="0"/>
                  </a:lnTo>
                  <a:lnTo>
                    <a:pt x="0" y="40"/>
                  </a:lnTo>
                  <a:lnTo>
                    <a:pt x="300" y="40"/>
                  </a:lnTo>
                  <a:lnTo>
                    <a:pt x="336" y="0"/>
                  </a:lnTo>
                  <a:close/>
                </a:path>
              </a:pathLst>
            </a:custGeom>
            <a:solidFill>
              <a:srgbClr val="9B2B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61"/>
            <p:cNvSpPr>
              <a:spLocks noChangeArrowheads="1"/>
            </p:cNvSpPr>
            <p:nvPr/>
          </p:nvSpPr>
          <p:spPr bwMode="auto">
            <a:xfrm>
              <a:off x="2465388" y="1879600"/>
              <a:ext cx="476250" cy="536575"/>
            </a:xfrm>
            <a:custGeom>
              <a:avLst/>
              <a:gdLst>
                <a:gd name="T0" fmla="*/ 2147483647 w 148"/>
                <a:gd name="T1" fmla="*/ 0 h 167"/>
                <a:gd name="T2" fmla="*/ 2147483647 w 148"/>
                <a:gd name="T3" fmla="*/ 0 h 167"/>
                <a:gd name="T4" fmla="*/ 0 w 148"/>
                <a:gd name="T5" fmla="*/ 2147483647 h 167"/>
                <a:gd name="T6" fmla="*/ 0 w 148"/>
                <a:gd name="T7" fmla="*/ 2147483647 h 167"/>
                <a:gd name="T8" fmla="*/ 0 w 148"/>
                <a:gd name="T9" fmla="*/ 2147483647 h 167"/>
                <a:gd name="T10" fmla="*/ 0 w 148"/>
                <a:gd name="T11" fmla="*/ 2147483647 h 167"/>
                <a:gd name="T12" fmla="*/ 2147483647 w 148"/>
                <a:gd name="T13" fmla="*/ 2147483647 h 167"/>
                <a:gd name="T14" fmla="*/ 2147483647 w 148"/>
                <a:gd name="T15" fmla="*/ 2147483647 h 167"/>
                <a:gd name="T16" fmla="*/ 2147483647 w 148"/>
                <a:gd name="T17" fmla="*/ 2147483647 h 167"/>
                <a:gd name="T18" fmla="*/ 2147483647 w 148"/>
                <a:gd name="T19" fmla="*/ 2147483647 h 167"/>
                <a:gd name="T20" fmla="*/ 2147483647 w 148"/>
                <a:gd name="T21" fmla="*/ 2147483647 h 167"/>
                <a:gd name="T22" fmla="*/ 2147483647 w 148"/>
                <a:gd name="T23" fmla="*/ 2147483647 h 167"/>
                <a:gd name="T24" fmla="*/ 2147483647 w 148"/>
                <a:gd name="T25" fmla="*/ 0 h 1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8" h="167">
                  <a:moveTo>
                    <a:pt x="137" y="0"/>
                  </a:moveTo>
                  <a:cubicBezTo>
                    <a:pt x="11" y="0"/>
                    <a:pt x="11" y="0"/>
                    <a:pt x="11" y="0"/>
                  </a:cubicBezTo>
                  <a:cubicBezTo>
                    <a:pt x="5" y="0"/>
                    <a:pt x="0" y="5"/>
                    <a:pt x="0" y="12"/>
                  </a:cubicBezTo>
                  <a:cubicBezTo>
                    <a:pt x="0" y="110"/>
                    <a:pt x="0" y="110"/>
                    <a:pt x="0" y="110"/>
                  </a:cubicBezTo>
                  <a:cubicBezTo>
                    <a:pt x="0" y="156"/>
                    <a:pt x="0" y="156"/>
                    <a:pt x="0" y="156"/>
                  </a:cubicBezTo>
                  <a:cubicBezTo>
                    <a:pt x="0" y="167"/>
                    <a:pt x="0" y="167"/>
                    <a:pt x="0" y="167"/>
                  </a:cubicBezTo>
                  <a:cubicBezTo>
                    <a:pt x="11" y="167"/>
                    <a:pt x="11" y="167"/>
                    <a:pt x="11" y="167"/>
                  </a:cubicBezTo>
                  <a:cubicBezTo>
                    <a:pt x="137" y="167"/>
                    <a:pt x="137" y="167"/>
                    <a:pt x="137" y="167"/>
                  </a:cubicBezTo>
                  <a:cubicBezTo>
                    <a:pt x="148" y="167"/>
                    <a:pt x="148" y="167"/>
                    <a:pt x="148" y="167"/>
                  </a:cubicBezTo>
                  <a:cubicBezTo>
                    <a:pt x="148" y="156"/>
                    <a:pt x="148" y="156"/>
                    <a:pt x="148" y="156"/>
                  </a:cubicBezTo>
                  <a:cubicBezTo>
                    <a:pt x="148" y="110"/>
                    <a:pt x="148" y="110"/>
                    <a:pt x="148" y="110"/>
                  </a:cubicBezTo>
                  <a:cubicBezTo>
                    <a:pt x="148" y="12"/>
                    <a:pt x="148" y="12"/>
                    <a:pt x="148" y="12"/>
                  </a:cubicBezTo>
                  <a:cubicBezTo>
                    <a:pt x="148" y="5"/>
                    <a:pt x="143" y="0"/>
                    <a:pt x="137" y="0"/>
                  </a:cubicBez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62"/>
            <p:cNvSpPr>
              <a:spLocks noEditPoints="1" noChangeArrowheads="1"/>
            </p:cNvSpPr>
            <p:nvPr/>
          </p:nvSpPr>
          <p:spPr bwMode="auto">
            <a:xfrm>
              <a:off x="2600325" y="2046288"/>
              <a:ext cx="206375" cy="203200"/>
            </a:xfrm>
            <a:custGeom>
              <a:avLst/>
              <a:gdLst>
                <a:gd name="T0" fmla="*/ 2147483647 w 64"/>
                <a:gd name="T1" fmla="*/ 2147483647 h 63"/>
                <a:gd name="T2" fmla="*/ 2147483647 w 64"/>
                <a:gd name="T3" fmla="*/ 0 h 63"/>
                <a:gd name="T4" fmla="*/ 2147483647 w 64"/>
                <a:gd name="T5" fmla="*/ 2147483647 h 63"/>
                <a:gd name="T6" fmla="*/ 2147483647 w 64"/>
                <a:gd name="T7" fmla="*/ 2147483647 h 63"/>
                <a:gd name="T8" fmla="*/ 2147483647 w 64"/>
                <a:gd name="T9" fmla="*/ 2147483647 h 63"/>
                <a:gd name="T10" fmla="*/ 2147483647 w 64"/>
                <a:gd name="T11" fmla="*/ 2147483647 h 63"/>
                <a:gd name="T12" fmla="*/ 2147483647 w 64"/>
                <a:gd name="T13" fmla="*/ 2147483647 h 63"/>
                <a:gd name="T14" fmla="*/ 2147483647 w 64"/>
                <a:gd name="T15" fmla="*/ 2147483647 h 63"/>
                <a:gd name="T16" fmla="*/ 2147483647 w 64"/>
                <a:gd name="T17" fmla="*/ 2147483647 h 63"/>
                <a:gd name="T18" fmla="*/ 2147483647 w 64"/>
                <a:gd name="T19" fmla="*/ 2147483647 h 63"/>
                <a:gd name="T20" fmla="*/ 0 w 64"/>
                <a:gd name="T21" fmla="*/ 2147483647 h 63"/>
                <a:gd name="T22" fmla="*/ 0 w 64"/>
                <a:gd name="T23" fmla="*/ 2147483647 h 63"/>
                <a:gd name="T24" fmla="*/ 0 w 64"/>
                <a:gd name="T25" fmla="*/ 2147483647 h 63"/>
                <a:gd name="T26" fmla="*/ 0 w 64"/>
                <a:gd name="T27" fmla="*/ 2147483647 h 63"/>
                <a:gd name="T28" fmla="*/ 0 w 64"/>
                <a:gd name="T29" fmla="*/ 2147483647 h 63"/>
                <a:gd name="T30" fmla="*/ 0 w 64"/>
                <a:gd name="T31" fmla="*/ 2147483647 h 63"/>
                <a:gd name="T32" fmla="*/ 0 w 64"/>
                <a:gd name="T33" fmla="*/ 2147483647 h 63"/>
                <a:gd name="T34" fmla="*/ 0 w 64"/>
                <a:gd name="T35" fmla="*/ 2147483647 h 63"/>
                <a:gd name="T36" fmla="*/ 0 w 64"/>
                <a:gd name="T37" fmla="*/ 2147483647 h 63"/>
                <a:gd name="T38" fmla="*/ 0 w 64"/>
                <a:gd name="T39" fmla="*/ 2147483647 h 63"/>
                <a:gd name="T40" fmla="*/ 2147483647 w 64"/>
                <a:gd name="T41" fmla="*/ 2147483647 h 63"/>
                <a:gd name="T42" fmla="*/ 2147483647 w 64"/>
                <a:gd name="T43" fmla="*/ 2147483647 h 63"/>
                <a:gd name="T44" fmla="*/ 2147483647 w 64"/>
                <a:gd name="T45" fmla="*/ 2147483647 h 63"/>
                <a:gd name="T46" fmla="*/ 2147483647 w 64"/>
                <a:gd name="T47" fmla="*/ 2147483647 h 63"/>
                <a:gd name="T48" fmla="*/ 2147483647 w 64"/>
                <a:gd name="T49" fmla="*/ 2147483647 h 63"/>
                <a:gd name="T50" fmla="*/ 2147483647 w 64"/>
                <a:gd name="T51" fmla="*/ 2147483647 h 63"/>
                <a:gd name="T52" fmla="*/ 2147483647 w 64"/>
                <a:gd name="T53" fmla="*/ 2147483647 h 63"/>
                <a:gd name="T54" fmla="*/ 2147483647 w 64"/>
                <a:gd name="T55" fmla="*/ 2147483647 h 63"/>
                <a:gd name="T56" fmla="*/ 2147483647 w 64"/>
                <a:gd name="T57" fmla="*/ 2147483647 h 63"/>
                <a:gd name="T58" fmla="*/ 2147483647 w 64"/>
                <a:gd name="T59" fmla="*/ 2147483647 h 63"/>
                <a:gd name="T60" fmla="*/ 2147483647 w 64"/>
                <a:gd name="T61" fmla="*/ 2147483647 h 63"/>
                <a:gd name="T62" fmla="*/ 2147483647 w 64"/>
                <a:gd name="T63" fmla="*/ 2147483647 h 63"/>
                <a:gd name="T64" fmla="*/ 2147483647 w 64"/>
                <a:gd name="T65" fmla="*/ 2147483647 h 63"/>
                <a:gd name="T66" fmla="*/ 2147483647 w 64"/>
                <a:gd name="T67" fmla="*/ 2147483647 h 63"/>
                <a:gd name="T68" fmla="*/ 2147483647 w 64"/>
                <a:gd name="T69" fmla="*/ 2147483647 h 63"/>
                <a:gd name="T70" fmla="*/ 2147483647 w 64"/>
                <a:gd name="T71" fmla="*/ 2147483647 h 63"/>
                <a:gd name="T72" fmla="*/ 2147483647 w 64"/>
                <a:gd name="T73" fmla="*/ 2147483647 h 63"/>
                <a:gd name="T74" fmla="*/ 2147483647 w 64"/>
                <a:gd name="T75" fmla="*/ 2147483647 h 63"/>
                <a:gd name="T76" fmla="*/ 2147483647 w 64"/>
                <a:gd name="T77" fmla="*/ 2147483647 h 63"/>
                <a:gd name="T78" fmla="*/ 2147483647 w 64"/>
                <a:gd name="T79" fmla="*/ 2147483647 h 63"/>
                <a:gd name="T80" fmla="*/ 2147483647 w 64"/>
                <a:gd name="T81" fmla="*/ 2147483647 h 63"/>
                <a:gd name="T82" fmla="*/ 2147483647 w 64"/>
                <a:gd name="T83" fmla="*/ 2147483647 h 63"/>
                <a:gd name="T84" fmla="*/ 2147483647 w 64"/>
                <a:gd name="T85" fmla="*/ 2147483647 h 63"/>
                <a:gd name="T86" fmla="*/ 2147483647 w 64"/>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4" h="63">
                  <a:moveTo>
                    <a:pt x="64" y="21"/>
                  </a:moveTo>
                  <a:cubicBezTo>
                    <a:pt x="64" y="18"/>
                    <a:pt x="63" y="16"/>
                    <a:pt x="61" y="14"/>
                  </a:cubicBezTo>
                  <a:cubicBezTo>
                    <a:pt x="50" y="3"/>
                    <a:pt x="50" y="3"/>
                    <a:pt x="50" y="3"/>
                  </a:cubicBezTo>
                  <a:cubicBezTo>
                    <a:pt x="48" y="1"/>
                    <a:pt x="45" y="0"/>
                    <a:pt x="43" y="0"/>
                  </a:cubicBezTo>
                  <a:cubicBezTo>
                    <a:pt x="43" y="0"/>
                    <a:pt x="43" y="0"/>
                    <a:pt x="43" y="0"/>
                  </a:cubicBezTo>
                  <a:cubicBezTo>
                    <a:pt x="43" y="0"/>
                    <a:pt x="43" y="0"/>
                    <a:pt x="43" y="0"/>
                  </a:cubicBezTo>
                  <a:cubicBezTo>
                    <a:pt x="40" y="0"/>
                    <a:pt x="38" y="1"/>
                    <a:pt x="36" y="3"/>
                  </a:cubicBezTo>
                  <a:cubicBezTo>
                    <a:pt x="24" y="14"/>
                    <a:pt x="13" y="26"/>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0" y="38"/>
                    <a:pt x="0" y="38"/>
                    <a:pt x="0" y="38"/>
                  </a:cubicBezTo>
                  <a:cubicBezTo>
                    <a:pt x="0" y="38"/>
                    <a:pt x="0" y="38"/>
                    <a:pt x="0" y="38"/>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61"/>
                    <a:pt x="0" y="61"/>
                    <a:pt x="0" y="61"/>
                  </a:cubicBezTo>
                  <a:cubicBezTo>
                    <a:pt x="0" y="62"/>
                    <a:pt x="1" y="63"/>
                    <a:pt x="3" y="63"/>
                  </a:cubicBezTo>
                  <a:cubicBezTo>
                    <a:pt x="24" y="63"/>
                    <a:pt x="24" y="63"/>
                    <a:pt x="24" y="63"/>
                  </a:cubicBezTo>
                  <a:cubicBezTo>
                    <a:pt x="24" y="63"/>
                    <a:pt x="24" y="63"/>
                    <a:pt x="24" y="63"/>
                  </a:cubicBezTo>
                  <a:cubicBezTo>
                    <a:pt x="24" y="63"/>
                    <a:pt x="24" y="63"/>
                    <a:pt x="24" y="63"/>
                  </a:cubicBezTo>
                  <a:cubicBezTo>
                    <a:pt x="24" y="63"/>
                    <a:pt x="24" y="63"/>
                    <a:pt x="24" y="63"/>
                  </a:cubicBezTo>
                  <a:cubicBezTo>
                    <a:pt x="24" y="63"/>
                    <a:pt x="24" y="63"/>
                    <a:pt x="24"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38" y="51"/>
                    <a:pt x="49" y="39"/>
                    <a:pt x="61" y="28"/>
                  </a:cubicBezTo>
                  <a:cubicBezTo>
                    <a:pt x="63" y="26"/>
                    <a:pt x="64" y="23"/>
                    <a:pt x="64" y="21"/>
                  </a:cubicBezTo>
                  <a:cubicBezTo>
                    <a:pt x="64" y="21"/>
                    <a:pt x="64" y="21"/>
                    <a:pt x="64" y="21"/>
                  </a:cubicBezTo>
                  <a:close/>
                  <a:moveTo>
                    <a:pt x="32" y="15"/>
                  </a:moveTo>
                  <a:cubicBezTo>
                    <a:pt x="32" y="15"/>
                    <a:pt x="32" y="15"/>
                    <a:pt x="32" y="15"/>
                  </a:cubicBezTo>
                  <a:cubicBezTo>
                    <a:pt x="35" y="18"/>
                    <a:pt x="35" y="18"/>
                    <a:pt x="35" y="18"/>
                  </a:cubicBezTo>
                  <a:cubicBezTo>
                    <a:pt x="10" y="43"/>
                    <a:pt x="10" y="43"/>
                    <a:pt x="10" y="43"/>
                  </a:cubicBezTo>
                  <a:cubicBezTo>
                    <a:pt x="7" y="40"/>
                    <a:pt x="7" y="40"/>
                    <a:pt x="7" y="40"/>
                  </a:cubicBezTo>
                  <a:cubicBezTo>
                    <a:pt x="32" y="15"/>
                    <a:pt x="32" y="15"/>
                    <a:pt x="32" y="15"/>
                  </a:cubicBezTo>
                  <a:close/>
                  <a:moveTo>
                    <a:pt x="6" y="58"/>
                  </a:moveTo>
                  <a:cubicBezTo>
                    <a:pt x="6" y="58"/>
                    <a:pt x="6" y="58"/>
                    <a:pt x="6" y="58"/>
                  </a:cubicBezTo>
                  <a:cubicBezTo>
                    <a:pt x="6" y="46"/>
                    <a:pt x="6" y="46"/>
                    <a:pt x="6" y="46"/>
                  </a:cubicBezTo>
                  <a:cubicBezTo>
                    <a:pt x="18" y="58"/>
                    <a:pt x="18" y="58"/>
                    <a:pt x="18" y="58"/>
                  </a:cubicBezTo>
                  <a:cubicBezTo>
                    <a:pt x="6" y="58"/>
                    <a:pt x="6" y="58"/>
                    <a:pt x="6" y="58"/>
                  </a:cubicBezTo>
                  <a:close/>
                  <a:moveTo>
                    <a:pt x="12" y="45"/>
                  </a:moveTo>
                  <a:cubicBezTo>
                    <a:pt x="12" y="45"/>
                    <a:pt x="12" y="45"/>
                    <a:pt x="12" y="45"/>
                  </a:cubicBezTo>
                  <a:cubicBezTo>
                    <a:pt x="37" y="20"/>
                    <a:pt x="37" y="20"/>
                    <a:pt x="37" y="20"/>
                  </a:cubicBezTo>
                  <a:cubicBezTo>
                    <a:pt x="44" y="27"/>
                    <a:pt x="44" y="27"/>
                    <a:pt x="44" y="27"/>
                  </a:cubicBezTo>
                  <a:cubicBezTo>
                    <a:pt x="19" y="52"/>
                    <a:pt x="19" y="52"/>
                    <a:pt x="19" y="52"/>
                  </a:cubicBezTo>
                  <a:cubicBezTo>
                    <a:pt x="12" y="45"/>
                    <a:pt x="12" y="45"/>
                    <a:pt x="12" y="45"/>
                  </a:cubicBezTo>
                  <a:close/>
                  <a:moveTo>
                    <a:pt x="24" y="57"/>
                  </a:moveTo>
                  <a:cubicBezTo>
                    <a:pt x="24" y="57"/>
                    <a:pt x="24" y="57"/>
                    <a:pt x="24" y="57"/>
                  </a:cubicBezTo>
                  <a:cubicBezTo>
                    <a:pt x="21" y="54"/>
                    <a:pt x="21" y="54"/>
                    <a:pt x="21" y="54"/>
                  </a:cubicBezTo>
                  <a:cubicBezTo>
                    <a:pt x="46" y="29"/>
                    <a:pt x="46" y="29"/>
                    <a:pt x="46" y="29"/>
                  </a:cubicBezTo>
                  <a:cubicBezTo>
                    <a:pt x="49" y="32"/>
                    <a:pt x="49" y="32"/>
                    <a:pt x="49" y="32"/>
                  </a:cubicBezTo>
                  <a:cubicBezTo>
                    <a:pt x="24" y="57"/>
                    <a:pt x="24" y="57"/>
                    <a:pt x="24" y="57"/>
                  </a:cubicBezTo>
                  <a:close/>
                  <a:moveTo>
                    <a:pt x="58" y="21"/>
                  </a:moveTo>
                  <a:cubicBezTo>
                    <a:pt x="58" y="21"/>
                    <a:pt x="58" y="21"/>
                    <a:pt x="58" y="21"/>
                  </a:cubicBezTo>
                  <a:cubicBezTo>
                    <a:pt x="58" y="21"/>
                    <a:pt x="58" y="21"/>
                    <a:pt x="58" y="21"/>
                  </a:cubicBezTo>
                  <a:cubicBezTo>
                    <a:pt x="58" y="22"/>
                    <a:pt x="58" y="23"/>
                    <a:pt x="57" y="24"/>
                  </a:cubicBezTo>
                  <a:cubicBezTo>
                    <a:pt x="53" y="28"/>
                    <a:pt x="53" y="28"/>
                    <a:pt x="53" y="28"/>
                  </a:cubicBezTo>
                  <a:cubicBezTo>
                    <a:pt x="35" y="11"/>
                    <a:pt x="35" y="11"/>
                    <a:pt x="35" y="11"/>
                  </a:cubicBezTo>
                  <a:cubicBezTo>
                    <a:pt x="36" y="11"/>
                    <a:pt x="36" y="11"/>
                    <a:pt x="36" y="11"/>
                  </a:cubicBezTo>
                  <a:cubicBezTo>
                    <a:pt x="37" y="9"/>
                    <a:pt x="37" y="9"/>
                    <a:pt x="37" y="9"/>
                  </a:cubicBezTo>
                  <a:cubicBezTo>
                    <a:pt x="40" y="7"/>
                    <a:pt x="40" y="7"/>
                    <a:pt x="40" y="7"/>
                  </a:cubicBezTo>
                  <a:cubicBezTo>
                    <a:pt x="41" y="6"/>
                    <a:pt x="42" y="5"/>
                    <a:pt x="43" y="5"/>
                  </a:cubicBezTo>
                  <a:cubicBezTo>
                    <a:pt x="43" y="5"/>
                    <a:pt x="43" y="5"/>
                    <a:pt x="43" y="5"/>
                  </a:cubicBezTo>
                  <a:cubicBezTo>
                    <a:pt x="44" y="5"/>
                    <a:pt x="45" y="6"/>
                    <a:pt x="46" y="7"/>
                  </a:cubicBezTo>
                  <a:cubicBezTo>
                    <a:pt x="57" y="18"/>
                    <a:pt x="57" y="18"/>
                    <a:pt x="57" y="18"/>
                  </a:cubicBezTo>
                  <a:cubicBezTo>
                    <a:pt x="58" y="18"/>
                    <a:pt x="58" y="20"/>
                    <a:pt x="58" y="21"/>
                  </a:cubicBezTo>
                  <a:cubicBezTo>
                    <a:pt x="58" y="21"/>
                    <a:pt x="58" y="21"/>
                    <a:pt x="5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文本框 6"/>
          <p:cNvSpPr txBox="1">
            <a:spLocks noChangeArrowheads="1"/>
          </p:cNvSpPr>
          <p:nvPr/>
        </p:nvSpPr>
        <p:spPr bwMode="auto">
          <a:xfrm>
            <a:off x="1766416" y="1656745"/>
            <a:ext cx="61701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2800" dirty="0" smtClean="0"/>
              <a:t>编写代码</a:t>
            </a:r>
            <a:endParaRPr kumimoji="0" lang="en-US" altLang="zh-CN" sz="2800" dirty="0"/>
          </a:p>
        </p:txBody>
      </p:sp>
      <p:sp>
        <p:nvSpPr>
          <p:cNvPr id="11" name="椭圆 10"/>
          <p:cNvSpPr/>
          <p:nvPr/>
        </p:nvSpPr>
        <p:spPr>
          <a:xfrm>
            <a:off x="8477250" y="1530351"/>
            <a:ext cx="1762125" cy="16621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6000" dirty="0" smtClean="0"/>
              <a:t>2</a:t>
            </a:r>
            <a:endParaRPr lang="zh-CN" altLang="en-US" sz="6000" dirty="0"/>
          </a:p>
        </p:txBody>
      </p:sp>
      <p:pic>
        <p:nvPicPr>
          <p:cNvPr id="1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559" y="2224617"/>
            <a:ext cx="5303275" cy="2215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350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如何用</a:t>
            </a:r>
            <a:r>
              <a:rPr lang="en-US" altLang="zh-CN" dirty="0" smtClean="0"/>
              <a:t>DEV-C++</a:t>
            </a:r>
            <a:r>
              <a:rPr lang="zh-CN" altLang="en-US" dirty="0" smtClean="0"/>
              <a:t>编辑程序代码</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grpSp>
        <p:nvGrpSpPr>
          <p:cNvPr id="6" name="组 3"/>
          <p:cNvGrpSpPr>
            <a:grpSpLocks/>
          </p:cNvGrpSpPr>
          <p:nvPr/>
        </p:nvGrpSpPr>
        <p:grpSpPr bwMode="auto">
          <a:xfrm>
            <a:off x="1164114" y="1956594"/>
            <a:ext cx="533486" cy="536046"/>
            <a:chOff x="2465388" y="1879600"/>
            <a:chExt cx="533400" cy="536575"/>
          </a:xfrm>
        </p:grpSpPr>
        <p:sp>
          <p:nvSpPr>
            <p:cNvPr id="8" name="Freeform 60"/>
            <p:cNvSpPr>
              <a:spLocks noChangeArrowheads="1"/>
            </p:cNvSpPr>
            <p:nvPr/>
          </p:nvSpPr>
          <p:spPr bwMode="auto">
            <a:xfrm>
              <a:off x="2465388" y="2352675"/>
              <a:ext cx="533400" cy="63500"/>
            </a:xfrm>
            <a:custGeom>
              <a:avLst/>
              <a:gdLst>
                <a:gd name="T0" fmla="*/ 2147483647 w 336"/>
                <a:gd name="T1" fmla="*/ 0 h 40"/>
                <a:gd name="T2" fmla="*/ 0 w 336"/>
                <a:gd name="T3" fmla="*/ 0 h 40"/>
                <a:gd name="T4" fmla="*/ 0 w 336"/>
                <a:gd name="T5" fmla="*/ 2147483647 h 40"/>
                <a:gd name="T6" fmla="*/ 2147483647 w 336"/>
                <a:gd name="T7" fmla="*/ 2147483647 h 40"/>
                <a:gd name="T8" fmla="*/ 2147483647 w 336"/>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6" h="40">
                  <a:moveTo>
                    <a:pt x="336" y="0"/>
                  </a:moveTo>
                  <a:lnTo>
                    <a:pt x="0" y="0"/>
                  </a:lnTo>
                  <a:lnTo>
                    <a:pt x="0" y="40"/>
                  </a:lnTo>
                  <a:lnTo>
                    <a:pt x="300" y="40"/>
                  </a:lnTo>
                  <a:lnTo>
                    <a:pt x="336" y="0"/>
                  </a:lnTo>
                  <a:close/>
                </a:path>
              </a:pathLst>
            </a:custGeom>
            <a:solidFill>
              <a:srgbClr val="9B2B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61"/>
            <p:cNvSpPr>
              <a:spLocks noChangeArrowheads="1"/>
            </p:cNvSpPr>
            <p:nvPr/>
          </p:nvSpPr>
          <p:spPr bwMode="auto">
            <a:xfrm>
              <a:off x="2465388" y="1879600"/>
              <a:ext cx="476250" cy="536575"/>
            </a:xfrm>
            <a:custGeom>
              <a:avLst/>
              <a:gdLst>
                <a:gd name="T0" fmla="*/ 2147483647 w 148"/>
                <a:gd name="T1" fmla="*/ 0 h 167"/>
                <a:gd name="T2" fmla="*/ 2147483647 w 148"/>
                <a:gd name="T3" fmla="*/ 0 h 167"/>
                <a:gd name="T4" fmla="*/ 0 w 148"/>
                <a:gd name="T5" fmla="*/ 2147483647 h 167"/>
                <a:gd name="T6" fmla="*/ 0 w 148"/>
                <a:gd name="T7" fmla="*/ 2147483647 h 167"/>
                <a:gd name="T8" fmla="*/ 0 w 148"/>
                <a:gd name="T9" fmla="*/ 2147483647 h 167"/>
                <a:gd name="T10" fmla="*/ 0 w 148"/>
                <a:gd name="T11" fmla="*/ 2147483647 h 167"/>
                <a:gd name="T12" fmla="*/ 2147483647 w 148"/>
                <a:gd name="T13" fmla="*/ 2147483647 h 167"/>
                <a:gd name="T14" fmla="*/ 2147483647 w 148"/>
                <a:gd name="T15" fmla="*/ 2147483647 h 167"/>
                <a:gd name="T16" fmla="*/ 2147483647 w 148"/>
                <a:gd name="T17" fmla="*/ 2147483647 h 167"/>
                <a:gd name="T18" fmla="*/ 2147483647 w 148"/>
                <a:gd name="T19" fmla="*/ 2147483647 h 167"/>
                <a:gd name="T20" fmla="*/ 2147483647 w 148"/>
                <a:gd name="T21" fmla="*/ 2147483647 h 167"/>
                <a:gd name="T22" fmla="*/ 2147483647 w 148"/>
                <a:gd name="T23" fmla="*/ 2147483647 h 167"/>
                <a:gd name="T24" fmla="*/ 2147483647 w 148"/>
                <a:gd name="T25" fmla="*/ 0 h 1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8" h="167">
                  <a:moveTo>
                    <a:pt x="137" y="0"/>
                  </a:moveTo>
                  <a:cubicBezTo>
                    <a:pt x="11" y="0"/>
                    <a:pt x="11" y="0"/>
                    <a:pt x="11" y="0"/>
                  </a:cubicBezTo>
                  <a:cubicBezTo>
                    <a:pt x="5" y="0"/>
                    <a:pt x="0" y="5"/>
                    <a:pt x="0" y="12"/>
                  </a:cubicBezTo>
                  <a:cubicBezTo>
                    <a:pt x="0" y="110"/>
                    <a:pt x="0" y="110"/>
                    <a:pt x="0" y="110"/>
                  </a:cubicBezTo>
                  <a:cubicBezTo>
                    <a:pt x="0" y="156"/>
                    <a:pt x="0" y="156"/>
                    <a:pt x="0" y="156"/>
                  </a:cubicBezTo>
                  <a:cubicBezTo>
                    <a:pt x="0" y="167"/>
                    <a:pt x="0" y="167"/>
                    <a:pt x="0" y="167"/>
                  </a:cubicBezTo>
                  <a:cubicBezTo>
                    <a:pt x="11" y="167"/>
                    <a:pt x="11" y="167"/>
                    <a:pt x="11" y="167"/>
                  </a:cubicBezTo>
                  <a:cubicBezTo>
                    <a:pt x="137" y="167"/>
                    <a:pt x="137" y="167"/>
                    <a:pt x="137" y="167"/>
                  </a:cubicBezTo>
                  <a:cubicBezTo>
                    <a:pt x="148" y="167"/>
                    <a:pt x="148" y="167"/>
                    <a:pt x="148" y="167"/>
                  </a:cubicBezTo>
                  <a:cubicBezTo>
                    <a:pt x="148" y="156"/>
                    <a:pt x="148" y="156"/>
                    <a:pt x="148" y="156"/>
                  </a:cubicBezTo>
                  <a:cubicBezTo>
                    <a:pt x="148" y="110"/>
                    <a:pt x="148" y="110"/>
                    <a:pt x="148" y="110"/>
                  </a:cubicBezTo>
                  <a:cubicBezTo>
                    <a:pt x="148" y="12"/>
                    <a:pt x="148" y="12"/>
                    <a:pt x="148" y="12"/>
                  </a:cubicBezTo>
                  <a:cubicBezTo>
                    <a:pt x="148" y="5"/>
                    <a:pt x="143" y="0"/>
                    <a:pt x="137" y="0"/>
                  </a:cubicBez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62"/>
            <p:cNvSpPr>
              <a:spLocks noEditPoints="1" noChangeArrowheads="1"/>
            </p:cNvSpPr>
            <p:nvPr/>
          </p:nvSpPr>
          <p:spPr bwMode="auto">
            <a:xfrm>
              <a:off x="2600325" y="2046288"/>
              <a:ext cx="206375" cy="203200"/>
            </a:xfrm>
            <a:custGeom>
              <a:avLst/>
              <a:gdLst>
                <a:gd name="T0" fmla="*/ 2147483647 w 64"/>
                <a:gd name="T1" fmla="*/ 2147483647 h 63"/>
                <a:gd name="T2" fmla="*/ 2147483647 w 64"/>
                <a:gd name="T3" fmla="*/ 0 h 63"/>
                <a:gd name="T4" fmla="*/ 2147483647 w 64"/>
                <a:gd name="T5" fmla="*/ 2147483647 h 63"/>
                <a:gd name="T6" fmla="*/ 2147483647 w 64"/>
                <a:gd name="T7" fmla="*/ 2147483647 h 63"/>
                <a:gd name="T8" fmla="*/ 2147483647 w 64"/>
                <a:gd name="T9" fmla="*/ 2147483647 h 63"/>
                <a:gd name="T10" fmla="*/ 2147483647 w 64"/>
                <a:gd name="T11" fmla="*/ 2147483647 h 63"/>
                <a:gd name="T12" fmla="*/ 2147483647 w 64"/>
                <a:gd name="T13" fmla="*/ 2147483647 h 63"/>
                <a:gd name="T14" fmla="*/ 2147483647 w 64"/>
                <a:gd name="T15" fmla="*/ 2147483647 h 63"/>
                <a:gd name="T16" fmla="*/ 2147483647 w 64"/>
                <a:gd name="T17" fmla="*/ 2147483647 h 63"/>
                <a:gd name="T18" fmla="*/ 2147483647 w 64"/>
                <a:gd name="T19" fmla="*/ 2147483647 h 63"/>
                <a:gd name="T20" fmla="*/ 0 w 64"/>
                <a:gd name="T21" fmla="*/ 2147483647 h 63"/>
                <a:gd name="T22" fmla="*/ 0 w 64"/>
                <a:gd name="T23" fmla="*/ 2147483647 h 63"/>
                <a:gd name="T24" fmla="*/ 0 w 64"/>
                <a:gd name="T25" fmla="*/ 2147483647 h 63"/>
                <a:gd name="T26" fmla="*/ 0 w 64"/>
                <a:gd name="T27" fmla="*/ 2147483647 h 63"/>
                <a:gd name="T28" fmla="*/ 0 w 64"/>
                <a:gd name="T29" fmla="*/ 2147483647 h 63"/>
                <a:gd name="T30" fmla="*/ 0 w 64"/>
                <a:gd name="T31" fmla="*/ 2147483647 h 63"/>
                <a:gd name="T32" fmla="*/ 0 w 64"/>
                <a:gd name="T33" fmla="*/ 2147483647 h 63"/>
                <a:gd name="T34" fmla="*/ 0 w 64"/>
                <a:gd name="T35" fmla="*/ 2147483647 h 63"/>
                <a:gd name="T36" fmla="*/ 0 w 64"/>
                <a:gd name="T37" fmla="*/ 2147483647 h 63"/>
                <a:gd name="T38" fmla="*/ 0 w 64"/>
                <a:gd name="T39" fmla="*/ 2147483647 h 63"/>
                <a:gd name="T40" fmla="*/ 2147483647 w 64"/>
                <a:gd name="T41" fmla="*/ 2147483647 h 63"/>
                <a:gd name="T42" fmla="*/ 2147483647 w 64"/>
                <a:gd name="T43" fmla="*/ 2147483647 h 63"/>
                <a:gd name="T44" fmla="*/ 2147483647 w 64"/>
                <a:gd name="T45" fmla="*/ 2147483647 h 63"/>
                <a:gd name="T46" fmla="*/ 2147483647 w 64"/>
                <a:gd name="T47" fmla="*/ 2147483647 h 63"/>
                <a:gd name="T48" fmla="*/ 2147483647 w 64"/>
                <a:gd name="T49" fmla="*/ 2147483647 h 63"/>
                <a:gd name="T50" fmla="*/ 2147483647 w 64"/>
                <a:gd name="T51" fmla="*/ 2147483647 h 63"/>
                <a:gd name="T52" fmla="*/ 2147483647 w 64"/>
                <a:gd name="T53" fmla="*/ 2147483647 h 63"/>
                <a:gd name="T54" fmla="*/ 2147483647 w 64"/>
                <a:gd name="T55" fmla="*/ 2147483647 h 63"/>
                <a:gd name="T56" fmla="*/ 2147483647 w 64"/>
                <a:gd name="T57" fmla="*/ 2147483647 h 63"/>
                <a:gd name="T58" fmla="*/ 2147483647 w 64"/>
                <a:gd name="T59" fmla="*/ 2147483647 h 63"/>
                <a:gd name="T60" fmla="*/ 2147483647 w 64"/>
                <a:gd name="T61" fmla="*/ 2147483647 h 63"/>
                <a:gd name="T62" fmla="*/ 2147483647 w 64"/>
                <a:gd name="T63" fmla="*/ 2147483647 h 63"/>
                <a:gd name="T64" fmla="*/ 2147483647 w 64"/>
                <a:gd name="T65" fmla="*/ 2147483647 h 63"/>
                <a:gd name="T66" fmla="*/ 2147483647 w 64"/>
                <a:gd name="T67" fmla="*/ 2147483647 h 63"/>
                <a:gd name="T68" fmla="*/ 2147483647 w 64"/>
                <a:gd name="T69" fmla="*/ 2147483647 h 63"/>
                <a:gd name="T70" fmla="*/ 2147483647 w 64"/>
                <a:gd name="T71" fmla="*/ 2147483647 h 63"/>
                <a:gd name="T72" fmla="*/ 2147483647 w 64"/>
                <a:gd name="T73" fmla="*/ 2147483647 h 63"/>
                <a:gd name="T74" fmla="*/ 2147483647 w 64"/>
                <a:gd name="T75" fmla="*/ 2147483647 h 63"/>
                <a:gd name="T76" fmla="*/ 2147483647 w 64"/>
                <a:gd name="T77" fmla="*/ 2147483647 h 63"/>
                <a:gd name="T78" fmla="*/ 2147483647 w 64"/>
                <a:gd name="T79" fmla="*/ 2147483647 h 63"/>
                <a:gd name="T80" fmla="*/ 2147483647 w 64"/>
                <a:gd name="T81" fmla="*/ 2147483647 h 63"/>
                <a:gd name="T82" fmla="*/ 2147483647 w 64"/>
                <a:gd name="T83" fmla="*/ 2147483647 h 63"/>
                <a:gd name="T84" fmla="*/ 2147483647 w 64"/>
                <a:gd name="T85" fmla="*/ 2147483647 h 63"/>
                <a:gd name="T86" fmla="*/ 2147483647 w 64"/>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4" h="63">
                  <a:moveTo>
                    <a:pt x="64" y="21"/>
                  </a:moveTo>
                  <a:cubicBezTo>
                    <a:pt x="64" y="18"/>
                    <a:pt x="63" y="16"/>
                    <a:pt x="61" y="14"/>
                  </a:cubicBezTo>
                  <a:cubicBezTo>
                    <a:pt x="50" y="3"/>
                    <a:pt x="50" y="3"/>
                    <a:pt x="50" y="3"/>
                  </a:cubicBezTo>
                  <a:cubicBezTo>
                    <a:pt x="48" y="1"/>
                    <a:pt x="45" y="0"/>
                    <a:pt x="43" y="0"/>
                  </a:cubicBezTo>
                  <a:cubicBezTo>
                    <a:pt x="43" y="0"/>
                    <a:pt x="43" y="0"/>
                    <a:pt x="43" y="0"/>
                  </a:cubicBezTo>
                  <a:cubicBezTo>
                    <a:pt x="43" y="0"/>
                    <a:pt x="43" y="0"/>
                    <a:pt x="43" y="0"/>
                  </a:cubicBezTo>
                  <a:cubicBezTo>
                    <a:pt x="40" y="0"/>
                    <a:pt x="38" y="1"/>
                    <a:pt x="36" y="3"/>
                  </a:cubicBezTo>
                  <a:cubicBezTo>
                    <a:pt x="24" y="14"/>
                    <a:pt x="13" y="26"/>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0" y="38"/>
                    <a:pt x="0" y="38"/>
                    <a:pt x="0" y="38"/>
                  </a:cubicBezTo>
                  <a:cubicBezTo>
                    <a:pt x="0" y="38"/>
                    <a:pt x="0" y="38"/>
                    <a:pt x="0" y="38"/>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61"/>
                    <a:pt x="0" y="61"/>
                    <a:pt x="0" y="61"/>
                  </a:cubicBezTo>
                  <a:cubicBezTo>
                    <a:pt x="0" y="62"/>
                    <a:pt x="1" y="63"/>
                    <a:pt x="3" y="63"/>
                  </a:cubicBezTo>
                  <a:cubicBezTo>
                    <a:pt x="24" y="63"/>
                    <a:pt x="24" y="63"/>
                    <a:pt x="24" y="63"/>
                  </a:cubicBezTo>
                  <a:cubicBezTo>
                    <a:pt x="24" y="63"/>
                    <a:pt x="24" y="63"/>
                    <a:pt x="24" y="63"/>
                  </a:cubicBezTo>
                  <a:cubicBezTo>
                    <a:pt x="24" y="63"/>
                    <a:pt x="24" y="63"/>
                    <a:pt x="24" y="63"/>
                  </a:cubicBezTo>
                  <a:cubicBezTo>
                    <a:pt x="24" y="63"/>
                    <a:pt x="24" y="63"/>
                    <a:pt x="24" y="63"/>
                  </a:cubicBezTo>
                  <a:cubicBezTo>
                    <a:pt x="24" y="63"/>
                    <a:pt x="24" y="63"/>
                    <a:pt x="24"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38" y="51"/>
                    <a:pt x="49" y="39"/>
                    <a:pt x="61" y="28"/>
                  </a:cubicBezTo>
                  <a:cubicBezTo>
                    <a:pt x="63" y="26"/>
                    <a:pt x="64" y="23"/>
                    <a:pt x="64" y="21"/>
                  </a:cubicBezTo>
                  <a:cubicBezTo>
                    <a:pt x="64" y="21"/>
                    <a:pt x="64" y="21"/>
                    <a:pt x="64" y="21"/>
                  </a:cubicBezTo>
                  <a:close/>
                  <a:moveTo>
                    <a:pt x="32" y="15"/>
                  </a:moveTo>
                  <a:cubicBezTo>
                    <a:pt x="32" y="15"/>
                    <a:pt x="32" y="15"/>
                    <a:pt x="32" y="15"/>
                  </a:cubicBezTo>
                  <a:cubicBezTo>
                    <a:pt x="35" y="18"/>
                    <a:pt x="35" y="18"/>
                    <a:pt x="35" y="18"/>
                  </a:cubicBezTo>
                  <a:cubicBezTo>
                    <a:pt x="10" y="43"/>
                    <a:pt x="10" y="43"/>
                    <a:pt x="10" y="43"/>
                  </a:cubicBezTo>
                  <a:cubicBezTo>
                    <a:pt x="7" y="40"/>
                    <a:pt x="7" y="40"/>
                    <a:pt x="7" y="40"/>
                  </a:cubicBezTo>
                  <a:cubicBezTo>
                    <a:pt x="32" y="15"/>
                    <a:pt x="32" y="15"/>
                    <a:pt x="32" y="15"/>
                  </a:cubicBezTo>
                  <a:close/>
                  <a:moveTo>
                    <a:pt x="6" y="58"/>
                  </a:moveTo>
                  <a:cubicBezTo>
                    <a:pt x="6" y="58"/>
                    <a:pt x="6" y="58"/>
                    <a:pt x="6" y="58"/>
                  </a:cubicBezTo>
                  <a:cubicBezTo>
                    <a:pt x="6" y="46"/>
                    <a:pt x="6" y="46"/>
                    <a:pt x="6" y="46"/>
                  </a:cubicBezTo>
                  <a:cubicBezTo>
                    <a:pt x="18" y="58"/>
                    <a:pt x="18" y="58"/>
                    <a:pt x="18" y="58"/>
                  </a:cubicBezTo>
                  <a:cubicBezTo>
                    <a:pt x="6" y="58"/>
                    <a:pt x="6" y="58"/>
                    <a:pt x="6" y="58"/>
                  </a:cubicBezTo>
                  <a:close/>
                  <a:moveTo>
                    <a:pt x="12" y="45"/>
                  </a:moveTo>
                  <a:cubicBezTo>
                    <a:pt x="12" y="45"/>
                    <a:pt x="12" y="45"/>
                    <a:pt x="12" y="45"/>
                  </a:cubicBezTo>
                  <a:cubicBezTo>
                    <a:pt x="37" y="20"/>
                    <a:pt x="37" y="20"/>
                    <a:pt x="37" y="20"/>
                  </a:cubicBezTo>
                  <a:cubicBezTo>
                    <a:pt x="44" y="27"/>
                    <a:pt x="44" y="27"/>
                    <a:pt x="44" y="27"/>
                  </a:cubicBezTo>
                  <a:cubicBezTo>
                    <a:pt x="19" y="52"/>
                    <a:pt x="19" y="52"/>
                    <a:pt x="19" y="52"/>
                  </a:cubicBezTo>
                  <a:cubicBezTo>
                    <a:pt x="12" y="45"/>
                    <a:pt x="12" y="45"/>
                    <a:pt x="12" y="45"/>
                  </a:cubicBezTo>
                  <a:close/>
                  <a:moveTo>
                    <a:pt x="24" y="57"/>
                  </a:moveTo>
                  <a:cubicBezTo>
                    <a:pt x="24" y="57"/>
                    <a:pt x="24" y="57"/>
                    <a:pt x="24" y="57"/>
                  </a:cubicBezTo>
                  <a:cubicBezTo>
                    <a:pt x="21" y="54"/>
                    <a:pt x="21" y="54"/>
                    <a:pt x="21" y="54"/>
                  </a:cubicBezTo>
                  <a:cubicBezTo>
                    <a:pt x="46" y="29"/>
                    <a:pt x="46" y="29"/>
                    <a:pt x="46" y="29"/>
                  </a:cubicBezTo>
                  <a:cubicBezTo>
                    <a:pt x="49" y="32"/>
                    <a:pt x="49" y="32"/>
                    <a:pt x="49" y="32"/>
                  </a:cubicBezTo>
                  <a:cubicBezTo>
                    <a:pt x="24" y="57"/>
                    <a:pt x="24" y="57"/>
                    <a:pt x="24" y="57"/>
                  </a:cubicBezTo>
                  <a:close/>
                  <a:moveTo>
                    <a:pt x="58" y="21"/>
                  </a:moveTo>
                  <a:cubicBezTo>
                    <a:pt x="58" y="21"/>
                    <a:pt x="58" y="21"/>
                    <a:pt x="58" y="21"/>
                  </a:cubicBezTo>
                  <a:cubicBezTo>
                    <a:pt x="58" y="21"/>
                    <a:pt x="58" y="21"/>
                    <a:pt x="58" y="21"/>
                  </a:cubicBezTo>
                  <a:cubicBezTo>
                    <a:pt x="58" y="22"/>
                    <a:pt x="58" y="23"/>
                    <a:pt x="57" y="24"/>
                  </a:cubicBezTo>
                  <a:cubicBezTo>
                    <a:pt x="53" y="28"/>
                    <a:pt x="53" y="28"/>
                    <a:pt x="53" y="28"/>
                  </a:cubicBezTo>
                  <a:cubicBezTo>
                    <a:pt x="35" y="11"/>
                    <a:pt x="35" y="11"/>
                    <a:pt x="35" y="11"/>
                  </a:cubicBezTo>
                  <a:cubicBezTo>
                    <a:pt x="36" y="11"/>
                    <a:pt x="36" y="11"/>
                    <a:pt x="36" y="11"/>
                  </a:cubicBezTo>
                  <a:cubicBezTo>
                    <a:pt x="37" y="9"/>
                    <a:pt x="37" y="9"/>
                    <a:pt x="37" y="9"/>
                  </a:cubicBezTo>
                  <a:cubicBezTo>
                    <a:pt x="40" y="7"/>
                    <a:pt x="40" y="7"/>
                    <a:pt x="40" y="7"/>
                  </a:cubicBezTo>
                  <a:cubicBezTo>
                    <a:pt x="41" y="6"/>
                    <a:pt x="42" y="5"/>
                    <a:pt x="43" y="5"/>
                  </a:cubicBezTo>
                  <a:cubicBezTo>
                    <a:pt x="43" y="5"/>
                    <a:pt x="43" y="5"/>
                    <a:pt x="43" y="5"/>
                  </a:cubicBezTo>
                  <a:cubicBezTo>
                    <a:pt x="44" y="5"/>
                    <a:pt x="45" y="6"/>
                    <a:pt x="46" y="7"/>
                  </a:cubicBezTo>
                  <a:cubicBezTo>
                    <a:pt x="57" y="18"/>
                    <a:pt x="57" y="18"/>
                    <a:pt x="57" y="18"/>
                  </a:cubicBezTo>
                  <a:cubicBezTo>
                    <a:pt x="58" y="18"/>
                    <a:pt x="58" y="20"/>
                    <a:pt x="58" y="21"/>
                  </a:cubicBezTo>
                  <a:cubicBezTo>
                    <a:pt x="58" y="21"/>
                    <a:pt x="58" y="21"/>
                    <a:pt x="5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文本框 6"/>
          <p:cNvSpPr txBox="1">
            <a:spLocks noChangeArrowheads="1"/>
          </p:cNvSpPr>
          <p:nvPr/>
        </p:nvSpPr>
        <p:spPr bwMode="auto">
          <a:xfrm>
            <a:off x="1735614" y="1858086"/>
            <a:ext cx="617013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800" dirty="0"/>
              <a:t>保存文件（</a:t>
            </a:r>
            <a:r>
              <a:rPr kumimoji="0" lang="en-US" altLang="zh-CN" sz="2800" dirty="0"/>
              <a:t>Ctrl + S</a:t>
            </a:r>
            <a:r>
              <a:rPr kumimoji="0" lang="zh-CN" altLang="en-US" sz="2800" dirty="0"/>
              <a:t>）</a:t>
            </a:r>
          </a:p>
          <a:p>
            <a:r>
              <a:rPr kumimoji="0" lang="zh-CN" altLang="en-US" sz="2800" dirty="0"/>
              <a:t>保存一个</a:t>
            </a:r>
            <a:r>
              <a:rPr kumimoji="0" lang="en-US" altLang="zh-CN" sz="2800" dirty="0"/>
              <a:t>C++</a:t>
            </a:r>
            <a:r>
              <a:rPr kumimoji="0" lang="zh-CN" altLang="en-US" sz="2800" dirty="0"/>
              <a:t>文件，点击菜单栏</a:t>
            </a:r>
            <a:r>
              <a:rPr kumimoji="0" lang="en-US" altLang="zh-CN" sz="2800" dirty="0"/>
              <a:t>【</a:t>
            </a:r>
            <a:r>
              <a:rPr kumimoji="0" lang="zh-CN" altLang="en-US" sz="2800" dirty="0"/>
              <a:t>文件</a:t>
            </a:r>
            <a:r>
              <a:rPr kumimoji="0" lang="en-US" altLang="zh-CN" sz="2800" dirty="0" smtClean="0"/>
              <a:t>】--【</a:t>
            </a:r>
            <a:r>
              <a:rPr kumimoji="0" lang="zh-CN" altLang="en-US" sz="2800" dirty="0"/>
              <a:t>保存</a:t>
            </a:r>
            <a:r>
              <a:rPr kumimoji="0" lang="en-US" altLang="zh-CN" sz="2800" dirty="0"/>
              <a:t>】</a:t>
            </a:r>
            <a:r>
              <a:rPr kumimoji="0" lang="zh-CN" altLang="en-US" sz="2800" dirty="0"/>
              <a:t>，打开文件选择框，输入文件名称，注意不要删除文件后缀</a:t>
            </a:r>
            <a:r>
              <a:rPr kumimoji="0" lang="en-US" altLang="zh-CN" sz="2800" dirty="0" err="1"/>
              <a:t>cpp</a:t>
            </a:r>
            <a:r>
              <a:rPr kumimoji="0" lang="zh-CN" altLang="en-US" sz="2800" dirty="0"/>
              <a:t>，点击保存即</a:t>
            </a:r>
            <a:r>
              <a:rPr kumimoji="0" lang="zh-CN" altLang="en-US" sz="2800" dirty="0" smtClean="0"/>
              <a:t>可</a:t>
            </a:r>
            <a:r>
              <a:rPr kumimoji="0" lang="en-US" altLang="zh-CN" sz="2800" dirty="0" smtClean="0">
                <a:sym typeface="Wingdings" panose="05000000000000000000" pitchFamily="2" charset="2"/>
              </a:rPr>
              <a:t>】</a:t>
            </a:r>
            <a:endParaRPr kumimoji="0" lang="zh-CN" altLang="en-US" sz="2800" dirty="0"/>
          </a:p>
        </p:txBody>
      </p:sp>
      <p:sp>
        <p:nvSpPr>
          <p:cNvPr id="11" name="椭圆 10"/>
          <p:cNvSpPr/>
          <p:nvPr/>
        </p:nvSpPr>
        <p:spPr>
          <a:xfrm>
            <a:off x="8729620" y="1495062"/>
            <a:ext cx="1762125" cy="16621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6000" dirty="0" smtClean="0"/>
              <a:t>3</a:t>
            </a:r>
            <a:endParaRPr lang="zh-CN" altLang="en-US" sz="6000" dirty="0"/>
          </a:p>
        </p:txBody>
      </p:sp>
    </p:spTree>
    <p:extLst>
      <p:ext uri="{BB962C8B-B14F-4D97-AF65-F5344CB8AC3E}">
        <p14:creationId xmlns:p14="http://schemas.microsoft.com/office/powerpoint/2010/main" val="30323461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如何用</a:t>
            </a:r>
            <a:r>
              <a:rPr lang="en-US" altLang="zh-CN" dirty="0" smtClean="0"/>
              <a:t>DEV-C++</a:t>
            </a:r>
            <a:r>
              <a:rPr lang="zh-CN" altLang="en-US" dirty="0" smtClean="0"/>
              <a:t>编辑程序代码</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grpSp>
        <p:nvGrpSpPr>
          <p:cNvPr id="6" name="组 3"/>
          <p:cNvGrpSpPr>
            <a:grpSpLocks/>
          </p:cNvGrpSpPr>
          <p:nvPr/>
        </p:nvGrpSpPr>
        <p:grpSpPr bwMode="auto">
          <a:xfrm>
            <a:off x="1164114" y="1956594"/>
            <a:ext cx="533486" cy="536046"/>
            <a:chOff x="2465388" y="1879600"/>
            <a:chExt cx="533400" cy="536575"/>
          </a:xfrm>
        </p:grpSpPr>
        <p:sp>
          <p:nvSpPr>
            <p:cNvPr id="8" name="Freeform 60"/>
            <p:cNvSpPr>
              <a:spLocks noChangeArrowheads="1"/>
            </p:cNvSpPr>
            <p:nvPr/>
          </p:nvSpPr>
          <p:spPr bwMode="auto">
            <a:xfrm>
              <a:off x="2465388" y="2352675"/>
              <a:ext cx="533400" cy="63500"/>
            </a:xfrm>
            <a:custGeom>
              <a:avLst/>
              <a:gdLst>
                <a:gd name="T0" fmla="*/ 2147483647 w 336"/>
                <a:gd name="T1" fmla="*/ 0 h 40"/>
                <a:gd name="T2" fmla="*/ 0 w 336"/>
                <a:gd name="T3" fmla="*/ 0 h 40"/>
                <a:gd name="T4" fmla="*/ 0 w 336"/>
                <a:gd name="T5" fmla="*/ 2147483647 h 40"/>
                <a:gd name="T6" fmla="*/ 2147483647 w 336"/>
                <a:gd name="T7" fmla="*/ 2147483647 h 40"/>
                <a:gd name="T8" fmla="*/ 2147483647 w 336"/>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6" h="40">
                  <a:moveTo>
                    <a:pt x="336" y="0"/>
                  </a:moveTo>
                  <a:lnTo>
                    <a:pt x="0" y="0"/>
                  </a:lnTo>
                  <a:lnTo>
                    <a:pt x="0" y="40"/>
                  </a:lnTo>
                  <a:lnTo>
                    <a:pt x="300" y="40"/>
                  </a:lnTo>
                  <a:lnTo>
                    <a:pt x="336" y="0"/>
                  </a:lnTo>
                  <a:close/>
                </a:path>
              </a:pathLst>
            </a:custGeom>
            <a:solidFill>
              <a:srgbClr val="9B2B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61"/>
            <p:cNvSpPr>
              <a:spLocks noChangeArrowheads="1"/>
            </p:cNvSpPr>
            <p:nvPr/>
          </p:nvSpPr>
          <p:spPr bwMode="auto">
            <a:xfrm>
              <a:off x="2465388" y="1879600"/>
              <a:ext cx="476250" cy="536575"/>
            </a:xfrm>
            <a:custGeom>
              <a:avLst/>
              <a:gdLst>
                <a:gd name="T0" fmla="*/ 2147483647 w 148"/>
                <a:gd name="T1" fmla="*/ 0 h 167"/>
                <a:gd name="T2" fmla="*/ 2147483647 w 148"/>
                <a:gd name="T3" fmla="*/ 0 h 167"/>
                <a:gd name="T4" fmla="*/ 0 w 148"/>
                <a:gd name="T5" fmla="*/ 2147483647 h 167"/>
                <a:gd name="T6" fmla="*/ 0 w 148"/>
                <a:gd name="T7" fmla="*/ 2147483647 h 167"/>
                <a:gd name="T8" fmla="*/ 0 w 148"/>
                <a:gd name="T9" fmla="*/ 2147483647 h 167"/>
                <a:gd name="T10" fmla="*/ 0 w 148"/>
                <a:gd name="T11" fmla="*/ 2147483647 h 167"/>
                <a:gd name="T12" fmla="*/ 2147483647 w 148"/>
                <a:gd name="T13" fmla="*/ 2147483647 h 167"/>
                <a:gd name="T14" fmla="*/ 2147483647 w 148"/>
                <a:gd name="T15" fmla="*/ 2147483647 h 167"/>
                <a:gd name="T16" fmla="*/ 2147483647 w 148"/>
                <a:gd name="T17" fmla="*/ 2147483647 h 167"/>
                <a:gd name="T18" fmla="*/ 2147483647 w 148"/>
                <a:gd name="T19" fmla="*/ 2147483647 h 167"/>
                <a:gd name="T20" fmla="*/ 2147483647 w 148"/>
                <a:gd name="T21" fmla="*/ 2147483647 h 167"/>
                <a:gd name="T22" fmla="*/ 2147483647 w 148"/>
                <a:gd name="T23" fmla="*/ 2147483647 h 167"/>
                <a:gd name="T24" fmla="*/ 2147483647 w 148"/>
                <a:gd name="T25" fmla="*/ 0 h 1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8" h="167">
                  <a:moveTo>
                    <a:pt x="137" y="0"/>
                  </a:moveTo>
                  <a:cubicBezTo>
                    <a:pt x="11" y="0"/>
                    <a:pt x="11" y="0"/>
                    <a:pt x="11" y="0"/>
                  </a:cubicBezTo>
                  <a:cubicBezTo>
                    <a:pt x="5" y="0"/>
                    <a:pt x="0" y="5"/>
                    <a:pt x="0" y="12"/>
                  </a:cubicBezTo>
                  <a:cubicBezTo>
                    <a:pt x="0" y="110"/>
                    <a:pt x="0" y="110"/>
                    <a:pt x="0" y="110"/>
                  </a:cubicBezTo>
                  <a:cubicBezTo>
                    <a:pt x="0" y="156"/>
                    <a:pt x="0" y="156"/>
                    <a:pt x="0" y="156"/>
                  </a:cubicBezTo>
                  <a:cubicBezTo>
                    <a:pt x="0" y="167"/>
                    <a:pt x="0" y="167"/>
                    <a:pt x="0" y="167"/>
                  </a:cubicBezTo>
                  <a:cubicBezTo>
                    <a:pt x="11" y="167"/>
                    <a:pt x="11" y="167"/>
                    <a:pt x="11" y="167"/>
                  </a:cubicBezTo>
                  <a:cubicBezTo>
                    <a:pt x="137" y="167"/>
                    <a:pt x="137" y="167"/>
                    <a:pt x="137" y="167"/>
                  </a:cubicBezTo>
                  <a:cubicBezTo>
                    <a:pt x="148" y="167"/>
                    <a:pt x="148" y="167"/>
                    <a:pt x="148" y="167"/>
                  </a:cubicBezTo>
                  <a:cubicBezTo>
                    <a:pt x="148" y="156"/>
                    <a:pt x="148" y="156"/>
                    <a:pt x="148" y="156"/>
                  </a:cubicBezTo>
                  <a:cubicBezTo>
                    <a:pt x="148" y="110"/>
                    <a:pt x="148" y="110"/>
                    <a:pt x="148" y="110"/>
                  </a:cubicBezTo>
                  <a:cubicBezTo>
                    <a:pt x="148" y="12"/>
                    <a:pt x="148" y="12"/>
                    <a:pt x="148" y="12"/>
                  </a:cubicBezTo>
                  <a:cubicBezTo>
                    <a:pt x="148" y="5"/>
                    <a:pt x="143" y="0"/>
                    <a:pt x="137" y="0"/>
                  </a:cubicBez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62"/>
            <p:cNvSpPr>
              <a:spLocks noEditPoints="1" noChangeArrowheads="1"/>
            </p:cNvSpPr>
            <p:nvPr/>
          </p:nvSpPr>
          <p:spPr bwMode="auto">
            <a:xfrm>
              <a:off x="2600325" y="2046288"/>
              <a:ext cx="206375" cy="203200"/>
            </a:xfrm>
            <a:custGeom>
              <a:avLst/>
              <a:gdLst>
                <a:gd name="T0" fmla="*/ 2147483647 w 64"/>
                <a:gd name="T1" fmla="*/ 2147483647 h 63"/>
                <a:gd name="T2" fmla="*/ 2147483647 w 64"/>
                <a:gd name="T3" fmla="*/ 0 h 63"/>
                <a:gd name="T4" fmla="*/ 2147483647 w 64"/>
                <a:gd name="T5" fmla="*/ 2147483647 h 63"/>
                <a:gd name="T6" fmla="*/ 2147483647 w 64"/>
                <a:gd name="T7" fmla="*/ 2147483647 h 63"/>
                <a:gd name="T8" fmla="*/ 2147483647 w 64"/>
                <a:gd name="T9" fmla="*/ 2147483647 h 63"/>
                <a:gd name="T10" fmla="*/ 2147483647 w 64"/>
                <a:gd name="T11" fmla="*/ 2147483647 h 63"/>
                <a:gd name="T12" fmla="*/ 2147483647 w 64"/>
                <a:gd name="T13" fmla="*/ 2147483647 h 63"/>
                <a:gd name="T14" fmla="*/ 2147483647 w 64"/>
                <a:gd name="T15" fmla="*/ 2147483647 h 63"/>
                <a:gd name="T16" fmla="*/ 2147483647 w 64"/>
                <a:gd name="T17" fmla="*/ 2147483647 h 63"/>
                <a:gd name="T18" fmla="*/ 2147483647 w 64"/>
                <a:gd name="T19" fmla="*/ 2147483647 h 63"/>
                <a:gd name="T20" fmla="*/ 0 w 64"/>
                <a:gd name="T21" fmla="*/ 2147483647 h 63"/>
                <a:gd name="T22" fmla="*/ 0 w 64"/>
                <a:gd name="T23" fmla="*/ 2147483647 h 63"/>
                <a:gd name="T24" fmla="*/ 0 w 64"/>
                <a:gd name="T25" fmla="*/ 2147483647 h 63"/>
                <a:gd name="T26" fmla="*/ 0 w 64"/>
                <a:gd name="T27" fmla="*/ 2147483647 h 63"/>
                <a:gd name="T28" fmla="*/ 0 w 64"/>
                <a:gd name="T29" fmla="*/ 2147483647 h 63"/>
                <a:gd name="T30" fmla="*/ 0 w 64"/>
                <a:gd name="T31" fmla="*/ 2147483647 h 63"/>
                <a:gd name="T32" fmla="*/ 0 w 64"/>
                <a:gd name="T33" fmla="*/ 2147483647 h 63"/>
                <a:gd name="T34" fmla="*/ 0 w 64"/>
                <a:gd name="T35" fmla="*/ 2147483647 h 63"/>
                <a:gd name="T36" fmla="*/ 0 w 64"/>
                <a:gd name="T37" fmla="*/ 2147483647 h 63"/>
                <a:gd name="T38" fmla="*/ 0 w 64"/>
                <a:gd name="T39" fmla="*/ 2147483647 h 63"/>
                <a:gd name="T40" fmla="*/ 2147483647 w 64"/>
                <a:gd name="T41" fmla="*/ 2147483647 h 63"/>
                <a:gd name="T42" fmla="*/ 2147483647 w 64"/>
                <a:gd name="T43" fmla="*/ 2147483647 h 63"/>
                <a:gd name="T44" fmla="*/ 2147483647 w 64"/>
                <a:gd name="T45" fmla="*/ 2147483647 h 63"/>
                <a:gd name="T46" fmla="*/ 2147483647 w 64"/>
                <a:gd name="T47" fmla="*/ 2147483647 h 63"/>
                <a:gd name="T48" fmla="*/ 2147483647 w 64"/>
                <a:gd name="T49" fmla="*/ 2147483647 h 63"/>
                <a:gd name="T50" fmla="*/ 2147483647 w 64"/>
                <a:gd name="T51" fmla="*/ 2147483647 h 63"/>
                <a:gd name="T52" fmla="*/ 2147483647 w 64"/>
                <a:gd name="T53" fmla="*/ 2147483647 h 63"/>
                <a:gd name="T54" fmla="*/ 2147483647 w 64"/>
                <a:gd name="T55" fmla="*/ 2147483647 h 63"/>
                <a:gd name="T56" fmla="*/ 2147483647 w 64"/>
                <a:gd name="T57" fmla="*/ 2147483647 h 63"/>
                <a:gd name="T58" fmla="*/ 2147483647 w 64"/>
                <a:gd name="T59" fmla="*/ 2147483647 h 63"/>
                <a:gd name="T60" fmla="*/ 2147483647 w 64"/>
                <a:gd name="T61" fmla="*/ 2147483647 h 63"/>
                <a:gd name="T62" fmla="*/ 2147483647 w 64"/>
                <a:gd name="T63" fmla="*/ 2147483647 h 63"/>
                <a:gd name="T64" fmla="*/ 2147483647 w 64"/>
                <a:gd name="T65" fmla="*/ 2147483647 h 63"/>
                <a:gd name="T66" fmla="*/ 2147483647 w 64"/>
                <a:gd name="T67" fmla="*/ 2147483647 h 63"/>
                <a:gd name="T68" fmla="*/ 2147483647 w 64"/>
                <a:gd name="T69" fmla="*/ 2147483647 h 63"/>
                <a:gd name="T70" fmla="*/ 2147483647 w 64"/>
                <a:gd name="T71" fmla="*/ 2147483647 h 63"/>
                <a:gd name="T72" fmla="*/ 2147483647 w 64"/>
                <a:gd name="T73" fmla="*/ 2147483647 h 63"/>
                <a:gd name="T74" fmla="*/ 2147483647 w 64"/>
                <a:gd name="T75" fmla="*/ 2147483647 h 63"/>
                <a:gd name="T76" fmla="*/ 2147483647 w 64"/>
                <a:gd name="T77" fmla="*/ 2147483647 h 63"/>
                <a:gd name="T78" fmla="*/ 2147483647 w 64"/>
                <a:gd name="T79" fmla="*/ 2147483647 h 63"/>
                <a:gd name="T80" fmla="*/ 2147483647 w 64"/>
                <a:gd name="T81" fmla="*/ 2147483647 h 63"/>
                <a:gd name="T82" fmla="*/ 2147483647 w 64"/>
                <a:gd name="T83" fmla="*/ 2147483647 h 63"/>
                <a:gd name="T84" fmla="*/ 2147483647 w 64"/>
                <a:gd name="T85" fmla="*/ 2147483647 h 63"/>
                <a:gd name="T86" fmla="*/ 2147483647 w 64"/>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4" h="63">
                  <a:moveTo>
                    <a:pt x="64" y="21"/>
                  </a:moveTo>
                  <a:cubicBezTo>
                    <a:pt x="64" y="18"/>
                    <a:pt x="63" y="16"/>
                    <a:pt x="61" y="14"/>
                  </a:cubicBezTo>
                  <a:cubicBezTo>
                    <a:pt x="50" y="3"/>
                    <a:pt x="50" y="3"/>
                    <a:pt x="50" y="3"/>
                  </a:cubicBezTo>
                  <a:cubicBezTo>
                    <a:pt x="48" y="1"/>
                    <a:pt x="45" y="0"/>
                    <a:pt x="43" y="0"/>
                  </a:cubicBezTo>
                  <a:cubicBezTo>
                    <a:pt x="43" y="0"/>
                    <a:pt x="43" y="0"/>
                    <a:pt x="43" y="0"/>
                  </a:cubicBezTo>
                  <a:cubicBezTo>
                    <a:pt x="43" y="0"/>
                    <a:pt x="43" y="0"/>
                    <a:pt x="43" y="0"/>
                  </a:cubicBezTo>
                  <a:cubicBezTo>
                    <a:pt x="40" y="0"/>
                    <a:pt x="38" y="1"/>
                    <a:pt x="36" y="3"/>
                  </a:cubicBezTo>
                  <a:cubicBezTo>
                    <a:pt x="24" y="14"/>
                    <a:pt x="13" y="26"/>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0" y="38"/>
                    <a:pt x="0" y="38"/>
                    <a:pt x="0" y="38"/>
                  </a:cubicBezTo>
                  <a:cubicBezTo>
                    <a:pt x="0" y="38"/>
                    <a:pt x="0" y="38"/>
                    <a:pt x="0" y="38"/>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61"/>
                    <a:pt x="0" y="61"/>
                    <a:pt x="0" y="61"/>
                  </a:cubicBezTo>
                  <a:cubicBezTo>
                    <a:pt x="0" y="62"/>
                    <a:pt x="1" y="63"/>
                    <a:pt x="3" y="63"/>
                  </a:cubicBezTo>
                  <a:cubicBezTo>
                    <a:pt x="24" y="63"/>
                    <a:pt x="24" y="63"/>
                    <a:pt x="24" y="63"/>
                  </a:cubicBezTo>
                  <a:cubicBezTo>
                    <a:pt x="24" y="63"/>
                    <a:pt x="24" y="63"/>
                    <a:pt x="24" y="63"/>
                  </a:cubicBezTo>
                  <a:cubicBezTo>
                    <a:pt x="24" y="63"/>
                    <a:pt x="24" y="63"/>
                    <a:pt x="24" y="63"/>
                  </a:cubicBezTo>
                  <a:cubicBezTo>
                    <a:pt x="24" y="63"/>
                    <a:pt x="24" y="63"/>
                    <a:pt x="24" y="63"/>
                  </a:cubicBezTo>
                  <a:cubicBezTo>
                    <a:pt x="24" y="63"/>
                    <a:pt x="24" y="63"/>
                    <a:pt x="24"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38" y="51"/>
                    <a:pt x="49" y="39"/>
                    <a:pt x="61" y="28"/>
                  </a:cubicBezTo>
                  <a:cubicBezTo>
                    <a:pt x="63" y="26"/>
                    <a:pt x="64" y="23"/>
                    <a:pt x="64" y="21"/>
                  </a:cubicBezTo>
                  <a:cubicBezTo>
                    <a:pt x="64" y="21"/>
                    <a:pt x="64" y="21"/>
                    <a:pt x="64" y="21"/>
                  </a:cubicBezTo>
                  <a:close/>
                  <a:moveTo>
                    <a:pt x="32" y="15"/>
                  </a:moveTo>
                  <a:cubicBezTo>
                    <a:pt x="32" y="15"/>
                    <a:pt x="32" y="15"/>
                    <a:pt x="32" y="15"/>
                  </a:cubicBezTo>
                  <a:cubicBezTo>
                    <a:pt x="35" y="18"/>
                    <a:pt x="35" y="18"/>
                    <a:pt x="35" y="18"/>
                  </a:cubicBezTo>
                  <a:cubicBezTo>
                    <a:pt x="10" y="43"/>
                    <a:pt x="10" y="43"/>
                    <a:pt x="10" y="43"/>
                  </a:cubicBezTo>
                  <a:cubicBezTo>
                    <a:pt x="7" y="40"/>
                    <a:pt x="7" y="40"/>
                    <a:pt x="7" y="40"/>
                  </a:cubicBezTo>
                  <a:cubicBezTo>
                    <a:pt x="32" y="15"/>
                    <a:pt x="32" y="15"/>
                    <a:pt x="32" y="15"/>
                  </a:cubicBezTo>
                  <a:close/>
                  <a:moveTo>
                    <a:pt x="6" y="58"/>
                  </a:moveTo>
                  <a:cubicBezTo>
                    <a:pt x="6" y="58"/>
                    <a:pt x="6" y="58"/>
                    <a:pt x="6" y="58"/>
                  </a:cubicBezTo>
                  <a:cubicBezTo>
                    <a:pt x="6" y="46"/>
                    <a:pt x="6" y="46"/>
                    <a:pt x="6" y="46"/>
                  </a:cubicBezTo>
                  <a:cubicBezTo>
                    <a:pt x="18" y="58"/>
                    <a:pt x="18" y="58"/>
                    <a:pt x="18" y="58"/>
                  </a:cubicBezTo>
                  <a:cubicBezTo>
                    <a:pt x="6" y="58"/>
                    <a:pt x="6" y="58"/>
                    <a:pt x="6" y="58"/>
                  </a:cubicBezTo>
                  <a:close/>
                  <a:moveTo>
                    <a:pt x="12" y="45"/>
                  </a:moveTo>
                  <a:cubicBezTo>
                    <a:pt x="12" y="45"/>
                    <a:pt x="12" y="45"/>
                    <a:pt x="12" y="45"/>
                  </a:cubicBezTo>
                  <a:cubicBezTo>
                    <a:pt x="37" y="20"/>
                    <a:pt x="37" y="20"/>
                    <a:pt x="37" y="20"/>
                  </a:cubicBezTo>
                  <a:cubicBezTo>
                    <a:pt x="44" y="27"/>
                    <a:pt x="44" y="27"/>
                    <a:pt x="44" y="27"/>
                  </a:cubicBezTo>
                  <a:cubicBezTo>
                    <a:pt x="19" y="52"/>
                    <a:pt x="19" y="52"/>
                    <a:pt x="19" y="52"/>
                  </a:cubicBezTo>
                  <a:cubicBezTo>
                    <a:pt x="12" y="45"/>
                    <a:pt x="12" y="45"/>
                    <a:pt x="12" y="45"/>
                  </a:cubicBezTo>
                  <a:close/>
                  <a:moveTo>
                    <a:pt x="24" y="57"/>
                  </a:moveTo>
                  <a:cubicBezTo>
                    <a:pt x="24" y="57"/>
                    <a:pt x="24" y="57"/>
                    <a:pt x="24" y="57"/>
                  </a:cubicBezTo>
                  <a:cubicBezTo>
                    <a:pt x="21" y="54"/>
                    <a:pt x="21" y="54"/>
                    <a:pt x="21" y="54"/>
                  </a:cubicBezTo>
                  <a:cubicBezTo>
                    <a:pt x="46" y="29"/>
                    <a:pt x="46" y="29"/>
                    <a:pt x="46" y="29"/>
                  </a:cubicBezTo>
                  <a:cubicBezTo>
                    <a:pt x="49" y="32"/>
                    <a:pt x="49" y="32"/>
                    <a:pt x="49" y="32"/>
                  </a:cubicBezTo>
                  <a:cubicBezTo>
                    <a:pt x="24" y="57"/>
                    <a:pt x="24" y="57"/>
                    <a:pt x="24" y="57"/>
                  </a:cubicBezTo>
                  <a:close/>
                  <a:moveTo>
                    <a:pt x="58" y="21"/>
                  </a:moveTo>
                  <a:cubicBezTo>
                    <a:pt x="58" y="21"/>
                    <a:pt x="58" y="21"/>
                    <a:pt x="58" y="21"/>
                  </a:cubicBezTo>
                  <a:cubicBezTo>
                    <a:pt x="58" y="21"/>
                    <a:pt x="58" y="21"/>
                    <a:pt x="58" y="21"/>
                  </a:cubicBezTo>
                  <a:cubicBezTo>
                    <a:pt x="58" y="22"/>
                    <a:pt x="58" y="23"/>
                    <a:pt x="57" y="24"/>
                  </a:cubicBezTo>
                  <a:cubicBezTo>
                    <a:pt x="53" y="28"/>
                    <a:pt x="53" y="28"/>
                    <a:pt x="53" y="28"/>
                  </a:cubicBezTo>
                  <a:cubicBezTo>
                    <a:pt x="35" y="11"/>
                    <a:pt x="35" y="11"/>
                    <a:pt x="35" y="11"/>
                  </a:cubicBezTo>
                  <a:cubicBezTo>
                    <a:pt x="36" y="11"/>
                    <a:pt x="36" y="11"/>
                    <a:pt x="36" y="11"/>
                  </a:cubicBezTo>
                  <a:cubicBezTo>
                    <a:pt x="37" y="9"/>
                    <a:pt x="37" y="9"/>
                    <a:pt x="37" y="9"/>
                  </a:cubicBezTo>
                  <a:cubicBezTo>
                    <a:pt x="40" y="7"/>
                    <a:pt x="40" y="7"/>
                    <a:pt x="40" y="7"/>
                  </a:cubicBezTo>
                  <a:cubicBezTo>
                    <a:pt x="41" y="6"/>
                    <a:pt x="42" y="5"/>
                    <a:pt x="43" y="5"/>
                  </a:cubicBezTo>
                  <a:cubicBezTo>
                    <a:pt x="43" y="5"/>
                    <a:pt x="43" y="5"/>
                    <a:pt x="43" y="5"/>
                  </a:cubicBezTo>
                  <a:cubicBezTo>
                    <a:pt x="44" y="5"/>
                    <a:pt x="45" y="6"/>
                    <a:pt x="46" y="7"/>
                  </a:cubicBezTo>
                  <a:cubicBezTo>
                    <a:pt x="57" y="18"/>
                    <a:pt x="57" y="18"/>
                    <a:pt x="57" y="18"/>
                  </a:cubicBezTo>
                  <a:cubicBezTo>
                    <a:pt x="58" y="18"/>
                    <a:pt x="58" y="20"/>
                    <a:pt x="58" y="21"/>
                  </a:cubicBezTo>
                  <a:cubicBezTo>
                    <a:pt x="58" y="21"/>
                    <a:pt x="58" y="21"/>
                    <a:pt x="5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文本框 6"/>
          <p:cNvSpPr txBox="1">
            <a:spLocks noChangeArrowheads="1"/>
          </p:cNvSpPr>
          <p:nvPr/>
        </p:nvSpPr>
        <p:spPr bwMode="auto">
          <a:xfrm>
            <a:off x="1735614" y="1858086"/>
            <a:ext cx="617013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800" dirty="0"/>
              <a:t>编译文件（</a:t>
            </a:r>
            <a:r>
              <a:rPr kumimoji="0" lang="en-US" altLang="zh-CN" sz="2800" dirty="0"/>
              <a:t>F9</a:t>
            </a:r>
            <a:r>
              <a:rPr kumimoji="0" lang="zh-CN" altLang="en-US" sz="2800" dirty="0"/>
              <a:t>）</a:t>
            </a:r>
          </a:p>
          <a:p>
            <a:r>
              <a:rPr kumimoji="0" lang="zh-CN" altLang="en-US" sz="2800" dirty="0"/>
              <a:t>编译</a:t>
            </a:r>
            <a:r>
              <a:rPr kumimoji="0" lang="en-US" altLang="zh-CN" sz="2800" dirty="0"/>
              <a:t>C++</a:t>
            </a:r>
            <a:r>
              <a:rPr kumimoji="0" lang="zh-CN" altLang="en-US" sz="2800" dirty="0"/>
              <a:t>文件，以确认文件的正确性，点击菜单栏</a:t>
            </a:r>
            <a:r>
              <a:rPr kumimoji="0" lang="en-US" altLang="zh-CN" sz="2800" dirty="0"/>
              <a:t>【</a:t>
            </a:r>
            <a:r>
              <a:rPr kumimoji="0" lang="zh-CN" altLang="en-US" sz="2800" dirty="0"/>
              <a:t>运行</a:t>
            </a:r>
            <a:r>
              <a:rPr kumimoji="0" lang="en-US" altLang="zh-CN" sz="2800" dirty="0" smtClean="0"/>
              <a:t>】--【</a:t>
            </a:r>
            <a:r>
              <a:rPr kumimoji="0" lang="zh-CN" altLang="en-US" sz="2800" dirty="0"/>
              <a:t>编译</a:t>
            </a:r>
            <a:r>
              <a:rPr kumimoji="0" lang="en-US" altLang="zh-CN" sz="2800" dirty="0"/>
              <a:t>】</a:t>
            </a:r>
          </a:p>
        </p:txBody>
      </p:sp>
      <p:sp>
        <p:nvSpPr>
          <p:cNvPr id="11" name="椭圆 10"/>
          <p:cNvSpPr/>
          <p:nvPr/>
        </p:nvSpPr>
        <p:spPr>
          <a:xfrm>
            <a:off x="8477250" y="1530351"/>
            <a:ext cx="1762125" cy="16621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6000" dirty="0" smtClean="0"/>
              <a:t>4</a:t>
            </a:r>
            <a:endParaRPr lang="zh-CN" altLang="en-US" sz="6000" dirty="0"/>
          </a:p>
        </p:txBody>
      </p:sp>
    </p:spTree>
    <p:extLst>
      <p:ext uri="{BB962C8B-B14F-4D97-AF65-F5344CB8AC3E}">
        <p14:creationId xmlns:p14="http://schemas.microsoft.com/office/powerpoint/2010/main" val="2327755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如何用</a:t>
            </a:r>
            <a:r>
              <a:rPr lang="en-US" altLang="zh-CN" dirty="0" smtClean="0"/>
              <a:t>DEV-C++</a:t>
            </a:r>
            <a:r>
              <a:rPr lang="zh-CN" altLang="en-US" dirty="0" smtClean="0"/>
              <a:t>编辑程序代码</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pic>
        <p:nvPicPr>
          <p:cNvPr id="12" name="图片 11" descr="621547997610_.pic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487" y="1690688"/>
            <a:ext cx="6630988"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组 5"/>
          <p:cNvGrpSpPr>
            <a:grpSpLocks/>
          </p:cNvGrpSpPr>
          <p:nvPr/>
        </p:nvGrpSpPr>
        <p:grpSpPr bwMode="auto">
          <a:xfrm>
            <a:off x="4673602" y="1833565"/>
            <a:ext cx="4608510" cy="261610"/>
            <a:chOff x="3491882" y="986780"/>
            <a:chExt cx="4608510" cy="261057"/>
          </a:xfrm>
        </p:grpSpPr>
        <p:sp>
          <p:nvSpPr>
            <p:cNvPr id="14" name="文本框 35"/>
            <p:cNvSpPr txBox="1">
              <a:spLocks noChangeArrowheads="1"/>
            </p:cNvSpPr>
            <p:nvPr/>
          </p:nvSpPr>
          <p:spPr bwMode="auto">
            <a:xfrm>
              <a:off x="7164288" y="986780"/>
              <a:ext cx="936104" cy="26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100"/>
                <a:t>编译内容</a:t>
              </a:r>
            </a:p>
          </p:txBody>
        </p:sp>
        <p:cxnSp>
          <p:nvCxnSpPr>
            <p:cNvPr id="15" name="直线箭头连接符 36"/>
            <p:cNvCxnSpPr>
              <a:cxnSpLocks noChangeShapeType="1"/>
              <a:stCxn id="14" idx="1"/>
            </p:cNvCxnSpPr>
            <p:nvPr/>
          </p:nvCxnSpPr>
          <p:spPr bwMode="auto">
            <a:xfrm flipH="1">
              <a:off x="3491882" y="1117309"/>
              <a:ext cx="3672406" cy="13627"/>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16" name="组 6"/>
          <p:cNvGrpSpPr>
            <a:grpSpLocks/>
          </p:cNvGrpSpPr>
          <p:nvPr/>
        </p:nvGrpSpPr>
        <p:grpSpPr bwMode="auto">
          <a:xfrm>
            <a:off x="5394325" y="2481265"/>
            <a:ext cx="3887787" cy="261610"/>
            <a:chOff x="4283968" y="1562844"/>
            <a:chExt cx="3888432" cy="261057"/>
          </a:xfrm>
        </p:grpSpPr>
        <p:sp>
          <p:nvSpPr>
            <p:cNvPr id="17" name="文本框 38"/>
            <p:cNvSpPr txBox="1">
              <a:spLocks noChangeArrowheads="1"/>
            </p:cNvSpPr>
            <p:nvPr/>
          </p:nvSpPr>
          <p:spPr bwMode="auto">
            <a:xfrm>
              <a:off x="7236296" y="1562844"/>
              <a:ext cx="936104" cy="26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100" dirty="0"/>
                <a:t>编译过程</a:t>
              </a:r>
            </a:p>
          </p:txBody>
        </p:sp>
        <p:cxnSp>
          <p:nvCxnSpPr>
            <p:cNvPr id="18" name="直线箭头连接符 39"/>
            <p:cNvCxnSpPr>
              <a:cxnSpLocks noChangeShapeType="1"/>
              <a:stCxn id="17" idx="1"/>
            </p:cNvCxnSpPr>
            <p:nvPr/>
          </p:nvCxnSpPr>
          <p:spPr bwMode="auto">
            <a:xfrm flipH="1" flipV="1">
              <a:off x="4283968" y="1634133"/>
              <a:ext cx="2952328" cy="59240"/>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19" name="组 7"/>
          <p:cNvGrpSpPr>
            <a:grpSpLocks/>
          </p:cNvGrpSpPr>
          <p:nvPr/>
        </p:nvGrpSpPr>
        <p:grpSpPr bwMode="auto">
          <a:xfrm>
            <a:off x="4025902" y="3057529"/>
            <a:ext cx="5256210" cy="333588"/>
            <a:chOff x="2915818" y="2138910"/>
            <a:chExt cx="5256582" cy="333720"/>
          </a:xfrm>
        </p:grpSpPr>
        <p:sp>
          <p:nvSpPr>
            <p:cNvPr id="20" name="文本框 41"/>
            <p:cNvSpPr txBox="1">
              <a:spLocks noChangeArrowheads="1"/>
            </p:cNvSpPr>
            <p:nvPr/>
          </p:nvSpPr>
          <p:spPr bwMode="auto">
            <a:xfrm>
              <a:off x="7236296" y="2210916"/>
              <a:ext cx="936104" cy="26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100"/>
                <a:t>编译结果</a:t>
              </a:r>
            </a:p>
          </p:txBody>
        </p:sp>
        <p:cxnSp>
          <p:nvCxnSpPr>
            <p:cNvPr id="21" name="直线箭头连接符 42"/>
            <p:cNvCxnSpPr>
              <a:cxnSpLocks noChangeShapeType="1"/>
              <a:stCxn id="20" idx="1"/>
            </p:cNvCxnSpPr>
            <p:nvPr/>
          </p:nvCxnSpPr>
          <p:spPr bwMode="auto">
            <a:xfrm flipH="1" flipV="1">
              <a:off x="2915818" y="2138910"/>
              <a:ext cx="4320478" cy="202863"/>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4827373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p:tgtEl>
                                          <p:spTgt spid="16"/>
                                        </p:tgtEl>
                                        <p:attrNameLst>
                                          <p:attrName>ppt_y</p:attrName>
                                        </p:attrNameLst>
                                      </p:cBhvr>
                                      <p:tavLst>
                                        <p:tav tm="0">
                                          <p:val>
                                            <p:strVal val="#ppt_y+#ppt_h*1.125000"/>
                                          </p:val>
                                        </p:tav>
                                        <p:tav tm="100000">
                                          <p:val>
                                            <p:strVal val="#ppt_y"/>
                                          </p:val>
                                        </p:tav>
                                      </p:tavLst>
                                    </p:anim>
                                    <p:animEffect transition="in" filter="wipe(up)">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p:tgtEl>
                                          <p:spTgt spid="19"/>
                                        </p:tgtEl>
                                        <p:attrNameLst>
                                          <p:attrName>ppt_y</p:attrName>
                                        </p:attrNameLst>
                                      </p:cBhvr>
                                      <p:tavLst>
                                        <p:tav tm="0">
                                          <p:val>
                                            <p:strVal val="#ppt_y+#ppt_h*1.125000"/>
                                          </p:val>
                                        </p:tav>
                                        <p:tav tm="100000">
                                          <p:val>
                                            <p:strVal val="#ppt_y"/>
                                          </p:val>
                                        </p:tav>
                                      </p:tavLst>
                                    </p:anim>
                                    <p:animEffect transition="in" filter="wipe(up)">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如何用</a:t>
            </a:r>
            <a:r>
              <a:rPr lang="en-US" altLang="zh-CN" dirty="0" smtClean="0"/>
              <a:t>DEV-C++</a:t>
            </a:r>
            <a:r>
              <a:rPr lang="zh-CN" altLang="en-US" dirty="0" smtClean="0"/>
              <a:t>编辑程序代码</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grpSp>
        <p:nvGrpSpPr>
          <p:cNvPr id="6" name="组 3"/>
          <p:cNvGrpSpPr>
            <a:grpSpLocks/>
          </p:cNvGrpSpPr>
          <p:nvPr/>
        </p:nvGrpSpPr>
        <p:grpSpPr bwMode="auto">
          <a:xfrm>
            <a:off x="1164114" y="1956594"/>
            <a:ext cx="533486" cy="536046"/>
            <a:chOff x="2465388" y="1879600"/>
            <a:chExt cx="533400" cy="536575"/>
          </a:xfrm>
        </p:grpSpPr>
        <p:sp>
          <p:nvSpPr>
            <p:cNvPr id="8" name="Freeform 60"/>
            <p:cNvSpPr>
              <a:spLocks noChangeArrowheads="1"/>
            </p:cNvSpPr>
            <p:nvPr/>
          </p:nvSpPr>
          <p:spPr bwMode="auto">
            <a:xfrm>
              <a:off x="2465388" y="2352675"/>
              <a:ext cx="533400" cy="63500"/>
            </a:xfrm>
            <a:custGeom>
              <a:avLst/>
              <a:gdLst>
                <a:gd name="T0" fmla="*/ 2147483647 w 336"/>
                <a:gd name="T1" fmla="*/ 0 h 40"/>
                <a:gd name="T2" fmla="*/ 0 w 336"/>
                <a:gd name="T3" fmla="*/ 0 h 40"/>
                <a:gd name="T4" fmla="*/ 0 w 336"/>
                <a:gd name="T5" fmla="*/ 2147483647 h 40"/>
                <a:gd name="T6" fmla="*/ 2147483647 w 336"/>
                <a:gd name="T7" fmla="*/ 2147483647 h 40"/>
                <a:gd name="T8" fmla="*/ 2147483647 w 336"/>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6" h="40">
                  <a:moveTo>
                    <a:pt x="336" y="0"/>
                  </a:moveTo>
                  <a:lnTo>
                    <a:pt x="0" y="0"/>
                  </a:lnTo>
                  <a:lnTo>
                    <a:pt x="0" y="40"/>
                  </a:lnTo>
                  <a:lnTo>
                    <a:pt x="300" y="40"/>
                  </a:lnTo>
                  <a:lnTo>
                    <a:pt x="336" y="0"/>
                  </a:lnTo>
                  <a:close/>
                </a:path>
              </a:pathLst>
            </a:custGeom>
            <a:solidFill>
              <a:srgbClr val="9B2B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61"/>
            <p:cNvSpPr>
              <a:spLocks noChangeArrowheads="1"/>
            </p:cNvSpPr>
            <p:nvPr/>
          </p:nvSpPr>
          <p:spPr bwMode="auto">
            <a:xfrm>
              <a:off x="2465388" y="1879600"/>
              <a:ext cx="476250" cy="536575"/>
            </a:xfrm>
            <a:custGeom>
              <a:avLst/>
              <a:gdLst>
                <a:gd name="T0" fmla="*/ 2147483647 w 148"/>
                <a:gd name="T1" fmla="*/ 0 h 167"/>
                <a:gd name="T2" fmla="*/ 2147483647 w 148"/>
                <a:gd name="T3" fmla="*/ 0 h 167"/>
                <a:gd name="T4" fmla="*/ 0 w 148"/>
                <a:gd name="T5" fmla="*/ 2147483647 h 167"/>
                <a:gd name="T6" fmla="*/ 0 w 148"/>
                <a:gd name="T7" fmla="*/ 2147483647 h 167"/>
                <a:gd name="T8" fmla="*/ 0 w 148"/>
                <a:gd name="T9" fmla="*/ 2147483647 h 167"/>
                <a:gd name="T10" fmla="*/ 0 w 148"/>
                <a:gd name="T11" fmla="*/ 2147483647 h 167"/>
                <a:gd name="T12" fmla="*/ 2147483647 w 148"/>
                <a:gd name="T13" fmla="*/ 2147483647 h 167"/>
                <a:gd name="T14" fmla="*/ 2147483647 w 148"/>
                <a:gd name="T15" fmla="*/ 2147483647 h 167"/>
                <a:gd name="T16" fmla="*/ 2147483647 w 148"/>
                <a:gd name="T17" fmla="*/ 2147483647 h 167"/>
                <a:gd name="T18" fmla="*/ 2147483647 w 148"/>
                <a:gd name="T19" fmla="*/ 2147483647 h 167"/>
                <a:gd name="T20" fmla="*/ 2147483647 w 148"/>
                <a:gd name="T21" fmla="*/ 2147483647 h 167"/>
                <a:gd name="T22" fmla="*/ 2147483647 w 148"/>
                <a:gd name="T23" fmla="*/ 2147483647 h 167"/>
                <a:gd name="T24" fmla="*/ 2147483647 w 148"/>
                <a:gd name="T25" fmla="*/ 0 h 1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8" h="167">
                  <a:moveTo>
                    <a:pt x="137" y="0"/>
                  </a:moveTo>
                  <a:cubicBezTo>
                    <a:pt x="11" y="0"/>
                    <a:pt x="11" y="0"/>
                    <a:pt x="11" y="0"/>
                  </a:cubicBezTo>
                  <a:cubicBezTo>
                    <a:pt x="5" y="0"/>
                    <a:pt x="0" y="5"/>
                    <a:pt x="0" y="12"/>
                  </a:cubicBezTo>
                  <a:cubicBezTo>
                    <a:pt x="0" y="110"/>
                    <a:pt x="0" y="110"/>
                    <a:pt x="0" y="110"/>
                  </a:cubicBezTo>
                  <a:cubicBezTo>
                    <a:pt x="0" y="156"/>
                    <a:pt x="0" y="156"/>
                    <a:pt x="0" y="156"/>
                  </a:cubicBezTo>
                  <a:cubicBezTo>
                    <a:pt x="0" y="167"/>
                    <a:pt x="0" y="167"/>
                    <a:pt x="0" y="167"/>
                  </a:cubicBezTo>
                  <a:cubicBezTo>
                    <a:pt x="11" y="167"/>
                    <a:pt x="11" y="167"/>
                    <a:pt x="11" y="167"/>
                  </a:cubicBezTo>
                  <a:cubicBezTo>
                    <a:pt x="137" y="167"/>
                    <a:pt x="137" y="167"/>
                    <a:pt x="137" y="167"/>
                  </a:cubicBezTo>
                  <a:cubicBezTo>
                    <a:pt x="148" y="167"/>
                    <a:pt x="148" y="167"/>
                    <a:pt x="148" y="167"/>
                  </a:cubicBezTo>
                  <a:cubicBezTo>
                    <a:pt x="148" y="156"/>
                    <a:pt x="148" y="156"/>
                    <a:pt x="148" y="156"/>
                  </a:cubicBezTo>
                  <a:cubicBezTo>
                    <a:pt x="148" y="110"/>
                    <a:pt x="148" y="110"/>
                    <a:pt x="148" y="110"/>
                  </a:cubicBezTo>
                  <a:cubicBezTo>
                    <a:pt x="148" y="12"/>
                    <a:pt x="148" y="12"/>
                    <a:pt x="148" y="12"/>
                  </a:cubicBezTo>
                  <a:cubicBezTo>
                    <a:pt x="148" y="5"/>
                    <a:pt x="143" y="0"/>
                    <a:pt x="137" y="0"/>
                  </a:cubicBez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62"/>
            <p:cNvSpPr>
              <a:spLocks noEditPoints="1" noChangeArrowheads="1"/>
            </p:cNvSpPr>
            <p:nvPr/>
          </p:nvSpPr>
          <p:spPr bwMode="auto">
            <a:xfrm>
              <a:off x="2600325" y="2046288"/>
              <a:ext cx="206375" cy="203200"/>
            </a:xfrm>
            <a:custGeom>
              <a:avLst/>
              <a:gdLst>
                <a:gd name="T0" fmla="*/ 2147483647 w 64"/>
                <a:gd name="T1" fmla="*/ 2147483647 h 63"/>
                <a:gd name="T2" fmla="*/ 2147483647 w 64"/>
                <a:gd name="T3" fmla="*/ 0 h 63"/>
                <a:gd name="T4" fmla="*/ 2147483647 w 64"/>
                <a:gd name="T5" fmla="*/ 2147483647 h 63"/>
                <a:gd name="T6" fmla="*/ 2147483647 w 64"/>
                <a:gd name="T7" fmla="*/ 2147483647 h 63"/>
                <a:gd name="T8" fmla="*/ 2147483647 w 64"/>
                <a:gd name="T9" fmla="*/ 2147483647 h 63"/>
                <a:gd name="T10" fmla="*/ 2147483647 w 64"/>
                <a:gd name="T11" fmla="*/ 2147483647 h 63"/>
                <a:gd name="T12" fmla="*/ 2147483647 w 64"/>
                <a:gd name="T13" fmla="*/ 2147483647 h 63"/>
                <a:gd name="T14" fmla="*/ 2147483647 w 64"/>
                <a:gd name="T15" fmla="*/ 2147483647 h 63"/>
                <a:gd name="T16" fmla="*/ 2147483647 w 64"/>
                <a:gd name="T17" fmla="*/ 2147483647 h 63"/>
                <a:gd name="T18" fmla="*/ 2147483647 w 64"/>
                <a:gd name="T19" fmla="*/ 2147483647 h 63"/>
                <a:gd name="T20" fmla="*/ 0 w 64"/>
                <a:gd name="T21" fmla="*/ 2147483647 h 63"/>
                <a:gd name="T22" fmla="*/ 0 w 64"/>
                <a:gd name="T23" fmla="*/ 2147483647 h 63"/>
                <a:gd name="T24" fmla="*/ 0 w 64"/>
                <a:gd name="T25" fmla="*/ 2147483647 h 63"/>
                <a:gd name="T26" fmla="*/ 0 w 64"/>
                <a:gd name="T27" fmla="*/ 2147483647 h 63"/>
                <a:gd name="T28" fmla="*/ 0 w 64"/>
                <a:gd name="T29" fmla="*/ 2147483647 h 63"/>
                <a:gd name="T30" fmla="*/ 0 w 64"/>
                <a:gd name="T31" fmla="*/ 2147483647 h 63"/>
                <a:gd name="T32" fmla="*/ 0 w 64"/>
                <a:gd name="T33" fmla="*/ 2147483647 h 63"/>
                <a:gd name="T34" fmla="*/ 0 w 64"/>
                <a:gd name="T35" fmla="*/ 2147483647 h 63"/>
                <a:gd name="T36" fmla="*/ 0 w 64"/>
                <a:gd name="T37" fmla="*/ 2147483647 h 63"/>
                <a:gd name="T38" fmla="*/ 0 w 64"/>
                <a:gd name="T39" fmla="*/ 2147483647 h 63"/>
                <a:gd name="T40" fmla="*/ 2147483647 w 64"/>
                <a:gd name="T41" fmla="*/ 2147483647 h 63"/>
                <a:gd name="T42" fmla="*/ 2147483647 w 64"/>
                <a:gd name="T43" fmla="*/ 2147483647 h 63"/>
                <a:gd name="T44" fmla="*/ 2147483647 w 64"/>
                <a:gd name="T45" fmla="*/ 2147483647 h 63"/>
                <a:gd name="T46" fmla="*/ 2147483647 w 64"/>
                <a:gd name="T47" fmla="*/ 2147483647 h 63"/>
                <a:gd name="T48" fmla="*/ 2147483647 w 64"/>
                <a:gd name="T49" fmla="*/ 2147483647 h 63"/>
                <a:gd name="T50" fmla="*/ 2147483647 w 64"/>
                <a:gd name="T51" fmla="*/ 2147483647 h 63"/>
                <a:gd name="T52" fmla="*/ 2147483647 w 64"/>
                <a:gd name="T53" fmla="*/ 2147483647 h 63"/>
                <a:gd name="T54" fmla="*/ 2147483647 w 64"/>
                <a:gd name="T55" fmla="*/ 2147483647 h 63"/>
                <a:gd name="T56" fmla="*/ 2147483647 w 64"/>
                <a:gd name="T57" fmla="*/ 2147483647 h 63"/>
                <a:gd name="T58" fmla="*/ 2147483647 w 64"/>
                <a:gd name="T59" fmla="*/ 2147483647 h 63"/>
                <a:gd name="T60" fmla="*/ 2147483647 w 64"/>
                <a:gd name="T61" fmla="*/ 2147483647 h 63"/>
                <a:gd name="T62" fmla="*/ 2147483647 w 64"/>
                <a:gd name="T63" fmla="*/ 2147483647 h 63"/>
                <a:gd name="T64" fmla="*/ 2147483647 w 64"/>
                <a:gd name="T65" fmla="*/ 2147483647 h 63"/>
                <a:gd name="T66" fmla="*/ 2147483647 w 64"/>
                <a:gd name="T67" fmla="*/ 2147483647 h 63"/>
                <a:gd name="T68" fmla="*/ 2147483647 w 64"/>
                <a:gd name="T69" fmla="*/ 2147483647 h 63"/>
                <a:gd name="T70" fmla="*/ 2147483647 w 64"/>
                <a:gd name="T71" fmla="*/ 2147483647 h 63"/>
                <a:gd name="T72" fmla="*/ 2147483647 w 64"/>
                <a:gd name="T73" fmla="*/ 2147483647 h 63"/>
                <a:gd name="T74" fmla="*/ 2147483647 w 64"/>
                <a:gd name="T75" fmla="*/ 2147483647 h 63"/>
                <a:gd name="T76" fmla="*/ 2147483647 w 64"/>
                <a:gd name="T77" fmla="*/ 2147483647 h 63"/>
                <a:gd name="T78" fmla="*/ 2147483647 w 64"/>
                <a:gd name="T79" fmla="*/ 2147483647 h 63"/>
                <a:gd name="T80" fmla="*/ 2147483647 w 64"/>
                <a:gd name="T81" fmla="*/ 2147483647 h 63"/>
                <a:gd name="T82" fmla="*/ 2147483647 w 64"/>
                <a:gd name="T83" fmla="*/ 2147483647 h 63"/>
                <a:gd name="T84" fmla="*/ 2147483647 w 64"/>
                <a:gd name="T85" fmla="*/ 2147483647 h 63"/>
                <a:gd name="T86" fmla="*/ 2147483647 w 64"/>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4" h="63">
                  <a:moveTo>
                    <a:pt x="64" y="21"/>
                  </a:moveTo>
                  <a:cubicBezTo>
                    <a:pt x="64" y="18"/>
                    <a:pt x="63" y="16"/>
                    <a:pt x="61" y="14"/>
                  </a:cubicBezTo>
                  <a:cubicBezTo>
                    <a:pt x="50" y="3"/>
                    <a:pt x="50" y="3"/>
                    <a:pt x="50" y="3"/>
                  </a:cubicBezTo>
                  <a:cubicBezTo>
                    <a:pt x="48" y="1"/>
                    <a:pt x="45" y="0"/>
                    <a:pt x="43" y="0"/>
                  </a:cubicBezTo>
                  <a:cubicBezTo>
                    <a:pt x="43" y="0"/>
                    <a:pt x="43" y="0"/>
                    <a:pt x="43" y="0"/>
                  </a:cubicBezTo>
                  <a:cubicBezTo>
                    <a:pt x="43" y="0"/>
                    <a:pt x="43" y="0"/>
                    <a:pt x="43" y="0"/>
                  </a:cubicBezTo>
                  <a:cubicBezTo>
                    <a:pt x="40" y="0"/>
                    <a:pt x="38" y="1"/>
                    <a:pt x="36" y="3"/>
                  </a:cubicBezTo>
                  <a:cubicBezTo>
                    <a:pt x="24" y="14"/>
                    <a:pt x="13" y="26"/>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1" y="38"/>
                    <a:pt x="1" y="38"/>
                    <a:pt x="1" y="38"/>
                  </a:cubicBezTo>
                  <a:cubicBezTo>
                    <a:pt x="0" y="38"/>
                    <a:pt x="0" y="38"/>
                    <a:pt x="0" y="38"/>
                  </a:cubicBezTo>
                  <a:cubicBezTo>
                    <a:pt x="0" y="38"/>
                    <a:pt x="0" y="38"/>
                    <a:pt x="0" y="38"/>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39"/>
                    <a:pt x="0" y="39"/>
                    <a:pt x="0" y="39"/>
                  </a:cubicBezTo>
                  <a:cubicBezTo>
                    <a:pt x="0" y="61"/>
                    <a:pt x="0" y="61"/>
                    <a:pt x="0" y="61"/>
                  </a:cubicBezTo>
                  <a:cubicBezTo>
                    <a:pt x="0" y="62"/>
                    <a:pt x="1" y="63"/>
                    <a:pt x="3" y="63"/>
                  </a:cubicBezTo>
                  <a:cubicBezTo>
                    <a:pt x="24" y="63"/>
                    <a:pt x="24" y="63"/>
                    <a:pt x="24" y="63"/>
                  </a:cubicBezTo>
                  <a:cubicBezTo>
                    <a:pt x="24" y="63"/>
                    <a:pt x="24" y="63"/>
                    <a:pt x="24" y="63"/>
                  </a:cubicBezTo>
                  <a:cubicBezTo>
                    <a:pt x="24" y="63"/>
                    <a:pt x="24" y="63"/>
                    <a:pt x="24" y="63"/>
                  </a:cubicBezTo>
                  <a:cubicBezTo>
                    <a:pt x="24" y="63"/>
                    <a:pt x="24" y="63"/>
                    <a:pt x="24" y="63"/>
                  </a:cubicBezTo>
                  <a:cubicBezTo>
                    <a:pt x="24" y="63"/>
                    <a:pt x="24" y="63"/>
                    <a:pt x="24"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5" y="63"/>
                    <a:pt x="25" y="63"/>
                    <a:pt x="25"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26" y="63"/>
                    <a:pt x="26" y="63"/>
                    <a:pt x="26" y="63"/>
                  </a:cubicBezTo>
                  <a:cubicBezTo>
                    <a:pt x="38" y="51"/>
                    <a:pt x="49" y="39"/>
                    <a:pt x="61" y="28"/>
                  </a:cubicBezTo>
                  <a:cubicBezTo>
                    <a:pt x="63" y="26"/>
                    <a:pt x="64" y="23"/>
                    <a:pt x="64" y="21"/>
                  </a:cubicBezTo>
                  <a:cubicBezTo>
                    <a:pt x="64" y="21"/>
                    <a:pt x="64" y="21"/>
                    <a:pt x="64" y="21"/>
                  </a:cubicBezTo>
                  <a:close/>
                  <a:moveTo>
                    <a:pt x="32" y="15"/>
                  </a:moveTo>
                  <a:cubicBezTo>
                    <a:pt x="32" y="15"/>
                    <a:pt x="32" y="15"/>
                    <a:pt x="32" y="15"/>
                  </a:cubicBezTo>
                  <a:cubicBezTo>
                    <a:pt x="35" y="18"/>
                    <a:pt x="35" y="18"/>
                    <a:pt x="35" y="18"/>
                  </a:cubicBezTo>
                  <a:cubicBezTo>
                    <a:pt x="10" y="43"/>
                    <a:pt x="10" y="43"/>
                    <a:pt x="10" y="43"/>
                  </a:cubicBezTo>
                  <a:cubicBezTo>
                    <a:pt x="7" y="40"/>
                    <a:pt x="7" y="40"/>
                    <a:pt x="7" y="40"/>
                  </a:cubicBezTo>
                  <a:cubicBezTo>
                    <a:pt x="32" y="15"/>
                    <a:pt x="32" y="15"/>
                    <a:pt x="32" y="15"/>
                  </a:cubicBezTo>
                  <a:close/>
                  <a:moveTo>
                    <a:pt x="6" y="58"/>
                  </a:moveTo>
                  <a:cubicBezTo>
                    <a:pt x="6" y="58"/>
                    <a:pt x="6" y="58"/>
                    <a:pt x="6" y="58"/>
                  </a:cubicBezTo>
                  <a:cubicBezTo>
                    <a:pt x="6" y="46"/>
                    <a:pt x="6" y="46"/>
                    <a:pt x="6" y="46"/>
                  </a:cubicBezTo>
                  <a:cubicBezTo>
                    <a:pt x="18" y="58"/>
                    <a:pt x="18" y="58"/>
                    <a:pt x="18" y="58"/>
                  </a:cubicBezTo>
                  <a:cubicBezTo>
                    <a:pt x="6" y="58"/>
                    <a:pt x="6" y="58"/>
                    <a:pt x="6" y="58"/>
                  </a:cubicBezTo>
                  <a:close/>
                  <a:moveTo>
                    <a:pt x="12" y="45"/>
                  </a:moveTo>
                  <a:cubicBezTo>
                    <a:pt x="12" y="45"/>
                    <a:pt x="12" y="45"/>
                    <a:pt x="12" y="45"/>
                  </a:cubicBezTo>
                  <a:cubicBezTo>
                    <a:pt x="37" y="20"/>
                    <a:pt x="37" y="20"/>
                    <a:pt x="37" y="20"/>
                  </a:cubicBezTo>
                  <a:cubicBezTo>
                    <a:pt x="44" y="27"/>
                    <a:pt x="44" y="27"/>
                    <a:pt x="44" y="27"/>
                  </a:cubicBezTo>
                  <a:cubicBezTo>
                    <a:pt x="19" y="52"/>
                    <a:pt x="19" y="52"/>
                    <a:pt x="19" y="52"/>
                  </a:cubicBezTo>
                  <a:cubicBezTo>
                    <a:pt x="12" y="45"/>
                    <a:pt x="12" y="45"/>
                    <a:pt x="12" y="45"/>
                  </a:cubicBezTo>
                  <a:close/>
                  <a:moveTo>
                    <a:pt x="24" y="57"/>
                  </a:moveTo>
                  <a:cubicBezTo>
                    <a:pt x="24" y="57"/>
                    <a:pt x="24" y="57"/>
                    <a:pt x="24" y="57"/>
                  </a:cubicBezTo>
                  <a:cubicBezTo>
                    <a:pt x="21" y="54"/>
                    <a:pt x="21" y="54"/>
                    <a:pt x="21" y="54"/>
                  </a:cubicBezTo>
                  <a:cubicBezTo>
                    <a:pt x="46" y="29"/>
                    <a:pt x="46" y="29"/>
                    <a:pt x="46" y="29"/>
                  </a:cubicBezTo>
                  <a:cubicBezTo>
                    <a:pt x="49" y="32"/>
                    <a:pt x="49" y="32"/>
                    <a:pt x="49" y="32"/>
                  </a:cubicBezTo>
                  <a:cubicBezTo>
                    <a:pt x="24" y="57"/>
                    <a:pt x="24" y="57"/>
                    <a:pt x="24" y="57"/>
                  </a:cubicBezTo>
                  <a:close/>
                  <a:moveTo>
                    <a:pt x="58" y="21"/>
                  </a:moveTo>
                  <a:cubicBezTo>
                    <a:pt x="58" y="21"/>
                    <a:pt x="58" y="21"/>
                    <a:pt x="58" y="21"/>
                  </a:cubicBezTo>
                  <a:cubicBezTo>
                    <a:pt x="58" y="21"/>
                    <a:pt x="58" y="21"/>
                    <a:pt x="58" y="21"/>
                  </a:cubicBezTo>
                  <a:cubicBezTo>
                    <a:pt x="58" y="22"/>
                    <a:pt x="58" y="23"/>
                    <a:pt x="57" y="24"/>
                  </a:cubicBezTo>
                  <a:cubicBezTo>
                    <a:pt x="53" y="28"/>
                    <a:pt x="53" y="28"/>
                    <a:pt x="53" y="28"/>
                  </a:cubicBezTo>
                  <a:cubicBezTo>
                    <a:pt x="35" y="11"/>
                    <a:pt x="35" y="11"/>
                    <a:pt x="35" y="11"/>
                  </a:cubicBezTo>
                  <a:cubicBezTo>
                    <a:pt x="36" y="11"/>
                    <a:pt x="36" y="11"/>
                    <a:pt x="36" y="11"/>
                  </a:cubicBezTo>
                  <a:cubicBezTo>
                    <a:pt x="37" y="9"/>
                    <a:pt x="37" y="9"/>
                    <a:pt x="37" y="9"/>
                  </a:cubicBezTo>
                  <a:cubicBezTo>
                    <a:pt x="40" y="7"/>
                    <a:pt x="40" y="7"/>
                    <a:pt x="40" y="7"/>
                  </a:cubicBezTo>
                  <a:cubicBezTo>
                    <a:pt x="41" y="6"/>
                    <a:pt x="42" y="5"/>
                    <a:pt x="43" y="5"/>
                  </a:cubicBezTo>
                  <a:cubicBezTo>
                    <a:pt x="43" y="5"/>
                    <a:pt x="43" y="5"/>
                    <a:pt x="43" y="5"/>
                  </a:cubicBezTo>
                  <a:cubicBezTo>
                    <a:pt x="44" y="5"/>
                    <a:pt x="45" y="6"/>
                    <a:pt x="46" y="7"/>
                  </a:cubicBezTo>
                  <a:cubicBezTo>
                    <a:pt x="57" y="18"/>
                    <a:pt x="57" y="18"/>
                    <a:pt x="57" y="18"/>
                  </a:cubicBezTo>
                  <a:cubicBezTo>
                    <a:pt x="58" y="18"/>
                    <a:pt x="58" y="20"/>
                    <a:pt x="58" y="21"/>
                  </a:cubicBezTo>
                  <a:cubicBezTo>
                    <a:pt x="58" y="21"/>
                    <a:pt x="58" y="21"/>
                    <a:pt x="5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 name="文本框 6"/>
          <p:cNvSpPr txBox="1">
            <a:spLocks noChangeArrowheads="1"/>
          </p:cNvSpPr>
          <p:nvPr/>
        </p:nvSpPr>
        <p:spPr bwMode="auto">
          <a:xfrm>
            <a:off x="1735614" y="1858086"/>
            <a:ext cx="617013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800" dirty="0"/>
              <a:t>运行文件（</a:t>
            </a:r>
            <a:r>
              <a:rPr kumimoji="0" lang="en-US" altLang="zh-CN" sz="2800" dirty="0"/>
              <a:t>F10</a:t>
            </a:r>
            <a:r>
              <a:rPr kumimoji="0" lang="zh-CN" altLang="en-US" sz="2800" dirty="0"/>
              <a:t>）</a:t>
            </a:r>
          </a:p>
          <a:p>
            <a:r>
              <a:rPr kumimoji="0" lang="zh-CN" altLang="en-US" sz="2800" dirty="0"/>
              <a:t>运行</a:t>
            </a:r>
            <a:r>
              <a:rPr kumimoji="0" lang="en-US" altLang="zh-CN" sz="2800" dirty="0"/>
              <a:t>C++</a:t>
            </a:r>
            <a:r>
              <a:rPr kumimoji="0" lang="zh-CN" altLang="en-US" sz="2800" dirty="0"/>
              <a:t>文件，查看编码结果，点击菜单栏</a:t>
            </a:r>
            <a:r>
              <a:rPr kumimoji="0" lang="en-US" altLang="zh-CN" sz="2800" dirty="0"/>
              <a:t>【</a:t>
            </a:r>
            <a:r>
              <a:rPr kumimoji="0" lang="zh-CN" altLang="en-US" sz="2800" dirty="0"/>
              <a:t>运行</a:t>
            </a:r>
            <a:r>
              <a:rPr kumimoji="0" lang="en-US" altLang="zh-CN" sz="2800" dirty="0" smtClean="0"/>
              <a:t>】--【</a:t>
            </a:r>
            <a:r>
              <a:rPr kumimoji="0" lang="zh-CN" altLang="en-US" sz="2800" dirty="0"/>
              <a:t>运行</a:t>
            </a:r>
          </a:p>
        </p:txBody>
      </p:sp>
      <p:sp>
        <p:nvSpPr>
          <p:cNvPr id="11" name="椭圆 10"/>
          <p:cNvSpPr/>
          <p:nvPr/>
        </p:nvSpPr>
        <p:spPr>
          <a:xfrm>
            <a:off x="8477250" y="1530351"/>
            <a:ext cx="1762125" cy="166211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6000" dirty="0" smtClean="0"/>
              <a:t>5</a:t>
            </a:r>
            <a:endParaRPr lang="zh-CN" altLang="en-US" sz="6000" dirty="0"/>
          </a:p>
        </p:txBody>
      </p:sp>
    </p:spTree>
    <p:extLst>
      <p:ext uri="{BB962C8B-B14F-4D97-AF65-F5344CB8AC3E}">
        <p14:creationId xmlns:p14="http://schemas.microsoft.com/office/powerpoint/2010/main" val="10359664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zh-CN" altLang="en-US" b="1" dirty="0">
                <a:solidFill>
                  <a:srgbClr val="EF6541"/>
                </a:solidFill>
              </a:rPr>
              <a:t>什么是</a:t>
            </a:r>
            <a:r>
              <a:rPr lang="zh-CN" altLang="en-US" b="1" dirty="0" smtClean="0">
                <a:solidFill>
                  <a:srgbClr val="EF6541"/>
                </a:solidFill>
              </a:rPr>
              <a:t>计算机应用程序？</a:t>
            </a:r>
            <a:endParaRPr lang="zh-CN" altLang="en-US" dirty="0"/>
          </a:p>
        </p:txBody>
      </p:sp>
      <p:sp>
        <p:nvSpPr>
          <p:cNvPr id="8" name="副标题 7"/>
          <p:cNvSpPr>
            <a:spLocks noGrp="1"/>
          </p:cNvSpPr>
          <p:nvPr>
            <p:ph type="subTitle" idx="1"/>
          </p:nvPr>
        </p:nvSpPr>
        <p:spPr>
          <a:xfrm>
            <a:off x="2483556" y="3602038"/>
            <a:ext cx="6908800" cy="1655762"/>
          </a:xfrm>
        </p:spPr>
        <p:txBody>
          <a:bodyPr>
            <a:normAutofit/>
          </a:bodyPr>
          <a:lstStyle/>
          <a:p>
            <a:pPr algn="l">
              <a:lnSpc>
                <a:spcPct val="150000"/>
              </a:lnSpc>
            </a:pPr>
            <a:r>
              <a:rPr lang="zh-CN" altLang="en-US" sz="2000" dirty="0" smtClean="0"/>
              <a:t>计算机应用程序</a:t>
            </a:r>
            <a:r>
              <a:rPr lang="zh-CN" altLang="en-US" sz="2000" dirty="0"/>
              <a:t>是为实现特定的目标或者解决特定问题而用计算机语言编写的一系列的指令序列</a:t>
            </a:r>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Tree>
    <p:extLst>
      <p:ext uri="{BB962C8B-B14F-4D97-AF65-F5344CB8AC3E}">
        <p14:creationId xmlns:p14="http://schemas.microsoft.com/office/powerpoint/2010/main" val="413128824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如何用</a:t>
            </a:r>
            <a:r>
              <a:rPr lang="en-US" altLang="zh-CN" dirty="0" smtClean="0"/>
              <a:t>DEV-C++</a:t>
            </a:r>
            <a:r>
              <a:rPr lang="zh-CN" altLang="en-US" dirty="0" smtClean="0"/>
              <a:t>编辑程序代码</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pic>
        <p:nvPicPr>
          <p:cNvPr id="12" name="图片 11" descr="631547998514_.pic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481" y="1314449"/>
            <a:ext cx="6369844" cy="4159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13212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en-US" altLang="zh-CN" b="1" dirty="0">
                <a:solidFill>
                  <a:srgbClr val="FF6600"/>
                </a:solidFill>
              </a:rPr>
              <a:t>C++</a:t>
            </a:r>
            <a:r>
              <a:rPr lang="zh-CN" altLang="en-US" b="1" dirty="0">
                <a:solidFill>
                  <a:srgbClr val="FF6600"/>
                </a:solidFill>
              </a:rPr>
              <a:t>语言的基础结构和</a:t>
            </a:r>
            <a:r>
              <a:rPr lang="en-US" altLang="zh-CN" b="1" dirty="0" err="1">
                <a:solidFill>
                  <a:srgbClr val="FF6600"/>
                </a:solidFill>
              </a:rPr>
              <a:t>cout</a:t>
            </a:r>
            <a:r>
              <a:rPr lang="zh-CN" altLang="en-US" b="1" dirty="0" smtClean="0">
                <a:solidFill>
                  <a:srgbClr val="FF6600"/>
                </a:solidFill>
              </a:rPr>
              <a:t>语法</a:t>
            </a:r>
            <a:endParaRPr lang="zh-CN" altLang="en-US" dirty="0"/>
          </a:p>
        </p:txBody>
      </p:sp>
      <p:sp>
        <p:nvSpPr>
          <p:cNvPr id="6" name="副标题 5"/>
          <p:cNvSpPr>
            <a:spLocks noGrp="1"/>
          </p:cNvSpPr>
          <p:nvPr>
            <p:ph type="subTitle" idx="1"/>
          </p:nvPr>
        </p:nvSpPr>
        <p:spPr/>
        <p:txBody>
          <a:bodyPr/>
          <a:lstStyle/>
          <a:p>
            <a:r>
              <a:rPr lang="zh-CN" altLang="en-US" dirty="0"/>
              <a:t>编写第一个</a:t>
            </a:r>
            <a:r>
              <a:rPr lang="en-US" altLang="zh-CN" dirty="0"/>
              <a:t>C++</a:t>
            </a:r>
            <a:r>
              <a:rPr lang="zh-CN" altLang="en-US" dirty="0"/>
              <a:t>程序，理解如何将内容输出到计算机屏幕</a:t>
            </a:r>
            <a:r>
              <a:rPr lang="en-US" altLang="zh-CN" dirty="0"/>
              <a:t>.</a:t>
            </a:r>
          </a:p>
          <a:p>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Tree>
    <p:extLst>
      <p:ext uri="{BB962C8B-B14F-4D97-AF65-F5344CB8AC3E}">
        <p14:creationId xmlns:p14="http://schemas.microsoft.com/office/powerpoint/2010/main" val="244914812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83771"/>
            <a:ext cx="10515600" cy="882196"/>
          </a:xfrm>
        </p:spPr>
        <p:txBody>
          <a:bodyPr/>
          <a:lstStyle/>
          <a:p>
            <a:r>
              <a:rPr lang="en-US" altLang="zh-CN" dirty="0" smtClean="0"/>
              <a:t>C++</a:t>
            </a:r>
            <a:r>
              <a:rPr lang="zh-CN" altLang="en-US" dirty="0" smtClean="0"/>
              <a:t>代码解析</a:t>
            </a:r>
            <a:endParaRPr lang="zh-CN" altLang="en-US" dirty="0"/>
          </a:p>
        </p:txBody>
      </p:sp>
      <p:sp>
        <p:nvSpPr>
          <p:cNvPr id="4" name="页脚占位符 3"/>
          <p:cNvSpPr>
            <a:spLocks noGrp="1"/>
          </p:cNvSpPr>
          <p:nvPr>
            <p:ph type="ftr" sz="quarter" idx="11"/>
          </p:nvPr>
        </p:nvSpPr>
        <p:spPr>
          <a:xfrm>
            <a:off x="4038600" y="6156325"/>
            <a:ext cx="4114800" cy="365125"/>
          </a:xfrm>
        </p:spPr>
        <p:txBody>
          <a:bodyPr/>
          <a:lstStyle/>
          <a:p>
            <a:r>
              <a:rPr lang="zh-CN" altLang="en-US" smtClean="0"/>
              <a:t>跃龙科技</a:t>
            </a:r>
            <a:endParaRPr lang="zh-CN" altLang="en-US" dirty="0" smtClean="0"/>
          </a:p>
        </p:txBody>
      </p:sp>
      <p:pic>
        <p:nvPicPr>
          <p:cNvPr id="5" name="图片 4" descr="611547997130_.pic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025" y="1326721"/>
            <a:ext cx="5407129"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2309812" y="3287221"/>
            <a:ext cx="88931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900" dirty="0"/>
              <a:t>语法介绍</a:t>
            </a:r>
            <a:r>
              <a:rPr kumimoji="0" lang="zh-CN" altLang="en-US" sz="900" dirty="0">
                <a:sym typeface="Wingdings" panose="05000000000000000000" pitchFamily="2" charset="2"/>
              </a:rPr>
              <a:t>（注意行号）</a:t>
            </a:r>
            <a:endParaRPr kumimoji="0" lang="en-US" altLang="zh-CN" sz="900" dirty="0"/>
          </a:p>
          <a:p>
            <a:pPr eaLnBrk="1" hangingPunct="1">
              <a:buFont typeface="Arial" panose="020B0604020202020204" pitchFamily="34" charset="0"/>
              <a:buNone/>
            </a:pPr>
            <a:endParaRPr kumimoji="0" lang="en-US" altLang="zh-CN" sz="900" dirty="0"/>
          </a:p>
          <a:p>
            <a:pPr eaLnBrk="1" hangingPunct="1">
              <a:lnSpc>
                <a:spcPct val="150000"/>
              </a:lnSpc>
              <a:buFont typeface="Arial" panose="020B0604020202020204" pitchFamily="34" charset="0"/>
              <a:buAutoNum type="arabicPeriod"/>
            </a:pPr>
            <a:r>
              <a:rPr kumimoji="0" lang="en-US" altLang="zh-CN" sz="1200" dirty="0"/>
              <a:t>C++ </a:t>
            </a:r>
            <a:r>
              <a:rPr kumimoji="0" lang="zh-CN" altLang="en-US" sz="1200" dirty="0"/>
              <a:t>语言定义了一些头文件，这些头文件包含了程序中必需的或有用的信息。上面这段程序中，包含了头文件 </a:t>
            </a:r>
            <a:r>
              <a:rPr kumimoji="0" lang="en-US" altLang="zh-CN" sz="1200" b="1" dirty="0"/>
              <a:t>&lt;</a:t>
            </a:r>
            <a:r>
              <a:rPr kumimoji="0" lang="en-US" altLang="zh-CN" sz="1200" b="1" dirty="0" err="1"/>
              <a:t>iostream</a:t>
            </a:r>
            <a:r>
              <a:rPr kumimoji="0" lang="en-US" altLang="zh-CN" sz="1200" b="1" dirty="0"/>
              <a:t>&gt;</a:t>
            </a:r>
            <a:r>
              <a:rPr kumimoji="0" lang="zh-CN" altLang="en-US" sz="1200" dirty="0"/>
              <a:t>。</a:t>
            </a:r>
          </a:p>
          <a:p>
            <a:pPr eaLnBrk="1" hangingPunct="1">
              <a:lnSpc>
                <a:spcPct val="150000"/>
              </a:lnSpc>
              <a:buFont typeface="Arial" panose="020B0604020202020204" pitchFamily="34" charset="0"/>
              <a:buAutoNum type="arabicPeriod"/>
            </a:pPr>
            <a:r>
              <a:rPr kumimoji="0" lang="zh-CN" altLang="en-US" sz="1200" dirty="0"/>
              <a:t>行 </a:t>
            </a:r>
            <a:r>
              <a:rPr kumimoji="0" lang="en-US" altLang="zh-CN" sz="1200" b="1" dirty="0"/>
              <a:t>using namespace </a:t>
            </a:r>
            <a:r>
              <a:rPr kumimoji="0" lang="en-US" altLang="zh-CN" sz="1200" b="1" dirty="0" err="1"/>
              <a:t>std</a:t>
            </a:r>
            <a:r>
              <a:rPr kumimoji="0" lang="en-US" altLang="zh-CN" sz="1200" b="1" dirty="0"/>
              <a:t>;</a:t>
            </a:r>
            <a:r>
              <a:rPr kumimoji="0" lang="zh-CN" altLang="en-US" sz="1200" dirty="0"/>
              <a:t> 告诉编译器使用 </a:t>
            </a:r>
            <a:r>
              <a:rPr kumimoji="0" lang="en-US" altLang="zh-CN" sz="1200" dirty="0" err="1"/>
              <a:t>std</a:t>
            </a:r>
            <a:r>
              <a:rPr kumimoji="0" lang="en-US" altLang="zh-CN" sz="1200" dirty="0"/>
              <a:t> </a:t>
            </a:r>
            <a:r>
              <a:rPr kumimoji="0" lang="zh-CN" altLang="en-US" sz="1200" dirty="0"/>
              <a:t>命名空间。命名空间是 </a:t>
            </a:r>
            <a:r>
              <a:rPr kumimoji="0" lang="en-US" altLang="zh-CN" sz="1200" dirty="0"/>
              <a:t>C++ </a:t>
            </a:r>
            <a:r>
              <a:rPr kumimoji="0" lang="zh-CN" altLang="en-US" sz="1200" dirty="0"/>
              <a:t>中一个相对新的概念。</a:t>
            </a:r>
          </a:p>
          <a:p>
            <a:pPr eaLnBrk="1" hangingPunct="1">
              <a:lnSpc>
                <a:spcPct val="150000"/>
              </a:lnSpc>
              <a:buFont typeface="Arial" panose="020B0604020202020204" pitchFamily="34" charset="0"/>
              <a:buAutoNum type="arabicPeriod"/>
            </a:pPr>
            <a:r>
              <a:rPr kumimoji="0" lang="zh-CN" altLang="en-US" sz="1200" dirty="0"/>
              <a:t>空隔行，将代码申明部分和程序执行部分分割，为了直观，非必须有。</a:t>
            </a:r>
          </a:p>
          <a:p>
            <a:pPr eaLnBrk="1" hangingPunct="1">
              <a:lnSpc>
                <a:spcPct val="150000"/>
              </a:lnSpc>
              <a:buFont typeface="Arial" panose="020B0604020202020204" pitchFamily="34" charset="0"/>
              <a:buAutoNum type="arabicPeriod"/>
            </a:pPr>
            <a:r>
              <a:rPr kumimoji="0" lang="zh-CN" altLang="en-US" sz="1200" dirty="0"/>
              <a:t>行 </a:t>
            </a:r>
            <a:r>
              <a:rPr kumimoji="0" lang="en-US" altLang="zh-CN" sz="1200" b="1" dirty="0" err="1"/>
              <a:t>int</a:t>
            </a:r>
            <a:r>
              <a:rPr kumimoji="0" lang="en-US" altLang="zh-CN" sz="1200" b="1" dirty="0"/>
              <a:t> main()</a:t>
            </a:r>
            <a:r>
              <a:rPr kumimoji="0" lang="zh-CN" altLang="en-US" sz="1200" dirty="0"/>
              <a:t> 是主函数，程序从这里开始执行，注意使用“</a:t>
            </a:r>
            <a:r>
              <a:rPr kumimoji="0" lang="en-US" altLang="zh-CN" sz="1200" dirty="0"/>
              <a:t>{</a:t>
            </a:r>
            <a:r>
              <a:rPr kumimoji="0" lang="zh-CN" altLang="en-US" sz="1200" dirty="0"/>
              <a:t> ”开始函数。</a:t>
            </a:r>
          </a:p>
          <a:p>
            <a:pPr eaLnBrk="1" hangingPunct="1">
              <a:lnSpc>
                <a:spcPct val="150000"/>
              </a:lnSpc>
              <a:buFont typeface="Arial" panose="020B0604020202020204" pitchFamily="34" charset="0"/>
              <a:buAutoNum type="arabicPeriod"/>
            </a:pPr>
            <a:r>
              <a:rPr kumimoji="0" lang="zh-CN" altLang="en-US" sz="1200" dirty="0"/>
              <a:t>行 </a:t>
            </a:r>
            <a:r>
              <a:rPr kumimoji="0" lang="en-US" altLang="zh-CN" sz="1200" dirty="0" err="1"/>
              <a:t>std</a:t>
            </a:r>
            <a:r>
              <a:rPr kumimoji="0" lang="zh-CN" altLang="en-US" sz="1200" dirty="0"/>
              <a:t>:</a:t>
            </a:r>
            <a:r>
              <a:rPr kumimoji="0" lang="en-US" altLang="zh-CN" sz="1200" dirty="0"/>
              <a:t>:</a:t>
            </a:r>
            <a:r>
              <a:rPr kumimoji="0" lang="en-US" altLang="zh-CN" sz="1200" b="1" dirty="0" err="1"/>
              <a:t>cout</a:t>
            </a:r>
            <a:r>
              <a:rPr kumimoji="0" lang="en-US" altLang="zh-CN" sz="1200" b="1" dirty="0"/>
              <a:t> &lt;&lt; “Hello World”;</a:t>
            </a:r>
            <a:r>
              <a:rPr kumimoji="0" lang="en-US" altLang="zh-CN" sz="1200" dirty="0"/>
              <a:t> </a:t>
            </a:r>
            <a:r>
              <a:rPr kumimoji="0" lang="zh-CN" altLang="en-US" sz="1200" dirty="0"/>
              <a:t>将在屏幕上显示消息 </a:t>
            </a:r>
            <a:r>
              <a:rPr kumimoji="0" lang="en-US" altLang="zh-CN" sz="1200" dirty="0"/>
              <a:t>“Hello World”</a:t>
            </a:r>
            <a:r>
              <a:rPr kumimoji="0" lang="zh-CN" altLang="en-US" sz="1200" dirty="0"/>
              <a:t>。</a:t>
            </a:r>
          </a:p>
          <a:p>
            <a:pPr eaLnBrk="1" hangingPunct="1">
              <a:lnSpc>
                <a:spcPct val="150000"/>
              </a:lnSpc>
              <a:buFont typeface="Arial" panose="020B0604020202020204" pitchFamily="34" charset="0"/>
              <a:buAutoNum type="arabicPeriod"/>
            </a:pPr>
            <a:r>
              <a:rPr kumimoji="0" lang="zh-CN" altLang="en-US" sz="1200" dirty="0"/>
              <a:t>行 </a:t>
            </a:r>
            <a:r>
              <a:rPr kumimoji="0" lang="en-US" altLang="zh-CN" sz="1200" b="1" dirty="0"/>
              <a:t>return 0;</a:t>
            </a:r>
            <a:r>
              <a:rPr kumimoji="0" lang="zh-CN" altLang="en-US" sz="1200" dirty="0"/>
              <a:t> 终止 </a:t>
            </a:r>
            <a:r>
              <a:rPr kumimoji="0" lang="en-US" altLang="zh-CN" sz="1200" dirty="0"/>
              <a:t>main( )</a:t>
            </a:r>
            <a:r>
              <a:rPr kumimoji="0" lang="zh-CN" altLang="en-US" sz="1200" dirty="0"/>
              <a:t>函数，并向调用进程返回值 </a:t>
            </a:r>
            <a:r>
              <a:rPr kumimoji="0" lang="en-US" altLang="zh-CN" sz="1200" dirty="0"/>
              <a:t>0</a:t>
            </a:r>
            <a:r>
              <a:rPr kumimoji="0" lang="zh-CN" altLang="en-US" sz="1200" dirty="0"/>
              <a:t>。</a:t>
            </a:r>
            <a:endParaRPr kumimoji="0" lang="en-US" altLang="zh-CN" sz="1200" dirty="0"/>
          </a:p>
          <a:p>
            <a:pPr eaLnBrk="1" hangingPunct="1">
              <a:lnSpc>
                <a:spcPct val="150000"/>
              </a:lnSpc>
              <a:buFont typeface="Arial" panose="020B0604020202020204" pitchFamily="34" charset="0"/>
              <a:buAutoNum type="arabicPeriod"/>
            </a:pPr>
            <a:r>
              <a:rPr kumimoji="0" lang="en-US" altLang="zh-CN" sz="1200" dirty="0"/>
              <a:t>main</a:t>
            </a:r>
            <a:r>
              <a:rPr kumimoji="0" lang="zh-CN" altLang="en-US" sz="1200" dirty="0"/>
              <a:t>函数结束，使用“</a:t>
            </a:r>
            <a:r>
              <a:rPr kumimoji="0" lang="en-US" altLang="zh-CN" sz="1200" dirty="0"/>
              <a:t>}</a:t>
            </a:r>
            <a:r>
              <a:rPr kumimoji="0" lang="zh-CN" altLang="en-US" sz="1200" dirty="0"/>
              <a:t>”结束函数</a:t>
            </a:r>
          </a:p>
        </p:txBody>
      </p:sp>
      <p:grpSp>
        <p:nvGrpSpPr>
          <p:cNvPr id="7" name="组 7"/>
          <p:cNvGrpSpPr>
            <a:grpSpLocks/>
          </p:cNvGrpSpPr>
          <p:nvPr/>
        </p:nvGrpSpPr>
        <p:grpSpPr bwMode="auto">
          <a:xfrm>
            <a:off x="7194550" y="1419421"/>
            <a:ext cx="2959100" cy="900245"/>
            <a:chOff x="5652120" y="770756"/>
            <a:chExt cx="2304256" cy="513010"/>
          </a:xfrm>
        </p:grpSpPr>
        <p:pic>
          <p:nvPicPr>
            <p:cNvPr id="8" name="图片 7"/>
            <p:cNvPicPr>
              <a:picLocks noChangeAspect="1"/>
            </p:cNvPicPr>
            <p:nvPr/>
          </p:nvPicPr>
          <p:blipFill rotWithShape="1">
            <a:blip r:embed="rId4" cstate="print"/>
            <a:srcRect t="13976" b="23394"/>
            <a:stretch>
              <a:fillRect/>
            </a:stretch>
          </p:blipFill>
          <p:spPr>
            <a:xfrm>
              <a:off x="5652120" y="770756"/>
              <a:ext cx="504056" cy="446554"/>
            </a:xfrm>
            <a:prstGeom prst="ellipse">
              <a:avLst/>
            </a:prstGeom>
            <a:ln/>
          </p:spPr>
          <p:style>
            <a:lnRef idx="2">
              <a:schemeClr val="accent2">
                <a:shade val="50000"/>
              </a:schemeClr>
            </a:lnRef>
            <a:fillRef idx="1">
              <a:schemeClr val="accent2"/>
            </a:fillRef>
            <a:effectRef idx="0">
              <a:schemeClr val="accent2"/>
            </a:effectRef>
            <a:fontRef idx="minor">
              <a:schemeClr val="lt1"/>
            </a:fontRef>
          </p:style>
        </p:pic>
        <p:sp>
          <p:nvSpPr>
            <p:cNvPr id="9" name="矩形 27"/>
            <p:cNvSpPr>
              <a:spLocks noChangeArrowheads="1"/>
            </p:cNvSpPr>
            <p:nvPr/>
          </p:nvSpPr>
          <p:spPr bwMode="auto">
            <a:xfrm>
              <a:off x="6156176" y="770756"/>
              <a:ext cx="1800200" cy="51301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050" dirty="0">
                  <a:solidFill>
                    <a:srgbClr val="FF0000"/>
                  </a:solidFill>
                </a:rPr>
                <a:t>保存文件（</a:t>
              </a:r>
              <a:r>
                <a:rPr kumimoji="0" lang="en-US" altLang="zh-CN" sz="1050" dirty="0">
                  <a:solidFill>
                    <a:srgbClr val="FF0000"/>
                  </a:solidFill>
                </a:rPr>
                <a:t>Ctrl</a:t>
              </a:r>
              <a:r>
                <a:rPr kumimoji="0" lang="zh-CN" altLang="en-US" sz="1050" dirty="0">
                  <a:solidFill>
                    <a:srgbClr val="FF0000"/>
                  </a:solidFill>
                </a:rPr>
                <a:t> </a:t>
              </a:r>
              <a:r>
                <a:rPr kumimoji="0" lang="en-US" altLang="zh-CN" sz="1050" dirty="0">
                  <a:solidFill>
                    <a:srgbClr val="FF0000"/>
                  </a:solidFill>
                </a:rPr>
                <a:t>+</a:t>
              </a:r>
              <a:r>
                <a:rPr kumimoji="0" lang="zh-CN" altLang="en-US" sz="1050" dirty="0">
                  <a:solidFill>
                    <a:srgbClr val="FF0000"/>
                  </a:solidFill>
                </a:rPr>
                <a:t> </a:t>
              </a:r>
              <a:r>
                <a:rPr kumimoji="0" lang="en-US" altLang="zh-CN" sz="1050" dirty="0">
                  <a:solidFill>
                    <a:srgbClr val="FF0000"/>
                  </a:solidFill>
                </a:rPr>
                <a:t>S</a:t>
              </a:r>
              <a:r>
                <a:rPr kumimoji="0" lang="zh-CN" altLang="en-US" sz="1050" dirty="0">
                  <a:solidFill>
                    <a:srgbClr val="FF0000"/>
                  </a:solidFill>
                </a:rPr>
                <a:t>）</a:t>
              </a:r>
              <a:endParaRPr kumimoji="0" lang="en-US" altLang="zh-CN" sz="1050" dirty="0">
                <a:solidFill>
                  <a:srgbClr val="FF0000"/>
                </a:solidFill>
              </a:endParaRPr>
            </a:p>
            <a:p>
              <a:pPr eaLnBrk="1" hangingPunct="1">
                <a:buFont typeface="Arial" panose="020B0604020202020204" pitchFamily="34" charset="0"/>
                <a:buNone/>
              </a:pPr>
              <a:r>
                <a:rPr kumimoji="0" lang="zh-CN" altLang="en-US" sz="1050" dirty="0"/>
                <a:t>保存一个</a:t>
              </a:r>
              <a:r>
                <a:rPr kumimoji="0" lang="en-US" altLang="zh-CN" sz="1050" dirty="0"/>
                <a:t>C++</a:t>
              </a:r>
              <a:r>
                <a:rPr kumimoji="0" lang="zh-CN" altLang="en-US" sz="1050" dirty="0"/>
                <a:t>文件，点击菜单栏</a:t>
              </a:r>
              <a:r>
                <a:rPr kumimoji="0" lang="zh-CN" altLang="zh-CN" sz="1050" dirty="0"/>
                <a:t>【</a:t>
              </a:r>
              <a:r>
                <a:rPr kumimoji="0" lang="zh-CN" altLang="en-US" sz="1050" dirty="0"/>
                <a:t>文件</a:t>
              </a:r>
              <a:r>
                <a:rPr kumimoji="0" lang="en-US" altLang="zh-CN" sz="1050" dirty="0"/>
                <a:t>】</a:t>
              </a:r>
              <a:r>
                <a:rPr kumimoji="0" lang="zh-CN" altLang="en-US" sz="1050" dirty="0">
                  <a:sym typeface="Wingdings" panose="05000000000000000000" pitchFamily="2" charset="2"/>
                </a:rPr>
                <a:t></a:t>
              </a:r>
              <a:r>
                <a:rPr kumimoji="0" lang="en-US" altLang="zh-CN" sz="1050" dirty="0">
                  <a:sym typeface="Wingdings" panose="05000000000000000000" pitchFamily="2" charset="2"/>
                </a:rPr>
                <a:t>【</a:t>
              </a:r>
              <a:r>
                <a:rPr kumimoji="0" lang="zh-CN" altLang="en-US" sz="1050" dirty="0">
                  <a:sym typeface="Wingdings" panose="05000000000000000000" pitchFamily="2" charset="2"/>
                </a:rPr>
                <a:t>保存</a:t>
              </a:r>
              <a:r>
                <a:rPr kumimoji="0" lang="en-US" altLang="zh-CN" sz="1050" dirty="0">
                  <a:sym typeface="Wingdings" panose="05000000000000000000" pitchFamily="2" charset="2"/>
                </a:rPr>
                <a:t>】</a:t>
              </a:r>
              <a:r>
                <a:rPr kumimoji="0" lang="zh-CN" altLang="en-US" sz="1050" dirty="0">
                  <a:sym typeface="Wingdings" panose="05000000000000000000" pitchFamily="2" charset="2"/>
                </a:rPr>
                <a:t>，打开文件选择框，输入文件名称，注意不要删除文件后缀</a:t>
              </a:r>
              <a:r>
                <a:rPr kumimoji="0" lang="en-US" altLang="zh-CN" sz="1050" dirty="0" err="1">
                  <a:sym typeface="Wingdings" panose="05000000000000000000" pitchFamily="2" charset="2"/>
                </a:rPr>
                <a:t>cpp</a:t>
              </a:r>
              <a:r>
                <a:rPr kumimoji="0" lang="zh-CN" altLang="en-US" sz="1050" dirty="0">
                  <a:sym typeface="Wingdings" panose="05000000000000000000" pitchFamily="2" charset="2"/>
                </a:rPr>
                <a:t>，点击保存即可</a:t>
              </a:r>
              <a:endParaRPr kumimoji="0" lang="zh-CN" altLang="en-US" sz="1050" dirty="0"/>
            </a:p>
          </p:txBody>
        </p:sp>
      </p:grpSp>
      <p:sp>
        <p:nvSpPr>
          <p:cNvPr id="10" name="矩形 9"/>
          <p:cNvSpPr/>
          <p:nvPr/>
        </p:nvSpPr>
        <p:spPr>
          <a:xfrm>
            <a:off x="2085975" y="2371725"/>
            <a:ext cx="3552825" cy="247650"/>
          </a:xfrm>
          <a:prstGeom prst="rect">
            <a:avLst/>
          </a:prstGeom>
          <a:noFill/>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noFill/>
            </a:endParaRPr>
          </a:p>
        </p:txBody>
      </p:sp>
    </p:spTree>
    <p:extLst>
      <p:ext uri="{BB962C8B-B14F-4D97-AF65-F5344CB8AC3E}">
        <p14:creationId xmlns:p14="http://schemas.microsoft.com/office/powerpoint/2010/main" val="14198336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学习总结</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
        <p:nvSpPr>
          <p:cNvPr id="7" name="矩形 6"/>
          <p:cNvSpPr>
            <a:spLocks noChangeArrowheads="1"/>
          </p:cNvSpPr>
          <p:nvPr/>
        </p:nvSpPr>
        <p:spPr bwMode="auto">
          <a:xfrm>
            <a:off x="838200" y="1784350"/>
            <a:ext cx="8496300" cy="238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kumimoji="0" lang="en-US" altLang="zh-CN" sz="900" dirty="0"/>
          </a:p>
          <a:p>
            <a:pPr eaLnBrk="1" hangingPunct="1">
              <a:lnSpc>
                <a:spcPct val="200000"/>
              </a:lnSpc>
              <a:buFont typeface="Arial" panose="020B0604020202020204" pitchFamily="34" charset="0"/>
              <a:buAutoNum type="arabicPeriod"/>
            </a:pPr>
            <a:r>
              <a:rPr kumimoji="0" lang="zh-CN" altLang="en-US" sz="1400" dirty="0"/>
              <a:t>计算机程序的基本组成以及算法概念的介绍。</a:t>
            </a:r>
          </a:p>
          <a:p>
            <a:pPr eaLnBrk="1" hangingPunct="1">
              <a:lnSpc>
                <a:spcPct val="200000"/>
              </a:lnSpc>
              <a:buFont typeface="Arial" panose="020B0604020202020204" pitchFamily="34" charset="0"/>
              <a:buAutoNum type="arabicPeriod"/>
            </a:pPr>
            <a:r>
              <a:rPr kumimoji="0" lang="en-US" altLang="zh-CN" sz="1400" dirty="0"/>
              <a:t>C++</a:t>
            </a:r>
            <a:r>
              <a:rPr kumimoji="0" lang="zh-CN" altLang="en-US" sz="1400" dirty="0"/>
              <a:t>程序的概要介绍。</a:t>
            </a:r>
          </a:p>
          <a:p>
            <a:pPr eaLnBrk="1" hangingPunct="1">
              <a:lnSpc>
                <a:spcPct val="200000"/>
              </a:lnSpc>
              <a:buFont typeface="Arial" panose="020B0604020202020204" pitchFamily="34" charset="0"/>
              <a:buAutoNum type="arabicPeriod"/>
            </a:pPr>
            <a:r>
              <a:rPr kumimoji="0" lang="en-US" altLang="zh-CN" sz="1400" dirty="0"/>
              <a:t>C++</a:t>
            </a:r>
            <a:r>
              <a:rPr kumimoji="0" lang="zh-CN" altLang="en-US" sz="1400" dirty="0"/>
              <a:t>开发环境</a:t>
            </a:r>
            <a:r>
              <a:rPr kumimoji="0" lang="en-US" altLang="zh-CN" sz="1400" dirty="0"/>
              <a:t>Dev-C++</a:t>
            </a:r>
            <a:r>
              <a:rPr kumimoji="0" lang="zh-CN" altLang="en-US" sz="1400" dirty="0"/>
              <a:t>的界面和操作学习。</a:t>
            </a:r>
          </a:p>
          <a:p>
            <a:pPr eaLnBrk="1" hangingPunct="1">
              <a:lnSpc>
                <a:spcPct val="200000"/>
              </a:lnSpc>
              <a:buFont typeface="Arial" panose="020B0604020202020204" pitchFamily="34" charset="0"/>
              <a:buAutoNum type="arabicPeriod"/>
            </a:pPr>
            <a:r>
              <a:rPr kumimoji="0" lang="zh-CN" altLang="en-US" sz="1400" dirty="0"/>
              <a:t>编写第一个</a:t>
            </a:r>
            <a:r>
              <a:rPr kumimoji="0" lang="en-US" altLang="zh-CN" sz="1400" dirty="0"/>
              <a:t>C++</a:t>
            </a:r>
            <a:r>
              <a:rPr kumimoji="0" lang="zh-CN" altLang="en-US" sz="1400" dirty="0"/>
              <a:t>程序，了解</a:t>
            </a:r>
            <a:r>
              <a:rPr kumimoji="0" lang="en-US" altLang="zh-CN" sz="1400" dirty="0"/>
              <a:t>C++</a:t>
            </a:r>
            <a:r>
              <a:rPr kumimoji="0" lang="zh-CN" altLang="en-US" sz="1400" dirty="0"/>
              <a:t>程序的基本结构。</a:t>
            </a:r>
          </a:p>
          <a:p>
            <a:pPr eaLnBrk="1" hangingPunct="1">
              <a:lnSpc>
                <a:spcPct val="200000"/>
              </a:lnSpc>
              <a:buFont typeface="Arial" panose="020B0604020202020204" pitchFamily="34" charset="0"/>
              <a:buAutoNum type="arabicPeriod"/>
            </a:pPr>
            <a:r>
              <a:rPr kumimoji="0" lang="zh-CN" altLang="en-US" sz="1400" dirty="0"/>
              <a:t>学习如何编译和运行</a:t>
            </a:r>
            <a:r>
              <a:rPr kumimoji="0" lang="en-US" altLang="zh-CN" sz="1400" dirty="0"/>
              <a:t>C++</a:t>
            </a:r>
            <a:r>
              <a:rPr kumimoji="0" lang="zh-CN" altLang="en-US" sz="1400" dirty="0" smtClean="0"/>
              <a:t>程序</a:t>
            </a:r>
            <a:endParaRPr kumimoji="0" lang="en-US" altLang="zh-CN" sz="1400" dirty="0"/>
          </a:p>
        </p:txBody>
      </p:sp>
    </p:spTree>
    <p:extLst>
      <p:ext uri="{BB962C8B-B14F-4D97-AF65-F5344CB8AC3E}">
        <p14:creationId xmlns:p14="http://schemas.microsoft.com/office/powerpoint/2010/main" val="1681829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
        <p:nvSpPr>
          <p:cNvPr id="5" name="Rectangle 4"/>
          <p:cNvSpPr>
            <a:spLocks noChangeArrowheads="1"/>
          </p:cNvSpPr>
          <p:nvPr/>
        </p:nvSpPr>
        <p:spPr bwMode="auto">
          <a:xfrm>
            <a:off x="3484563" y="2530475"/>
            <a:ext cx="43862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en-US" altLang="zh-CN" sz="2800" b="1" dirty="0">
                <a:solidFill>
                  <a:srgbClr val="EF6541"/>
                </a:solidFill>
              </a:rPr>
              <a:t>THANKS FOR WATCHING</a:t>
            </a:r>
            <a:endParaRPr kumimoji="0" lang="en-US" altLang="zh-CN" sz="2800" dirty="0">
              <a:solidFill>
                <a:srgbClr val="EF6541"/>
              </a:solidFill>
            </a:endParaRPr>
          </a:p>
        </p:txBody>
      </p:sp>
    </p:spTree>
    <p:extLst>
      <p:ext uri="{BB962C8B-B14F-4D97-AF65-F5344CB8AC3E}">
        <p14:creationId xmlns:p14="http://schemas.microsoft.com/office/powerpoint/2010/main" val="40265507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计算机的组成</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graphicFrame>
        <p:nvGraphicFramePr>
          <p:cNvPr id="5" name="图示 4"/>
          <p:cNvGraphicFramePr/>
          <p:nvPr>
            <p:extLst>
              <p:ext uri="{D42A27DB-BD31-4B8C-83A1-F6EECF244321}">
                <p14:modId xmlns:p14="http://schemas.microsoft.com/office/powerpoint/2010/main" val="852768487"/>
              </p:ext>
            </p:extLst>
          </p:nvPr>
        </p:nvGraphicFramePr>
        <p:xfrm>
          <a:off x="2043289" y="1295399"/>
          <a:ext cx="6987822" cy="42248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07643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1295491" y="1508113"/>
            <a:ext cx="9374777" cy="4348866"/>
          </a:xfrm>
          <a:prstGeom prst="roundRect">
            <a:avLst/>
          </a:prstGeom>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计算机程序的</a:t>
            </a:r>
            <a:r>
              <a:rPr lang="zh-CN" altLang="en-US" dirty="0" smtClean="0"/>
              <a:t>组成</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
        <p:nvSpPr>
          <p:cNvPr id="5" name="Freeform 9"/>
          <p:cNvSpPr>
            <a:spLocks noEditPoints="1" noChangeArrowheads="1"/>
          </p:cNvSpPr>
          <p:nvPr/>
        </p:nvSpPr>
        <p:spPr bwMode="auto">
          <a:xfrm>
            <a:off x="4711293" y="2345871"/>
            <a:ext cx="2778125" cy="2778125"/>
          </a:xfrm>
          <a:custGeom>
            <a:avLst/>
            <a:gdLst>
              <a:gd name="T0" fmla="*/ 2147483646 w 741"/>
              <a:gd name="T1" fmla="*/ 2147483646 h 741"/>
              <a:gd name="T2" fmla="*/ 2147483646 w 741"/>
              <a:gd name="T3" fmla="*/ 2147483646 h 741"/>
              <a:gd name="T4" fmla="*/ 2147483646 w 741"/>
              <a:gd name="T5" fmla="*/ 2147483646 h 741"/>
              <a:gd name="T6" fmla="*/ 2147483646 w 741"/>
              <a:gd name="T7" fmla="*/ 2147483646 h 741"/>
              <a:gd name="T8" fmla="*/ 2147483646 w 741"/>
              <a:gd name="T9" fmla="*/ 2147483646 h 741"/>
              <a:gd name="T10" fmla="*/ 2147483646 w 741"/>
              <a:gd name="T11" fmla="*/ 2147483646 h 741"/>
              <a:gd name="T12" fmla="*/ 2147483646 w 741"/>
              <a:gd name="T13" fmla="*/ 2147483646 h 741"/>
              <a:gd name="T14" fmla="*/ 2147483646 w 741"/>
              <a:gd name="T15" fmla="*/ 2147483646 h 741"/>
              <a:gd name="T16" fmla="*/ 0 w 741"/>
              <a:gd name="T17" fmla="*/ 2147483646 h 741"/>
              <a:gd name="T18" fmla="*/ 2147483646 w 741"/>
              <a:gd name="T19" fmla="*/ 2147483646 h 741"/>
              <a:gd name="T20" fmla="*/ 2147483646 w 741"/>
              <a:gd name="T21" fmla="*/ 2147483646 h 741"/>
              <a:gd name="T22" fmla="*/ 2147483646 w 741"/>
              <a:gd name="T23" fmla="*/ 2147483646 h 741"/>
              <a:gd name="T24" fmla="*/ 2147483646 w 741"/>
              <a:gd name="T25" fmla="*/ 2147483646 h 741"/>
              <a:gd name="T26" fmla="*/ 2147483646 w 741"/>
              <a:gd name="T27" fmla="*/ 2147483646 h 741"/>
              <a:gd name="T28" fmla="*/ 2147483646 w 741"/>
              <a:gd name="T29" fmla="*/ 2147483646 h 741"/>
              <a:gd name="T30" fmla="*/ 2147483646 w 741"/>
              <a:gd name="T31" fmla="*/ 2147483646 h 741"/>
              <a:gd name="T32" fmla="*/ 2147483646 w 741"/>
              <a:gd name="T33" fmla="*/ 2147483646 h 741"/>
              <a:gd name="T34" fmla="*/ 2147483646 w 741"/>
              <a:gd name="T35" fmla="*/ 2147483646 h 741"/>
              <a:gd name="T36" fmla="*/ 2147483646 w 741"/>
              <a:gd name="T37" fmla="*/ 2147483646 h 741"/>
              <a:gd name="T38" fmla="*/ 2147483646 w 741"/>
              <a:gd name="T39" fmla="*/ 2147483646 h 741"/>
              <a:gd name="T40" fmla="*/ 2147483646 w 741"/>
              <a:gd name="T41" fmla="*/ 2147483646 h 741"/>
              <a:gd name="T42" fmla="*/ 2147483646 w 741"/>
              <a:gd name="T43" fmla="*/ 2147483646 h 741"/>
              <a:gd name="T44" fmla="*/ 2147483646 w 741"/>
              <a:gd name="T45" fmla="*/ 2147483646 h 741"/>
              <a:gd name="T46" fmla="*/ 2147483646 w 741"/>
              <a:gd name="T47" fmla="*/ 2147483646 h 741"/>
              <a:gd name="T48" fmla="*/ 2147483646 w 741"/>
              <a:gd name="T49" fmla="*/ 2147483646 h 741"/>
              <a:gd name="T50" fmla="*/ 2147483646 w 741"/>
              <a:gd name="T51" fmla="*/ 2147483646 h 741"/>
              <a:gd name="T52" fmla="*/ 2147483646 w 741"/>
              <a:gd name="T53" fmla="*/ 2147483646 h 741"/>
              <a:gd name="T54" fmla="*/ 2147483646 w 741"/>
              <a:gd name="T55" fmla="*/ 2147483646 h 741"/>
              <a:gd name="T56" fmla="*/ 2147483646 w 741"/>
              <a:gd name="T57" fmla="*/ 2147483646 h 741"/>
              <a:gd name="T58" fmla="*/ 2147483646 w 741"/>
              <a:gd name="T59" fmla="*/ 2147483646 h 741"/>
              <a:gd name="T60" fmla="*/ 2147483646 w 741"/>
              <a:gd name="T61" fmla="*/ 2147483646 h 741"/>
              <a:gd name="T62" fmla="*/ 2147483646 w 741"/>
              <a:gd name="T63" fmla="*/ 2147483646 h 741"/>
              <a:gd name="T64" fmla="*/ 2147483646 w 741"/>
              <a:gd name="T65" fmla="*/ 2147483646 h 741"/>
              <a:gd name="T66" fmla="*/ 2147483646 w 741"/>
              <a:gd name="T67" fmla="*/ 2147483646 h 741"/>
              <a:gd name="T68" fmla="*/ 2147483646 w 741"/>
              <a:gd name="T69" fmla="*/ 2147483646 h 741"/>
              <a:gd name="T70" fmla="*/ 2147483646 w 741"/>
              <a:gd name="T71" fmla="*/ 2147483646 h 741"/>
              <a:gd name="T72" fmla="*/ 2147483646 w 741"/>
              <a:gd name="T73" fmla="*/ 2147483646 h 741"/>
              <a:gd name="T74" fmla="*/ 2147483646 w 741"/>
              <a:gd name="T75" fmla="*/ 2147483646 h 741"/>
              <a:gd name="T76" fmla="*/ 2147483646 w 741"/>
              <a:gd name="T77" fmla="*/ 2147483646 h 7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41" h="741">
                <a:moveTo>
                  <a:pt x="616" y="246"/>
                </a:moveTo>
                <a:cubicBezTo>
                  <a:pt x="602" y="232"/>
                  <a:pt x="585" y="225"/>
                  <a:pt x="566" y="225"/>
                </a:cubicBezTo>
                <a:cubicBezTo>
                  <a:pt x="547" y="225"/>
                  <a:pt x="529" y="232"/>
                  <a:pt x="516" y="246"/>
                </a:cubicBezTo>
                <a:cubicBezTo>
                  <a:pt x="413" y="348"/>
                  <a:pt x="413" y="348"/>
                  <a:pt x="413" y="348"/>
                </a:cubicBezTo>
                <a:cubicBezTo>
                  <a:pt x="393" y="328"/>
                  <a:pt x="393" y="328"/>
                  <a:pt x="393" y="328"/>
                </a:cubicBezTo>
                <a:cubicBezTo>
                  <a:pt x="495" y="225"/>
                  <a:pt x="495" y="225"/>
                  <a:pt x="495" y="225"/>
                </a:cubicBezTo>
                <a:cubicBezTo>
                  <a:pt x="509" y="212"/>
                  <a:pt x="516" y="194"/>
                  <a:pt x="516" y="175"/>
                </a:cubicBezTo>
                <a:cubicBezTo>
                  <a:pt x="516" y="156"/>
                  <a:pt x="509" y="138"/>
                  <a:pt x="495" y="125"/>
                </a:cubicBezTo>
                <a:cubicBezTo>
                  <a:pt x="370" y="0"/>
                  <a:pt x="370" y="0"/>
                  <a:pt x="370" y="0"/>
                </a:cubicBezTo>
                <a:cubicBezTo>
                  <a:pt x="245" y="125"/>
                  <a:pt x="245" y="125"/>
                  <a:pt x="245" y="125"/>
                </a:cubicBezTo>
                <a:cubicBezTo>
                  <a:pt x="232" y="138"/>
                  <a:pt x="225" y="156"/>
                  <a:pt x="225" y="175"/>
                </a:cubicBezTo>
                <a:cubicBezTo>
                  <a:pt x="225" y="194"/>
                  <a:pt x="232" y="212"/>
                  <a:pt x="245" y="225"/>
                </a:cubicBezTo>
                <a:cubicBezTo>
                  <a:pt x="348" y="328"/>
                  <a:pt x="348" y="328"/>
                  <a:pt x="348" y="328"/>
                </a:cubicBezTo>
                <a:cubicBezTo>
                  <a:pt x="327" y="348"/>
                  <a:pt x="327" y="348"/>
                  <a:pt x="327" y="348"/>
                </a:cubicBezTo>
                <a:cubicBezTo>
                  <a:pt x="225" y="246"/>
                  <a:pt x="225" y="246"/>
                  <a:pt x="225" y="246"/>
                </a:cubicBezTo>
                <a:cubicBezTo>
                  <a:pt x="211" y="232"/>
                  <a:pt x="194" y="225"/>
                  <a:pt x="175" y="225"/>
                </a:cubicBezTo>
                <a:cubicBezTo>
                  <a:pt x="156" y="225"/>
                  <a:pt x="138" y="232"/>
                  <a:pt x="125" y="246"/>
                </a:cubicBezTo>
                <a:cubicBezTo>
                  <a:pt x="0" y="371"/>
                  <a:pt x="0" y="371"/>
                  <a:pt x="0" y="371"/>
                </a:cubicBezTo>
                <a:cubicBezTo>
                  <a:pt x="125" y="496"/>
                  <a:pt x="125" y="496"/>
                  <a:pt x="125" y="496"/>
                </a:cubicBezTo>
                <a:cubicBezTo>
                  <a:pt x="138" y="509"/>
                  <a:pt x="156" y="516"/>
                  <a:pt x="175" y="516"/>
                </a:cubicBezTo>
                <a:cubicBezTo>
                  <a:pt x="194" y="516"/>
                  <a:pt x="211" y="509"/>
                  <a:pt x="225" y="496"/>
                </a:cubicBezTo>
                <a:cubicBezTo>
                  <a:pt x="327" y="393"/>
                  <a:pt x="327" y="393"/>
                  <a:pt x="327" y="393"/>
                </a:cubicBezTo>
                <a:cubicBezTo>
                  <a:pt x="348" y="414"/>
                  <a:pt x="348" y="414"/>
                  <a:pt x="348" y="414"/>
                </a:cubicBezTo>
                <a:cubicBezTo>
                  <a:pt x="245" y="516"/>
                  <a:pt x="245" y="516"/>
                  <a:pt x="245" y="516"/>
                </a:cubicBezTo>
                <a:cubicBezTo>
                  <a:pt x="232" y="529"/>
                  <a:pt x="225" y="547"/>
                  <a:pt x="225" y="566"/>
                </a:cubicBezTo>
                <a:cubicBezTo>
                  <a:pt x="225" y="585"/>
                  <a:pt x="232" y="603"/>
                  <a:pt x="245" y="616"/>
                </a:cubicBezTo>
                <a:cubicBezTo>
                  <a:pt x="370" y="741"/>
                  <a:pt x="370" y="741"/>
                  <a:pt x="370" y="741"/>
                </a:cubicBezTo>
                <a:cubicBezTo>
                  <a:pt x="495" y="616"/>
                  <a:pt x="495" y="616"/>
                  <a:pt x="495" y="616"/>
                </a:cubicBezTo>
                <a:cubicBezTo>
                  <a:pt x="509" y="603"/>
                  <a:pt x="516" y="585"/>
                  <a:pt x="516" y="566"/>
                </a:cubicBezTo>
                <a:cubicBezTo>
                  <a:pt x="516" y="547"/>
                  <a:pt x="509" y="529"/>
                  <a:pt x="495" y="516"/>
                </a:cubicBezTo>
                <a:cubicBezTo>
                  <a:pt x="393" y="414"/>
                  <a:pt x="393" y="414"/>
                  <a:pt x="393" y="414"/>
                </a:cubicBezTo>
                <a:cubicBezTo>
                  <a:pt x="413" y="393"/>
                  <a:pt x="413" y="393"/>
                  <a:pt x="413" y="393"/>
                </a:cubicBezTo>
                <a:cubicBezTo>
                  <a:pt x="516" y="496"/>
                  <a:pt x="516" y="496"/>
                  <a:pt x="516" y="496"/>
                </a:cubicBezTo>
                <a:cubicBezTo>
                  <a:pt x="529" y="509"/>
                  <a:pt x="547" y="516"/>
                  <a:pt x="566" y="516"/>
                </a:cubicBezTo>
                <a:cubicBezTo>
                  <a:pt x="585" y="516"/>
                  <a:pt x="602" y="509"/>
                  <a:pt x="616" y="496"/>
                </a:cubicBezTo>
                <a:cubicBezTo>
                  <a:pt x="741" y="371"/>
                  <a:pt x="741" y="371"/>
                  <a:pt x="741" y="371"/>
                </a:cubicBezTo>
                <a:lnTo>
                  <a:pt x="616" y="246"/>
                </a:lnTo>
                <a:close/>
                <a:moveTo>
                  <a:pt x="268" y="203"/>
                </a:moveTo>
                <a:cubicBezTo>
                  <a:pt x="261" y="195"/>
                  <a:pt x="257" y="185"/>
                  <a:pt x="257" y="175"/>
                </a:cubicBezTo>
                <a:cubicBezTo>
                  <a:pt x="257" y="165"/>
                  <a:pt x="260" y="155"/>
                  <a:pt x="268" y="148"/>
                </a:cubicBezTo>
                <a:cubicBezTo>
                  <a:pt x="370" y="45"/>
                  <a:pt x="370" y="45"/>
                  <a:pt x="370" y="45"/>
                </a:cubicBezTo>
                <a:cubicBezTo>
                  <a:pt x="473" y="148"/>
                  <a:pt x="473" y="148"/>
                  <a:pt x="473" y="148"/>
                </a:cubicBezTo>
                <a:cubicBezTo>
                  <a:pt x="480" y="155"/>
                  <a:pt x="484" y="165"/>
                  <a:pt x="484" y="175"/>
                </a:cubicBezTo>
                <a:cubicBezTo>
                  <a:pt x="484" y="185"/>
                  <a:pt x="480" y="195"/>
                  <a:pt x="473" y="203"/>
                </a:cubicBezTo>
                <a:cubicBezTo>
                  <a:pt x="370" y="305"/>
                  <a:pt x="370" y="305"/>
                  <a:pt x="370" y="305"/>
                </a:cubicBezTo>
                <a:lnTo>
                  <a:pt x="268" y="203"/>
                </a:lnTo>
                <a:close/>
                <a:moveTo>
                  <a:pt x="202" y="473"/>
                </a:moveTo>
                <a:cubicBezTo>
                  <a:pt x="195" y="480"/>
                  <a:pt x="185" y="484"/>
                  <a:pt x="175" y="484"/>
                </a:cubicBezTo>
                <a:cubicBezTo>
                  <a:pt x="164" y="484"/>
                  <a:pt x="155" y="480"/>
                  <a:pt x="147" y="473"/>
                </a:cubicBezTo>
                <a:cubicBezTo>
                  <a:pt x="45" y="371"/>
                  <a:pt x="45" y="371"/>
                  <a:pt x="45" y="371"/>
                </a:cubicBezTo>
                <a:cubicBezTo>
                  <a:pt x="147" y="268"/>
                  <a:pt x="147" y="268"/>
                  <a:pt x="147" y="268"/>
                </a:cubicBezTo>
                <a:cubicBezTo>
                  <a:pt x="155" y="261"/>
                  <a:pt x="164" y="257"/>
                  <a:pt x="175" y="257"/>
                </a:cubicBezTo>
                <a:cubicBezTo>
                  <a:pt x="185" y="257"/>
                  <a:pt x="195" y="261"/>
                  <a:pt x="202" y="268"/>
                </a:cubicBezTo>
                <a:cubicBezTo>
                  <a:pt x="305" y="371"/>
                  <a:pt x="305" y="371"/>
                  <a:pt x="305" y="371"/>
                </a:cubicBezTo>
                <a:lnTo>
                  <a:pt x="202" y="473"/>
                </a:lnTo>
                <a:close/>
                <a:moveTo>
                  <a:pt x="473" y="539"/>
                </a:moveTo>
                <a:cubicBezTo>
                  <a:pt x="480" y="546"/>
                  <a:pt x="484" y="556"/>
                  <a:pt x="484" y="566"/>
                </a:cubicBezTo>
                <a:cubicBezTo>
                  <a:pt x="484" y="576"/>
                  <a:pt x="480" y="586"/>
                  <a:pt x="473" y="594"/>
                </a:cubicBezTo>
                <a:cubicBezTo>
                  <a:pt x="370" y="696"/>
                  <a:pt x="370" y="696"/>
                  <a:pt x="370" y="696"/>
                </a:cubicBezTo>
                <a:cubicBezTo>
                  <a:pt x="268" y="594"/>
                  <a:pt x="268" y="594"/>
                  <a:pt x="268" y="594"/>
                </a:cubicBezTo>
                <a:cubicBezTo>
                  <a:pt x="261" y="586"/>
                  <a:pt x="257" y="576"/>
                  <a:pt x="257" y="566"/>
                </a:cubicBezTo>
                <a:cubicBezTo>
                  <a:pt x="257" y="556"/>
                  <a:pt x="260" y="546"/>
                  <a:pt x="268" y="539"/>
                </a:cubicBezTo>
                <a:cubicBezTo>
                  <a:pt x="370" y="436"/>
                  <a:pt x="370" y="436"/>
                  <a:pt x="370" y="436"/>
                </a:cubicBezTo>
                <a:lnTo>
                  <a:pt x="473" y="539"/>
                </a:lnTo>
                <a:close/>
                <a:moveTo>
                  <a:pt x="370" y="391"/>
                </a:moveTo>
                <a:cubicBezTo>
                  <a:pt x="350" y="371"/>
                  <a:pt x="350" y="371"/>
                  <a:pt x="350" y="371"/>
                </a:cubicBezTo>
                <a:cubicBezTo>
                  <a:pt x="370" y="350"/>
                  <a:pt x="370" y="350"/>
                  <a:pt x="370" y="350"/>
                </a:cubicBezTo>
                <a:cubicBezTo>
                  <a:pt x="391" y="371"/>
                  <a:pt x="391" y="371"/>
                  <a:pt x="391" y="371"/>
                </a:cubicBezTo>
                <a:lnTo>
                  <a:pt x="370" y="391"/>
                </a:lnTo>
                <a:close/>
                <a:moveTo>
                  <a:pt x="593" y="473"/>
                </a:moveTo>
                <a:cubicBezTo>
                  <a:pt x="586" y="480"/>
                  <a:pt x="576" y="484"/>
                  <a:pt x="566" y="484"/>
                </a:cubicBezTo>
                <a:cubicBezTo>
                  <a:pt x="555" y="484"/>
                  <a:pt x="546" y="480"/>
                  <a:pt x="538" y="473"/>
                </a:cubicBezTo>
                <a:cubicBezTo>
                  <a:pt x="436" y="371"/>
                  <a:pt x="436" y="371"/>
                  <a:pt x="436" y="371"/>
                </a:cubicBezTo>
                <a:cubicBezTo>
                  <a:pt x="538" y="268"/>
                  <a:pt x="538" y="268"/>
                  <a:pt x="538" y="268"/>
                </a:cubicBezTo>
                <a:cubicBezTo>
                  <a:pt x="546" y="261"/>
                  <a:pt x="555" y="257"/>
                  <a:pt x="566" y="257"/>
                </a:cubicBezTo>
                <a:cubicBezTo>
                  <a:pt x="576" y="257"/>
                  <a:pt x="586" y="261"/>
                  <a:pt x="593" y="268"/>
                </a:cubicBezTo>
                <a:cubicBezTo>
                  <a:pt x="696" y="371"/>
                  <a:pt x="696" y="371"/>
                  <a:pt x="696" y="371"/>
                </a:cubicBezTo>
                <a:lnTo>
                  <a:pt x="593" y="473"/>
                </a:ln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6" name="Freeform 10"/>
          <p:cNvSpPr>
            <a:spLocks noEditPoints="1" noChangeArrowheads="1"/>
          </p:cNvSpPr>
          <p:nvPr/>
        </p:nvSpPr>
        <p:spPr bwMode="auto">
          <a:xfrm>
            <a:off x="6713130" y="3609521"/>
            <a:ext cx="255588" cy="254000"/>
          </a:xfrm>
          <a:custGeom>
            <a:avLst/>
            <a:gdLst>
              <a:gd name="T0" fmla="*/ 2147483646 w 68"/>
              <a:gd name="T1" fmla="*/ 2147483646 h 68"/>
              <a:gd name="T2" fmla="*/ 2147483646 w 68"/>
              <a:gd name="T3" fmla="*/ 2147483646 h 68"/>
              <a:gd name="T4" fmla="*/ 2147483646 w 68"/>
              <a:gd name="T5" fmla="*/ 2147483646 h 68"/>
              <a:gd name="T6" fmla="*/ 2147483646 w 68"/>
              <a:gd name="T7" fmla="*/ 2147483646 h 68"/>
              <a:gd name="T8" fmla="*/ 2147483646 w 68"/>
              <a:gd name="T9" fmla="*/ 2147483646 h 68"/>
              <a:gd name="T10" fmla="*/ 2147483646 w 68"/>
              <a:gd name="T11" fmla="*/ 2147483646 h 68"/>
              <a:gd name="T12" fmla="*/ 2147483646 w 68"/>
              <a:gd name="T13" fmla="*/ 2147483646 h 68"/>
              <a:gd name="T14" fmla="*/ 2147483646 w 68"/>
              <a:gd name="T15" fmla="*/ 2147483646 h 68"/>
              <a:gd name="T16" fmla="*/ 2147483646 w 68"/>
              <a:gd name="T17" fmla="*/ 2147483646 h 68"/>
              <a:gd name="T18" fmla="*/ 2147483646 w 68"/>
              <a:gd name="T19" fmla="*/ 2147483646 h 68"/>
              <a:gd name="T20" fmla="*/ 2147483646 w 68"/>
              <a:gd name="T21" fmla="*/ 2147483646 h 68"/>
              <a:gd name="T22" fmla="*/ 2147483646 w 68"/>
              <a:gd name="T23" fmla="*/ 2147483646 h 68"/>
              <a:gd name="T24" fmla="*/ 2147483646 w 68"/>
              <a:gd name="T25" fmla="*/ 2147483646 h 68"/>
              <a:gd name="T26" fmla="*/ 0 w 68"/>
              <a:gd name="T27" fmla="*/ 2147483646 h 68"/>
              <a:gd name="T28" fmla="*/ 2147483646 w 68"/>
              <a:gd name="T29" fmla="*/ 2147483646 h 68"/>
              <a:gd name="T30" fmla="*/ 2147483646 w 68"/>
              <a:gd name="T31" fmla="*/ 2147483646 h 68"/>
              <a:gd name="T32" fmla="*/ 2147483646 w 68"/>
              <a:gd name="T33" fmla="*/ 2147483646 h 68"/>
              <a:gd name="T34" fmla="*/ 2147483646 w 68"/>
              <a:gd name="T35" fmla="*/ 2147483646 h 68"/>
              <a:gd name="T36" fmla="*/ 2147483646 w 68"/>
              <a:gd name="T37" fmla="*/ 2147483646 h 68"/>
              <a:gd name="T38" fmla="*/ 2147483646 w 68"/>
              <a:gd name="T39" fmla="*/ 2147483646 h 68"/>
              <a:gd name="T40" fmla="*/ 2147483646 w 68"/>
              <a:gd name="T41" fmla="*/ 2147483646 h 68"/>
              <a:gd name="T42" fmla="*/ 2147483646 w 68"/>
              <a:gd name="T43" fmla="*/ 2147483646 h 68"/>
              <a:gd name="T44" fmla="*/ 2147483646 w 68"/>
              <a:gd name="T45" fmla="*/ 2147483646 h 68"/>
              <a:gd name="T46" fmla="*/ 2147483646 w 68"/>
              <a:gd name="T47" fmla="*/ 2147483646 h 68"/>
              <a:gd name="T48" fmla="*/ 2147483646 w 68"/>
              <a:gd name="T49" fmla="*/ 2147483646 h 68"/>
              <a:gd name="T50" fmla="*/ 2147483646 w 68"/>
              <a:gd name="T51" fmla="*/ 2147483646 h 68"/>
              <a:gd name="T52" fmla="*/ 2147483646 w 68"/>
              <a:gd name="T53" fmla="*/ 2147483646 h 68"/>
              <a:gd name="T54" fmla="*/ 2147483646 w 68"/>
              <a:gd name="T55" fmla="*/ 2147483646 h 68"/>
              <a:gd name="T56" fmla="*/ 2147483646 w 68"/>
              <a:gd name="T57" fmla="*/ 2147483646 h 68"/>
              <a:gd name="T58" fmla="*/ 2147483646 w 68"/>
              <a:gd name="T59" fmla="*/ 2147483646 h 68"/>
              <a:gd name="T60" fmla="*/ 2147483646 w 68"/>
              <a:gd name="T61" fmla="*/ 2147483646 h 68"/>
              <a:gd name="T62" fmla="*/ 2147483646 w 68"/>
              <a:gd name="T63" fmla="*/ 2147483646 h 68"/>
              <a:gd name="T64" fmla="*/ 2147483646 w 68"/>
              <a:gd name="T65" fmla="*/ 2147483646 h 68"/>
              <a:gd name="T66" fmla="*/ 2147483646 w 68"/>
              <a:gd name="T67" fmla="*/ 2147483646 h 68"/>
              <a:gd name="T68" fmla="*/ 2147483646 w 68"/>
              <a:gd name="T69" fmla="*/ 2147483646 h 68"/>
              <a:gd name="T70" fmla="*/ 2147483646 w 68"/>
              <a:gd name="T71" fmla="*/ 2147483646 h 68"/>
              <a:gd name="T72" fmla="*/ 2147483646 w 68"/>
              <a:gd name="T73" fmla="*/ 2147483646 h 68"/>
              <a:gd name="T74" fmla="*/ 2147483646 w 68"/>
              <a:gd name="T75" fmla="*/ 2147483646 h 68"/>
              <a:gd name="T76" fmla="*/ 2147483646 w 68"/>
              <a:gd name="T77" fmla="*/ 2147483646 h 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8" h="68">
                <a:moveTo>
                  <a:pt x="16" y="24"/>
                </a:moveTo>
                <a:cubicBezTo>
                  <a:pt x="16" y="25"/>
                  <a:pt x="15" y="25"/>
                  <a:pt x="14" y="25"/>
                </a:cubicBezTo>
                <a:cubicBezTo>
                  <a:pt x="13" y="25"/>
                  <a:pt x="12" y="24"/>
                  <a:pt x="13" y="23"/>
                </a:cubicBezTo>
                <a:cubicBezTo>
                  <a:pt x="13" y="22"/>
                  <a:pt x="14" y="21"/>
                  <a:pt x="15" y="20"/>
                </a:cubicBezTo>
                <a:cubicBezTo>
                  <a:pt x="15" y="19"/>
                  <a:pt x="16" y="18"/>
                  <a:pt x="17" y="17"/>
                </a:cubicBezTo>
                <a:cubicBezTo>
                  <a:pt x="17" y="17"/>
                  <a:pt x="17" y="17"/>
                  <a:pt x="17" y="17"/>
                </a:cubicBezTo>
                <a:cubicBezTo>
                  <a:pt x="17" y="17"/>
                  <a:pt x="17" y="17"/>
                  <a:pt x="17" y="17"/>
                </a:cubicBezTo>
                <a:cubicBezTo>
                  <a:pt x="18" y="16"/>
                  <a:pt x="19" y="15"/>
                  <a:pt x="20" y="14"/>
                </a:cubicBezTo>
                <a:cubicBezTo>
                  <a:pt x="21" y="13"/>
                  <a:pt x="22" y="13"/>
                  <a:pt x="23" y="12"/>
                </a:cubicBezTo>
                <a:cubicBezTo>
                  <a:pt x="24" y="12"/>
                  <a:pt x="25" y="12"/>
                  <a:pt x="26" y="13"/>
                </a:cubicBezTo>
                <a:cubicBezTo>
                  <a:pt x="26" y="14"/>
                  <a:pt x="26" y="15"/>
                  <a:pt x="25" y="15"/>
                </a:cubicBezTo>
                <a:cubicBezTo>
                  <a:pt x="24" y="16"/>
                  <a:pt x="23" y="16"/>
                  <a:pt x="22" y="17"/>
                </a:cubicBezTo>
                <a:cubicBezTo>
                  <a:pt x="21" y="18"/>
                  <a:pt x="20" y="18"/>
                  <a:pt x="19" y="19"/>
                </a:cubicBezTo>
                <a:cubicBezTo>
                  <a:pt x="19" y="20"/>
                  <a:pt x="18" y="21"/>
                  <a:pt x="17" y="21"/>
                </a:cubicBezTo>
                <a:cubicBezTo>
                  <a:pt x="17" y="22"/>
                  <a:pt x="16" y="23"/>
                  <a:pt x="16" y="24"/>
                </a:cubicBezTo>
                <a:close/>
                <a:moveTo>
                  <a:pt x="55" y="50"/>
                </a:moveTo>
                <a:cubicBezTo>
                  <a:pt x="55" y="50"/>
                  <a:pt x="55" y="50"/>
                  <a:pt x="55" y="50"/>
                </a:cubicBezTo>
                <a:cubicBezTo>
                  <a:pt x="67" y="63"/>
                  <a:pt x="67" y="63"/>
                  <a:pt x="67" y="63"/>
                </a:cubicBezTo>
                <a:cubicBezTo>
                  <a:pt x="68" y="64"/>
                  <a:pt x="68" y="65"/>
                  <a:pt x="67" y="67"/>
                </a:cubicBezTo>
                <a:cubicBezTo>
                  <a:pt x="66" y="68"/>
                  <a:pt x="64" y="68"/>
                  <a:pt x="63" y="67"/>
                </a:cubicBezTo>
                <a:cubicBezTo>
                  <a:pt x="51" y="54"/>
                  <a:pt x="51" y="54"/>
                  <a:pt x="51" y="54"/>
                </a:cubicBezTo>
                <a:cubicBezTo>
                  <a:pt x="48" y="56"/>
                  <a:pt x="46" y="58"/>
                  <a:pt x="43" y="59"/>
                </a:cubicBezTo>
                <a:cubicBezTo>
                  <a:pt x="39" y="61"/>
                  <a:pt x="35" y="61"/>
                  <a:pt x="31" y="61"/>
                </a:cubicBezTo>
                <a:cubicBezTo>
                  <a:pt x="27" y="61"/>
                  <a:pt x="23" y="61"/>
                  <a:pt x="19" y="59"/>
                </a:cubicBezTo>
                <a:cubicBezTo>
                  <a:pt x="16" y="58"/>
                  <a:pt x="12" y="55"/>
                  <a:pt x="9" y="52"/>
                </a:cubicBezTo>
                <a:cubicBezTo>
                  <a:pt x="7" y="50"/>
                  <a:pt x="4" y="46"/>
                  <a:pt x="3" y="42"/>
                </a:cubicBezTo>
                <a:cubicBezTo>
                  <a:pt x="3" y="42"/>
                  <a:pt x="3" y="42"/>
                  <a:pt x="3" y="42"/>
                </a:cubicBezTo>
                <a:cubicBezTo>
                  <a:pt x="1" y="39"/>
                  <a:pt x="0" y="35"/>
                  <a:pt x="0" y="31"/>
                </a:cubicBezTo>
                <a:cubicBezTo>
                  <a:pt x="0" y="27"/>
                  <a:pt x="1" y="23"/>
                  <a:pt x="3" y="19"/>
                </a:cubicBezTo>
                <a:cubicBezTo>
                  <a:pt x="4" y="15"/>
                  <a:pt x="7" y="12"/>
                  <a:pt x="9" y="9"/>
                </a:cubicBezTo>
                <a:cubicBezTo>
                  <a:pt x="15" y="3"/>
                  <a:pt x="23" y="0"/>
                  <a:pt x="31" y="0"/>
                </a:cubicBezTo>
                <a:cubicBezTo>
                  <a:pt x="35" y="0"/>
                  <a:pt x="39" y="1"/>
                  <a:pt x="43" y="2"/>
                </a:cubicBezTo>
                <a:cubicBezTo>
                  <a:pt x="43" y="2"/>
                  <a:pt x="43" y="2"/>
                  <a:pt x="43" y="2"/>
                </a:cubicBezTo>
                <a:cubicBezTo>
                  <a:pt x="43" y="2"/>
                  <a:pt x="43" y="2"/>
                  <a:pt x="43" y="2"/>
                </a:cubicBezTo>
                <a:cubicBezTo>
                  <a:pt x="47" y="4"/>
                  <a:pt x="50" y="6"/>
                  <a:pt x="53" y="9"/>
                </a:cubicBezTo>
                <a:cubicBezTo>
                  <a:pt x="53" y="9"/>
                  <a:pt x="53" y="9"/>
                  <a:pt x="53" y="9"/>
                </a:cubicBezTo>
                <a:cubicBezTo>
                  <a:pt x="56" y="12"/>
                  <a:pt x="58" y="15"/>
                  <a:pt x="60" y="19"/>
                </a:cubicBezTo>
                <a:cubicBezTo>
                  <a:pt x="60" y="19"/>
                  <a:pt x="60" y="19"/>
                  <a:pt x="60" y="19"/>
                </a:cubicBezTo>
                <a:cubicBezTo>
                  <a:pt x="61" y="23"/>
                  <a:pt x="62" y="27"/>
                  <a:pt x="62" y="31"/>
                </a:cubicBezTo>
                <a:cubicBezTo>
                  <a:pt x="62" y="35"/>
                  <a:pt x="61" y="39"/>
                  <a:pt x="60" y="42"/>
                </a:cubicBezTo>
                <a:cubicBezTo>
                  <a:pt x="58" y="45"/>
                  <a:pt x="57" y="48"/>
                  <a:pt x="55" y="50"/>
                </a:cubicBezTo>
                <a:close/>
                <a:moveTo>
                  <a:pt x="41" y="7"/>
                </a:moveTo>
                <a:cubicBezTo>
                  <a:pt x="41" y="7"/>
                  <a:pt x="41" y="7"/>
                  <a:pt x="41" y="7"/>
                </a:cubicBezTo>
                <a:cubicBezTo>
                  <a:pt x="38" y="6"/>
                  <a:pt x="35" y="6"/>
                  <a:pt x="31" y="6"/>
                </a:cubicBezTo>
                <a:cubicBezTo>
                  <a:pt x="24" y="6"/>
                  <a:pt x="18" y="8"/>
                  <a:pt x="13" y="13"/>
                </a:cubicBezTo>
                <a:cubicBezTo>
                  <a:pt x="11" y="15"/>
                  <a:pt x="9" y="18"/>
                  <a:pt x="8" y="21"/>
                </a:cubicBezTo>
                <a:cubicBezTo>
                  <a:pt x="7" y="24"/>
                  <a:pt x="6" y="27"/>
                  <a:pt x="6" y="31"/>
                </a:cubicBezTo>
                <a:cubicBezTo>
                  <a:pt x="6" y="34"/>
                  <a:pt x="7" y="37"/>
                  <a:pt x="8" y="40"/>
                </a:cubicBezTo>
                <a:cubicBezTo>
                  <a:pt x="8" y="40"/>
                  <a:pt x="8" y="40"/>
                  <a:pt x="8" y="40"/>
                </a:cubicBezTo>
                <a:cubicBezTo>
                  <a:pt x="9" y="43"/>
                  <a:pt x="11" y="46"/>
                  <a:pt x="13" y="48"/>
                </a:cubicBezTo>
                <a:cubicBezTo>
                  <a:pt x="16" y="51"/>
                  <a:pt x="18" y="53"/>
                  <a:pt x="22" y="54"/>
                </a:cubicBezTo>
                <a:cubicBezTo>
                  <a:pt x="24" y="55"/>
                  <a:pt x="28" y="56"/>
                  <a:pt x="31" y="56"/>
                </a:cubicBezTo>
                <a:cubicBezTo>
                  <a:pt x="35" y="56"/>
                  <a:pt x="38" y="55"/>
                  <a:pt x="41" y="54"/>
                </a:cubicBezTo>
                <a:cubicBezTo>
                  <a:pt x="44" y="53"/>
                  <a:pt x="47" y="51"/>
                  <a:pt x="49" y="49"/>
                </a:cubicBezTo>
                <a:cubicBezTo>
                  <a:pt x="49" y="48"/>
                  <a:pt x="49" y="48"/>
                  <a:pt x="49" y="48"/>
                </a:cubicBezTo>
                <a:cubicBezTo>
                  <a:pt x="51" y="46"/>
                  <a:pt x="53" y="43"/>
                  <a:pt x="54" y="40"/>
                </a:cubicBezTo>
                <a:cubicBezTo>
                  <a:pt x="56" y="37"/>
                  <a:pt x="56" y="34"/>
                  <a:pt x="56" y="31"/>
                </a:cubicBezTo>
                <a:cubicBezTo>
                  <a:pt x="56" y="27"/>
                  <a:pt x="56" y="24"/>
                  <a:pt x="54" y="21"/>
                </a:cubicBezTo>
                <a:cubicBezTo>
                  <a:pt x="54" y="21"/>
                  <a:pt x="54" y="21"/>
                  <a:pt x="54" y="21"/>
                </a:cubicBezTo>
                <a:cubicBezTo>
                  <a:pt x="53" y="18"/>
                  <a:pt x="51" y="15"/>
                  <a:pt x="49" y="13"/>
                </a:cubicBezTo>
                <a:cubicBezTo>
                  <a:pt x="49" y="13"/>
                  <a:pt x="49" y="13"/>
                  <a:pt x="49" y="13"/>
                </a:cubicBezTo>
                <a:cubicBezTo>
                  <a:pt x="47" y="11"/>
                  <a:pt x="44" y="9"/>
                  <a:pt x="41" y="7"/>
                </a:cubicBezTo>
                <a:cubicBezTo>
                  <a:pt x="41" y="7"/>
                  <a:pt x="41" y="7"/>
                  <a:pt x="41" y="7"/>
                </a:cubicBezTo>
                <a:close/>
                <a:moveTo>
                  <a:pt x="48" y="31"/>
                </a:moveTo>
                <a:cubicBezTo>
                  <a:pt x="48" y="31"/>
                  <a:pt x="48" y="31"/>
                  <a:pt x="48" y="31"/>
                </a:cubicBezTo>
                <a:cubicBezTo>
                  <a:pt x="48" y="30"/>
                  <a:pt x="48" y="29"/>
                  <a:pt x="49" y="29"/>
                </a:cubicBezTo>
                <a:cubicBezTo>
                  <a:pt x="50" y="29"/>
                  <a:pt x="51" y="30"/>
                  <a:pt x="51" y="31"/>
                </a:cubicBezTo>
                <a:cubicBezTo>
                  <a:pt x="51" y="33"/>
                  <a:pt x="51" y="36"/>
                  <a:pt x="50" y="38"/>
                </a:cubicBezTo>
                <a:cubicBezTo>
                  <a:pt x="50" y="38"/>
                  <a:pt x="50" y="38"/>
                  <a:pt x="50" y="38"/>
                </a:cubicBezTo>
                <a:cubicBezTo>
                  <a:pt x="49" y="41"/>
                  <a:pt x="47" y="43"/>
                  <a:pt x="45" y="45"/>
                </a:cubicBezTo>
                <a:cubicBezTo>
                  <a:pt x="43" y="47"/>
                  <a:pt x="41" y="48"/>
                  <a:pt x="39" y="49"/>
                </a:cubicBezTo>
                <a:cubicBezTo>
                  <a:pt x="36" y="50"/>
                  <a:pt x="34" y="51"/>
                  <a:pt x="31" y="51"/>
                </a:cubicBezTo>
                <a:cubicBezTo>
                  <a:pt x="30" y="51"/>
                  <a:pt x="29" y="50"/>
                  <a:pt x="29" y="49"/>
                </a:cubicBezTo>
                <a:cubicBezTo>
                  <a:pt x="29" y="48"/>
                  <a:pt x="30" y="47"/>
                  <a:pt x="31" y="47"/>
                </a:cubicBezTo>
                <a:cubicBezTo>
                  <a:pt x="33" y="47"/>
                  <a:pt x="35" y="47"/>
                  <a:pt x="37" y="46"/>
                </a:cubicBezTo>
                <a:cubicBezTo>
                  <a:pt x="39" y="45"/>
                  <a:pt x="41" y="44"/>
                  <a:pt x="43" y="42"/>
                </a:cubicBezTo>
                <a:cubicBezTo>
                  <a:pt x="44" y="41"/>
                  <a:pt x="46" y="39"/>
                  <a:pt x="46" y="37"/>
                </a:cubicBezTo>
                <a:cubicBezTo>
                  <a:pt x="46" y="37"/>
                  <a:pt x="46" y="37"/>
                  <a:pt x="46" y="37"/>
                </a:cubicBezTo>
                <a:cubicBezTo>
                  <a:pt x="47" y="35"/>
                  <a:pt x="48" y="33"/>
                  <a:pt x="48"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7" name="Freeform 11"/>
          <p:cNvSpPr>
            <a:spLocks noEditPoints="1" noChangeArrowheads="1"/>
          </p:cNvSpPr>
          <p:nvPr/>
        </p:nvSpPr>
        <p:spPr bwMode="auto">
          <a:xfrm>
            <a:off x="5982880" y="2860221"/>
            <a:ext cx="239713" cy="276225"/>
          </a:xfrm>
          <a:custGeom>
            <a:avLst/>
            <a:gdLst>
              <a:gd name="T0" fmla="*/ 2147483646 w 64"/>
              <a:gd name="T1" fmla="*/ 2147483646 h 74"/>
              <a:gd name="T2" fmla="*/ 2147483646 w 64"/>
              <a:gd name="T3" fmla="*/ 2147483646 h 74"/>
              <a:gd name="T4" fmla="*/ 2147483646 w 64"/>
              <a:gd name="T5" fmla="*/ 2147483646 h 74"/>
              <a:gd name="T6" fmla="*/ 2147483646 w 64"/>
              <a:gd name="T7" fmla="*/ 0 h 74"/>
              <a:gd name="T8" fmla="*/ 2147483646 w 64"/>
              <a:gd name="T9" fmla="*/ 0 h 74"/>
              <a:gd name="T10" fmla="*/ 2147483646 w 64"/>
              <a:gd name="T11" fmla="*/ 2147483646 h 74"/>
              <a:gd name="T12" fmla="*/ 2147483646 w 64"/>
              <a:gd name="T13" fmla="*/ 2147483646 h 74"/>
              <a:gd name="T14" fmla="*/ 2147483646 w 64"/>
              <a:gd name="T15" fmla="*/ 2147483646 h 74"/>
              <a:gd name="T16" fmla="*/ 2147483646 w 64"/>
              <a:gd name="T17" fmla="*/ 2147483646 h 74"/>
              <a:gd name="T18" fmla="*/ 2147483646 w 64"/>
              <a:gd name="T19" fmla="*/ 2147483646 h 74"/>
              <a:gd name="T20" fmla="*/ 0 w 64"/>
              <a:gd name="T21" fmla="*/ 2147483646 h 74"/>
              <a:gd name="T22" fmla="*/ 2147483646 w 64"/>
              <a:gd name="T23" fmla="*/ 2147483646 h 74"/>
              <a:gd name="T24" fmla="*/ 2147483646 w 64"/>
              <a:gd name="T25" fmla="*/ 2147483646 h 74"/>
              <a:gd name="T26" fmla="*/ 2147483646 w 64"/>
              <a:gd name="T27" fmla="*/ 2147483646 h 74"/>
              <a:gd name="T28" fmla="*/ 2147483646 w 64"/>
              <a:gd name="T29" fmla="*/ 2147483646 h 74"/>
              <a:gd name="T30" fmla="*/ 2147483646 w 64"/>
              <a:gd name="T31" fmla="*/ 2147483646 h 74"/>
              <a:gd name="T32" fmla="*/ 2147483646 w 64"/>
              <a:gd name="T33" fmla="*/ 2147483646 h 74"/>
              <a:gd name="T34" fmla="*/ 2147483646 w 64"/>
              <a:gd name="T35" fmla="*/ 2147483646 h 74"/>
              <a:gd name="T36" fmla="*/ 2147483646 w 64"/>
              <a:gd name="T37" fmla="*/ 2147483646 h 74"/>
              <a:gd name="T38" fmla="*/ 2147483646 w 64"/>
              <a:gd name="T39" fmla="*/ 2147483646 h 74"/>
              <a:gd name="T40" fmla="*/ 2147483646 w 64"/>
              <a:gd name="T41" fmla="*/ 2147483646 h 74"/>
              <a:gd name="T42" fmla="*/ 2147483646 w 64"/>
              <a:gd name="T43" fmla="*/ 2147483646 h 74"/>
              <a:gd name="T44" fmla="*/ 2147483646 w 64"/>
              <a:gd name="T45" fmla="*/ 2147483646 h 74"/>
              <a:gd name="T46" fmla="*/ 2147483646 w 64"/>
              <a:gd name="T47" fmla="*/ 2147483646 h 74"/>
              <a:gd name="T48" fmla="*/ 2147483646 w 64"/>
              <a:gd name="T49" fmla="*/ 2147483646 h 74"/>
              <a:gd name="T50" fmla="*/ 2147483646 w 64"/>
              <a:gd name="T51" fmla="*/ 2147483646 h 74"/>
              <a:gd name="T52" fmla="*/ 2147483646 w 64"/>
              <a:gd name="T53" fmla="*/ 2147483646 h 74"/>
              <a:gd name="T54" fmla="*/ 2147483646 w 64"/>
              <a:gd name="T55" fmla="*/ 2147483646 h 74"/>
              <a:gd name="T56" fmla="*/ 2147483646 w 64"/>
              <a:gd name="T57" fmla="*/ 2147483646 h 74"/>
              <a:gd name="T58" fmla="*/ 2147483646 w 64"/>
              <a:gd name="T59" fmla="*/ 2147483646 h 74"/>
              <a:gd name="T60" fmla="*/ 2147483646 w 64"/>
              <a:gd name="T61" fmla="*/ 2147483646 h 74"/>
              <a:gd name="T62" fmla="*/ 2147483646 w 64"/>
              <a:gd name="T63" fmla="*/ 2147483646 h 74"/>
              <a:gd name="T64" fmla="*/ 2147483646 w 64"/>
              <a:gd name="T65" fmla="*/ 2147483646 h 74"/>
              <a:gd name="T66" fmla="*/ 2147483646 w 64"/>
              <a:gd name="T67" fmla="*/ 2147483646 h 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4" h="74">
                <a:moveTo>
                  <a:pt x="16" y="57"/>
                </a:moveTo>
                <a:cubicBezTo>
                  <a:pt x="15" y="57"/>
                  <a:pt x="14" y="56"/>
                  <a:pt x="14" y="55"/>
                </a:cubicBezTo>
                <a:cubicBezTo>
                  <a:pt x="14" y="54"/>
                  <a:pt x="15" y="53"/>
                  <a:pt x="16" y="53"/>
                </a:cubicBezTo>
                <a:cubicBezTo>
                  <a:pt x="49" y="53"/>
                  <a:pt x="49" y="53"/>
                  <a:pt x="49" y="53"/>
                </a:cubicBezTo>
                <a:cubicBezTo>
                  <a:pt x="50" y="53"/>
                  <a:pt x="50" y="54"/>
                  <a:pt x="50" y="55"/>
                </a:cubicBezTo>
                <a:cubicBezTo>
                  <a:pt x="50" y="56"/>
                  <a:pt x="50" y="57"/>
                  <a:pt x="49" y="57"/>
                </a:cubicBezTo>
                <a:cubicBezTo>
                  <a:pt x="16" y="57"/>
                  <a:pt x="16" y="57"/>
                  <a:pt x="16" y="57"/>
                </a:cubicBezTo>
                <a:close/>
                <a:moveTo>
                  <a:pt x="8" y="0"/>
                </a:moveTo>
                <a:cubicBezTo>
                  <a:pt x="8" y="0"/>
                  <a:pt x="8" y="0"/>
                  <a:pt x="8" y="0"/>
                </a:cubicBezTo>
                <a:cubicBezTo>
                  <a:pt x="41" y="0"/>
                  <a:pt x="41" y="0"/>
                  <a:pt x="41" y="0"/>
                </a:cubicBezTo>
                <a:cubicBezTo>
                  <a:pt x="42" y="0"/>
                  <a:pt x="43" y="1"/>
                  <a:pt x="43" y="1"/>
                </a:cubicBezTo>
                <a:cubicBezTo>
                  <a:pt x="64" y="22"/>
                  <a:pt x="64" y="22"/>
                  <a:pt x="64" y="22"/>
                </a:cubicBezTo>
                <a:cubicBezTo>
                  <a:pt x="64" y="22"/>
                  <a:pt x="64" y="23"/>
                  <a:pt x="64" y="24"/>
                </a:cubicBezTo>
                <a:cubicBezTo>
                  <a:pt x="64" y="24"/>
                  <a:pt x="64" y="24"/>
                  <a:pt x="64" y="24"/>
                </a:cubicBezTo>
                <a:cubicBezTo>
                  <a:pt x="64" y="66"/>
                  <a:pt x="64" y="66"/>
                  <a:pt x="64" y="66"/>
                </a:cubicBezTo>
                <a:cubicBezTo>
                  <a:pt x="64" y="68"/>
                  <a:pt x="64" y="70"/>
                  <a:pt x="62" y="72"/>
                </a:cubicBezTo>
                <a:cubicBezTo>
                  <a:pt x="62" y="72"/>
                  <a:pt x="62" y="72"/>
                  <a:pt x="62" y="72"/>
                </a:cubicBezTo>
                <a:cubicBezTo>
                  <a:pt x="62" y="72"/>
                  <a:pt x="62" y="72"/>
                  <a:pt x="62" y="72"/>
                </a:cubicBezTo>
                <a:cubicBezTo>
                  <a:pt x="61" y="73"/>
                  <a:pt x="59" y="74"/>
                  <a:pt x="57" y="74"/>
                </a:cubicBezTo>
                <a:cubicBezTo>
                  <a:pt x="8" y="74"/>
                  <a:pt x="8" y="74"/>
                  <a:pt x="8" y="74"/>
                </a:cubicBezTo>
                <a:cubicBezTo>
                  <a:pt x="6" y="74"/>
                  <a:pt x="4" y="73"/>
                  <a:pt x="2" y="72"/>
                </a:cubicBezTo>
                <a:cubicBezTo>
                  <a:pt x="1" y="70"/>
                  <a:pt x="0" y="68"/>
                  <a:pt x="0" y="66"/>
                </a:cubicBezTo>
                <a:cubicBezTo>
                  <a:pt x="0" y="8"/>
                  <a:pt x="0" y="8"/>
                  <a:pt x="0" y="8"/>
                </a:cubicBezTo>
                <a:cubicBezTo>
                  <a:pt x="0" y="6"/>
                  <a:pt x="1" y="4"/>
                  <a:pt x="2" y="3"/>
                </a:cubicBezTo>
                <a:cubicBezTo>
                  <a:pt x="4" y="1"/>
                  <a:pt x="6" y="0"/>
                  <a:pt x="8" y="0"/>
                </a:cubicBezTo>
                <a:close/>
                <a:moveTo>
                  <a:pt x="39" y="6"/>
                </a:moveTo>
                <a:cubicBezTo>
                  <a:pt x="39" y="6"/>
                  <a:pt x="39" y="6"/>
                  <a:pt x="39" y="6"/>
                </a:cubicBezTo>
                <a:cubicBezTo>
                  <a:pt x="8" y="6"/>
                  <a:pt x="8" y="6"/>
                  <a:pt x="8" y="6"/>
                </a:cubicBezTo>
                <a:cubicBezTo>
                  <a:pt x="7" y="6"/>
                  <a:pt x="7" y="6"/>
                  <a:pt x="6" y="7"/>
                </a:cubicBezTo>
                <a:cubicBezTo>
                  <a:pt x="6" y="7"/>
                  <a:pt x="6" y="8"/>
                  <a:pt x="6" y="8"/>
                </a:cubicBezTo>
                <a:cubicBezTo>
                  <a:pt x="6" y="66"/>
                  <a:pt x="6" y="66"/>
                  <a:pt x="6" y="66"/>
                </a:cubicBezTo>
                <a:cubicBezTo>
                  <a:pt x="6" y="67"/>
                  <a:pt x="6" y="67"/>
                  <a:pt x="6" y="68"/>
                </a:cubicBezTo>
                <a:cubicBezTo>
                  <a:pt x="6" y="68"/>
                  <a:pt x="6" y="68"/>
                  <a:pt x="6" y="68"/>
                </a:cubicBezTo>
                <a:cubicBezTo>
                  <a:pt x="7" y="68"/>
                  <a:pt x="7" y="68"/>
                  <a:pt x="8" y="68"/>
                </a:cubicBezTo>
                <a:cubicBezTo>
                  <a:pt x="57" y="68"/>
                  <a:pt x="57" y="68"/>
                  <a:pt x="57" y="68"/>
                </a:cubicBezTo>
                <a:cubicBezTo>
                  <a:pt x="57" y="68"/>
                  <a:pt x="58" y="68"/>
                  <a:pt x="58" y="68"/>
                </a:cubicBezTo>
                <a:cubicBezTo>
                  <a:pt x="58" y="68"/>
                  <a:pt x="58" y="68"/>
                  <a:pt x="58" y="68"/>
                </a:cubicBezTo>
                <a:cubicBezTo>
                  <a:pt x="59" y="67"/>
                  <a:pt x="59" y="67"/>
                  <a:pt x="59" y="66"/>
                </a:cubicBezTo>
                <a:cubicBezTo>
                  <a:pt x="59" y="25"/>
                  <a:pt x="59" y="25"/>
                  <a:pt x="59" y="25"/>
                </a:cubicBezTo>
                <a:cubicBezTo>
                  <a:pt x="46" y="25"/>
                  <a:pt x="46" y="25"/>
                  <a:pt x="46" y="25"/>
                </a:cubicBezTo>
                <a:cubicBezTo>
                  <a:pt x="44" y="25"/>
                  <a:pt x="43" y="25"/>
                  <a:pt x="41" y="24"/>
                </a:cubicBezTo>
                <a:cubicBezTo>
                  <a:pt x="41" y="23"/>
                  <a:pt x="41" y="23"/>
                  <a:pt x="41" y="23"/>
                </a:cubicBezTo>
                <a:cubicBezTo>
                  <a:pt x="40" y="22"/>
                  <a:pt x="39" y="21"/>
                  <a:pt x="39" y="19"/>
                </a:cubicBezTo>
                <a:cubicBezTo>
                  <a:pt x="39" y="6"/>
                  <a:pt x="39" y="6"/>
                  <a:pt x="39" y="6"/>
                </a:cubicBezTo>
                <a:close/>
                <a:moveTo>
                  <a:pt x="56" y="22"/>
                </a:moveTo>
                <a:cubicBezTo>
                  <a:pt x="56" y="22"/>
                  <a:pt x="56" y="22"/>
                  <a:pt x="56" y="22"/>
                </a:cubicBezTo>
                <a:cubicBezTo>
                  <a:pt x="43" y="9"/>
                  <a:pt x="43" y="9"/>
                  <a:pt x="43" y="9"/>
                </a:cubicBezTo>
                <a:cubicBezTo>
                  <a:pt x="43" y="19"/>
                  <a:pt x="43" y="19"/>
                  <a:pt x="43" y="19"/>
                </a:cubicBezTo>
                <a:cubicBezTo>
                  <a:pt x="43" y="20"/>
                  <a:pt x="43" y="21"/>
                  <a:pt x="44" y="21"/>
                </a:cubicBezTo>
                <a:cubicBezTo>
                  <a:pt x="44" y="21"/>
                  <a:pt x="44" y="21"/>
                  <a:pt x="44" y="21"/>
                </a:cubicBezTo>
                <a:cubicBezTo>
                  <a:pt x="44" y="22"/>
                  <a:pt x="45" y="22"/>
                  <a:pt x="46" y="22"/>
                </a:cubicBezTo>
                <a:cubicBezTo>
                  <a:pt x="56" y="22"/>
                  <a:pt x="56" y="22"/>
                  <a:pt x="56" y="22"/>
                </a:cubicBezTo>
                <a:close/>
                <a:moveTo>
                  <a:pt x="16" y="33"/>
                </a:moveTo>
                <a:cubicBezTo>
                  <a:pt x="16" y="33"/>
                  <a:pt x="16" y="33"/>
                  <a:pt x="16" y="33"/>
                </a:cubicBezTo>
                <a:cubicBezTo>
                  <a:pt x="15" y="33"/>
                  <a:pt x="14" y="32"/>
                  <a:pt x="14" y="31"/>
                </a:cubicBezTo>
                <a:cubicBezTo>
                  <a:pt x="14" y="30"/>
                  <a:pt x="15" y="29"/>
                  <a:pt x="16" y="29"/>
                </a:cubicBezTo>
                <a:cubicBezTo>
                  <a:pt x="49" y="29"/>
                  <a:pt x="49" y="29"/>
                  <a:pt x="49" y="29"/>
                </a:cubicBezTo>
                <a:cubicBezTo>
                  <a:pt x="50" y="29"/>
                  <a:pt x="50" y="30"/>
                  <a:pt x="50" y="31"/>
                </a:cubicBezTo>
                <a:cubicBezTo>
                  <a:pt x="50" y="32"/>
                  <a:pt x="50" y="33"/>
                  <a:pt x="49" y="33"/>
                </a:cubicBezTo>
                <a:cubicBezTo>
                  <a:pt x="16" y="33"/>
                  <a:pt x="16" y="33"/>
                  <a:pt x="16" y="33"/>
                </a:cubicBezTo>
                <a:close/>
                <a:moveTo>
                  <a:pt x="16" y="45"/>
                </a:moveTo>
                <a:cubicBezTo>
                  <a:pt x="16" y="45"/>
                  <a:pt x="16" y="45"/>
                  <a:pt x="16" y="45"/>
                </a:cubicBezTo>
                <a:cubicBezTo>
                  <a:pt x="15" y="45"/>
                  <a:pt x="14" y="44"/>
                  <a:pt x="14" y="43"/>
                </a:cubicBezTo>
                <a:cubicBezTo>
                  <a:pt x="14" y="42"/>
                  <a:pt x="15" y="41"/>
                  <a:pt x="16" y="41"/>
                </a:cubicBezTo>
                <a:cubicBezTo>
                  <a:pt x="49" y="41"/>
                  <a:pt x="49" y="41"/>
                  <a:pt x="49" y="41"/>
                </a:cubicBezTo>
                <a:cubicBezTo>
                  <a:pt x="50" y="41"/>
                  <a:pt x="50" y="42"/>
                  <a:pt x="50" y="43"/>
                </a:cubicBezTo>
                <a:cubicBezTo>
                  <a:pt x="50" y="44"/>
                  <a:pt x="50" y="45"/>
                  <a:pt x="49" y="45"/>
                </a:cubicBezTo>
                <a:cubicBezTo>
                  <a:pt x="16" y="45"/>
                  <a:pt x="16" y="45"/>
                  <a:pt x="16"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8" name="Freeform 12"/>
          <p:cNvSpPr>
            <a:spLocks noEditPoints="1" noChangeArrowheads="1"/>
          </p:cNvSpPr>
          <p:nvPr/>
        </p:nvSpPr>
        <p:spPr bwMode="auto">
          <a:xfrm>
            <a:off x="5963830" y="4322309"/>
            <a:ext cx="277813" cy="258762"/>
          </a:xfrm>
          <a:custGeom>
            <a:avLst/>
            <a:gdLst>
              <a:gd name="T0" fmla="*/ 2147483646 w 74"/>
              <a:gd name="T1" fmla="*/ 2147483646 h 69"/>
              <a:gd name="T2" fmla="*/ 2147483646 w 74"/>
              <a:gd name="T3" fmla="*/ 2147483646 h 69"/>
              <a:gd name="T4" fmla="*/ 2147483646 w 74"/>
              <a:gd name="T5" fmla="*/ 2147483646 h 69"/>
              <a:gd name="T6" fmla="*/ 2147483646 w 74"/>
              <a:gd name="T7" fmla="*/ 2147483646 h 69"/>
              <a:gd name="T8" fmla="*/ 2147483646 w 74"/>
              <a:gd name="T9" fmla="*/ 2147483646 h 69"/>
              <a:gd name="T10" fmla="*/ 2147483646 w 74"/>
              <a:gd name="T11" fmla="*/ 2147483646 h 69"/>
              <a:gd name="T12" fmla="*/ 2147483646 w 74"/>
              <a:gd name="T13" fmla="*/ 2147483646 h 69"/>
              <a:gd name="T14" fmla="*/ 2147483646 w 74"/>
              <a:gd name="T15" fmla="*/ 2147483646 h 69"/>
              <a:gd name="T16" fmla="*/ 2147483646 w 74"/>
              <a:gd name="T17" fmla="*/ 2147483646 h 69"/>
              <a:gd name="T18" fmla="*/ 2147483646 w 74"/>
              <a:gd name="T19" fmla="*/ 2147483646 h 69"/>
              <a:gd name="T20" fmla="*/ 2147483646 w 74"/>
              <a:gd name="T21" fmla="*/ 2147483646 h 69"/>
              <a:gd name="T22" fmla="*/ 2147483646 w 74"/>
              <a:gd name="T23" fmla="*/ 2147483646 h 69"/>
              <a:gd name="T24" fmla="*/ 2147483646 w 74"/>
              <a:gd name="T25" fmla="*/ 2147483646 h 69"/>
              <a:gd name="T26" fmla="*/ 2147483646 w 74"/>
              <a:gd name="T27" fmla="*/ 2147483646 h 69"/>
              <a:gd name="T28" fmla="*/ 2147483646 w 74"/>
              <a:gd name="T29" fmla="*/ 2147483646 h 69"/>
              <a:gd name="T30" fmla="*/ 2147483646 w 74"/>
              <a:gd name="T31" fmla="*/ 2147483646 h 69"/>
              <a:gd name="T32" fmla="*/ 2147483646 w 74"/>
              <a:gd name="T33" fmla="*/ 2147483646 h 69"/>
              <a:gd name="T34" fmla="*/ 2147483646 w 74"/>
              <a:gd name="T35" fmla="*/ 2147483646 h 69"/>
              <a:gd name="T36" fmla="*/ 2147483646 w 74"/>
              <a:gd name="T37" fmla="*/ 2147483646 h 69"/>
              <a:gd name="T38" fmla="*/ 2147483646 w 74"/>
              <a:gd name="T39" fmla="*/ 2147483646 h 69"/>
              <a:gd name="T40" fmla="*/ 2147483646 w 74"/>
              <a:gd name="T41" fmla="*/ 2147483646 h 69"/>
              <a:gd name="T42" fmla="*/ 2147483646 w 74"/>
              <a:gd name="T43" fmla="*/ 2147483646 h 69"/>
              <a:gd name="T44" fmla="*/ 2147483646 w 74"/>
              <a:gd name="T45" fmla="*/ 2147483646 h 69"/>
              <a:gd name="T46" fmla="*/ 2147483646 w 74"/>
              <a:gd name="T47" fmla="*/ 2147483646 h 69"/>
              <a:gd name="T48" fmla="*/ 2147483646 w 74"/>
              <a:gd name="T49" fmla="*/ 2147483646 h 69"/>
              <a:gd name="T50" fmla="*/ 2147483646 w 74"/>
              <a:gd name="T51" fmla="*/ 2147483646 h 69"/>
              <a:gd name="T52" fmla="*/ 2147483646 w 74"/>
              <a:gd name="T53" fmla="*/ 2147483646 h 69"/>
              <a:gd name="T54" fmla="*/ 2147483646 w 74"/>
              <a:gd name="T55" fmla="*/ 2147483646 h 69"/>
              <a:gd name="T56" fmla="*/ 2147483646 w 74"/>
              <a:gd name="T57" fmla="*/ 2147483646 h 69"/>
              <a:gd name="T58" fmla="*/ 2147483646 w 74"/>
              <a:gd name="T59" fmla="*/ 2147483646 h 69"/>
              <a:gd name="T60" fmla="*/ 2147483646 w 74"/>
              <a:gd name="T61" fmla="*/ 2147483646 h 69"/>
              <a:gd name="T62" fmla="*/ 2147483646 w 74"/>
              <a:gd name="T63" fmla="*/ 2147483646 h 69"/>
              <a:gd name="T64" fmla="*/ 2147483646 w 74"/>
              <a:gd name="T65" fmla="*/ 2147483646 h 69"/>
              <a:gd name="T66" fmla="*/ 2147483646 w 74"/>
              <a:gd name="T67" fmla="*/ 2147483646 h 69"/>
              <a:gd name="T68" fmla="*/ 2147483646 w 74"/>
              <a:gd name="T69" fmla="*/ 2147483646 h 69"/>
              <a:gd name="T70" fmla="*/ 2147483646 w 74"/>
              <a:gd name="T71" fmla="*/ 2147483646 h 69"/>
              <a:gd name="T72" fmla="*/ 2147483646 w 74"/>
              <a:gd name="T73" fmla="*/ 2147483646 h 69"/>
              <a:gd name="T74" fmla="*/ 2147483646 w 74"/>
              <a:gd name="T75" fmla="*/ 2147483646 h 69"/>
              <a:gd name="T76" fmla="*/ 2147483646 w 74"/>
              <a:gd name="T77" fmla="*/ 2147483646 h 69"/>
              <a:gd name="T78" fmla="*/ 2147483646 w 74"/>
              <a:gd name="T79" fmla="*/ 2147483646 h 69"/>
              <a:gd name="T80" fmla="*/ 2147483646 w 74"/>
              <a:gd name="T81" fmla="*/ 2147483646 h 6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4" h="69">
                <a:moveTo>
                  <a:pt x="58" y="39"/>
                </a:moveTo>
                <a:cubicBezTo>
                  <a:pt x="58" y="37"/>
                  <a:pt x="59" y="36"/>
                  <a:pt x="61" y="36"/>
                </a:cubicBezTo>
                <a:cubicBezTo>
                  <a:pt x="62" y="36"/>
                  <a:pt x="63" y="37"/>
                  <a:pt x="63" y="39"/>
                </a:cubicBezTo>
                <a:cubicBezTo>
                  <a:pt x="63" y="66"/>
                  <a:pt x="63" y="66"/>
                  <a:pt x="63" y="66"/>
                </a:cubicBezTo>
                <a:cubicBezTo>
                  <a:pt x="63" y="68"/>
                  <a:pt x="62" y="69"/>
                  <a:pt x="61" y="69"/>
                </a:cubicBezTo>
                <a:cubicBezTo>
                  <a:pt x="61" y="69"/>
                  <a:pt x="61" y="69"/>
                  <a:pt x="61" y="69"/>
                </a:cubicBezTo>
                <a:cubicBezTo>
                  <a:pt x="14" y="69"/>
                  <a:pt x="14" y="69"/>
                  <a:pt x="14" y="69"/>
                </a:cubicBezTo>
                <a:cubicBezTo>
                  <a:pt x="12" y="69"/>
                  <a:pt x="11" y="68"/>
                  <a:pt x="11" y="66"/>
                </a:cubicBezTo>
                <a:cubicBezTo>
                  <a:pt x="11" y="66"/>
                  <a:pt x="11" y="66"/>
                  <a:pt x="11" y="66"/>
                </a:cubicBezTo>
                <a:cubicBezTo>
                  <a:pt x="11" y="39"/>
                  <a:pt x="11" y="39"/>
                  <a:pt x="11" y="39"/>
                </a:cubicBezTo>
                <a:cubicBezTo>
                  <a:pt x="11" y="37"/>
                  <a:pt x="12" y="36"/>
                  <a:pt x="14" y="36"/>
                </a:cubicBezTo>
                <a:cubicBezTo>
                  <a:pt x="16" y="36"/>
                  <a:pt x="17" y="37"/>
                  <a:pt x="17" y="39"/>
                </a:cubicBezTo>
                <a:cubicBezTo>
                  <a:pt x="17" y="63"/>
                  <a:pt x="17" y="63"/>
                  <a:pt x="17" y="63"/>
                </a:cubicBezTo>
                <a:cubicBezTo>
                  <a:pt x="26" y="63"/>
                  <a:pt x="26" y="63"/>
                  <a:pt x="26" y="63"/>
                </a:cubicBezTo>
                <a:cubicBezTo>
                  <a:pt x="26" y="36"/>
                  <a:pt x="26" y="36"/>
                  <a:pt x="26" y="36"/>
                </a:cubicBezTo>
                <a:cubicBezTo>
                  <a:pt x="26" y="35"/>
                  <a:pt x="27" y="34"/>
                  <a:pt x="28" y="34"/>
                </a:cubicBezTo>
                <a:cubicBezTo>
                  <a:pt x="28" y="34"/>
                  <a:pt x="28" y="34"/>
                  <a:pt x="28" y="34"/>
                </a:cubicBezTo>
                <a:cubicBezTo>
                  <a:pt x="47" y="34"/>
                  <a:pt x="47" y="34"/>
                  <a:pt x="47" y="34"/>
                </a:cubicBezTo>
                <a:cubicBezTo>
                  <a:pt x="48" y="34"/>
                  <a:pt x="49" y="35"/>
                  <a:pt x="49" y="36"/>
                </a:cubicBezTo>
                <a:cubicBezTo>
                  <a:pt x="49" y="36"/>
                  <a:pt x="49" y="36"/>
                  <a:pt x="49" y="36"/>
                </a:cubicBezTo>
                <a:cubicBezTo>
                  <a:pt x="49" y="63"/>
                  <a:pt x="49" y="63"/>
                  <a:pt x="49" y="63"/>
                </a:cubicBezTo>
                <a:cubicBezTo>
                  <a:pt x="58" y="63"/>
                  <a:pt x="58" y="63"/>
                  <a:pt x="58" y="63"/>
                </a:cubicBezTo>
                <a:cubicBezTo>
                  <a:pt x="58" y="39"/>
                  <a:pt x="58" y="39"/>
                  <a:pt x="58" y="39"/>
                </a:cubicBezTo>
                <a:close/>
                <a:moveTo>
                  <a:pt x="29" y="63"/>
                </a:moveTo>
                <a:cubicBezTo>
                  <a:pt x="29" y="63"/>
                  <a:pt x="29" y="63"/>
                  <a:pt x="29" y="63"/>
                </a:cubicBezTo>
                <a:cubicBezTo>
                  <a:pt x="45" y="63"/>
                  <a:pt x="45" y="63"/>
                  <a:pt x="45" y="63"/>
                </a:cubicBezTo>
                <a:cubicBezTo>
                  <a:pt x="45" y="37"/>
                  <a:pt x="45" y="37"/>
                  <a:pt x="45" y="37"/>
                </a:cubicBezTo>
                <a:cubicBezTo>
                  <a:pt x="29" y="37"/>
                  <a:pt x="29" y="37"/>
                  <a:pt x="29" y="37"/>
                </a:cubicBezTo>
                <a:cubicBezTo>
                  <a:pt x="29" y="63"/>
                  <a:pt x="29" y="63"/>
                  <a:pt x="29" y="63"/>
                </a:cubicBezTo>
                <a:close/>
                <a:moveTo>
                  <a:pt x="5" y="39"/>
                </a:moveTo>
                <a:cubicBezTo>
                  <a:pt x="5" y="39"/>
                  <a:pt x="5" y="39"/>
                  <a:pt x="5" y="39"/>
                </a:cubicBezTo>
                <a:cubicBezTo>
                  <a:pt x="4" y="40"/>
                  <a:pt x="2" y="40"/>
                  <a:pt x="1" y="39"/>
                </a:cubicBezTo>
                <a:cubicBezTo>
                  <a:pt x="0" y="38"/>
                  <a:pt x="0" y="36"/>
                  <a:pt x="1" y="35"/>
                </a:cubicBezTo>
                <a:cubicBezTo>
                  <a:pt x="35" y="1"/>
                  <a:pt x="35" y="1"/>
                  <a:pt x="35" y="1"/>
                </a:cubicBezTo>
                <a:cubicBezTo>
                  <a:pt x="36" y="0"/>
                  <a:pt x="38" y="0"/>
                  <a:pt x="39" y="1"/>
                </a:cubicBezTo>
                <a:cubicBezTo>
                  <a:pt x="39" y="1"/>
                  <a:pt x="39" y="1"/>
                  <a:pt x="39" y="1"/>
                </a:cubicBezTo>
                <a:cubicBezTo>
                  <a:pt x="73" y="35"/>
                  <a:pt x="73" y="35"/>
                  <a:pt x="73" y="35"/>
                </a:cubicBezTo>
                <a:cubicBezTo>
                  <a:pt x="74" y="36"/>
                  <a:pt x="74" y="38"/>
                  <a:pt x="73" y="39"/>
                </a:cubicBezTo>
                <a:cubicBezTo>
                  <a:pt x="72" y="40"/>
                  <a:pt x="70" y="40"/>
                  <a:pt x="69" y="39"/>
                </a:cubicBezTo>
                <a:cubicBezTo>
                  <a:pt x="37" y="7"/>
                  <a:pt x="37" y="7"/>
                  <a:pt x="37" y="7"/>
                </a:cubicBezTo>
                <a:cubicBezTo>
                  <a:pt x="5" y="39"/>
                  <a:pt x="5" y="39"/>
                  <a:pt x="5"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9" name="Freeform 13"/>
          <p:cNvSpPr>
            <a:spLocks noEditPoints="1" noChangeArrowheads="1"/>
          </p:cNvSpPr>
          <p:nvPr/>
        </p:nvSpPr>
        <p:spPr bwMode="auto">
          <a:xfrm>
            <a:off x="5225643" y="3598409"/>
            <a:ext cx="284162" cy="277812"/>
          </a:xfrm>
          <a:custGeom>
            <a:avLst/>
            <a:gdLst>
              <a:gd name="T0" fmla="*/ 2147483646 w 76"/>
              <a:gd name="T1" fmla="*/ 2147483646 h 74"/>
              <a:gd name="T2" fmla="*/ 2147483646 w 76"/>
              <a:gd name="T3" fmla="*/ 2147483646 h 74"/>
              <a:gd name="T4" fmla="*/ 2147483646 w 76"/>
              <a:gd name="T5" fmla="*/ 2147483646 h 74"/>
              <a:gd name="T6" fmla="*/ 2147483646 w 76"/>
              <a:gd name="T7" fmla="*/ 2147483646 h 74"/>
              <a:gd name="T8" fmla="*/ 2147483646 w 76"/>
              <a:gd name="T9" fmla="*/ 2147483646 h 74"/>
              <a:gd name="T10" fmla="*/ 2147483646 w 76"/>
              <a:gd name="T11" fmla="*/ 2147483646 h 74"/>
              <a:gd name="T12" fmla="*/ 2147483646 w 76"/>
              <a:gd name="T13" fmla="*/ 2147483646 h 74"/>
              <a:gd name="T14" fmla="*/ 2147483646 w 76"/>
              <a:gd name="T15" fmla="*/ 2147483646 h 74"/>
              <a:gd name="T16" fmla="*/ 2147483646 w 76"/>
              <a:gd name="T17" fmla="*/ 2147483646 h 74"/>
              <a:gd name="T18" fmla="*/ 2147483646 w 76"/>
              <a:gd name="T19" fmla="*/ 2147483646 h 74"/>
              <a:gd name="T20" fmla="*/ 2147483646 w 76"/>
              <a:gd name="T21" fmla="*/ 2147483646 h 74"/>
              <a:gd name="T22" fmla="*/ 2147483646 w 76"/>
              <a:gd name="T23" fmla="*/ 0 h 74"/>
              <a:gd name="T24" fmla="*/ 2147483646 w 76"/>
              <a:gd name="T25" fmla="*/ 2147483646 h 74"/>
              <a:gd name="T26" fmla="*/ 2147483646 w 76"/>
              <a:gd name="T27" fmla="*/ 2147483646 h 74"/>
              <a:gd name="T28" fmla="*/ 2147483646 w 76"/>
              <a:gd name="T29" fmla="*/ 2147483646 h 74"/>
              <a:gd name="T30" fmla="*/ 2147483646 w 76"/>
              <a:gd name="T31" fmla="*/ 2147483646 h 74"/>
              <a:gd name="T32" fmla="*/ 2147483646 w 76"/>
              <a:gd name="T33" fmla="*/ 2147483646 h 74"/>
              <a:gd name="T34" fmla="*/ 2147483646 w 76"/>
              <a:gd name="T35" fmla="*/ 2147483646 h 74"/>
              <a:gd name="T36" fmla="*/ 2147483646 w 76"/>
              <a:gd name="T37" fmla="*/ 2147483646 h 74"/>
              <a:gd name="T38" fmla="*/ 2147483646 w 76"/>
              <a:gd name="T39" fmla="*/ 2147483646 h 74"/>
              <a:gd name="T40" fmla="*/ 2147483646 w 76"/>
              <a:gd name="T41" fmla="*/ 2147483646 h 74"/>
              <a:gd name="T42" fmla="*/ 2147483646 w 76"/>
              <a:gd name="T43" fmla="*/ 2147483646 h 74"/>
              <a:gd name="T44" fmla="*/ 2147483646 w 76"/>
              <a:gd name="T45" fmla="*/ 2147483646 h 74"/>
              <a:gd name="T46" fmla="*/ 2147483646 w 76"/>
              <a:gd name="T47" fmla="*/ 2147483646 h 74"/>
              <a:gd name="T48" fmla="*/ 2147483646 w 76"/>
              <a:gd name="T49" fmla="*/ 2147483646 h 74"/>
              <a:gd name="T50" fmla="*/ 2147483646 w 76"/>
              <a:gd name="T51" fmla="*/ 2147483646 h 74"/>
              <a:gd name="T52" fmla="*/ 2147483646 w 76"/>
              <a:gd name="T53" fmla="*/ 2147483646 h 74"/>
              <a:gd name="T54" fmla="*/ 2147483646 w 76"/>
              <a:gd name="T55" fmla="*/ 2147483646 h 74"/>
              <a:gd name="T56" fmla="*/ 2147483646 w 76"/>
              <a:gd name="T57" fmla="*/ 2147483646 h 74"/>
              <a:gd name="T58" fmla="*/ 2147483646 w 76"/>
              <a:gd name="T59" fmla="*/ 2147483646 h 74"/>
              <a:gd name="T60" fmla="*/ 2147483646 w 76"/>
              <a:gd name="T61" fmla="*/ 2147483646 h 74"/>
              <a:gd name="T62" fmla="*/ 2147483646 w 76"/>
              <a:gd name="T63" fmla="*/ 2147483646 h 74"/>
              <a:gd name="T64" fmla="*/ 2147483646 w 76"/>
              <a:gd name="T65" fmla="*/ 2147483646 h 74"/>
              <a:gd name="T66" fmla="*/ 2147483646 w 76"/>
              <a:gd name="T67" fmla="*/ 2147483646 h 74"/>
              <a:gd name="T68" fmla="*/ 2147483646 w 76"/>
              <a:gd name="T69" fmla="*/ 2147483646 h 74"/>
              <a:gd name="T70" fmla="*/ 2147483646 w 76"/>
              <a:gd name="T71" fmla="*/ 2147483646 h 74"/>
              <a:gd name="T72" fmla="*/ 2147483646 w 76"/>
              <a:gd name="T73" fmla="*/ 2147483646 h 74"/>
              <a:gd name="T74" fmla="*/ 2147483646 w 76"/>
              <a:gd name="T75" fmla="*/ 2147483646 h 74"/>
              <a:gd name="T76" fmla="*/ 2147483646 w 76"/>
              <a:gd name="T77" fmla="*/ 2147483646 h 74"/>
              <a:gd name="T78" fmla="*/ 2147483646 w 76"/>
              <a:gd name="T79" fmla="*/ 2147483646 h 74"/>
              <a:gd name="T80" fmla="*/ 2147483646 w 76"/>
              <a:gd name="T81" fmla="*/ 2147483646 h 74"/>
              <a:gd name="T82" fmla="*/ 2147483646 w 76"/>
              <a:gd name="T83" fmla="*/ 2147483646 h 74"/>
              <a:gd name="T84" fmla="*/ 2147483646 w 76"/>
              <a:gd name="T85" fmla="*/ 2147483646 h 74"/>
              <a:gd name="T86" fmla="*/ 2147483646 w 76"/>
              <a:gd name="T87" fmla="*/ 2147483646 h 74"/>
              <a:gd name="T88" fmla="*/ 2147483646 w 76"/>
              <a:gd name="T89" fmla="*/ 2147483646 h 74"/>
              <a:gd name="T90" fmla="*/ 2147483646 w 76"/>
              <a:gd name="T91" fmla="*/ 2147483646 h 74"/>
              <a:gd name="T92" fmla="*/ 2147483646 w 76"/>
              <a:gd name="T93" fmla="*/ 2147483646 h 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6" h="74">
                <a:moveTo>
                  <a:pt x="26" y="29"/>
                </a:moveTo>
                <a:cubicBezTo>
                  <a:pt x="27" y="29"/>
                  <a:pt x="27" y="29"/>
                  <a:pt x="27" y="29"/>
                </a:cubicBezTo>
                <a:cubicBezTo>
                  <a:pt x="73" y="29"/>
                  <a:pt x="73" y="29"/>
                  <a:pt x="73" y="29"/>
                </a:cubicBezTo>
                <a:cubicBezTo>
                  <a:pt x="74" y="29"/>
                  <a:pt x="76" y="31"/>
                  <a:pt x="76" y="32"/>
                </a:cubicBezTo>
                <a:cubicBezTo>
                  <a:pt x="76" y="32"/>
                  <a:pt x="76" y="32"/>
                  <a:pt x="76" y="32"/>
                </a:cubicBezTo>
                <a:cubicBezTo>
                  <a:pt x="76" y="65"/>
                  <a:pt x="76" y="65"/>
                  <a:pt x="76" y="65"/>
                </a:cubicBezTo>
                <a:cubicBezTo>
                  <a:pt x="76" y="66"/>
                  <a:pt x="74" y="68"/>
                  <a:pt x="73" y="68"/>
                </a:cubicBezTo>
                <a:cubicBezTo>
                  <a:pt x="73" y="68"/>
                  <a:pt x="73" y="68"/>
                  <a:pt x="73" y="68"/>
                </a:cubicBezTo>
                <a:cubicBezTo>
                  <a:pt x="52" y="68"/>
                  <a:pt x="52" y="68"/>
                  <a:pt x="52" y="68"/>
                </a:cubicBezTo>
                <a:cubicBezTo>
                  <a:pt x="52" y="70"/>
                  <a:pt x="52" y="70"/>
                  <a:pt x="52" y="70"/>
                </a:cubicBezTo>
                <a:cubicBezTo>
                  <a:pt x="61" y="70"/>
                  <a:pt x="61" y="70"/>
                  <a:pt x="61" y="70"/>
                </a:cubicBezTo>
                <a:cubicBezTo>
                  <a:pt x="62" y="70"/>
                  <a:pt x="62" y="71"/>
                  <a:pt x="62" y="72"/>
                </a:cubicBezTo>
                <a:cubicBezTo>
                  <a:pt x="62" y="73"/>
                  <a:pt x="62" y="74"/>
                  <a:pt x="61" y="74"/>
                </a:cubicBezTo>
                <a:cubicBezTo>
                  <a:pt x="39" y="74"/>
                  <a:pt x="39" y="74"/>
                  <a:pt x="39" y="74"/>
                </a:cubicBezTo>
                <a:cubicBezTo>
                  <a:pt x="38" y="74"/>
                  <a:pt x="37" y="73"/>
                  <a:pt x="37" y="72"/>
                </a:cubicBezTo>
                <a:cubicBezTo>
                  <a:pt x="37" y="71"/>
                  <a:pt x="38" y="70"/>
                  <a:pt x="39" y="70"/>
                </a:cubicBezTo>
                <a:cubicBezTo>
                  <a:pt x="47" y="70"/>
                  <a:pt x="47" y="70"/>
                  <a:pt x="47" y="70"/>
                </a:cubicBezTo>
                <a:cubicBezTo>
                  <a:pt x="47" y="68"/>
                  <a:pt x="47" y="68"/>
                  <a:pt x="47" y="68"/>
                </a:cubicBezTo>
                <a:cubicBezTo>
                  <a:pt x="26" y="68"/>
                  <a:pt x="26" y="68"/>
                  <a:pt x="26" y="68"/>
                </a:cubicBezTo>
                <a:cubicBezTo>
                  <a:pt x="25" y="68"/>
                  <a:pt x="24" y="66"/>
                  <a:pt x="24" y="65"/>
                </a:cubicBezTo>
                <a:cubicBezTo>
                  <a:pt x="24" y="65"/>
                  <a:pt x="24" y="65"/>
                  <a:pt x="24" y="65"/>
                </a:cubicBezTo>
                <a:cubicBezTo>
                  <a:pt x="24" y="32"/>
                  <a:pt x="24" y="32"/>
                  <a:pt x="24" y="32"/>
                </a:cubicBezTo>
                <a:cubicBezTo>
                  <a:pt x="24" y="31"/>
                  <a:pt x="25" y="29"/>
                  <a:pt x="26" y="29"/>
                </a:cubicBezTo>
                <a:close/>
                <a:moveTo>
                  <a:pt x="37" y="0"/>
                </a:moveTo>
                <a:cubicBezTo>
                  <a:pt x="37" y="0"/>
                  <a:pt x="37" y="0"/>
                  <a:pt x="37" y="0"/>
                </a:cubicBezTo>
                <a:cubicBezTo>
                  <a:pt x="27" y="0"/>
                  <a:pt x="18" y="4"/>
                  <a:pt x="11" y="10"/>
                </a:cubicBezTo>
                <a:cubicBezTo>
                  <a:pt x="4" y="17"/>
                  <a:pt x="0" y="26"/>
                  <a:pt x="0" y="36"/>
                </a:cubicBezTo>
                <a:cubicBezTo>
                  <a:pt x="0" y="46"/>
                  <a:pt x="4" y="56"/>
                  <a:pt x="11" y="62"/>
                </a:cubicBezTo>
                <a:cubicBezTo>
                  <a:pt x="13" y="64"/>
                  <a:pt x="14" y="65"/>
                  <a:pt x="16" y="66"/>
                </a:cubicBezTo>
                <a:cubicBezTo>
                  <a:pt x="19" y="69"/>
                  <a:pt x="22" y="64"/>
                  <a:pt x="19" y="62"/>
                </a:cubicBezTo>
                <a:cubicBezTo>
                  <a:pt x="12" y="56"/>
                  <a:pt x="7" y="48"/>
                  <a:pt x="6" y="38"/>
                </a:cubicBezTo>
                <a:cubicBezTo>
                  <a:pt x="17" y="38"/>
                  <a:pt x="17" y="38"/>
                  <a:pt x="17" y="38"/>
                </a:cubicBezTo>
                <a:cubicBezTo>
                  <a:pt x="17" y="40"/>
                  <a:pt x="17" y="42"/>
                  <a:pt x="17" y="44"/>
                </a:cubicBezTo>
                <a:cubicBezTo>
                  <a:pt x="17" y="46"/>
                  <a:pt x="21" y="46"/>
                  <a:pt x="21" y="43"/>
                </a:cubicBezTo>
                <a:cubicBezTo>
                  <a:pt x="21" y="43"/>
                  <a:pt x="21" y="43"/>
                  <a:pt x="21" y="43"/>
                </a:cubicBezTo>
                <a:cubicBezTo>
                  <a:pt x="21" y="43"/>
                  <a:pt x="21" y="43"/>
                  <a:pt x="21" y="43"/>
                </a:cubicBezTo>
                <a:cubicBezTo>
                  <a:pt x="20" y="35"/>
                  <a:pt x="20" y="25"/>
                  <a:pt x="23" y="18"/>
                </a:cubicBezTo>
                <a:cubicBezTo>
                  <a:pt x="24" y="18"/>
                  <a:pt x="24" y="18"/>
                  <a:pt x="25" y="18"/>
                </a:cubicBezTo>
                <a:cubicBezTo>
                  <a:pt x="28" y="20"/>
                  <a:pt x="32" y="20"/>
                  <a:pt x="35" y="21"/>
                </a:cubicBezTo>
                <a:cubicBezTo>
                  <a:pt x="35" y="25"/>
                  <a:pt x="35" y="25"/>
                  <a:pt x="35" y="25"/>
                </a:cubicBezTo>
                <a:cubicBezTo>
                  <a:pt x="35" y="27"/>
                  <a:pt x="39" y="27"/>
                  <a:pt x="39" y="25"/>
                </a:cubicBezTo>
                <a:cubicBezTo>
                  <a:pt x="39" y="21"/>
                  <a:pt x="39" y="21"/>
                  <a:pt x="39" y="21"/>
                </a:cubicBezTo>
                <a:cubicBezTo>
                  <a:pt x="43" y="20"/>
                  <a:pt x="46" y="20"/>
                  <a:pt x="50" y="18"/>
                </a:cubicBezTo>
                <a:cubicBezTo>
                  <a:pt x="50" y="18"/>
                  <a:pt x="50" y="18"/>
                  <a:pt x="51" y="18"/>
                </a:cubicBezTo>
                <a:cubicBezTo>
                  <a:pt x="52" y="20"/>
                  <a:pt x="53" y="23"/>
                  <a:pt x="53" y="26"/>
                </a:cubicBezTo>
                <a:cubicBezTo>
                  <a:pt x="54" y="28"/>
                  <a:pt x="57" y="27"/>
                  <a:pt x="56" y="25"/>
                </a:cubicBezTo>
                <a:cubicBezTo>
                  <a:pt x="56" y="22"/>
                  <a:pt x="55" y="19"/>
                  <a:pt x="54" y="16"/>
                </a:cubicBezTo>
                <a:cubicBezTo>
                  <a:pt x="56" y="15"/>
                  <a:pt x="57" y="15"/>
                  <a:pt x="58" y="14"/>
                </a:cubicBezTo>
                <a:cubicBezTo>
                  <a:pt x="59" y="14"/>
                  <a:pt x="59" y="14"/>
                  <a:pt x="59" y="14"/>
                </a:cubicBezTo>
                <a:cubicBezTo>
                  <a:pt x="62" y="17"/>
                  <a:pt x="65" y="21"/>
                  <a:pt x="66" y="25"/>
                </a:cubicBezTo>
                <a:cubicBezTo>
                  <a:pt x="68" y="29"/>
                  <a:pt x="73" y="26"/>
                  <a:pt x="71" y="23"/>
                </a:cubicBezTo>
                <a:cubicBezTo>
                  <a:pt x="70" y="18"/>
                  <a:pt x="67" y="14"/>
                  <a:pt x="63" y="10"/>
                </a:cubicBezTo>
                <a:cubicBezTo>
                  <a:pt x="56" y="4"/>
                  <a:pt x="47" y="0"/>
                  <a:pt x="37" y="0"/>
                </a:cubicBezTo>
                <a:close/>
                <a:moveTo>
                  <a:pt x="56" y="11"/>
                </a:moveTo>
                <a:cubicBezTo>
                  <a:pt x="56" y="11"/>
                  <a:pt x="56" y="11"/>
                  <a:pt x="56" y="11"/>
                </a:cubicBezTo>
                <a:cubicBezTo>
                  <a:pt x="55" y="12"/>
                  <a:pt x="54" y="13"/>
                  <a:pt x="53" y="13"/>
                </a:cubicBezTo>
                <a:cubicBezTo>
                  <a:pt x="52" y="13"/>
                  <a:pt x="52" y="12"/>
                  <a:pt x="52" y="11"/>
                </a:cubicBezTo>
                <a:cubicBezTo>
                  <a:pt x="51" y="10"/>
                  <a:pt x="50" y="9"/>
                  <a:pt x="49" y="8"/>
                </a:cubicBezTo>
                <a:cubicBezTo>
                  <a:pt x="52" y="9"/>
                  <a:pt x="54" y="10"/>
                  <a:pt x="56" y="11"/>
                </a:cubicBezTo>
                <a:close/>
                <a:moveTo>
                  <a:pt x="42" y="6"/>
                </a:moveTo>
                <a:cubicBezTo>
                  <a:pt x="42" y="6"/>
                  <a:pt x="42" y="6"/>
                  <a:pt x="42" y="6"/>
                </a:cubicBezTo>
                <a:cubicBezTo>
                  <a:pt x="45" y="7"/>
                  <a:pt x="47" y="10"/>
                  <a:pt x="49" y="13"/>
                </a:cubicBezTo>
                <a:cubicBezTo>
                  <a:pt x="49" y="14"/>
                  <a:pt x="49" y="14"/>
                  <a:pt x="50" y="15"/>
                </a:cubicBezTo>
                <a:cubicBezTo>
                  <a:pt x="49" y="15"/>
                  <a:pt x="49" y="15"/>
                  <a:pt x="48" y="15"/>
                </a:cubicBezTo>
                <a:cubicBezTo>
                  <a:pt x="45" y="16"/>
                  <a:pt x="42" y="17"/>
                  <a:pt x="39" y="17"/>
                </a:cubicBezTo>
                <a:cubicBezTo>
                  <a:pt x="39" y="5"/>
                  <a:pt x="39" y="5"/>
                  <a:pt x="39" y="5"/>
                </a:cubicBezTo>
                <a:cubicBezTo>
                  <a:pt x="40" y="5"/>
                  <a:pt x="41" y="5"/>
                  <a:pt x="42" y="6"/>
                </a:cubicBezTo>
                <a:close/>
                <a:moveTo>
                  <a:pt x="35" y="5"/>
                </a:moveTo>
                <a:cubicBezTo>
                  <a:pt x="35" y="5"/>
                  <a:pt x="35" y="5"/>
                  <a:pt x="35" y="5"/>
                </a:cubicBezTo>
                <a:cubicBezTo>
                  <a:pt x="35" y="17"/>
                  <a:pt x="35" y="17"/>
                  <a:pt x="35" y="17"/>
                </a:cubicBezTo>
                <a:cubicBezTo>
                  <a:pt x="32" y="17"/>
                  <a:pt x="29" y="16"/>
                  <a:pt x="26" y="15"/>
                </a:cubicBezTo>
                <a:cubicBezTo>
                  <a:pt x="25" y="15"/>
                  <a:pt x="25" y="15"/>
                  <a:pt x="25" y="15"/>
                </a:cubicBezTo>
                <a:cubicBezTo>
                  <a:pt x="25" y="14"/>
                  <a:pt x="25" y="14"/>
                  <a:pt x="25" y="13"/>
                </a:cubicBezTo>
                <a:cubicBezTo>
                  <a:pt x="27" y="10"/>
                  <a:pt x="30" y="7"/>
                  <a:pt x="32" y="6"/>
                </a:cubicBezTo>
                <a:cubicBezTo>
                  <a:pt x="33" y="5"/>
                  <a:pt x="34" y="5"/>
                  <a:pt x="35" y="5"/>
                </a:cubicBezTo>
                <a:close/>
                <a:moveTo>
                  <a:pt x="25" y="8"/>
                </a:moveTo>
                <a:cubicBezTo>
                  <a:pt x="25" y="8"/>
                  <a:pt x="25" y="8"/>
                  <a:pt x="25" y="8"/>
                </a:cubicBezTo>
                <a:cubicBezTo>
                  <a:pt x="24" y="9"/>
                  <a:pt x="23" y="10"/>
                  <a:pt x="22" y="11"/>
                </a:cubicBezTo>
                <a:cubicBezTo>
                  <a:pt x="22" y="12"/>
                  <a:pt x="22" y="13"/>
                  <a:pt x="22" y="13"/>
                </a:cubicBezTo>
                <a:cubicBezTo>
                  <a:pt x="21" y="13"/>
                  <a:pt x="20" y="12"/>
                  <a:pt x="19" y="11"/>
                </a:cubicBezTo>
                <a:cubicBezTo>
                  <a:pt x="21" y="10"/>
                  <a:pt x="23" y="9"/>
                  <a:pt x="25" y="8"/>
                </a:cubicBezTo>
                <a:close/>
                <a:moveTo>
                  <a:pt x="16" y="14"/>
                </a:moveTo>
                <a:cubicBezTo>
                  <a:pt x="16" y="14"/>
                  <a:pt x="16" y="14"/>
                  <a:pt x="16" y="14"/>
                </a:cubicBezTo>
                <a:cubicBezTo>
                  <a:pt x="17" y="15"/>
                  <a:pt x="19" y="15"/>
                  <a:pt x="20" y="16"/>
                </a:cubicBezTo>
                <a:cubicBezTo>
                  <a:pt x="18" y="22"/>
                  <a:pt x="17" y="28"/>
                  <a:pt x="17" y="35"/>
                </a:cubicBezTo>
                <a:cubicBezTo>
                  <a:pt x="6" y="35"/>
                  <a:pt x="6" y="35"/>
                  <a:pt x="6" y="35"/>
                </a:cubicBezTo>
                <a:cubicBezTo>
                  <a:pt x="6" y="27"/>
                  <a:pt x="10" y="20"/>
                  <a:pt x="15" y="14"/>
                </a:cubicBezTo>
                <a:cubicBezTo>
                  <a:pt x="15" y="14"/>
                  <a:pt x="16" y="14"/>
                  <a:pt x="16" y="14"/>
                </a:cubicBezTo>
                <a:close/>
                <a:moveTo>
                  <a:pt x="70" y="35"/>
                </a:moveTo>
                <a:cubicBezTo>
                  <a:pt x="70" y="35"/>
                  <a:pt x="70" y="35"/>
                  <a:pt x="70" y="35"/>
                </a:cubicBezTo>
                <a:cubicBezTo>
                  <a:pt x="29" y="35"/>
                  <a:pt x="29" y="35"/>
                  <a:pt x="29" y="35"/>
                </a:cubicBezTo>
                <a:cubicBezTo>
                  <a:pt x="29" y="62"/>
                  <a:pt x="29" y="62"/>
                  <a:pt x="29" y="62"/>
                </a:cubicBezTo>
                <a:cubicBezTo>
                  <a:pt x="70" y="62"/>
                  <a:pt x="70" y="62"/>
                  <a:pt x="70" y="62"/>
                </a:cubicBezTo>
                <a:cubicBezTo>
                  <a:pt x="70" y="35"/>
                  <a:pt x="70" y="35"/>
                  <a:pt x="70"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10" name="Line 14"/>
          <p:cNvSpPr>
            <a:spLocks noChangeShapeType="1"/>
          </p:cNvSpPr>
          <p:nvPr/>
        </p:nvSpPr>
        <p:spPr bwMode="auto">
          <a:xfrm flipH="1">
            <a:off x="4616043" y="2655434"/>
            <a:ext cx="1008062" cy="0"/>
          </a:xfrm>
          <a:prstGeom prst="line">
            <a:avLst/>
          </a:prstGeom>
          <a:noFill/>
          <a:ln w="6350">
            <a:solidFill>
              <a:srgbClr val="FFFFFF"/>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1" name="Rectangle 15"/>
          <p:cNvSpPr>
            <a:spLocks noChangeArrowheads="1"/>
          </p:cNvSpPr>
          <p:nvPr/>
        </p:nvSpPr>
        <p:spPr bwMode="auto">
          <a:xfrm>
            <a:off x="2887255" y="2582409"/>
            <a:ext cx="151288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r>
              <a:rPr lang="zh-CN" altLang="en-US" sz="1100" b="1" dirty="0">
                <a:solidFill>
                  <a:srgbClr val="EF6541"/>
                </a:solidFill>
              </a:rPr>
              <a:t>程序语言</a:t>
            </a:r>
            <a:r>
              <a:rPr lang="en-US" altLang="zh-CN" sz="1100" b="1" dirty="0">
                <a:solidFill>
                  <a:srgbClr val="EF6541"/>
                </a:solidFill>
              </a:rPr>
              <a:t> </a:t>
            </a:r>
            <a:r>
              <a:rPr lang="zh-CN" altLang="en-US" sz="1100" b="1" dirty="0">
                <a:solidFill>
                  <a:srgbClr val="EF6541"/>
                </a:solidFill>
              </a:rPr>
              <a:t>01</a:t>
            </a:r>
          </a:p>
          <a:p>
            <a:pPr algn="r" eaLnBrk="1" hangingPunct="1">
              <a:buFont typeface="Arial" panose="020B0604020202020204" pitchFamily="34" charset="0"/>
              <a:buNone/>
            </a:pPr>
            <a:r>
              <a:rPr lang="zh-CN" altLang="en-US" sz="1000" dirty="0"/>
              <a:t>一种被标准化的交流技巧，用来向计算机发出指令.</a:t>
            </a:r>
          </a:p>
        </p:txBody>
      </p:sp>
      <p:sp>
        <p:nvSpPr>
          <p:cNvPr id="12" name="Line 16"/>
          <p:cNvSpPr>
            <a:spLocks noChangeShapeType="1"/>
          </p:cNvSpPr>
          <p:nvPr/>
        </p:nvSpPr>
        <p:spPr bwMode="auto">
          <a:xfrm flipH="1">
            <a:off x="3941355" y="4133396"/>
            <a:ext cx="1008063" cy="0"/>
          </a:xfrm>
          <a:prstGeom prst="line">
            <a:avLst/>
          </a:prstGeom>
          <a:noFill/>
          <a:ln w="6350">
            <a:solidFill>
              <a:srgbClr val="FFFFFF"/>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3" name="Rectangle 17"/>
          <p:cNvSpPr>
            <a:spLocks noChangeArrowheads="1"/>
          </p:cNvSpPr>
          <p:nvPr/>
        </p:nvSpPr>
        <p:spPr bwMode="auto">
          <a:xfrm>
            <a:off x="2212568" y="4060371"/>
            <a:ext cx="1512887"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pPr>
            <a:r>
              <a:rPr lang="zh-CN" altLang="en-US" sz="1100" b="1" dirty="0">
                <a:solidFill>
                  <a:srgbClr val="EF6541"/>
                </a:solidFill>
              </a:rPr>
              <a:t>程序运行环境</a:t>
            </a:r>
            <a:r>
              <a:rPr lang="en-US" altLang="zh-CN" sz="1100" b="1" dirty="0">
                <a:solidFill>
                  <a:srgbClr val="EF6541"/>
                </a:solidFill>
              </a:rPr>
              <a:t> </a:t>
            </a:r>
            <a:r>
              <a:rPr lang="zh-CN" altLang="en-US" sz="1100" b="1" dirty="0">
                <a:solidFill>
                  <a:srgbClr val="EF6541"/>
                </a:solidFill>
              </a:rPr>
              <a:t>0</a:t>
            </a:r>
            <a:r>
              <a:rPr lang="en-US" altLang="zh-CN" sz="1100" b="1" dirty="0">
                <a:solidFill>
                  <a:srgbClr val="EF6541"/>
                </a:solidFill>
              </a:rPr>
              <a:t>2</a:t>
            </a:r>
            <a:endParaRPr lang="zh-CN" altLang="en-US" sz="1100" b="1" dirty="0">
              <a:solidFill>
                <a:srgbClr val="EF6541"/>
              </a:solidFill>
            </a:endParaRPr>
          </a:p>
          <a:p>
            <a:pPr algn="r" eaLnBrk="1" hangingPunct="1">
              <a:buFont typeface="Arial" panose="020B0604020202020204" pitchFamily="34" charset="0"/>
              <a:buNone/>
            </a:pPr>
            <a:r>
              <a:rPr lang="zh-CN" altLang="en-US" sz="1000" dirty="0"/>
              <a:t>为了使计算机程序得以运行，计算机需要加载代码，同时也要加载数据</a:t>
            </a:r>
          </a:p>
        </p:txBody>
      </p:sp>
      <p:sp>
        <p:nvSpPr>
          <p:cNvPr id="14" name="Line 18"/>
          <p:cNvSpPr>
            <a:spLocks noChangeShapeType="1"/>
          </p:cNvSpPr>
          <p:nvPr/>
        </p:nvSpPr>
        <p:spPr bwMode="auto">
          <a:xfrm>
            <a:off x="7252880" y="3288846"/>
            <a:ext cx="1025525" cy="0"/>
          </a:xfrm>
          <a:prstGeom prst="line">
            <a:avLst/>
          </a:prstGeom>
          <a:noFill/>
          <a:ln w="6350">
            <a:solidFill>
              <a:srgbClr val="FFFFFF"/>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5" name="Rectangle 19"/>
          <p:cNvSpPr>
            <a:spLocks noChangeArrowheads="1"/>
          </p:cNvSpPr>
          <p:nvPr/>
        </p:nvSpPr>
        <p:spPr bwMode="auto">
          <a:xfrm>
            <a:off x="8476843" y="3282496"/>
            <a:ext cx="151288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b="1" dirty="0">
                <a:solidFill>
                  <a:srgbClr val="EF6541"/>
                </a:solidFill>
              </a:rPr>
              <a:t>算法</a:t>
            </a:r>
            <a:r>
              <a:rPr lang="en-US" altLang="zh-CN" sz="1100" b="1" dirty="0">
                <a:solidFill>
                  <a:srgbClr val="EF6541"/>
                </a:solidFill>
              </a:rPr>
              <a:t> </a:t>
            </a:r>
            <a:r>
              <a:rPr lang="zh-CN" altLang="en-US" sz="1100" b="1" dirty="0">
                <a:solidFill>
                  <a:srgbClr val="EF6541"/>
                </a:solidFill>
              </a:rPr>
              <a:t>0</a:t>
            </a:r>
            <a:r>
              <a:rPr lang="en-US" altLang="zh-CN" sz="1100" b="1" dirty="0">
                <a:solidFill>
                  <a:srgbClr val="EF6541"/>
                </a:solidFill>
              </a:rPr>
              <a:t>3</a:t>
            </a:r>
            <a:endParaRPr lang="zh-CN" altLang="en-US" sz="1100" b="1" dirty="0">
              <a:solidFill>
                <a:srgbClr val="EF6541"/>
              </a:solidFill>
            </a:endParaRPr>
          </a:p>
          <a:p>
            <a:pPr eaLnBrk="1" hangingPunct="1">
              <a:buFont typeface="Arial" panose="020B0604020202020204" pitchFamily="34" charset="0"/>
              <a:buNone/>
            </a:pPr>
            <a:r>
              <a:rPr lang="zh-CN" altLang="en-US" sz="1000" dirty="0"/>
              <a:t>算法是指对某些问题的严格的解释方法</a:t>
            </a:r>
          </a:p>
        </p:txBody>
      </p:sp>
      <p:sp>
        <p:nvSpPr>
          <p:cNvPr id="16" name="Line 20"/>
          <p:cNvSpPr>
            <a:spLocks noChangeShapeType="1"/>
          </p:cNvSpPr>
          <p:nvPr/>
        </p:nvSpPr>
        <p:spPr bwMode="auto">
          <a:xfrm>
            <a:off x="6646455" y="4738234"/>
            <a:ext cx="1025525" cy="0"/>
          </a:xfrm>
          <a:prstGeom prst="line">
            <a:avLst/>
          </a:prstGeom>
          <a:noFill/>
          <a:ln w="6350">
            <a:solidFill>
              <a:srgbClr val="FFFFFF"/>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sz="2400"/>
          </a:p>
        </p:txBody>
      </p:sp>
      <p:sp>
        <p:nvSpPr>
          <p:cNvPr id="17" name="Rectangle 21"/>
          <p:cNvSpPr>
            <a:spLocks noChangeArrowheads="1"/>
          </p:cNvSpPr>
          <p:nvPr/>
        </p:nvSpPr>
        <p:spPr bwMode="auto">
          <a:xfrm>
            <a:off x="7875180" y="4665209"/>
            <a:ext cx="1512888"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100" b="1" dirty="0">
                <a:solidFill>
                  <a:srgbClr val="EF6541"/>
                </a:solidFill>
              </a:rPr>
              <a:t>开发环境</a:t>
            </a:r>
            <a:r>
              <a:rPr lang="en-US" altLang="zh-CN" sz="1100" b="1" dirty="0">
                <a:solidFill>
                  <a:srgbClr val="EF6541"/>
                </a:solidFill>
              </a:rPr>
              <a:t> </a:t>
            </a:r>
            <a:r>
              <a:rPr lang="zh-CN" altLang="en-US" sz="1100" b="1" dirty="0">
                <a:solidFill>
                  <a:srgbClr val="EF6541"/>
                </a:solidFill>
              </a:rPr>
              <a:t>0</a:t>
            </a:r>
            <a:r>
              <a:rPr lang="en-US" altLang="zh-CN" sz="1100" b="1" dirty="0">
                <a:solidFill>
                  <a:srgbClr val="EF6541"/>
                </a:solidFill>
              </a:rPr>
              <a:t>4</a:t>
            </a:r>
            <a:endParaRPr lang="zh-CN" altLang="en-US" sz="1100" b="1" dirty="0">
              <a:solidFill>
                <a:srgbClr val="EF6541"/>
              </a:solidFill>
            </a:endParaRPr>
          </a:p>
          <a:p>
            <a:pPr eaLnBrk="1" hangingPunct="1">
              <a:buFont typeface="Arial" panose="020B0604020202020204" pitchFamily="34" charset="0"/>
              <a:buNone/>
            </a:pPr>
            <a:r>
              <a:rPr lang="zh-CN" altLang="en-US" sz="1000" dirty="0"/>
              <a:t>计算机程序开发是周而复始的，需要经历：编写新代码、测试、分析</a:t>
            </a:r>
          </a:p>
        </p:txBody>
      </p:sp>
    </p:spTree>
    <p:extLst>
      <p:ext uri="{BB962C8B-B14F-4D97-AF65-F5344CB8AC3E}">
        <p14:creationId xmlns:p14="http://schemas.microsoft.com/office/powerpoint/2010/main" val="32318190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p:tgtEl>
                                          <p:spTgt spid="15"/>
                                        </p:tgtEl>
                                        <p:attrNameLst>
                                          <p:attrName>ppt_y</p:attrName>
                                        </p:attrNameLst>
                                      </p:cBhvr>
                                      <p:tavLst>
                                        <p:tav tm="0">
                                          <p:val>
                                            <p:strVal val="#ppt_y+#ppt_h*1.125000"/>
                                          </p:val>
                                        </p:tav>
                                        <p:tav tm="100000">
                                          <p:val>
                                            <p:strVal val="#ppt_y"/>
                                          </p:val>
                                        </p:tav>
                                      </p:tavLst>
                                    </p:anim>
                                    <p:animEffect transition="in" filter="wipe(up)">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p:tgtEl>
                                          <p:spTgt spid="17"/>
                                        </p:tgtEl>
                                        <p:attrNameLst>
                                          <p:attrName>ppt_y</p:attrName>
                                        </p:attrNameLst>
                                      </p:cBhvr>
                                      <p:tavLst>
                                        <p:tav tm="0">
                                          <p:val>
                                            <p:strVal val="#ppt_y+#ppt_h*1.125000"/>
                                          </p:val>
                                        </p:tav>
                                        <p:tav tm="100000">
                                          <p:val>
                                            <p:strVal val="#ppt_y"/>
                                          </p:val>
                                        </p:tav>
                                      </p:tavLst>
                                    </p:anim>
                                    <p:animEffect transition="in" filter="wipe(up)">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算法演示</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
        <p:nvSpPr>
          <p:cNvPr id="5" name="Freeform 10"/>
          <p:cNvSpPr>
            <a:spLocks noChangeArrowheads="1"/>
          </p:cNvSpPr>
          <p:nvPr/>
        </p:nvSpPr>
        <p:spPr bwMode="auto">
          <a:xfrm>
            <a:off x="2137882" y="1875207"/>
            <a:ext cx="1550988" cy="1557337"/>
          </a:xfrm>
          <a:custGeom>
            <a:avLst/>
            <a:gdLst>
              <a:gd name="T0" fmla="*/ 2147483647 w 488"/>
              <a:gd name="T1" fmla="*/ 2147483647 h 488"/>
              <a:gd name="T2" fmla="*/ 2147483647 w 488"/>
              <a:gd name="T3" fmla="*/ 2147483647 h 488"/>
              <a:gd name="T4" fmla="*/ 2147483647 w 488"/>
              <a:gd name="T5" fmla="*/ 2147483647 h 488"/>
              <a:gd name="T6" fmla="*/ 0 w 488"/>
              <a:gd name="T7" fmla="*/ 2147483647 h 488"/>
              <a:gd name="T8" fmla="*/ 0 w 488"/>
              <a:gd name="T9" fmla="*/ 2147483647 h 488"/>
              <a:gd name="T10" fmla="*/ 2147483647 w 488"/>
              <a:gd name="T11" fmla="*/ 0 h 488"/>
              <a:gd name="T12" fmla="*/ 2147483647 w 488"/>
              <a:gd name="T13" fmla="*/ 0 h 488"/>
              <a:gd name="T14" fmla="*/ 2147483647 w 488"/>
              <a:gd name="T15" fmla="*/ 2147483647 h 488"/>
              <a:gd name="T16" fmla="*/ 2147483647 w 488"/>
              <a:gd name="T17" fmla="*/ 2147483647 h 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8" h="488">
                <a:moveTo>
                  <a:pt x="488" y="477"/>
                </a:moveTo>
                <a:cubicBezTo>
                  <a:pt x="488" y="483"/>
                  <a:pt x="483" y="488"/>
                  <a:pt x="477" y="488"/>
                </a:cubicBezTo>
                <a:cubicBezTo>
                  <a:pt x="11" y="488"/>
                  <a:pt x="11" y="488"/>
                  <a:pt x="11" y="488"/>
                </a:cubicBezTo>
                <a:cubicBezTo>
                  <a:pt x="5" y="488"/>
                  <a:pt x="0" y="483"/>
                  <a:pt x="0" y="477"/>
                </a:cubicBezTo>
                <a:cubicBezTo>
                  <a:pt x="0" y="11"/>
                  <a:pt x="0" y="11"/>
                  <a:pt x="0" y="11"/>
                </a:cubicBezTo>
                <a:cubicBezTo>
                  <a:pt x="0" y="5"/>
                  <a:pt x="5" y="0"/>
                  <a:pt x="11" y="0"/>
                </a:cubicBezTo>
                <a:cubicBezTo>
                  <a:pt x="477" y="0"/>
                  <a:pt x="477" y="0"/>
                  <a:pt x="477" y="0"/>
                </a:cubicBezTo>
                <a:cubicBezTo>
                  <a:pt x="483" y="0"/>
                  <a:pt x="488" y="5"/>
                  <a:pt x="488" y="11"/>
                </a:cubicBezTo>
                <a:lnTo>
                  <a:pt x="488" y="477"/>
                </a:ln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Freeform 11"/>
          <p:cNvSpPr>
            <a:spLocks noChangeArrowheads="1"/>
          </p:cNvSpPr>
          <p:nvPr/>
        </p:nvSpPr>
        <p:spPr bwMode="auto">
          <a:xfrm>
            <a:off x="1718782" y="1875207"/>
            <a:ext cx="371475" cy="373062"/>
          </a:xfrm>
          <a:custGeom>
            <a:avLst/>
            <a:gdLst>
              <a:gd name="T0" fmla="*/ 2147483647 w 117"/>
              <a:gd name="T1" fmla="*/ 2147483647 h 117"/>
              <a:gd name="T2" fmla="*/ 2147483647 w 117"/>
              <a:gd name="T3" fmla="*/ 2147483647 h 117"/>
              <a:gd name="T4" fmla="*/ 2147483647 w 117"/>
              <a:gd name="T5" fmla="*/ 2147483647 h 117"/>
              <a:gd name="T6" fmla="*/ 0 w 117"/>
              <a:gd name="T7" fmla="*/ 2147483647 h 117"/>
              <a:gd name="T8" fmla="*/ 0 w 117"/>
              <a:gd name="T9" fmla="*/ 2147483647 h 117"/>
              <a:gd name="T10" fmla="*/ 2147483647 w 117"/>
              <a:gd name="T11" fmla="*/ 0 h 117"/>
              <a:gd name="T12" fmla="*/ 2147483647 w 117"/>
              <a:gd name="T13" fmla="*/ 0 h 117"/>
              <a:gd name="T14" fmla="*/ 2147483647 w 117"/>
              <a:gd name="T15" fmla="*/ 2147483647 h 117"/>
              <a:gd name="T16" fmla="*/ 2147483647 w 117"/>
              <a:gd name="T17" fmla="*/ 2147483647 h 1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117">
                <a:moveTo>
                  <a:pt x="117" y="106"/>
                </a:moveTo>
                <a:cubicBezTo>
                  <a:pt x="117" y="112"/>
                  <a:pt x="112" y="117"/>
                  <a:pt x="106" y="117"/>
                </a:cubicBezTo>
                <a:cubicBezTo>
                  <a:pt x="11" y="117"/>
                  <a:pt x="11" y="117"/>
                  <a:pt x="11" y="117"/>
                </a:cubicBezTo>
                <a:cubicBezTo>
                  <a:pt x="5" y="117"/>
                  <a:pt x="0" y="112"/>
                  <a:pt x="0" y="106"/>
                </a:cubicBezTo>
                <a:cubicBezTo>
                  <a:pt x="0" y="11"/>
                  <a:pt x="0" y="11"/>
                  <a:pt x="0" y="11"/>
                </a:cubicBezTo>
                <a:cubicBezTo>
                  <a:pt x="0" y="5"/>
                  <a:pt x="5" y="0"/>
                  <a:pt x="11" y="0"/>
                </a:cubicBezTo>
                <a:cubicBezTo>
                  <a:pt x="106" y="0"/>
                  <a:pt x="106" y="0"/>
                  <a:pt x="106" y="0"/>
                </a:cubicBezTo>
                <a:cubicBezTo>
                  <a:pt x="112" y="0"/>
                  <a:pt x="117" y="5"/>
                  <a:pt x="117" y="11"/>
                </a:cubicBezTo>
                <a:lnTo>
                  <a:pt x="117" y="106"/>
                </a:ln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Text Box 20"/>
          <p:cNvSpPr txBox="1">
            <a:spLocks noChangeArrowheads="1"/>
          </p:cNvSpPr>
          <p:nvPr/>
        </p:nvSpPr>
        <p:spPr bwMode="auto">
          <a:xfrm>
            <a:off x="1680682" y="1876794"/>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kumimoji="0" lang="en-US" altLang="zh-CN" sz="1800"/>
              <a:t>01</a:t>
            </a:r>
          </a:p>
        </p:txBody>
      </p:sp>
      <p:graphicFrame>
        <p:nvGraphicFramePr>
          <p:cNvPr id="8" name="表格 7"/>
          <p:cNvGraphicFramePr>
            <a:graphicFrameLocks noGrp="1"/>
          </p:cNvGraphicFramePr>
          <p:nvPr>
            <p:extLst>
              <p:ext uri="{D42A27DB-BD31-4B8C-83A1-F6EECF244321}">
                <p14:modId xmlns:p14="http://schemas.microsoft.com/office/powerpoint/2010/main" val="2276855265"/>
              </p:ext>
            </p:extLst>
          </p:nvPr>
        </p:nvGraphicFramePr>
        <p:xfrm>
          <a:off x="2137882" y="1875207"/>
          <a:ext cx="1751013" cy="2137172"/>
        </p:xfrm>
        <a:graphic>
          <a:graphicData uri="http://schemas.openxmlformats.org/drawingml/2006/table">
            <a:tbl>
              <a:tblPr/>
              <a:tblGrid>
                <a:gridCol w="876300"/>
                <a:gridCol w="874713"/>
              </a:tblGrid>
              <a:tr h="212725">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张三</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13533485986</a:t>
                      </a:r>
                      <a:endParaRPr kumimoji="0" lang="zh-CN" altLang="en-US" sz="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r>
              <a:tr h="214313">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李四</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13656475674</a:t>
                      </a:r>
                      <a:endPar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r>
              <a:tr h="212725">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王武</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13764536353</a:t>
                      </a:r>
                      <a:endPar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r>
              <a:tr h="214313">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周六</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18798847383</a:t>
                      </a:r>
                      <a:endPar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r>
              <a:tr h="212725">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赵七</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13746463223</a:t>
                      </a:r>
                      <a:endPar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r>
              <a:tr h="212725">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吴八</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13648575843</a:t>
                      </a:r>
                      <a:endPar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r>
              <a:tr h="214313">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郑明</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17098463847</a:t>
                      </a:r>
                      <a:endPar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r>
              <a:tr h="212725">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沈跃</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13652635364</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r>
              <a:tr h="214313">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曹大</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17663574736</a:t>
                      </a:r>
                      <a:endPar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8FCFC"/>
                    </a:solidFill>
                  </a:tcPr>
                </a:tc>
              </a:tr>
              <a:tr h="212725">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唐天</a:t>
                      </a: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c>
                  <a:txBody>
                    <a:bodyPr/>
                    <a:lstStyle>
                      <a:lvl1pPr>
                        <a:spcBef>
                          <a:spcPct val="20000"/>
                        </a:spcBef>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a:t>
                      </a:r>
                      <a:r>
                        <a:rPr kumimoji="0" lang="en-US" altLang="zh-CN"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5684383738</a:t>
                      </a:r>
                      <a:endParaRPr kumimoji="0" lang="zh-CN" altLang="en-US" sz="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marL="91396" marR="91396" marT="45700" marB="45700" horzOverflow="overflow">
                    <a:lnL w="12700" cap="flat" cmpd="sng" algn="ctr">
                      <a:solidFill>
                        <a:srgbClr val="DAEDEF"/>
                      </a:solidFill>
                      <a:prstDash val="solid"/>
                      <a:round/>
                      <a:headEnd type="none" w="med" len="med"/>
                      <a:tailEnd type="none" w="med" len="med"/>
                    </a:lnL>
                    <a:lnR w="12700" cap="flat" cmpd="sng" algn="ctr">
                      <a:solidFill>
                        <a:srgbClr val="DAEDEF"/>
                      </a:solidFill>
                      <a:prstDash val="solid"/>
                      <a:round/>
                      <a:headEnd type="none" w="med" len="med"/>
                      <a:tailEnd type="none" w="med" len="med"/>
                    </a:lnR>
                    <a:lnT w="12700" cap="flat" cmpd="sng" algn="ctr">
                      <a:solidFill>
                        <a:srgbClr val="DAEDEF"/>
                      </a:solidFill>
                      <a:prstDash val="solid"/>
                      <a:round/>
                      <a:headEnd type="none" w="med" len="med"/>
                      <a:tailEnd type="none" w="med" len="med"/>
                    </a:lnT>
                    <a:lnB w="12700" cap="flat" cmpd="sng" algn="ctr">
                      <a:solidFill>
                        <a:srgbClr val="DAEDEF"/>
                      </a:solidFill>
                      <a:prstDash val="solid"/>
                      <a:round/>
                      <a:headEnd type="none" w="med" len="med"/>
                      <a:tailEnd type="none" w="med" len="med"/>
                    </a:lnB>
                    <a:lnTlToBr>
                      <a:noFill/>
                    </a:lnTlToBr>
                    <a:lnBlToTr>
                      <a:noFill/>
                    </a:lnBlToTr>
                    <a:solidFill>
                      <a:srgbClr val="F1F8F9"/>
                    </a:solidFill>
                  </a:tcPr>
                </a:tc>
              </a:tr>
            </a:tbl>
          </a:graphicData>
        </a:graphic>
      </p:graphicFrame>
      <p:sp>
        <p:nvSpPr>
          <p:cNvPr id="9" name="文本框 4"/>
          <p:cNvSpPr txBox="1">
            <a:spLocks noChangeArrowheads="1"/>
          </p:cNvSpPr>
          <p:nvPr/>
        </p:nvSpPr>
        <p:spPr bwMode="auto">
          <a:xfrm>
            <a:off x="2109307" y="4575544"/>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en-US" altLang="zh-CN" sz="1800"/>
              <a:t>137468564736</a:t>
            </a:r>
            <a:endParaRPr kumimoji="0" lang="zh-CN" altLang="en-US" sz="1800"/>
          </a:p>
        </p:txBody>
      </p:sp>
      <p:cxnSp>
        <p:nvCxnSpPr>
          <p:cNvPr id="10" name="直线连接符 6"/>
          <p:cNvCxnSpPr>
            <a:cxnSpLocks noChangeShapeType="1"/>
            <a:stCxn id="9" idx="0"/>
          </p:cNvCxnSpPr>
          <p:nvPr/>
        </p:nvCxnSpPr>
        <p:spPr bwMode="auto">
          <a:xfrm flipV="1">
            <a:off x="3009420" y="4008807"/>
            <a:ext cx="4762" cy="566737"/>
          </a:xfrm>
          <a:prstGeom prst="line">
            <a:avLst/>
          </a:prstGeom>
          <a:noFill/>
          <a:ln w="25400">
            <a:solidFill>
              <a:schemeClr val="accent1"/>
            </a:solidFill>
            <a:round/>
            <a:headEnd/>
            <a:tailEnd type="triangle"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文本框 8"/>
          <p:cNvSpPr txBox="1">
            <a:spLocks noChangeArrowheads="1"/>
          </p:cNvSpPr>
          <p:nvPr/>
        </p:nvSpPr>
        <p:spPr bwMode="auto">
          <a:xfrm>
            <a:off x="3074507" y="4178669"/>
            <a:ext cx="10080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100"/>
              <a:t>里面有它吗？</a:t>
            </a:r>
          </a:p>
        </p:txBody>
      </p:sp>
      <p:grpSp>
        <p:nvGrpSpPr>
          <p:cNvPr id="12" name="组 2"/>
          <p:cNvGrpSpPr>
            <a:grpSpLocks/>
          </p:cNvGrpSpPr>
          <p:nvPr/>
        </p:nvGrpSpPr>
        <p:grpSpPr bwMode="auto">
          <a:xfrm>
            <a:off x="4585807" y="1857744"/>
            <a:ext cx="1873250" cy="1574800"/>
            <a:chOff x="3203575" y="1762125"/>
            <a:chExt cx="1873250" cy="1574800"/>
          </a:xfrm>
        </p:grpSpPr>
        <p:grpSp>
          <p:nvGrpSpPr>
            <p:cNvPr id="13" name="组 12"/>
            <p:cNvGrpSpPr>
              <a:grpSpLocks/>
            </p:cNvGrpSpPr>
            <p:nvPr/>
          </p:nvGrpSpPr>
          <p:grpSpPr bwMode="auto">
            <a:xfrm>
              <a:off x="3203575" y="1762125"/>
              <a:ext cx="438150" cy="376238"/>
              <a:chOff x="3203848" y="1850876"/>
              <a:chExt cx="438150" cy="376238"/>
            </a:xfrm>
          </p:grpSpPr>
          <p:sp>
            <p:nvSpPr>
              <p:cNvPr id="16" name="Freeform 13"/>
              <p:cNvSpPr>
                <a:spLocks noChangeArrowheads="1"/>
              </p:cNvSpPr>
              <p:nvPr/>
            </p:nvSpPr>
            <p:spPr bwMode="auto">
              <a:xfrm>
                <a:off x="3236661" y="1850876"/>
                <a:ext cx="371475" cy="376238"/>
              </a:xfrm>
              <a:custGeom>
                <a:avLst/>
                <a:gdLst>
                  <a:gd name="T0" fmla="*/ 2147483647 w 117"/>
                  <a:gd name="T1" fmla="*/ 2147483647 h 118"/>
                  <a:gd name="T2" fmla="*/ 2147483647 w 117"/>
                  <a:gd name="T3" fmla="*/ 2147483647 h 118"/>
                  <a:gd name="T4" fmla="*/ 2147483647 w 117"/>
                  <a:gd name="T5" fmla="*/ 2147483647 h 118"/>
                  <a:gd name="T6" fmla="*/ 0 w 117"/>
                  <a:gd name="T7" fmla="*/ 2147483647 h 118"/>
                  <a:gd name="T8" fmla="*/ 0 w 117"/>
                  <a:gd name="T9" fmla="*/ 2147483647 h 118"/>
                  <a:gd name="T10" fmla="*/ 2147483647 w 117"/>
                  <a:gd name="T11" fmla="*/ 0 h 118"/>
                  <a:gd name="T12" fmla="*/ 2147483647 w 117"/>
                  <a:gd name="T13" fmla="*/ 0 h 118"/>
                  <a:gd name="T14" fmla="*/ 2147483647 w 117"/>
                  <a:gd name="T15" fmla="*/ 2147483647 h 118"/>
                  <a:gd name="T16" fmla="*/ 2147483647 w 117"/>
                  <a:gd name="T17" fmla="*/ 2147483647 h 1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118">
                    <a:moveTo>
                      <a:pt x="117" y="106"/>
                    </a:moveTo>
                    <a:cubicBezTo>
                      <a:pt x="117" y="113"/>
                      <a:pt x="112" y="118"/>
                      <a:pt x="106" y="118"/>
                    </a:cubicBezTo>
                    <a:cubicBezTo>
                      <a:pt x="11" y="118"/>
                      <a:pt x="11" y="118"/>
                      <a:pt x="11" y="118"/>
                    </a:cubicBezTo>
                    <a:cubicBezTo>
                      <a:pt x="5" y="118"/>
                      <a:pt x="0" y="113"/>
                      <a:pt x="0" y="106"/>
                    </a:cubicBezTo>
                    <a:cubicBezTo>
                      <a:pt x="0" y="12"/>
                      <a:pt x="0" y="12"/>
                      <a:pt x="0" y="12"/>
                    </a:cubicBezTo>
                    <a:cubicBezTo>
                      <a:pt x="0" y="5"/>
                      <a:pt x="5" y="0"/>
                      <a:pt x="11" y="0"/>
                    </a:cubicBezTo>
                    <a:cubicBezTo>
                      <a:pt x="106" y="0"/>
                      <a:pt x="106" y="0"/>
                      <a:pt x="106" y="0"/>
                    </a:cubicBezTo>
                    <a:cubicBezTo>
                      <a:pt x="112" y="0"/>
                      <a:pt x="117" y="5"/>
                      <a:pt x="117" y="12"/>
                    </a:cubicBezTo>
                    <a:lnTo>
                      <a:pt x="117" y="10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Text Box 23"/>
              <p:cNvSpPr txBox="1">
                <a:spLocks noChangeArrowheads="1"/>
              </p:cNvSpPr>
              <p:nvPr/>
            </p:nvSpPr>
            <p:spPr bwMode="auto">
              <a:xfrm>
                <a:off x="3203848" y="1850876"/>
                <a:ext cx="438150" cy="366713"/>
              </a:xfrm>
              <a:prstGeom prst="rect">
                <a:avLst/>
              </a:prstGeom>
              <a:ln/>
            </p:spPr>
            <p:style>
              <a:lnRef idx="3">
                <a:schemeClr val="lt1"/>
              </a:lnRef>
              <a:fillRef idx="1">
                <a:schemeClr val="accent5"/>
              </a:fillRef>
              <a:effectRef idx="1">
                <a:schemeClr val="accent5"/>
              </a:effectRef>
              <a:fontRef idx="minor">
                <a:schemeClr val="lt1"/>
              </a:fontRef>
            </p:style>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kumimoji="0" lang="en-US" altLang="zh-CN" sz="1800" dirty="0"/>
                  <a:t>02</a:t>
                </a:r>
              </a:p>
            </p:txBody>
          </p:sp>
        </p:grpSp>
        <p:sp>
          <p:nvSpPr>
            <p:cNvPr id="14" name="文本框 36"/>
            <p:cNvSpPr txBox="1">
              <a:spLocks noChangeArrowheads="1"/>
            </p:cNvSpPr>
            <p:nvPr/>
          </p:nvSpPr>
          <p:spPr bwMode="auto">
            <a:xfrm>
              <a:off x="3348038" y="3074988"/>
              <a:ext cx="172878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kumimoji="0" lang="zh-CN" altLang="en-US" sz="1100" dirty="0"/>
                <a:t>排序，从小到大</a:t>
              </a:r>
            </a:p>
          </p:txBody>
        </p:sp>
        <p:pic>
          <p:nvPicPr>
            <p:cNvPr id="15"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1779588"/>
              <a:ext cx="942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 name="文本框 14"/>
          <p:cNvSpPr txBox="1">
            <a:spLocks noChangeArrowheads="1"/>
          </p:cNvSpPr>
          <p:nvPr/>
        </p:nvSpPr>
        <p:spPr bwMode="auto">
          <a:xfrm>
            <a:off x="7106757" y="3099169"/>
            <a:ext cx="2447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000" dirty="0"/>
              <a:t>先和赵七比较大小，如果比赵七大，数据只能在下面的五条数据中选取</a:t>
            </a:r>
            <a:endParaRPr kumimoji="0" lang="en-US" altLang="zh-CN" sz="1000" dirty="0"/>
          </a:p>
          <a:p>
            <a:r>
              <a:rPr kumimoji="0" lang="zh-CN" altLang="en-US" sz="1000" dirty="0"/>
              <a:t>如果比赵七小</a:t>
            </a:r>
            <a:r>
              <a:rPr kumimoji="0" lang="zh-CN" altLang="en-US" sz="1000" dirty="0" smtClean="0"/>
              <a:t>，只能</a:t>
            </a:r>
            <a:r>
              <a:rPr kumimoji="0" lang="zh-CN" altLang="en-US" sz="1000" dirty="0"/>
              <a:t>在上面的四条数据中</a:t>
            </a:r>
            <a:r>
              <a:rPr kumimoji="0" lang="zh-CN" altLang="en-US" sz="1000" dirty="0" smtClean="0"/>
              <a:t>选取</a:t>
            </a:r>
            <a:r>
              <a:rPr kumimoji="0" lang="zh-CN" altLang="en-US" sz="1000" dirty="0"/>
              <a:t>数据</a:t>
            </a:r>
          </a:p>
        </p:txBody>
      </p:sp>
      <p:grpSp>
        <p:nvGrpSpPr>
          <p:cNvPr id="19" name="组 4"/>
          <p:cNvGrpSpPr>
            <a:grpSpLocks/>
          </p:cNvGrpSpPr>
          <p:nvPr/>
        </p:nvGrpSpPr>
        <p:grpSpPr bwMode="auto">
          <a:xfrm>
            <a:off x="6674957" y="1802182"/>
            <a:ext cx="1447800" cy="1196975"/>
            <a:chOff x="5292725" y="1706563"/>
            <a:chExt cx="1447800" cy="1196975"/>
          </a:xfrm>
        </p:grpSpPr>
        <p:grpSp>
          <p:nvGrpSpPr>
            <p:cNvPr id="20" name="组 2"/>
            <p:cNvGrpSpPr>
              <a:grpSpLocks/>
            </p:cNvGrpSpPr>
            <p:nvPr/>
          </p:nvGrpSpPr>
          <p:grpSpPr bwMode="auto">
            <a:xfrm>
              <a:off x="5292725" y="1706563"/>
              <a:ext cx="438150" cy="373062"/>
              <a:chOff x="3544888" y="2570163"/>
              <a:chExt cx="438150" cy="373062"/>
            </a:xfrm>
          </p:grpSpPr>
          <p:sp>
            <p:nvSpPr>
              <p:cNvPr id="22" name="Freeform 15"/>
              <p:cNvSpPr>
                <a:spLocks noChangeArrowheads="1"/>
              </p:cNvSpPr>
              <p:nvPr/>
            </p:nvSpPr>
            <p:spPr bwMode="auto">
              <a:xfrm>
                <a:off x="3586163" y="2570163"/>
                <a:ext cx="371475" cy="373062"/>
              </a:xfrm>
              <a:custGeom>
                <a:avLst/>
                <a:gdLst>
                  <a:gd name="T0" fmla="*/ 2147483647 w 117"/>
                  <a:gd name="T1" fmla="*/ 2147483647 h 117"/>
                  <a:gd name="T2" fmla="*/ 2147483647 w 117"/>
                  <a:gd name="T3" fmla="*/ 2147483647 h 117"/>
                  <a:gd name="T4" fmla="*/ 2147483647 w 117"/>
                  <a:gd name="T5" fmla="*/ 2147483647 h 117"/>
                  <a:gd name="T6" fmla="*/ 0 w 117"/>
                  <a:gd name="T7" fmla="*/ 2147483647 h 117"/>
                  <a:gd name="T8" fmla="*/ 0 w 117"/>
                  <a:gd name="T9" fmla="*/ 2147483647 h 117"/>
                  <a:gd name="T10" fmla="*/ 2147483647 w 117"/>
                  <a:gd name="T11" fmla="*/ 0 h 117"/>
                  <a:gd name="T12" fmla="*/ 2147483647 w 117"/>
                  <a:gd name="T13" fmla="*/ 0 h 117"/>
                  <a:gd name="T14" fmla="*/ 2147483647 w 117"/>
                  <a:gd name="T15" fmla="*/ 2147483647 h 117"/>
                  <a:gd name="T16" fmla="*/ 2147483647 w 117"/>
                  <a:gd name="T17" fmla="*/ 2147483647 h 1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117">
                    <a:moveTo>
                      <a:pt x="117" y="106"/>
                    </a:moveTo>
                    <a:cubicBezTo>
                      <a:pt x="117" y="112"/>
                      <a:pt x="112" y="117"/>
                      <a:pt x="106" y="117"/>
                    </a:cubicBezTo>
                    <a:cubicBezTo>
                      <a:pt x="11" y="117"/>
                      <a:pt x="11" y="117"/>
                      <a:pt x="11" y="117"/>
                    </a:cubicBezTo>
                    <a:cubicBezTo>
                      <a:pt x="5" y="117"/>
                      <a:pt x="0" y="112"/>
                      <a:pt x="0" y="106"/>
                    </a:cubicBezTo>
                    <a:cubicBezTo>
                      <a:pt x="0" y="11"/>
                      <a:pt x="0" y="11"/>
                      <a:pt x="0" y="11"/>
                    </a:cubicBezTo>
                    <a:cubicBezTo>
                      <a:pt x="0" y="5"/>
                      <a:pt x="5" y="0"/>
                      <a:pt x="11" y="0"/>
                    </a:cubicBezTo>
                    <a:cubicBezTo>
                      <a:pt x="106" y="0"/>
                      <a:pt x="106" y="0"/>
                      <a:pt x="106" y="0"/>
                    </a:cubicBezTo>
                    <a:cubicBezTo>
                      <a:pt x="112" y="0"/>
                      <a:pt x="117" y="5"/>
                      <a:pt x="117" y="11"/>
                    </a:cubicBezTo>
                    <a:lnTo>
                      <a:pt x="117" y="106"/>
                    </a:lnTo>
                    <a:close/>
                  </a:path>
                </a:pathLst>
              </a:custGeom>
              <a:solidFill>
                <a:srgbClr val="EF6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Text Box 21"/>
              <p:cNvSpPr txBox="1">
                <a:spLocks noChangeArrowheads="1"/>
              </p:cNvSpPr>
              <p:nvPr/>
            </p:nvSpPr>
            <p:spPr bwMode="auto">
              <a:xfrm>
                <a:off x="3544888" y="25717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kumimoji="0" lang="en-US" altLang="zh-CN" sz="1800"/>
                  <a:t>03</a:t>
                </a:r>
              </a:p>
            </p:txBody>
          </p:sp>
        </p:grpSp>
        <p:pic>
          <p:nvPicPr>
            <p:cNvPr id="21" name="图片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1706563"/>
              <a:ext cx="944562"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右大括号 17"/>
          <p:cNvSpPr>
            <a:spLocks/>
          </p:cNvSpPr>
          <p:nvPr/>
        </p:nvSpPr>
        <p:spPr bwMode="auto">
          <a:xfrm>
            <a:off x="5882795" y="4178669"/>
            <a:ext cx="142875" cy="144463"/>
          </a:xfrm>
          <a:prstGeom prst="rightBrace">
            <a:avLst>
              <a:gd name="adj1" fmla="val 21177"/>
              <a:gd name="adj2" fmla="val 53213"/>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buFont typeface="Arial" charset="0"/>
              <a:buNone/>
              <a:defRPr/>
            </a:pPr>
            <a:endParaRPr lang="zh-CN" altLang="en-US">
              <a:latin typeface="Arial" charset="0"/>
              <a:ea typeface="宋体" charset="0"/>
              <a:cs typeface="宋体" charset="0"/>
            </a:endParaRPr>
          </a:p>
        </p:txBody>
      </p:sp>
      <p:sp>
        <p:nvSpPr>
          <p:cNvPr id="25" name="右大括号 45"/>
          <p:cNvSpPr>
            <a:spLocks/>
          </p:cNvSpPr>
          <p:nvPr/>
        </p:nvSpPr>
        <p:spPr bwMode="auto">
          <a:xfrm>
            <a:off x="8186257" y="2449882"/>
            <a:ext cx="215900" cy="504825"/>
          </a:xfrm>
          <a:prstGeom prst="rightBrace">
            <a:avLst>
              <a:gd name="adj1" fmla="val 21174"/>
              <a:gd name="adj2" fmla="val 50000"/>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buFont typeface="Arial" charset="0"/>
              <a:buNone/>
              <a:defRPr/>
            </a:pPr>
            <a:endParaRPr lang="zh-CN" altLang="en-US">
              <a:latin typeface="Arial" charset="0"/>
              <a:ea typeface="宋体" charset="0"/>
              <a:cs typeface="宋体" charset="0"/>
            </a:endParaRPr>
          </a:p>
        </p:txBody>
      </p:sp>
      <p:sp>
        <p:nvSpPr>
          <p:cNvPr id="26" name="文本框 47"/>
          <p:cNvSpPr txBox="1">
            <a:spLocks noChangeArrowheads="1"/>
          </p:cNvSpPr>
          <p:nvPr/>
        </p:nvSpPr>
        <p:spPr bwMode="auto">
          <a:xfrm>
            <a:off x="8475182" y="1875207"/>
            <a:ext cx="10795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zh-CN" sz="900"/>
              <a:t>&lt;</a:t>
            </a:r>
            <a:r>
              <a:rPr kumimoji="0" lang="zh-CN" altLang="en-US" sz="900"/>
              <a:t> </a:t>
            </a:r>
            <a:r>
              <a:rPr kumimoji="0" lang="en-US" altLang="zh-CN" sz="900"/>
              <a:t>137468564736</a:t>
            </a:r>
            <a:endParaRPr kumimoji="0" lang="zh-CN" altLang="en-US" sz="900"/>
          </a:p>
        </p:txBody>
      </p:sp>
      <p:sp>
        <p:nvSpPr>
          <p:cNvPr id="27" name="文本框 48"/>
          <p:cNvSpPr txBox="1">
            <a:spLocks noChangeArrowheads="1"/>
          </p:cNvSpPr>
          <p:nvPr/>
        </p:nvSpPr>
        <p:spPr bwMode="auto">
          <a:xfrm>
            <a:off x="8546620" y="2594344"/>
            <a:ext cx="10795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zh-CN" sz="900"/>
              <a:t>&gt;</a:t>
            </a:r>
            <a:r>
              <a:rPr kumimoji="0" lang="zh-CN" altLang="en-US" sz="900"/>
              <a:t> </a:t>
            </a:r>
            <a:r>
              <a:rPr kumimoji="0" lang="en-US" altLang="zh-CN" sz="900"/>
              <a:t>137468564736</a:t>
            </a:r>
            <a:endParaRPr kumimoji="0" lang="zh-CN" altLang="en-US" sz="900"/>
          </a:p>
        </p:txBody>
      </p:sp>
      <p:grpSp>
        <p:nvGrpSpPr>
          <p:cNvPr id="28" name="组 20"/>
          <p:cNvGrpSpPr>
            <a:grpSpLocks/>
          </p:cNvGrpSpPr>
          <p:nvPr/>
        </p:nvGrpSpPr>
        <p:grpSpPr bwMode="auto">
          <a:xfrm>
            <a:off x="8085641" y="2234019"/>
            <a:ext cx="1309928" cy="101600"/>
            <a:chOff x="7308304" y="2138908"/>
            <a:chExt cx="1309805" cy="3884713"/>
          </a:xfrm>
        </p:grpSpPr>
        <p:cxnSp>
          <p:nvCxnSpPr>
            <p:cNvPr id="29" name="直线箭头连接符 16"/>
            <p:cNvCxnSpPr>
              <a:cxnSpLocks noChangeShapeType="1"/>
              <a:stCxn id="9" idx="0"/>
            </p:cNvCxnSpPr>
            <p:nvPr/>
          </p:nvCxnSpPr>
          <p:spPr bwMode="auto">
            <a:xfrm flipH="1">
              <a:off x="8186350" y="6023621"/>
              <a:ext cx="431759" cy="0"/>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0" name="文本框 49"/>
            <p:cNvSpPr txBox="1">
              <a:spLocks noChangeArrowheads="1"/>
            </p:cNvSpPr>
            <p:nvPr/>
          </p:nvSpPr>
          <p:spPr bwMode="auto">
            <a:xfrm>
              <a:off x="7308304" y="2138908"/>
              <a:ext cx="1080120" cy="134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900"/>
                <a:t>对比</a:t>
              </a:r>
            </a:p>
          </p:txBody>
        </p:sp>
      </p:grpSp>
      <p:grpSp>
        <p:nvGrpSpPr>
          <p:cNvPr id="31" name="组 5"/>
          <p:cNvGrpSpPr>
            <a:grpSpLocks/>
          </p:cNvGrpSpPr>
          <p:nvPr/>
        </p:nvGrpSpPr>
        <p:grpSpPr bwMode="auto">
          <a:xfrm>
            <a:off x="4369907" y="3530969"/>
            <a:ext cx="1447800" cy="1196975"/>
            <a:chOff x="2987675" y="3435350"/>
            <a:chExt cx="1447800" cy="1196975"/>
          </a:xfrm>
        </p:grpSpPr>
        <p:grpSp>
          <p:nvGrpSpPr>
            <p:cNvPr id="32" name="组 50"/>
            <p:cNvGrpSpPr>
              <a:grpSpLocks/>
            </p:cNvGrpSpPr>
            <p:nvPr/>
          </p:nvGrpSpPr>
          <p:grpSpPr bwMode="auto">
            <a:xfrm>
              <a:off x="2987675" y="3435350"/>
              <a:ext cx="441325" cy="376238"/>
              <a:chOff x="3202212" y="1850876"/>
              <a:chExt cx="441422" cy="376238"/>
            </a:xfrm>
          </p:grpSpPr>
          <p:sp>
            <p:nvSpPr>
              <p:cNvPr id="35" name="Freeform 13"/>
              <p:cNvSpPr>
                <a:spLocks noChangeArrowheads="1"/>
              </p:cNvSpPr>
              <p:nvPr/>
            </p:nvSpPr>
            <p:spPr bwMode="auto">
              <a:xfrm>
                <a:off x="3236661" y="1850876"/>
                <a:ext cx="371475" cy="376238"/>
              </a:xfrm>
              <a:custGeom>
                <a:avLst/>
                <a:gdLst>
                  <a:gd name="T0" fmla="*/ 2147483647 w 117"/>
                  <a:gd name="T1" fmla="*/ 2147483647 h 118"/>
                  <a:gd name="T2" fmla="*/ 2147483647 w 117"/>
                  <a:gd name="T3" fmla="*/ 2147483647 h 118"/>
                  <a:gd name="T4" fmla="*/ 2147483647 w 117"/>
                  <a:gd name="T5" fmla="*/ 2147483647 h 118"/>
                  <a:gd name="T6" fmla="*/ 0 w 117"/>
                  <a:gd name="T7" fmla="*/ 2147483647 h 118"/>
                  <a:gd name="T8" fmla="*/ 0 w 117"/>
                  <a:gd name="T9" fmla="*/ 2147483647 h 118"/>
                  <a:gd name="T10" fmla="*/ 2147483647 w 117"/>
                  <a:gd name="T11" fmla="*/ 0 h 118"/>
                  <a:gd name="T12" fmla="*/ 2147483647 w 117"/>
                  <a:gd name="T13" fmla="*/ 0 h 118"/>
                  <a:gd name="T14" fmla="*/ 2147483647 w 117"/>
                  <a:gd name="T15" fmla="*/ 2147483647 h 118"/>
                  <a:gd name="T16" fmla="*/ 2147483647 w 117"/>
                  <a:gd name="T17" fmla="*/ 2147483647 h 1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118">
                    <a:moveTo>
                      <a:pt x="117" y="106"/>
                    </a:moveTo>
                    <a:cubicBezTo>
                      <a:pt x="117" y="113"/>
                      <a:pt x="112" y="118"/>
                      <a:pt x="106" y="118"/>
                    </a:cubicBezTo>
                    <a:cubicBezTo>
                      <a:pt x="11" y="118"/>
                      <a:pt x="11" y="118"/>
                      <a:pt x="11" y="118"/>
                    </a:cubicBezTo>
                    <a:cubicBezTo>
                      <a:pt x="5" y="118"/>
                      <a:pt x="0" y="113"/>
                      <a:pt x="0" y="106"/>
                    </a:cubicBezTo>
                    <a:cubicBezTo>
                      <a:pt x="0" y="12"/>
                      <a:pt x="0" y="12"/>
                      <a:pt x="0" y="12"/>
                    </a:cubicBezTo>
                    <a:cubicBezTo>
                      <a:pt x="0" y="5"/>
                      <a:pt x="5" y="0"/>
                      <a:pt x="11" y="0"/>
                    </a:cubicBezTo>
                    <a:cubicBezTo>
                      <a:pt x="106" y="0"/>
                      <a:pt x="106" y="0"/>
                      <a:pt x="106" y="0"/>
                    </a:cubicBezTo>
                    <a:cubicBezTo>
                      <a:pt x="112" y="0"/>
                      <a:pt x="117" y="5"/>
                      <a:pt x="117" y="12"/>
                    </a:cubicBezTo>
                    <a:lnTo>
                      <a:pt x="117" y="10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Text Box 23"/>
              <p:cNvSpPr txBox="1">
                <a:spLocks noChangeArrowheads="1"/>
              </p:cNvSpPr>
              <p:nvPr/>
            </p:nvSpPr>
            <p:spPr bwMode="auto">
              <a:xfrm>
                <a:off x="3202212" y="1850876"/>
                <a:ext cx="441422" cy="369888"/>
              </a:xfrm>
              <a:prstGeom prst="rect">
                <a:avLst/>
              </a:prstGeom>
              <a:ln/>
            </p:spPr>
            <p:style>
              <a:lnRef idx="3">
                <a:schemeClr val="lt1"/>
              </a:lnRef>
              <a:fillRef idx="1">
                <a:schemeClr val="accent5"/>
              </a:fillRef>
              <a:effectRef idx="1">
                <a:schemeClr val="accent5"/>
              </a:effectRef>
              <a:fontRef idx="minor">
                <a:schemeClr val="lt1"/>
              </a:fontRef>
            </p:style>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kumimoji="0" lang="en-US" altLang="zh-CN" sz="1800" dirty="0"/>
                  <a:t>04</a:t>
                </a:r>
              </a:p>
            </p:txBody>
          </p:sp>
        </p:grpSp>
        <p:pic>
          <p:nvPicPr>
            <p:cNvPr id="33" name="图片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3435350"/>
              <a:ext cx="9429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矩形 19"/>
            <p:cNvSpPr>
              <a:spLocks noChangeArrowheads="1"/>
            </p:cNvSpPr>
            <p:nvPr/>
          </p:nvSpPr>
          <p:spPr bwMode="auto">
            <a:xfrm>
              <a:off x="3492500" y="3435350"/>
              <a:ext cx="935038" cy="576263"/>
            </a:xfrm>
            <a:prstGeom prst="rect">
              <a:avLst/>
            </a:prstGeom>
            <a:gradFill rotWithShape="1">
              <a:gsLst>
                <a:gs pos="0">
                  <a:srgbClr val="D1EAEC"/>
                </a:gs>
                <a:gs pos="20000">
                  <a:srgbClr val="D0E8EB"/>
                </a:gs>
                <a:gs pos="100000">
                  <a:srgbClr val="9FB2B3"/>
                </a:gs>
              </a:gsLst>
              <a:lin ang="5400000"/>
            </a:gradFill>
            <a:ln w="9525">
              <a:solidFill>
                <a:srgbClr val="D5E8EA"/>
              </a:solidFill>
              <a:miter lim="800000"/>
              <a:headEnd/>
              <a:tailEnd/>
            </a:ln>
            <a:effectLst>
              <a:outerShdw blurRad="63500" dist="23000" dir="5400000" rotWithShape="0">
                <a:srgbClr val="000000">
                  <a:alpha val="34998"/>
                </a:srgbClr>
              </a:outerShdw>
            </a:effectLst>
          </p:spPr>
          <p:txBody>
            <a:bodyPr anchor="ct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kumimoji="0" lang="zh-CN" altLang="en-US" sz="800"/>
                <a:t>已经排除的数据</a:t>
              </a:r>
            </a:p>
          </p:txBody>
        </p:sp>
      </p:grpSp>
      <p:grpSp>
        <p:nvGrpSpPr>
          <p:cNvPr id="37" name="组 56"/>
          <p:cNvGrpSpPr>
            <a:grpSpLocks/>
          </p:cNvGrpSpPr>
          <p:nvPr/>
        </p:nvGrpSpPr>
        <p:grpSpPr bwMode="auto">
          <a:xfrm>
            <a:off x="5830572" y="4340225"/>
            <a:ext cx="1309928" cy="76937"/>
            <a:chOff x="7308304" y="2138908"/>
            <a:chExt cx="1309805" cy="3962139"/>
          </a:xfrm>
        </p:grpSpPr>
        <p:cxnSp>
          <p:nvCxnSpPr>
            <p:cNvPr id="38" name="直线箭头连接符 57"/>
            <p:cNvCxnSpPr>
              <a:cxnSpLocks noChangeShapeType="1"/>
              <a:stCxn id="9" idx="0"/>
            </p:cNvCxnSpPr>
            <p:nvPr/>
          </p:nvCxnSpPr>
          <p:spPr bwMode="auto">
            <a:xfrm flipH="1">
              <a:off x="8186350" y="6101047"/>
              <a:ext cx="431759" cy="0"/>
            </a:xfrm>
            <a:prstGeom prst="straightConnector1">
              <a:avLst/>
            </a:prstGeom>
            <a:noFill/>
            <a:ln w="25400">
              <a:solidFill>
                <a:schemeClr val="accent1"/>
              </a:solidFill>
              <a:round/>
              <a:headEn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9" name="文本框 58"/>
            <p:cNvSpPr txBox="1">
              <a:spLocks noChangeArrowheads="1"/>
            </p:cNvSpPr>
            <p:nvPr/>
          </p:nvSpPr>
          <p:spPr bwMode="auto">
            <a:xfrm>
              <a:off x="7308304" y="2138908"/>
              <a:ext cx="1080120" cy="136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900"/>
                <a:t>对比</a:t>
              </a:r>
            </a:p>
          </p:txBody>
        </p:sp>
      </p:grpSp>
      <p:sp>
        <p:nvSpPr>
          <p:cNvPr id="40" name="右大括号 59"/>
          <p:cNvSpPr>
            <a:spLocks/>
          </p:cNvSpPr>
          <p:nvPr/>
        </p:nvSpPr>
        <p:spPr bwMode="auto">
          <a:xfrm>
            <a:off x="8186257" y="1875207"/>
            <a:ext cx="215900" cy="350837"/>
          </a:xfrm>
          <a:prstGeom prst="rightBrace">
            <a:avLst>
              <a:gd name="adj1" fmla="val 21178"/>
              <a:gd name="adj2" fmla="val 50000"/>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buFont typeface="Arial" charset="0"/>
              <a:buNone/>
              <a:defRPr/>
            </a:pPr>
            <a:endParaRPr lang="zh-CN" altLang="en-US">
              <a:latin typeface="Arial" charset="0"/>
              <a:ea typeface="宋体" charset="0"/>
              <a:cs typeface="宋体" charset="0"/>
            </a:endParaRPr>
          </a:p>
        </p:txBody>
      </p:sp>
      <p:sp>
        <p:nvSpPr>
          <p:cNvPr id="41" name="文本框 60"/>
          <p:cNvSpPr txBox="1">
            <a:spLocks noChangeArrowheads="1"/>
          </p:cNvSpPr>
          <p:nvPr/>
        </p:nvSpPr>
        <p:spPr bwMode="auto">
          <a:xfrm>
            <a:off x="6025670" y="4129457"/>
            <a:ext cx="10810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zh-CN" sz="900" dirty="0"/>
              <a:t>&lt;</a:t>
            </a:r>
            <a:r>
              <a:rPr kumimoji="0" lang="zh-CN" altLang="en-US" sz="900" dirty="0"/>
              <a:t> </a:t>
            </a:r>
            <a:r>
              <a:rPr kumimoji="0" lang="en-US" altLang="zh-CN" sz="900" dirty="0"/>
              <a:t>137468564736</a:t>
            </a:r>
            <a:endParaRPr kumimoji="0" lang="zh-CN" altLang="en-US" sz="900" dirty="0"/>
          </a:p>
        </p:txBody>
      </p:sp>
      <p:sp>
        <p:nvSpPr>
          <p:cNvPr id="42" name="右大括号 61"/>
          <p:cNvSpPr>
            <a:spLocks/>
          </p:cNvSpPr>
          <p:nvPr/>
        </p:nvSpPr>
        <p:spPr bwMode="auto">
          <a:xfrm>
            <a:off x="5882795" y="4539032"/>
            <a:ext cx="142875" cy="144462"/>
          </a:xfrm>
          <a:prstGeom prst="rightBrace">
            <a:avLst>
              <a:gd name="adj1" fmla="val 21177"/>
              <a:gd name="adj2" fmla="val 53213"/>
            </a:avLst>
          </a:prstGeom>
          <a:noFill/>
          <a:ln w="25400">
            <a:solidFill>
              <a:schemeClr val="accent1"/>
            </a:solidFill>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eaLnBrk="1" hangingPunct="1">
              <a:buFont typeface="Arial" charset="0"/>
              <a:buNone/>
              <a:defRPr/>
            </a:pPr>
            <a:endParaRPr lang="zh-CN" altLang="en-US">
              <a:latin typeface="Arial" charset="0"/>
              <a:ea typeface="宋体" charset="0"/>
              <a:cs typeface="宋体" charset="0"/>
            </a:endParaRPr>
          </a:p>
        </p:txBody>
      </p:sp>
      <p:sp>
        <p:nvSpPr>
          <p:cNvPr id="43" name="文本框 62"/>
          <p:cNvSpPr txBox="1">
            <a:spLocks noChangeArrowheads="1"/>
          </p:cNvSpPr>
          <p:nvPr/>
        </p:nvSpPr>
        <p:spPr bwMode="auto">
          <a:xfrm>
            <a:off x="6070120" y="4497757"/>
            <a:ext cx="10810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zh-CN" sz="900"/>
              <a:t>&gt;</a:t>
            </a:r>
            <a:r>
              <a:rPr kumimoji="0" lang="zh-CN" altLang="en-US" sz="900"/>
              <a:t> </a:t>
            </a:r>
            <a:r>
              <a:rPr kumimoji="0" lang="en-US" altLang="zh-CN" sz="900"/>
              <a:t>137468564736</a:t>
            </a:r>
            <a:endParaRPr kumimoji="0" lang="zh-CN" altLang="en-US" sz="900"/>
          </a:p>
        </p:txBody>
      </p:sp>
      <p:sp>
        <p:nvSpPr>
          <p:cNvPr id="44" name="文本框 21"/>
          <p:cNvSpPr txBox="1">
            <a:spLocks noChangeArrowheads="1"/>
          </p:cNvSpPr>
          <p:nvPr/>
        </p:nvSpPr>
        <p:spPr bwMode="auto">
          <a:xfrm>
            <a:off x="8740605" y="4367147"/>
            <a:ext cx="25193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400" b="1" dirty="0"/>
              <a:t>思考一下，如果不是十条数据，如果是</a:t>
            </a:r>
            <a:r>
              <a:rPr kumimoji="0" lang="en-US" altLang="zh-CN" sz="1400" b="1" dirty="0"/>
              <a:t>10</a:t>
            </a:r>
            <a:r>
              <a:rPr kumimoji="0" lang="zh-CN" altLang="en-US" sz="1400" b="1" dirty="0"/>
              <a:t>0</a:t>
            </a:r>
            <a:r>
              <a:rPr kumimoji="0" lang="en-US" altLang="zh-CN" sz="1400" b="1" dirty="0"/>
              <a:t>0</a:t>
            </a:r>
            <a:r>
              <a:rPr kumimoji="0" lang="zh-CN" altLang="en-US" sz="1400" b="1" dirty="0"/>
              <a:t>条数据，我们需要多少次查找？？？</a:t>
            </a:r>
          </a:p>
        </p:txBody>
      </p:sp>
    </p:spTree>
    <p:extLst>
      <p:ext uri="{BB962C8B-B14F-4D97-AF65-F5344CB8AC3E}">
        <p14:creationId xmlns:p14="http://schemas.microsoft.com/office/powerpoint/2010/main" val="12480356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p:tgtEl>
                                          <p:spTgt spid="8"/>
                                        </p:tgtEl>
                                        <p:attrNameLst>
                                          <p:attrName>ppt_y</p:attrName>
                                        </p:attrNameLst>
                                      </p:cBhvr>
                                      <p:tavLst>
                                        <p:tav tm="0">
                                          <p:val>
                                            <p:strVal val="#ppt_y+#ppt_h*1.125000"/>
                                          </p:val>
                                        </p:tav>
                                        <p:tav tm="100000">
                                          <p:val>
                                            <p:strVal val="#ppt_y"/>
                                          </p:val>
                                        </p:tav>
                                      </p:tavLst>
                                    </p:anim>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ppt_y</p:attrName>
                                        </p:attrNameLst>
                                      </p:cBhvr>
                                      <p:tavLst>
                                        <p:tav tm="0">
                                          <p:val>
                                            <p:strVal val="#ppt_y+#ppt_h*1.125000"/>
                                          </p:val>
                                        </p:tav>
                                        <p:tav tm="100000">
                                          <p:val>
                                            <p:strVal val="#ppt_y"/>
                                          </p:val>
                                        </p:tav>
                                      </p:tavLst>
                                    </p:anim>
                                    <p:animEffect transition="in" filter="wipe(up)">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p:tgtEl>
                                          <p:spTgt spid="10"/>
                                        </p:tgtEl>
                                        <p:attrNameLst>
                                          <p:attrName>ppt_y</p:attrName>
                                        </p:attrNameLst>
                                      </p:cBhvr>
                                      <p:tavLst>
                                        <p:tav tm="0">
                                          <p:val>
                                            <p:strVal val="#ppt_y+#ppt_h*1.125000"/>
                                          </p:val>
                                        </p:tav>
                                        <p:tav tm="100000">
                                          <p:val>
                                            <p:strVal val="#ppt_y"/>
                                          </p:val>
                                        </p:tav>
                                      </p:tavLst>
                                    </p:anim>
                                    <p:animEffect transition="in" filter="wipe(up)">
                                      <p:cBhvr>
                                        <p:cTn id="32" dur="500"/>
                                        <p:tgtEl>
                                          <p:spTgt spid="10"/>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p:tgtEl>
                                          <p:spTgt spid="11"/>
                                        </p:tgtEl>
                                        <p:attrNameLst>
                                          <p:attrName>ppt_y</p:attrName>
                                        </p:attrNameLst>
                                      </p:cBhvr>
                                      <p:tavLst>
                                        <p:tav tm="0">
                                          <p:val>
                                            <p:strVal val="#ppt_y+#ppt_h*1.125000"/>
                                          </p:val>
                                        </p:tav>
                                        <p:tav tm="100000">
                                          <p:val>
                                            <p:strVal val="#ppt_y"/>
                                          </p:val>
                                        </p:tav>
                                      </p:tavLst>
                                    </p:anim>
                                    <p:animEffect transition="in" filter="wipe(up)">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p:tgtEl>
                                          <p:spTgt spid="12"/>
                                        </p:tgtEl>
                                        <p:attrNameLst>
                                          <p:attrName>ppt_y</p:attrName>
                                        </p:attrNameLst>
                                      </p:cBhvr>
                                      <p:tavLst>
                                        <p:tav tm="0">
                                          <p:val>
                                            <p:strVal val="#ppt_y+#ppt_h*1.125000"/>
                                          </p:val>
                                        </p:tav>
                                        <p:tav tm="100000">
                                          <p:val>
                                            <p:strVal val="#ppt_y"/>
                                          </p:val>
                                        </p:tav>
                                      </p:tavLst>
                                    </p:anim>
                                    <p:animEffect transition="in" filter="wipe(up)">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p:tgtEl>
                                          <p:spTgt spid="19"/>
                                        </p:tgtEl>
                                        <p:attrNameLst>
                                          <p:attrName>ppt_y</p:attrName>
                                        </p:attrNameLst>
                                      </p:cBhvr>
                                      <p:tavLst>
                                        <p:tav tm="0">
                                          <p:val>
                                            <p:strVal val="#ppt_y+#ppt_h*1.125000"/>
                                          </p:val>
                                        </p:tav>
                                        <p:tav tm="100000">
                                          <p:val>
                                            <p:strVal val="#ppt_y"/>
                                          </p:val>
                                        </p:tav>
                                      </p:tavLst>
                                    </p:anim>
                                    <p:animEffect transition="in" filter="wipe(up)">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2"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p:tgtEl>
                                          <p:spTgt spid="28"/>
                                        </p:tgtEl>
                                        <p:attrNameLst>
                                          <p:attrName>ppt_x</p:attrName>
                                        </p:attrNameLst>
                                      </p:cBhvr>
                                      <p:tavLst>
                                        <p:tav tm="0">
                                          <p:val>
                                            <p:strVal val="#ppt_x+#ppt_w*1.125000"/>
                                          </p:val>
                                        </p:tav>
                                        <p:tav tm="100000">
                                          <p:val>
                                            <p:strVal val="#ppt_x"/>
                                          </p:val>
                                        </p:tav>
                                      </p:tavLst>
                                    </p:anim>
                                    <p:animEffect transition="in" filter="wipe(left)">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2"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p:tgtEl>
                                          <p:spTgt spid="40"/>
                                        </p:tgtEl>
                                        <p:attrNameLst>
                                          <p:attrName>ppt_x</p:attrName>
                                        </p:attrNameLst>
                                      </p:cBhvr>
                                      <p:tavLst>
                                        <p:tav tm="0">
                                          <p:val>
                                            <p:strVal val="#ppt_x+#ppt_w*1.125000"/>
                                          </p:val>
                                        </p:tav>
                                        <p:tav tm="100000">
                                          <p:val>
                                            <p:strVal val="#ppt_x"/>
                                          </p:val>
                                        </p:tav>
                                      </p:tavLst>
                                    </p:anim>
                                    <p:animEffect transition="in" filter="wipe(left)">
                                      <p:cBhvr>
                                        <p:cTn id="60" dur="500"/>
                                        <p:tgtEl>
                                          <p:spTgt spid="40"/>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p:tgtEl>
                                          <p:spTgt spid="26"/>
                                        </p:tgtEl>
                                        <p:attrNameLst>
                                          <p:attrName>ppt_y</p:attrName>
                                        </p:attrNameLst>
                                      </p:cBhvr>
                                      <p:tavLst>
                                        <p:tav tm="0">
                                          <p:val>
                                            <p:strVal val="#ppt_y+#ppt_h*1.125000"/>
                                          </p:val>
                                        </p:tav>
                                        <p:tav tm="100000">
                                          <p:val>
                                            <p:strVal val="#ppt_y"/>
                                          </p:val>
                                        </p:tav>
                                      </p:tavLst>
                                    </p:anim>
                                    <p:animEffect transition="in" filter="wipe(up)">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2"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additive="base">
                                        <p:cTn id="71" dur="500"/>
                                        <p:tgtEl>
                                          <p:spTgt spid="25"/>
                                        </p:tgtEl>
                                        <p:attrNameLst>
                                          <p:attrName>ppt_x</p:attrName>
                                        </p:attrNameLst>
                                      </p:cBhvr>
                                      <p:tavLst>
                                        <p:tav tm="0">
                                          <p:val>
                                            <p:strVal val="#ppt_x+#ppt_w*1.125000"/>
                                          </p:val>
                                        </p:tav>
                                        <p:tav tm="100000">
                                          <p:val>
                                            <p:strVal val="#ppt_x"/>
                                          </p:val>
                                        </p:tav>
                                      </p:tavLst>
                                    </p:anim>
                                    <p:animEffect transition="in" filter="wipe(left)">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p:tgtEl>
                                          <p:spTgt spid="27"/>
                                        </p:tgtEl>
                                        <p:attrNameLst>
                                          <p:attrName>ppt_y</p:attrName>
                                        </p:attrNameLst>
                                      </p:cBhvr>
                                      <p:tavLst>
                                        <p:tav tm="0">
                                          <p:val>
                                            <p:strVal val="#ppt_y+#ppt_h*1.125000"/>
                                          </p:val>
                                        </p:tav>
                                        <p:tav tm="100000">
                                          <p:val>
                                            <p:strVal val="#ppt_y"/>
                                          </p:val>
                                        </p:tav>
                                      </p:tavLst>
                                    </p:anim>
                                    <p:animEffect transition="in" filter="wipe(up)">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p:tgtEl>
                                          <p:spTgt spid="18"/>
                                        </p:tgtEl>
                                        <p:attrNameLst>
                                          <p:attrName>ppt_y</p:attrName>
                                        </p:attrNameLst>
                                      </p:cBhvr>
                                      <p:tavLst>
                                        <p:tav tm="0">
                                          <p:val>
                                            <p:strVal val="#ppt_y+#ppt_h*1.125000"/>
                                          </p:val>
                                        </p:tav>
                                        <p:tav tm="100000">
                                          <p:val>
                                            <p:strVal val="#ppt_y"/>
                                          </p:val>
                                        </p:tav>
                                      </p:tavLst>
                                    </p:anim>
                                    <p:animEffect transition="in" filter="wipe(up)">
                                      <p:cBhvr>
                                        <p:cTn id="84" dur="500"/>
                                        <p:tgtEl>
                                          <p:spTgt spid="18"/>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4" fill="hold" nodeType="clickEffect">
                                  <p:stCondLst>
                                    <p:cond delay="0"/>
                                  </p:stCondLst>
                                  <p:childTnLst>
                                    <p:set>
                                      <p:cBhvr>
                                        <p:cTn id="88" dur="1" fill="hold">
                                          <p:stCondLst>
                                            <p:cond delay="0"/>
                                          </p:stCondLst>
                                        </p:cTn>
                                        <p:tgtEl>
                                          <p:spTgt spid="31"/>
                                        </p:tgtEl>
                                        <p:attrNameLst>
                                          <p:attrName>style.visibility</p:attrName>
                                        </p:attrNameLst>
                                      </p:cBhvr>
                                      <p:to>
                                        <p:strVal val="visible"/>
                                      </p:to>
                                    </p:set>
                                    <p:anim calcmode="lin" valueType="num">
                                      <p:cBhvr additive="base">
                                        <p:cTn id="89" dur="500"/>
                                        <p:tgtEl>
                                          <p:spTgt spid="31"/>
                                        </p:tgtEl>
                                        <p:attrNameLst>
                                          <p:attrName>ppt_y</p:attrName>
                                        </p:attrNameLst>
                                      </p:cBhvr>
                                      <p:tavLst>
                                        <p:tav tm="0">
                                          <p:val>
                                            <p:strVal val="#ppt_y+#ppt_h*1.125000"/>
                                          </p:val>
                                        </p:tav>
                                        <p:tav tm="100000">
                                          <p:val>
                                            <p:strVal val="#ppt_y"/>
                                          </p:val>
                                        </p:tav>
                                      </p:tavLst>
                                    </p:anim>
                                    <p:animEffect transition="in" filter="wipe(up)">
                                      <p:cBhvr>
                                        <p:cTn id="90" dur="500"/>
                                        <p:tgtEl>
                                          <p:spTgt spid="31"/>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2" fill="hold" nodeType="click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p:tgtEl>
                                          <p:spTgt spid="37"/>
                                        </p:tgtEl>
                                        <p:attrNameLst>
                                          <p:attrName>ppt_x</p:attrName>
                                        </p:attrNameLst>
                                      </p:cBhvr>
                                      <p:tavLst>
                                        <p:tav tm="0">
                                          <p:val>
                                            <p:strVal val="#ppt_x+#ppt_w*1.125000"/>
                                          </p:val>
                                        </p:tav>
                                        <p:tav tm="100000">
                                          <p:val>
                                            <p:strVal val="#ppt_x"/>
                                          </p:val>
                                        </p:tav>
                                      </p:tavLst>
                                    </p:anim>
                                    <p:animEffect transition="in" filter="wipe(left)">
                                      <p:cBhvr>
                                        <p:cTn id="96" dur="500"/>
                                        <p:tgtEl>
                                          <p:spTgt spid="37"/>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2" fill="hold" grpId="0" nodeType="clickEffect">
                                  <p:stCondLst>
                                    <p:cond delay="0"/>
                                  </p:stCondLst>
                                  <p:childTnLst>
                                    <p:set>
                                      <p:cBhvr>
                                        <p:cTn id="100" dur="1" fill="hold">
                                          <p:stCondLst>
                                            <p:cond delay="0"/>
                                          </p:stCondLst>
                                        </p:cTn>
                                        <p:tgtEl>
                                          <p:spTgt spid="24"/>
                                        </p:tgtEl>
                                        <p:attrNameLst>
                                          <p:attrName>style.visibility</p:attrName>
                                        </p:attrNameLst>
                                      </p:cBhvr>
                                      <p:to>
                                        <p:strVal val="visible"/>
                                      </p:to>
                                    </p:set>
                                    <p:anim calcmode="lin" valueType="num">
                                      <p:cBhvr additive="base">
                                        <p:cTn id="101" dur="500"/>
                                        <p:tgtEl>
                                          <p:spTgt spid="24"/>
                                        </p:tgtEl>
                                        <p:attrNameLst>
                                          <p:attrName>ppt_x</p:attrName>
                                        </p:attrNameLst>
                                      </p:cBhvr>
                                      <p:tavLst>
                                        <p:tav tm="0">
                                          <p:val>
                                            <p:strVal val="#ppt_x+#ppt_w*1.125000"/>
                                          </p:val>
                                        </p:tav>
                                        <p:tav tm="100000">
                                          <p:val>
                                            <p:strVal val="#ppt_x"/>
                                          </p:val>
                                        </p:tav>
                                      </p:tavLst>
                                    </p:anim>
                                    <p:animEffect transition="in" filter="wipe(left)">
                                      <p:cBhvr>
                                        <p:cTn id="102" dur="500"/>
                                        <p:tgtEl>
                                          <p:spTgt spid="24"/>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41"/>
                                        </p:tgtEl>
                                        <p:attrNameLst>
                                          <p:attrName>style.visibility</p:attrName>
                                        </p:attrNameLst>
                                      </p:cBhvr>
                                      <p:to>
                                        <p:strVal val="visible"/>
                                      </p:to>
                                    </p:set>
                                    <p:anim calcmode="lin" valueType="num">
                                      <p:cBhvr additive="base">
                                        <p:cTn id="107" dur="500"/>
                                        <p:tgtEl>
                                          <p:spTgt spid="41"/>
                                        </p:tgtEl>
                                        <p:attrNameLst>
                                          <p:attrName>ppt_y</p:attrName>
                                        </p:attrNameLst>
                                      </p:cBhvr>
                                      <p:tavLst>
                                        <p:tav tm="0">
                                          <p:val>
                                            <p:strVal val="#ppt_y+#ppt_h*1.125000"/>
                                          </p:val>
                                        </p:tav>
                                        <p:tav tm="100000">
                                          <p:val>
                                            <p:strVal val="#ppt_y"/>
                                          </p:val>
                                        </p:tav>
                                      </p:tavLst>
                                    </p:anim>
                                    <p:animEffect transition="in" filter="wipe(up)">
                                      <p:cBhvr>
                                        <p:cTn id="108" dur="500"/>
                                        <p:tgtEl>
                                          <p:spTgt spid="41"/>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2" fill="hold" grpId="0" nodeType="clickEffect">
                                  <p:stCondLst>
                                    <p:cond delay="0"/>
                                  </p:stCondLst>
                                  <p:childTnLst>
                                    <p:set>
                                      <p:cBhvr>
                                        <p:cTn id="112" dur="1" fill="hold">
                                          <p:stCondLst>
                                            <p:cond delay="0"/>
                                          </p:stCondLst>
                                        </p:cTn>
                                        <p:tgtEl>
                                          <p:spTgt spid="42"/>
                                        </p:tgtEl>
                                        <p:attrNameLst>
                                          <p:attrName>style.visibility</p:attrName>
                                        </p:attrNameLst>
                                      </p:cBhvr>
                                      <p:to>
                                        <p:strVal val="visible"/>
                                      </p:to>
                                    </p:set>
                                    <p:anim calcmode="lin" valueType="num">
                                      <p:cBhvr additive="base">
                                        <p:cTn id="113" dur="500"/>
                                        <p:tgtEl>
                                          <p:spTgt spid="42"/>
                                        </p:tgtEl>
                                        <p:attrNameLst>
                                          <p:attrName>ppt_x</p:attrName>
                                        </p:attrNameLst>
                                      </p:cBhvr>
                                      <p:tavLst>
                                        <p:tav tm="0">
                                          <p:val>
                                            <p:strVal val="#ppt_x+#ppt_w*1.125000"/>
                                          </p:val>
                                        </p:tav>
                                        <p:tav tm="100000">
                                          <p:val>
                                            <p:strVal val="#ppt_x"/>
                                          </p:val>
                                        </p:tav>
                                      </p:tavLst>
                                    </p:anim>
                                    <p:animEffect transition="in" filter="wipe(left)">
                                      <p:cBhvr>
                                        <p:cTn id="114" dur="500"/>
                                        <p:tgtEl>
                                          <p:spTgt spid="42"/>
                                        </p:tgtEl>
                                      </p:cBhvr>
                                    </p:animEffect>
                                  </p:childTnLst>
                                </p:cTn>
                              </p:par>
                            </p:childTnLst>
                          </p:cTn>
                        </p:par>
                      </p:childTnLst>
                    </p:cTn>
                  </p:par>
                  <p:par>
                    <p:cTn id="115" fill="hold">
                      <p:stCondLst>
                        <p:cond delay="indefinite"/>
                      </p:stCondLst>
                      <p:childTnLst>
                        <p:par>
                          <p:cTn id="116" fill="hold">
                            <p:stCondLst>
                              <p:cond delay="0"/>
                            </p:stCondLst>
                            <p:childTnLst>
                              <p:par>
                                <p:cTn id="117" presetID="12" presetClass="entr" presetSubtype="4" fill="hold" grpId="0" nodeType="click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p:tgtEl>
                                          <p:spTgt spid="43"/>
                                        </p:tgtEl>
                                        <p:attrNameLst>
                                          <p:attrName>ppt_y</p:attrName>
                                        </p:attrNameLst>
                                      </p:cBhvr>
                                      <p:tavLst>
                                        <p:tav tm="0">
                                          <p:val>
                                            <p:strVal val="#ppt_y+#ppt_h*1.125000"/>
                                          </p:val>
                                        </p:tav>
                                        <p:tav tm="100000">
                                          <p:val>
                                            <p:strVal val="#ppt_y"/>
                                          </p:val>
                                        </p:tav>
                                      </p:tavLst>
                                    </p:anim>
                                    <p:animEffect transition="in" filter="wipe(up)">
                                      <p:cBhvr>
                                        <p:cTn id="120" dur="500"/>
                                        <p:tgtEl>
                                          <p:spTgt spid="43"/>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44"/>
                                        </p:tgtEl>
                                        <p:attrNameLst>
                                          <p:attrName>style.visibility</p:attrName>
                                        </p:attrNameLst>
                                      </p:cBhvr>
                                      <p:to>
                                        <p:strVal val="visible"/>
                                      </p:to>
                                    </p:set>
                                    <p:anim calcmode="lin" valueType="num">
                                      <p:cBhvr additive="base">
                                        <p:cTn id="125" dur="500" fill="hold"/>
                                        <p:tgtEl>
                                          <p:spTgt spid="44"/>
                                        </p:tgtEl>
                                        <p:attrNameLst>
                                          <p:attrName>ppt_x</p:attrName>
                                        </p:attrNameLst>
                                      </p:cBhvr>
                                      <p:tavLst>
                                        <p:tav tm="0">
                                          <p:val>
                                            <p:strVal val="#ppt_x"/>
                                          </p:val>
                                        </p:tav>
                                        <p:tav tm="100000">
                                          <p:val>
                                            <p:strVal val="#ppt_x"/>
                                          </p:val>
                                        </p:tav>
                                      </p:tavLst>
                                    </p:anim>
                                    <p:anim calcmode="lin" valueType="num">
                                      <p:cBhvr additive="base">
                                        <p:cTn id="12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9" grpId="0"/>
      <p:bldP spid="11" grpId="0"/>
      <p:bldP spid="18" grpId="0"/>
      <p:bldP spid="24" grpId="0" animBg="1"/>
      <p:bldP spid="25" grpId="0" animBg="1"/>
      <p:bldP spid="26" grpId="0"/>
      <p:bldP spid="27" grpId="0"/>
      <p:bldP spid="40" grpId="0" animBg="1"/>
      <p:bldP spid="41" grpId="0"/>
      <p:bldP spid="42" grpId="0" animBg="1"/>
      <p:bldP spid="43"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重点介绍</a:t>
            </a:r>
            <a:r>
              <a:rPr lang="en-US" altLang="zh-CN"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算法</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
        <p:nvSpPr>
          <p:cNvPr id="5" name="Rectangle 9"/>
          <p:cNvSpPr>
            <a:spLocks noChangeArrowheads="1"/>
          </p:cNvSpPr>
          <p:nvPr/>
        </p:nvSpPr>
        <p:spPr bwMode="auto">
          <a:xfrm>
            <a:off x="476250" y="2444750"/>
            <a:ext cx="8928100" cy="176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lvl="3" eaLnBrk="1" hangingPunct="1">
              <a:lnSpc>
                <a:spcPct val="120000"/>
              </a:lnSpc>
              <a:buFont typeface="Arial" panose="020B0604020202020204" pitchFamily="34" charset="0"/>
              <a:buNone/>
            </a:pPr>
            <a:r>
              <a:rPr kumimoji="0" lang="zh-CN" altLang="en-US" sz="1600" dirty="0"/>
              <a:t>有穷性：算法必须保证在执行有限步骤后结束。</a:t>
            </a:r>
          </a:p>
          <a:p>
            <a:pPr lvl="3" eaLnBrk="1" hangingPunct="1">
              <a:lnSpc>
                <a:spcPct val="120000"/>
              </a:lnSpc>
              <a:buFont typeface="Arial" panose="020B0604020202020204" pitchFamily="34" charset="0"/>
              <a:buNone/>
            </a:pPr>
            <a:r>
              <a:rPr kumimoji="0" lang="zh-CN" altLang="en-US" sz="1600" dirty="0"/>
              <a:t>可行性：算法是确切可行的，即使在数学中，该算法可行，但若在实际应用中，程序不可以被执行，那么 ，该算法也是不具有可行性的。</a:t>
            </a:r>
          </a:p>
          <a:p>
            <a:pPr lvl="3" eaLnBrk="1" hangingPunct="1">
              <a:lnSpc>
                <a:spcPct val="120000"/>
              </a:lnSpc>
              <a:buFont typeface="Arial" panose="020B0604020202020204" pitchFamily="34" charset="0"/>
              <a:buNone/>
            </a:pPr>
            <a:r>
              <a:rPr kumimoji="0" lang="zh-CN" altLang="en-US" sz="1600" dirty="0"/>
              <a:t>确切性：算法的每一个步骤必须具有明确的意义。</a:t>
            </a:r>
          </a:p>
          <a:p>
            <a:pPr lvl="3" eaLnBrk="1" hangingPunct="1">
              <a:lnSpc>
                <a:spcPct val="120000"/>
              </a:lnSpc>
              <a:buFont typeface="Arial" panose="020B0604020202020204" pitchFamily="34" charset="0"/>
              <a:buNone/>
            </a:pPr>
            <a:r>
              <a:rPr kumimoji="0" lang="zh-CN" altLang="en-US" sz="1600" dirty="0"/>
              <a:t>输入：一个算法必须要有</a:t>
            </a:r>
            <a:r>
              <a:rPr kumimoji="0" lang="en-US" altLang="zh-CN" sz="1600" dirty="0"/>
              <a:t>0</a:t>
            </a:r>
            <a:r>
              <a:rPr kumimoji="0" lang="zh-CN" altLang="en-US" sz="1600" dirty="0"/>
              <a:t>个或多个输入。</a:t>
            </a:r>
            <a:endParaRPr kumimoji="0" lang="en-US" altLang="zh-CN" sz="1600" dirty="0"/>
          </a:p>
          <a:p>
            <a:pPr lvl="3" eaLnBrk="1" hangingPunct="1">
              <a:lnSpc>
                <a:spcPct val="120000"/>
              </a:lnSpc>
              <a:buFont typeface="Arial" panose="020B0604020202020204" pitchFamily="34" charset="0"/>
              <a:buNone/>
            </a:pPr>
            <a:r>
              <a:rPr kumimoji="0" lang="zh-CN" altLang="en-US" sz="1600" dirty="0"/>
              <a:t>输出：一个算法必须要有</a:t>
            </a:r>
            <a:r>
              <a:rPr kumimoji="0" lang="en-US" altLang="zh-CN" sz="1600" dirty="0"/>
              <a:t>1</a:t>
            </a:r>
            <a:r>
              <a:rPr kumimoji="0" lang="zh-CN" altLang="en-US" sz="1600" dirty="0"/>
              <a:t>个或多个</a:t>
            </a:r>
            <a:r>
              <a:rPr kumimoji="0" lang="zh-CN" altLang="en-US" sz="1600"/>
              <a:t>输出</a:t>
            </a:r>
            <a:r>
              <a:rPr kumimoji="0" lang="zh-CN" altLang="en-US" sz="1600" smtClean="0"/>
              <a:t>。</a:t>
            </a:r>
            <a:endParaRPr kumimoji="0" lang="en-US" altLang="zh-CN" sz="1600" smtClean="0"/>
          </a:p>
        </p:txBody>
      </p:sp>
      <p:sp>
        <p:nvSpPr>
          <p:cNvPr id="6" name="文本框 1"/>
          <p:cNvSpPr txBox="1">
            <a:spLocks noChangeArrowheads="1"/>
          </p:cNvSpPr>
          <p:nvPr/>
        </p:nvSpPr>
        <p:spPr bwMode="auto">
          <a:xfrm>
            <a:off x="800100" y="1943100"/>
            <a:ext cx="3836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kumimoji="0" lang="zh-CN" altLang="en-US" sz="1600" dirty="0">
                <a:solidFill>
                  <a:srgbClr val="FF0000"/>
                </a:solidFill>
              </a:rPr>
              <a:t>算法的特点</a:t>
            </a:r>
          </a:p>
        </p:txBody>
      </p:sp>
    </p:spTree>
    <p:extLst>
      <p:ext uri="{BB962C8B-B14F-4D97-AF65-F5344CB8AC3E}">
        <p14:creationId xmlns:p14="http://schemas.microsoft.com/office/powerpoint/2010/main" val="217914568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b="1" dirty="0">
                <a:solidFill>
                  <a:srgbClr val="EF6541"/>
                </a:solidFill>
              </a:rPr>
              <a:t>什么是</a:t>
            </a:r>
            <a:r>
              <a:rPr lang="en-US" altLang="zh-CN" b="1" dirty="0">
                <a:solidFill>
                  <a:srgbClr val="EF6541"/>
                </a:solidFill>
              </a:rPr>
              <a:t>C</a:t>
            </a:r>
            <a:r>
              <a:rPr lang="en-US" altLang="zh-CN" b="1" dirty="0" smtClean="0">
                <a:solidFill>
                  <a:srgbClr val="EF6541"/>
                </a:solidFill>
              </a:rPr>
              <a:t>++</a:t>
            </a:r>
            <a:endParaRPr lang="zh-CN" altLang="en-US" dirty="0"/>
          </a:p>
        </p:txBody>
      </p:sp>
      <p:sp>
        <p:nvSpPr>
          <p:cNvPr id="6" name="副标题 5"/>
          <p:cNvSpPr>
            <a:spLocks noGrp="1"/>
          </p:cNvSpPr>
          <p:nvPr>
            <p:ph type="subTitle" idx="1"/>
          </p:nvPr>
        </p:nvSpPr>
        <p:spPr/>
        <p:txBody>
          <a:bodyPr/>
          <a:lstStyle/>
          <a:p>
            <a:r>
              <a:rPr lang="en-US" altLang="zh-CN" dirty="0" smtClean="0"/>
              <a:t>C</a:t>
            </a:r>
            <a:r>
              <a:rPr lang="en-US" altLang="zh-CN" dirty="0"/>
              <a:t>++ </a:t>
            </a:r>
            <a:r>
              <a:rPr lang="zh-CN" altLang="en-US" dirty="0"/>
              <a:t>是一种人和计算机之间通信的语言</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spTree>
    <p:extLst>
      <p:ext uri="{BB962C8B-B14F-4D97-AF65-F5344CB8AC3E}">
        <p14:creationId xmlns:p14="http://schemas.microsoft.com/office/powerpoint/2010/main" val="140190700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什么是计算机语言</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58078"/>
          <a:stretch/>
        </p:blipFill>
        <p:spPr>
          <a:xfrm>
            <a:off x="1476668" y="1330021"/>
            <a:ext cx="2509545" cy="3133291"/>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51160" r="1"/>
          <a:stretch/>
        </p:blipFill>
        <p:spPr>
          <a:xfrm>
            <a:off x="6943725" y="1611921"/>
            <a:ext cx="3105150" cy="3290824"/>
          </a:xfrm>
          <a:prstGeom prst="rect">
            <a:avLst/>
          </a:prstGeom>
        </p:spPr>
      </p:pic>
      <p:sp>
        <p:nvSpPr>
          <p:cNvPr id="7" name="云形标注 6"/>
          <p:cNvSpPr/>
          <p:nvPr/>
        </p:nvSpPr>
        <p:spPr>
          <a:xfrm>
            <a:off x="3595686" y="1494142"/>
            <a:ext cx="1790701" cy="477533"/>
          </a:xfrm>
          <a:prstGeom prst="cloudCallout">
            <a:avLst>
              <a:gd name="adj1" fmla="val -70972"/>
              <a:gd name="adj2" fmla="val 1428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你好吗</a:t>
            </a:r>
            <a:r>
              <a:rPr lang="zh-CN" altLang="en-US" sz="1400" dirty="0" smtClean="0"/>
              <a:t>？</a:t>
            </a:r>
            <a:endParaRPr lang="zh-CN" altLang="en-US" sz="1400" dirty="0"/>
          </a:p>
        </p:txBody>
      </p:sp>
      <p:sp>
        <p:nvSpPr>
          <p:cNvPr id="8" name="云形标注 7"/>
          <p:cNvSpPr/>
          <p:nvPr/>
        </p:nvSpPr>
        <p:spPr>
          <a:xfrm>
            <a:off x="5600700" y="2004879"/>
            <a:ext cx="1343025" cy="714747"/>
          </a:xfrm>
          <a:prstGeom prst="cloudCallout">
            <a:avLst>
              <a:gd name="adj1" fmla="val 67211"/>
              <a:gd name="adj2" fmla="val 505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a:t>
            </a:r>
            <a:endParaRPr lang="zh-CN" altLang="en-US" sz="1400" dirty="0"/>
          </a:p>
        </p:txBody>
      </p:sp>
      <p:sp>
        <p:nvSpPr>
          <p:cNvPr id="10" name="乘号 9"/>
          <p:cNvSpPr/>
          <p:nvPr/>
        </p:nvSpPr>
        <p:spPr>
          <a:xfrm>
            <a:off x="4491036" y="2319762"/>
            <a:ext cx="1381125" cy="151447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27262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什么是计算机语言</a:t>
            </a:r>
            <a:endParaRPr lang="zh-CN" altLang="en-US" dirty="0"/>
          </a:p>
        </p:txBody>
      </p:sp>
      <p:sp>
        <p:nvSpPr>
          <p:cNvPr id="4" name="页脚占位符 3"/>
          <p:cNvSpPr>
            <a:spLocks noGrp="1"/>
          </p:cNvSpPr>
          <p:nvPr>
            <p:ph type="ftr" sz="quarter" idx="11"/>
          </p:nvPr>
        </p:nvSpPr>
        <p:spPr/>
        <p:txBody>
          <a:bodyPr/>
          <a:lstStyle/>
          <a:p>
            <a:r>
              <a:rPr lang="zh-CN" altLang="en-US" smtClean="0"/>
              <a:t>跃龙科技</a:t>
            </a:r>
            <a:endParaRPr lang="zh-CN" altLang="en-US" dirty="0" smtClean="0"/>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r="58078"/>
          <a:stretch/>
        </p:blipFill>
        <p:spPr>
          <a:xfrm>
            <a:off x="1476668" y="1330021"/>
            <a:ext cx="2509545" cy="3133291"/>
          </a:xfrm>
          <a:prstGeom prst="rect">
            <a:avLst/>
          </a:prstGeom>
        </p:spPr>
      </p:pic>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51160" r="1"/>
          <a:stretch/>
        </p:blipFill>
        <p:spPr>
          <a:xfrm>
            <a:off x="6943725" y="1611921"/>
            <a:ext cx="3105150" cy="3290824"/>
          </a:xfrm>
          <a:prstGeom prst="rect">
            <a:avLst/>
          </a:prstGeom>
        </p:spPr>
      </p:pic>
      <p:sp>
        <p:nvSpPr>
          <p:cNvPr id="7" name="云形标注 6"/>
          <p:cNvSpPr/>
          <p:nvPr/>
        </p:nvSpPr>
        <p:spPr>
          <a:xfrm>
            <a:off x="3595686" y="1494142"/>
            <a:ext cx="1790701" cy="477533"/>
          </a:xfrm>
          <a:prstGeom prst="cloudCallout">
            <a:avLst>
              <a:gd name="adj1" fmla="val -70972"/>
              <a:gd name="adj2" fmla="val 1428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How are you</a:t>
            </a:r>
            <a:r>
              <a:rPr lang="zh-CN" altLang="en-US" sz="1400" dirty="0" smtClean="0"/>
              <a:t>？</a:t>
            </a:r>
            <a:endParaRPr lang="zh-CN" altLang="en-US" sz="1400" dirty="0"/>
          </a:p>
        </p:txBody>
      </p:sp>
      <p:sp>
        <p:nvSpPr>
          <p:cNvPr id="8" name="云形标注 7"/>
          <p:cNvSpPr/>
          <p:nvPr/>
        </p:nvSpPr>
        <p:spPr>
          <a:xfrm>
            <a:off x="4648200" y="2004879"/>
            <a:ext cx="2295525" cy="714747"/>
          </a:xfrm>
          <a:prstGeom prst="cloudCallout">
            <a:avLst>
              <a:gd name="adj1" fmla="val 67211"/>
              <a:gd name="adj2" fmla="val 505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I am fine</a:t>
            </a:r>
            <a:r>
              <a:rPr lang="zh-CN" altLang="en-US" sz="1400" dirty="0"/>
              <a:t>！</a:t>
            </a:r>
            <a:r>
              <a:rPr lang="zh-CN" altLang="en-US" sz="1400" dirty="0" smtClean="0"/>
              <a:t> </a:t>
            </a:r>
            <a:r>
              <a:rPr lang="en-US" altLang="zh-CN" sz="1400" dirty="0" smtClean="0"/>
              <a:t>And you</a:t>
            </a:r>
            <a:r>
              <a:rPr lang="zh-CN" altLang="en-US" sz="1400" dirty="0" smtClean="0"/>
              <a:t>？</a:t>
            </a:r>
            <a:endParaRPr lang="zh-CN" altLang="en-US" sz="1400" dirty="0"/>
          </a:p>
        </p:txBody>
      </p:sp>
      <p:sp>
        <p:nvSpPr>
          <p:cNvPr id="9" name="云形标注 8"/>
          <p:cNvSpPr/>
          <p:nvPr/>
        </p:nvSpPr>
        <p:spPr>
          <a:xfrm>
            <a:off x="4143375" y="2860120"/>
            <a:ext cx="2295525" cy="714747"/>
          </a:xfrm>
          <a:prstGeom prst="cloudCallout">
            <a:avLst>
              <a:gd name="adj1" fmla="val -66399"/>
              <a:gd name="adj2" fmla="val 19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I am fine too</a:t>
            </a:r>
            <a:r>
              <a:rPr lang="zh-CN" altLang="en-US" sz="1400" dirty="0" smtClean="0"/>
              <a:t>！ </a:t>
            </a:r>
            <a:endParaRPr lang="zh-CN" altLang="en-US" sz="1400" dirty="0"/>
          </a:p>
        </p:txBody>
      </p:sp>
      <p:sp>
        <p:nvSpPr>
          <p:cNvPr id="3" name="半闭框 2"/>
          <p:cNvSpPr/>
          <p:nvPr/>
        </p:nvSpPr>
        <p:spPr>
          <a:xfrm rot="14204559">
            <a:off x="5106893" y="2998381"/>
            <a:ext cx="817871" cy="1671367"/>
          </a:xfrm>
          <a:prstGeom prst="halfFrame">
            <a:avLst>
              <a:gd name="adj1" fmla="val 17204"/>
              <a:gd name="adj2" fmla="val 13979"/>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5363662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907</Words>
  <Application>Microsoft Macintosh PowerPoint</Application>
  <PresentationFormat>自定义</PresentationFormat>
  <Paragraphs>170</Paragraphs>
  <Slides>24</Slides>
  <Notes>7</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小小程序猿</vt:lpstr>
      <vt:lpstr>什么是计算机应用程序？</vt:lpstr>
      <vt:lpstr>计算机的组成</vt:lpstr>
      <vt:lpstr>计算机程序的组成</vt:lpstr>
      <vt:lpstr>算法演示</vt:lpstr>
      <vt:lpstr>重点介绍--算法</vt:lpstr>
      <vt:lpstr>什么是C++</vt:lpstr>
      <vt:lpstr>什么是计算机语言</vt:lpstr>
      <vt:lpstr>什么是计算机语言</vt:lpstr>
      <vt:lpstr>我们如何才能让计算机听懂我们？</vt:lpstr>
      <vt:lpstr>C++是什么？</vt:lpstr>
      <vt:lpstr>认识C++程序的开发环境DEV-C++</vt:lpstr>
      <vt:lpstr>PowerPoint 演示文稿</vt:lpstr>
      <vt:lpstr>如何用DEV-C++编辑程序代码</vt:lpstr>
      <vt:lpstr>如何用DEV-C++编辑程序代码</vt:lpstr>
      <vt:lpstr>如何用DEV-C++编辑程序代码</vt:lpstr>
      <vt:lpstr>如何用DEV-C++编辑程序代码</vt:lpstr>
      <vt:lpstr>如何用DEV-C++编辑程序代码</vt:lpstr>
      <vt:lpstr>如何用DEV-C++编辑程序代码</vt:lpstr>
      <vt:lpstr>如何用DEV-C++编辑程序代码</vt:lpstr>
      <vt:lpstr>C++语言的基础结构和cout语法</vt:lpstr>
      <vt:lpstr>C++代码解析</vt:lpstr>
      <vt:lpstr>学习总结</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jimzhou</dc:creator>
  <cp:lastModifiedBy>zhou jim</cp:lastModifiedBy>
  <cp:revision>66</cp:revision>
  <dcterms:created xsi:type="dcterms:W3CDTF">2019-02-25T13:14:33Z</dcterms:created>
  <dcterms:modified xsi:type="dcterms:W3CDTF">2019-03-15T16:57:27Z</dcterms:modified>
</cp:coreProperties>
</file>