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59" r:id="rId5"/>
    <p:sldId id="257" r:id="rId6"/>
    <p:sldId id="258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9" d="100"/>
          <a:sy n="49" d="100"/>
        </p:scale>
        <p:origin x="-1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5BF-C562-D64D-AA45-9975AA7FACA7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8987-AC03-0F4B-8645-7C56B7B90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7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5BF-C562-D64D-AA45-9975AA7FACA7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8987-AC03-0F4B-8645-7C56B7B90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1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5BF-C562-D64D-AA45-9975AA7FACA7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8987-AC03-0F4B-8645-7C56B7B90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4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5BF-C562-D64D-AA45-9975AA7FACA7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8987-AC03-0F4B-8645-7C56B7B90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5BF-C562-D64D-AA45-9975AA7FACA7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8987-AC03-0F4B-8645-7C56B7B90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2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5BF-C562-D64D-AA45-9975AA7FACA7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8987-AC03-0F4B-8645-7C56B7B90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5BF-C562-D64D-AA45-9975AA7FACA7}" type="datetimeFigureOut">
              <a:rPr lang="en-US" smtClean="0"/>
              <a:t>7/25/16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8987-AC03-0F4B-8645-7C56B7B90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8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5BF-C562-D64D-AA45-9975AA7FACA7}" type="datetimeFigureOut">
              <a:rPr lang="en-US" smtClean="0"/>
              <a:t>7/25/16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8987-AC03-0F4B-8645-7C56B7B90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8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5BF-C562-D64D-AA45-9975AA7FACA7}" type="datetimeFigureOut">
              <a:rPr lang="en-US" smtClean="0"/>
              <a:t>7/25/16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8987-AC03-0F4B-8645-7C56B7B90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4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5BF-C562-D64D-AA45-9975AA7FACA7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8987-AC03-0F4B-8645-7C56B7B90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3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5BF-C562-D64D-AA45-9975AA7FACA7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8987-AC03-0F4B-8645-7C56B7B90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5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D15BF-C562-D64D-AA45-9975AA7FACA7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78987-AC03-0F4B-8645-7C56B7B90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9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5837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9" y="2571750"/>
            <a:ext cx="7474148" cy="251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55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5939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9" y="2357437"/>
            <a:ext cx="8146107" cy="198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500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6041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9" y="2625328"/>
            <a:ext cx="7875984" cy="298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62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smtClean="0"/>
              <a:t>vector </a:t>
            </a:r>
            <a:r>
              <a:rPr lang="en-US" dirty="0"/>
              <a:t>of size </a:t>
            </a:r>
            <a:r>
              <a:rPr lang="en-US" dirty="0" smtClean="0"/>
              <a:t>10 with all the elements are 0 </a:t>
            </a:r>
            <a:r>
              <a:rPr lang="en-US" dirty="0"/>
              <a:t>but the fifth value which is 1</a:t>
            </a:r>
          </a:p>
          <a:p>
            <a:endParaRPr lang="en-US" dirty="0"/>
          </a:p>
          <a:p>
            <a:r>
              <a:rPr lang="en-US" dirty="0"/>
              <a:t>Create a 3x3 matrix with values ranging from 0 to 8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1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(RDD)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RDD with contents from 1 to 10, and then calculate the mean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r</a:t>
            </a:r>
            <a:r>
              <a:rPr lang="en-US" dirty="0" err="1" smtClean="0"/>
              <a:t>dd</a:t>
            </a:r>
            <a:r>
              <a:rPr lang="en-US" dirty="0" smtClean="0"/>
              <a:t> = </a:t>
            </a:r>
            <a:r>
              <a:rPr lang="en-US" dirty="0" err="1" smtClean="0"/>
              <a:t>sc.parallelize</a:t>
            </a:r>
            <a:r>
              <a:rPr lang="en-US" dirty="0" smtClean="0"/>
              <a:t>([(‘a’,1), (‘b’, 2), (‘a’, 3)])</a:t>
            </a:r>
          </a:p>
          <a:p>
            <a:pPr lvl="1"/>
            <a:r>
              <a:rPr lang="en-US" dirty="0" smtClean="0"/>
              <a:t>Transform the key to uppercase and then </a:t>
            </a:r>
            <a:r>
              <a:rPr lang="en-US" dirty="0"/>
              <a:t>c</a:t>
            </a:r>
            <a:r>
              <a:rPr lang="en-US" dirty="0" smtClean="0"/>
              <a:t>alculate the sum of the group by key</a:t>
            </a:r>
          </a:p>
          <a:p>
            <a:pPr lvl="2"/>
            <a:r>
              <a:rPr lang="en-US" dirty="0" smtClean="0"/>
              <a:t>[(‘A’, 4), (‘B’, 2)]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648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(Spark 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df</a:t>
            </a:r>
            <a:r>
              <a:rPr lang="en-US" sz="2800" dirty="0"/>
              <a:t> = </a:t>
            </a:r>
            <a:r>
              <a:rPr lang="en-US" sz="2800" dirty="0" err="1"/>
              <a:t>sqlContext.createDataFrame</a:t>
            </a:r>
            <a:r>
              <a:rPr lang="en-US" sz="2800" dirty="0"/>
              <a:t>([('a', 1), ('b', 2), ('a', 3)], ["key", "value"]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- Transform </a:t>
            </a:r>
            <a:r>
              <a:rPr lang="en-US" dirty="0"/>
              <a:t>the key to uppercase and then calculate the sum of the group by key</a:t>
            </a:r>
          </a:p>
          <a:p>
            <a:pPr lvl="2"/>
            <a:r>
              <a:rPr lang="en-US" dirty="0"/>
              <a:t>[(‘A’, 4), (‘B’, 2)]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2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ML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KMeans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6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165</Words>
  <Application>Microsoft Macintosh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Exercise</vt:lpstr>
      <vt:lpstr>Exercise</vt:lpstr>
      <vt:lpstr>Exercise</vt:lpstr>
      <vt:lpstr>NumPy</vt:lpstr>
      <vt:lpstr>Exercise (RDD)</vt:lpstr>
      <vt:lpstr>Exercise (Spark SQL)</vt:lpstr>
      <vt:lpstr>Run the ML examples</vt:lpstr>
    </vt:vector>
  </TitlesOfParts>
  <Company>Hortonworks,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Jianfeng Zhang</dc:creator>
  <cp:lastModifiedBy>Jianfeng Zhang</cp:lastModifiedBy>
  <cp:revision>26</cp:revision>
  <dcterms:created xsi:type="dcterms:W3CDTF">2016-07-21T11:01:01Z</dcterms:created>
  <dcterms:modified xsi:type="dcterms:W3CDTF">2016-07-25T05:21:52Z</dcterms:modified>
</cp:coreProperties>
</file>