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256" r:id="rId3"/>
    <p:sldId id="258" r:id="rId5"/>
    <p:sldId id="257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5875" y="0"/>
            <a:ext cx="2053590" cy="554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资源</a:t>
            </a:r>
            <a:r>
              <a:rPr lang="zh-CN" altLang="en-US" sz="2400">
                <a:latin typeface="微软雅黑" charset="0"/>
                <a:ea typeface="微软雅黑" charset="0"/>
              </a:rPr>
              <a:t>服务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5875" y="554355"/>
            <a:ext cx="12204000" cy="3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48310" y="891540"/>
            <a:ext cx="1127506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资源服务是使用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NGINX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搭建的静态文件的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访问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服务。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主要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包括二维点云图片、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二维点云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json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文件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、轨迹点（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POS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点）图片、轨迹点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json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文件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、高程图片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、高程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json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文件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任务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ID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，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每次需要制作或采集回来的数据生成一份资料，任务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ID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即代表资料的编号，可以按自己实际业务需要制定编号，制图人员制图时需要依赖此编号访问对应生产资料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camera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为轨迹点相关文件，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tile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为二维点云相关文件，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elv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为高程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相关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文件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 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资源文件的名称依赖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web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墨卡托投影的坐标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系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155" y="4044315"/>
            <a:ext cx="5956300" cy="1231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5875" y="0"/>
            <a:ext cx="2882900" cy="554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Web 墨卡托投影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5875" y="554355"/>
            <a:ext cx="12204000" cy="3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2770" y="3032125"/>
            <a:ext cx="3933825" cy="3838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2085" y="3500755"/>
            <a:ext cx="802068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/>
              <a:t>https://blog.csdn.net/antony1776/article/details/106077244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http://www.360doc.com/content/22/0730/12/11604731_1041952828.shtml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http://www.360doc.com/content/22/0730/12/11604731_1041952828.shtml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" y="756920"/>
            <a:ext cx="12022455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5875" y="0"/>
            <a:ext cx="2524760" cy="554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二维点云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5875" y="554355"/>
            <a:ext cx="12204000" cy="3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67640" y="2425700"/>
            <a:ext cx="11275060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tile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为二维点云文件（瓦片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图）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10002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为任务编号，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tile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为瓦片相关文件，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tile.json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为瓦片文件列表（便于瓦片按需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加载）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0 1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为点云分层，比如正常路面是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0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层，高架是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层，有些多层高架可能还会有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层、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3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21 22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为地图缩放等级（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坐标系的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z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轴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），根据业务需要决定需要的等级，理论上制图时依赖的等级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&gt; 21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级，生成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级以上即可。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但如果提供更小等级的瓦片图，有利于整体点云的位置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查看。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3365124 1672587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坐标系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22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级下的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x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y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轴，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png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图片的名称使用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坐标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系的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y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轴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前端的资源访问路径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 http://ip: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端口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任务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id/tile/0/z/x/y.png</a:t>
            </a:r>
            <a:br>
              <a:rPr lang="en-US" altLang="zh-CN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http://59.110.13.17/10002/tile/tile.json</a:t>
            </a:r>
            <a:br>
              <a:rPr lang="en-US" altLang="zh-CN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http://59.110.13.17/10002/tile/0/22/3365132/1672598.png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8420" y="5198745"/>
            <a:ext cx="4223385" cy="1057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47405"/>
          <a:stretch>
            <a:fillRect/>
          </a:stretch>
        </p:blipFill>
        <p:spPr>
          <a:xfrm>
            <a:off x="167640" y="686435"/>
            <a:ext cx="11861165" cy="2129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5875" y="0"/>
            <a:ext cx="2524760" cy="554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latin typeface="微软雅黑" charset="0"/>
                <a:ea typeface="微软雅黑" charset="0"/>
              </a:rPr>
              <a:t>POS</a:t>
            </a:r>
            <a:r>
              <a:rPr lang="zh-CN" altLang="en-US" sz="2400">
                <a:latin typeface="微软雅黑" charset="0"/>
                <a:ea typeface="微软雅黑" charset="0"/>
              </a:rPr>
              <a:t>点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5875" y="554355"/>
            <a:ext cx="12204000" cy="3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67640" y="2212340"/>
            <a:ext cx="112750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camera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POS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点、轨迹点）包含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相机前视图片、相机后视图片、轨迹点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文件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front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为前视图片文件、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rear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为后视图片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文件夹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pos_camera.json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为轨迹点文件，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主要用于前端渲染轨迹点，以及展示对应的图片，格式如右图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前端的资源访问路径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 </a:t>
            </a:r>
            <a:endParaRPr lang="en-US" altLang="zh-CN" b="1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   http://59.110.13.17/10002/camera/front/2023-06-06-08-36-08_1686040571.881170988.jpg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    </a:t>
            </a:r>
            <a:r>
              <a:rPr>
                <a:latin typeface="微软雅黑" charset="0"/>
                <a:ea typeface="微软雅黑" charset="0"/>
                <a:cs typeface="微软雅黑" charset="0"/>
                <a:sym typeface="+mn-ea"/>
              </a:rPr>
              <a:t>http://59.110.13.17/10002/camera/rear/2023-06-06-08-36-08_1686040571.881170034.jpg</a:t>
            </a:r>
            <a:endParaRPr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>
                <a:latin typeface="微软雅黑" charset="0"/>
                <a:ea typeface="微软雅黑" charset="0"/>
                <a:cs typeface="微软雅黑" charset="0"/>
                <a:sym typeface="+mn-ea"/>
              </a:rPr>
              <a:t>http://59.110.13.17/10002/camera/pos_camera.json</a:t>
            </a:r>
            <a:endParaRPr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02615"/>
            <a:ext cx="12192000" cy="13309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745" y="1816735"/>
            <a:ext cx="3687445" cy="2542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5875" y="0"/>
            <a:ext cx="2524760" cy="554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>
                <a:latin typeface="微软雅黑" charset="0"/>
                <a:ea typeface="微软雅黑" charset="0"/>
              </a:rPr>
              <a:t>高程</a:t>
            </a:r>
            <a:r>
              <a:rPr lang="zh-CN" altLang="en-US" sz="2400">
                <a:latin typeface="微软雅黑" charset="0"/>
                <a:ea typeface="微软雅黑" charset="0"/>
              </a:rPr>
              <a:t>数据</a:t>
            </a:r>
            <a:endParaRPr lang="zh-CN" altLang="en-US" sz="2400">
              <a:latin typeface="微软雅黑" charset="0"/>
              <a:ea typeface="微软雅黑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-15875" y="554355"/>
            <a:ext cx="12204000" cy="36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84150" y="2621280"/>
            <a:ext cx="112750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elv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高程数据，文件结构同点云的结构，包含基础高程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json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文件，以及灰度图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png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文件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json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内容主要是提供每张瓦片图对应的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基础高程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数据，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灰度图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png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，提供前端在点击某张瓦片图后，通过点击位置获取灰度图对应的像素信息，转还为灰度值，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  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再加上基础高程信息，就是每个点的高程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只需要提供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级，因为每个点不管在那个等级高程都是一样的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高程公式：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json值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+ （像素值/(255.0 / 60) - 30）/100</a:t>
            </a:r>
            <a:br>
              <a:rPr lang="zh-CN" altLang="en-US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json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值单位是米，灰度值单位厘米</a:t>
            </a:r>
            <a:br>
              <a:rPr lang="zh-CN" altLang="en-US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像素值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获取流程：经纬度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-&gt; tilexy -&gt;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瓦片相对坐标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-&gt;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像素值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68020"/>
            <a:ext cx="12192000" cy="1274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130" y="2324100"/>
            <a:ext cx="2070100" cy="939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1454</Words>
  <Application>WPS 演示</Application>
  <PresentationFormat>宽屏</PresentationFormat>
  <Paragraphs>43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</vt:lpstr>
      <vt:lpstr>微软雅黑</vt:lpstr>
      <vt:lpstr>宋体</vt:lpstr>
      <vt:lpstr>Arial Unicode MS</vt:lpstr>
      <vt:lpstr>汉仪书宋二KW</vt:lpstr>
      <vt:lpstr>Calibri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忧郁鸟</cp:lastModifiedBy>
  <cp:revision>59</cp:revision>
  <dcterms:created xsi:type="dcterms:W3CDTF">2023-08-09T00:16:44Z</dcterms:created>
  <dcterms:modified xsi:type="dcterms:W3CDTF">2023-08-09T00:16:44Z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2052-5.1.1.7662</vt:lpwstr>
  </property>
  <property fmtid="{D5CDD505-2E9C-101B-9397-08002B2CF9AE}" pid="3" name="ICV">
    <vt:lpwstr>75B055B54CBDF4E2001D816463DC4EA7</vt:lpwstr>
  </property>
</Properties>
</file>