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Oc55uzv2bUCOqbmC5i2QoXdR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6d7d2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6d7d2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5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5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5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5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5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5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9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9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9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9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9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9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35" name="Google Shape;335;p1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1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1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0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6" name="Google Shape;386;p11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1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1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1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1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8" name="Google Shape;438;p12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439" name="Google Shape;4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2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46" name="Google Shape;446;p13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52" name="Google Shape;4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8" name="Google Shape;458;p15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64" name="Google Shape;464;p16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70" name="Google Shape;4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7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477" name="Google Shape;477;p18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9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9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0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0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0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0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0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44" name="Google Shape;544;p2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2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6d7d25da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0" name="Google Shape;120;gba6d7d25da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 detection / 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 /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fraud, spam filter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Gaps in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same marketing strategy for similar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 probable values for gaps in the data (similar users could have similar hobbies, likes / dislikes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8" name="Google Shape;738;p31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9" name="Google Shape;789;p3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95" name="Google Shape;795;p35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05" name="Google Shape;805;p3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6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6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6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17" name="Google Shape;817;p3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7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7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4" name="Google Shape;824;p37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37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37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37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7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7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37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37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37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37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37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37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37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37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37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37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37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7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47" name="Google Shape;847;p3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4" name="Google Shape;854;p38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5" name="Google Shape;855;p38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38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38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Google Shape;858;p38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38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38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38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38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38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38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38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38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38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38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38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38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1" name="Google Shape;871;p38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8" name="Google Shape;878;p3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5" name="Google Shape;885;p3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3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Google Shape;887;p3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3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3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3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3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3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3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3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3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3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Google Shape;897;p3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3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3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3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3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3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39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9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9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13" name="Google Shape;913;p4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2" name="Google Shape;922;p4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4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4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4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4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4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4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4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0" name="Google Shape;930;p4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4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2" name="Google Shape;932;p4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3" name="Google Shape;933;p4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4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4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4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4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4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0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0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0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0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57" name="Google Shape;957;p4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58" name="Google Shape;958;p4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4" name="Google Shape;964;p4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4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4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4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4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4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4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4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4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4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4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4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4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4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4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1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1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1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01" name="Google Shape;1001;p4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1002" name="Google Shape;1002;p4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42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5" name="Google Shape;1005;p4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4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7" name="Google Shape;1007;p4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8" name="Google Shape;1008;p4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9" name="Google Shape;1009;p4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0" name="Google Shape;1010;p4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4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4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4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4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p4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4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4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4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1" name="Google Shape;1021;p4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40" name="Google Shape;1040;p43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6" name="Google Shape;10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2" name="Google Shape;10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8" name="Google Shape;10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064" name="Google Shape;1064;p47"/>
          <p:cNvSpPr txBox="1"/>
          <p:nvPr>
            <p:ph idx="1" type="body"/>
          </p:nvPr>
        </p:nvSpPr>
        <p:spPr>
          <a:xfrm>
            <a:off x="311700" y="1266325"/>
            <a:ext cx="8520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070" name="Google Shape;1070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4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4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4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4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Recall our goal: </a:t>
            </a:r>
            <a:r>
              <a:rPr b="1" lang="en"/>
              <a:t>similar</a:t>
            </a:r>
            <a:r>
              <a:rPr lang="en"/>
              <a:t> items should belong to the </a:t>
            </a:r>
            <a:r>
              <a:rPr b="1" lang="en"/>
              <a:t>same cluster</a:t>
            </a:r>
            <a:r>
              <a:rPr lang="en"/>
              <a:t> &amp; </a:t>
            </a:r>
            <a:r>
              <a:rPr b="1" lang="en"/>
              <a:t>dissimilar</a:t>
            </a:r>
            <a:r>
              <a:rPr lang="en"/>
              <a:t> items should belong to </a:t>
            </a:r>
            <a:r>
              <a:rPr b="1" lang="en"/>
              <a:t>different clusters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8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8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8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8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8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8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8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