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Interim Report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Zachary Zimmerman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System to help plan camping trips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Saving gear and food checklists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Creating a trip plan with relevant trip parameters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Inviting other users on trips, and emailing the user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Additional functions depending on third-party APIs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Weather information</a:t>
            </a:r>
          </a:p>
          <a:p>
            <a:pPr rtl="0" lvl="2" indent="-381000" marL="13716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Topographical maps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Accomplished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Created a web server running a LAMP stack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Dynamic DNS for URL (free)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Designed database and tables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Login system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Create account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Implemented checklist system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Create, edit, delete checklists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Creating support functions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Work to do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Trip information system (20 Hrs)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Inviting other users to a trip (10 Hrs)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Email system support functions (7 Hrs)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Making the site visually appealing (rest of the time I have available)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API integration (Tentative)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