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31"/>
  </p:notesMasterIdLst>
  <p:sldIdLst>
    <p:sldId id="256" r:id="rId4"/>
    <p:sldId id="354" r:id="rId5"/>
    <p:sldId id="355" r:id="rId6"/>
    <p:sldId id="393" r:id="rId7"/>
    <p:sldId id="258" r:id="rId8"/>
    <p:sldId id="313" r:id="rId9"/>
    <p:sldId id="314" r:id="rId10"/>
    <p:sldId id="315" r:id="rId11"/>
    <p:sldId id="316" r:id="rId12"/>
    <p:sldId id="317" r:id="rId13"/>
    <p:sldId id="318" r:id="rId14"/>
    <p:sldId id="319" r:id="rId15"/>
    <p:sldId id="264" r:id="rId16"/>
    <p:sldId id="265" r:id="rId17"/>
    <p:sldId id="268" r:id="rId18"/>
    <p:sldId id="267" r:id="rId19"/>
    <p:sldId id="266" r:id="rId20"/>
    <p:sldId id="291" r:id="rId21"/>
    <p:sldId id="292" r:id="rId22"/>
    <p:sldId id="320" r:id="rId23"/>
    <p:sldId id="321" r:id="rId24"/>
    <p:sldId id="322" r:id="rId25"/>
    <p:sldId id="323" r:id="rId26"/>
    <p:sldId id="332" r:id="rId27"/>
    <p:sldId id="333" r:id="rId28"/>
    <p:sldId id="334" r:id="rId29"/>
    <p:sldId id="335" r:id="rId30"/>
    <p:sldId id="336" r:id="rId32"/>
    <p:sldId id="337" r:id="rId33"/>
    <p:sldId id="338" r:id="rId34"/>
    <p:sldId id="339" r:id="rId35"/>
    <p:sldId id="340" r:id="rId36"/>
    <p:sldId id="341" r:id="rId37"/>
    <p:sldId id="342" r:id="rId38"/>
    <p:sldId id="344" r:id="rId39"/>
    <p:sldId id="348" r:id="rId40"/>
    <p:sldId id="349" r:id="rId41"/>
    <p:sldId id="347" r:id="rId42"/>
    <p:sldId id="346" r:id="rId43"/>
    <p:sldId id="263" r:id="rId44"/>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jh"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FEFE"/>
    <a:srgbClr val="75A8C5"/>
    <a:srgbClr val="B2CFDF"/>
    <a:srgbClr val="BEB899"/>
    <a:srgbClr val="DBDADF"/>
    <a:srgbClr val="C3CFDB"/>
    <a:srgbClr val="ECECEF"/>
    <a:srgbClr val="FBE5D6"/>
    <a:srgbClr val="EBD2CD"/>
    <a:srgbClr val="B0D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01" autoAdjust="0"/>
    <p:restoredTop sz="96314" autoAdjust="0"/>
  </p:normalViewPr>
  <p:slideViewPr>
    <p:cSldViewPr snapToGrid="0">
      <p:cViewPr>
        <p:scale>
          <a:sx n="75" d="100"/>
          <a:sy n="75" d="100"/>
        </p:scale>
        <p:origin x="-1908" y="-846"/>
      </p:cViewPr>
      <p:guideLst>
        <p:guide orient="horz" pos="2190"/>
        <p:guide pos="3828"/>
      </p:guideLst>
    </p:cSldViewPr>
  </p:slideViewPr>
  <p:notesTextViewPr>
    <p:cViewPr>
      <p:scale>
        <a:sx n="1" d="1"/>
        <a:sy n="1" d="1"/>
      </p:scale>
      <p:origin x="0" y="0"/>
    </p:cViewPr>
  </p:notesTextViewPr>
  <p:sorterViewPr>
    <p:cViewPr>
      <p:scale>
        <a:sx n="100" d="100"/>
        <a:sy n="100" d="100"/>
      </p:scale>
      <p:origin x="0" y="-1389"/>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gs" Target="tags/tag2.xml"/><Relationship Id="rId48" Type="http://schemas.openxmlformats.org/officeDocument/2006/relationships/commentAuthors" Target="commentAuthors.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notesMaster" Target="notesMasters/notesMaster1.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31T16:31:47.262" idx="1">
    <p:pos x="10" y="10"/>
    <p:text/>
  </p:cm>
</p:cmLst>
</file>

<file path=ppt/ink/ink1.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4T13:55:09"/>
    </inkml:context>
    <inkml:brush xml:id="br0">
      <inkml:brushProperty name="width" value="0.05292" units="cm"/>
      <inkml:brushProperty name="height" value="0.05292" units="cm"/>
      <inkml:brushProperty name="color" value="#ffffff"/>
    </inkml:brush>
  </inkml:definitions>
  <inkml:trace contextRef="#ctx0" brushRef="#br0">0 3813 6867,'0'0'-216,"17"-26"264,-17 26-48,74-110 29,-68 102-15,1-1 0,0 1-1,1 0 1,0 0-1,1 1 1,-1 0-1,1 1 1,0 0 0,1 0-1,13-6 1,-9 5-4,25-11 80,0 1 0,1 3-1,46-12 1,130-20 228,-78 20-135,577-163 574,-428 107-650,-183 52-58,134-58 0,-180 61-25,-1-2 0,-1-3 1,83-62-1,45-58 197,111-80-192,59 25-6,14 29-6,-214 106-8,-62 28-14,1 5 1,183-50-1,-144 56 46,-1-5 0,176-77 0,-171 53 5,302-119-7,49 0 65,-346 123 47,152-41 0,37-19-59,-92 28-8,-93 30 23,-104 40-80,2 2 0,1 2 1,49-12-1,-5 9-31,277-66 208,-301 67-148,0 2-1,1 4 1,0 2-1,91-1 1,12 10 61,189 2 302,-318 3-366,70 14 0,-38-5 44,-35-7-73,125 15 24,-49-16 82,63 3-90,211 37 0,6 48-18,54 16 207,-366-96-161,246 47-24,-25 2-22,-42-9 28,-211-43-58,74 19-13,-68-15 60,91 12-1,57-8-49,71 10 54,-93 17-78,-135-30 45,0-3-1,1-2 0,82 8 1,227-17 85,-188-2-70,67-12 37,0-1-55,343 14 95,-308 8-6,-34 5-60,-71-2-24,246 31-10,-267-19-46,44 8 97,187 55 0,-80 10 85,54 16 127,-297-101-226,1-2 0,0-2 1,103-1-1,-87-5-44,109 15-1,118 31 52,-271-41-51,1 1 0,46 19 1,-41-13 21,37 9 1,173 47 25,-68-2 132,48 16 79,137 46-96,-287-96-5,-43-19-139,0-2 0,43 14-1,20 1 16,113 27 70,-135-40-91,-30-5 5,1-1 0,0-3 0,42 2-1,152 5 33,-142-4-36,85 10 7,-140-14 6,63-3 0,-51-2-16,-22 0 0,-1-2 1,0-1-1,28-7 0,-28 5 5,1 1 0,0 1 0,29-1 1,575 5-36,-572 3 18,81 14 0,-82-9-5,82 3-1,-93-11 2,263 12 12,-292-10-8,341 27 25,-120-25 8,-141 2-24,108 3 10,-142-7-24,-32-1 22,0 0 0,50-7-1,-63 1-10,0 0-1,0-1 0,-1-1 1,30-17-1,13-4 10,42-13 15,-12 7 0,107-58 0,-185 85-18,167-87-12,-48 26 10,-24 12-62,-5 3 79,-42 20-50,69-26 0,-112 54 11,0 0 1,0 1-1,19-1 1,-24 4 17,0-1 0,0 0 0,0-1 0,0 0 0,0-1 0,-1-1 0,17-8 1,-1-1 11,-18 10-8,-1-1 1,1 0-1,-1-1 0,0 1 0,10-10 0,-12 9-5,-1 2-1,1-1 1,0 1-1,0 0 1,1 0-1,12-5 1,46-16-14,-39 17 13,65-30 6,-3-3 0,98-63 0,116-53 8,-58 58-19,9 23-4,32-3 35,105-20 18,-162 55-47,68-10-51,-230 46 50,-30 4 5,0-1 0,-1-1 0,0-2 0,57-21 0,-13-2 5,157-40 0,-198 60 14,60-28-1,-66 25-16,1 1 0,52-13 0,69-3 4,-146 26-4,1 0 0,0-1 0,-1 0 0,1-1 0,13-10 0,2 0 28,63-44-22,5-2-38,48-7 38,-59 31-6,189-70-1,-265 105 0,66-22-16,2 2 1,110-17 0,-113 27 19,-36 5 3,0 2-1,45-1 1,96 0-25,-124 3 12,45-4 2,120-24 0,-40 6 0,36-8-5,-128 16 9,151-9-1,88 19 5,1234 7 30,-1141 4-66,-324 3 37,0 4 0,-1 4-1,171 52 1,44 43 204,-180-61-61,-18-18-52,-51-16-64,338 82 718,85-12-11,-245-47-148,-161-25-365,-61-10-188,0-1 0,19 8 0,-32-10-33,1 1 0,-1-1 0,1 0 1,-1 1-1,0-1 0,1 0 0,-1 1 0,0-1 0,1 1 0,-1-1 0,0 0 0,1 1 0,-1-1 0,0 1 0,0-1 0,0 1 0,0-1 0,1 1 1,-1-1-1,0 1 0,0-1 0,0 1 0,0-1 0,0 1 0,0 0 0,0-1 0,0 1 0,0-1 0,-1 1 0,2 28-183,-4 53-3595,-6-29-1597</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6-01T01:50:01"/>
    </inkml:context>
    <inkml:brush xml:id="br0">
      <inkml:brushProperty name="width" value="0.05292" units="cm"/>
      <inkml:brushProperty name="height" value="0.05292" units="cm"/>
      <inkml:brushProperty name="color" value="#ffffff"/>
    </inkml:brush>
  </inkml:definitions>
  <inkml:trace contextRef="#ctx0" brushRef="#br0">8452 1 5475,'0'0'5410,"-12"0"-8995,6 0 1918,-1 1 1667,1 0 1,-1 0-2,1 1 1,0 0 1,-1 0-2,1 0 1,0 1 1,0 0-2,-7 5 1,-10 7-107,-25 23 106,11-9 62,-255 178-111,273-193 26,0 1 24,0 1 1,1 1-2,1 0 1,1 1 0,1 1 0,0 0 0,1 1 0,2 1 1,0 0-2,1 1 1,-10 28 0,-45 103 298,-5 12-261,-42 192-270,89-229 89,3-10 140,17-99 15,-68 313 172,31-161-238,3-20 41,30-110-107,0-6 112,-4 50 10,8-51 23,-1 0-24,-11 36 1,7-36-2,3-16 28,-1 0-26,-1 0-2,-1 0 2,-1-1-2,0-1 2,-24 30-2,18-23-29,-213 313 22,120-149-24,2-1 78,61-108-68,-42 97 22,36-73 16,26-56-15,-32 87-1,37-66-56,-11 29 44,-173 419 116,187-466-173,3 2 70,-13 82-2,2 106-29,24-228 69,1-1-39,-7 20 0,-1 7 25,1 5-5,-2 0-19,-18 49-2,-40 79 43,57-149-111,-1 0 70,-23 32-2,-6 9 4,-30 54 20,-6-4-23,-93 106 1,126-171-58,27-30 101,-23 31-43,-40 55-72,41-54 106,-51 81-34,27-2-14,42-83 40,-37 62-26,47-86-3,0-1 3,2 2-2,0 0 2,2 0-2,-6 24 2,5-19-1,-6 14 24,-2 0-24,-34 60 0,7-17-4,-21 73-60,41-95 104,-52 98-40,6-50 84,65-102-179,0 1 95,1-1 0,0 1 0,1 0 0,-1 0 0,2-1 0,0 1 0,-1 10 0,-2 11 65,-26 136-136,5 0 117,17-132-60,5-25 11,0 1 2,1-1 2,0 1-1,0 11 0,1-13-6,0 0 6,0 1 1,0-1-2,-1 0 2,0 0-2,-1 0 1,-4 9 1,-29 54 50,24-50-87,-17 18 31,23-32-1,0 0 7,1 0-1,0 0-1,0 1 2,-7 15-2,1 1-5,-1-1 7,0 0-2,-26 33 1,-10 17-1,20-22-6,11-18-2,-32 44 9,45-69 11,0 0-11,0 0 0,1 1-1,0-1 2,1 0-1,0 1 0,0 0 0,1 0 0,-1 10 0,0-2 3,-2 21-2,3-25 0,0 1-1,-1 0-1,-1-1 2,0 1-1,-1-1 0,-5 14 0,-16 29 4,13-27-5,-1 0 2,-2-1-2,-20 29 1,-168 183-218,189-223 414,-23 33-196,23-30 47,-17 27-172,13-20 231,-1 0-105,-23 24-1,9-12 18,-44 68-18,64-90-71,10-13 114,0 0-43,0-1 0,0 1 0,1 0 0,0 1 1,-3 5-2,-7 20 4,-1-1-2,-1-1-2,-1 0 1,-2-1 1,-20 26-2,-110 118 77,80-98-193,35-41 174,-67 55-57,59-55-11,-35 34-9,34-29 13,-67 47 8,72-60 19,-125 78-24,159-100 12,0-1-9,1 0 1,-1 0 0,0-1 0,0 1 0,0 0 0,0-1 0,0 1 0,0-1 0,0 1 0,0-1 0,-4 0 0,3 0-4,1 1 3,-1-1 2,1 1-2,-1-1 2,1 1-2,-1 0 2,1 0-2,0 0 2,-4 3-2,-5 1 2,-37 11 3,31-12-9,0 2 5,-17 8-1,-34 16-29,32-14 41,-34 20-11,14 0 16,34-22 2,0 0-19,0-1 2,-1-1-2,-39 15 2,48-22-4,0 0 3,0 1 0,1 1 0,0 0 0,-18 14 0,-141 86 131,134-82-242,-1-2 111,-1-1 0,-72 28 0,99-44-3,1 1 3,0 0 1,0 1-2,0 0 1,-16 16 1,2-3-3,-163 125-22,129-96 72,-107 67-48,145-103-2,17-10 28,0 0-26,-1-1 0,0 1 0,0-1-1,-11 3 2,13-3-71,-1-1 69,1 0 2,0 1-1,1 0-1,-1 0 2,0 0-2,1 1 2,-4 3-1,-7 7-9,-1 0 26,-6 3 29,1 1-46,1 1 1,-23 29-2,17-16 72,-2-2-70,-59 50-2,-9 10 90,41-34-221,-65 74 311,98-104-395,1 1 216,1 1 1,-19 38-2,18-30 34,-27 37-33,24-40 104,-28 55-104,-51 128-64,101-213-56,1-1 83,-1-1 79,-1 0-43,1 1 2,0-1-1,0 1 0,0-1 0,0 1-1,0-1 2,1 1-1,-1 0 0,0 2 0,-5 10 3,3-10-69,0 1 66,1 1-1,0-1 2,0 0-1,0 1-1,1-1 2,0 1-1,0-1-1,0 1 2,1 6-1,2 34-3964,-2-44 7655,1-1-3691,-1 1 1,0-1-2,1 0 2,-1 1-2,1-1 1,0 1 1,-1-1-2,1 0 2,0 0-2,0 1 1,1 1 1,22 15-6282</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6-01T01:50:01"/>
    </inkml:context>
    <inkml:brush xml:id="br0">
      <inkml:brushProperty name="width" value="0.05292" units="cm"/>
      <inkml:brushProperty name="height" value="0.05292" units="cm"/>
      <inkml:brushProperty name="color" value="#ffffff"/>
    </inkml:brush>
  </inkml:definitions>
  <inkml:trace contextRef="#ctx0" brushRef="#br0">3162 3 5699,'0'0'5453,"-2"0"-10601,-1-1 5148,1 0 0,0 1 0,-1 0 0,1 0 0,0-1 0,-1 1 0,-2 1 0,-2 2-120,1 0 120,0 0 0,0 1 0,1-1 0,-1 2 0,1-1 0,-10 10 0,-2 1 99,-8 4-282,1 2 183,1 0 1,1 2-2,-27 36 1,-147 218 129,147-208-219,12-19-8,-49 91 98,62-100 125,-52 71-126,12-22-66,-4 33 91,43-80-65,2 0 42,2 2-1,3 0-1,-17 59 2,4-14 175,-51 112-35,27-75-211,32-81-179,-19 62 248,28-69-60,-36 72 61,2-8 45,36-78-103,-5 14 106,-2 0-47,-1-2-2,-50 68 2,24-49-41,3 2 40,-43 74 0,59-82-23,-27 76 23,41-85-27,2 0 28,2 1-2,-8 76 1,-10 19 112,16-90-179,-6 50 66,14-58 0,-3 1 0,-1-2 1,-2 1 0,-2-1 0,-21 51 0,6-27-3,14-28 6,-3-1-2,-28 49-1,-41 66 44,55-94-108,-78 144 185,84-153-266,2 2 144,-18 61 1,12-34 27,16-40-22,2 0-5,-5 36-1,8-37 4,-1 0-4,-18 48 1,14-48-5,2 0 5,1 0 0,1 1 0,-3 53 0,6-61 19,-2 1-19,-14 44 0,12-47 0,0 1-1,2 0 1,-3 29 0,6-32-13,-1 0 14,-1-1-2,-1 0 2,-10 24-1,-3 8 1,13-39 17,-1 1-19,0-1 2,-1 0-2,-17 22 2,-3 6 20,7-5-58,2 0 37,1 2 0,-13 42 0,-26 67 50,28-80-22,-15 63-29,30-93-34,-12 51 35,-10 27 8,22-83-46,2-5 44,-14 50-6,24-74-20,0 0 20,0 0 0,0 0 0,0 0 0,-4 4 0,-6 11 35,-1 6-59,-24 34 23,-8 15 16,33-50-14,7-12-5,-1 0 4,0-1 1,0 0-2,-11 13 1,10-19 666,4-5-4498,0 0 2657,-11 0 467</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6-01T01:50:01"/>
    </inkml:context>
    <inkml:brush xml:id="br0">
      <inkml:brushProperty name="width" value="0.05292" units="cm"/>
      <inkml:brushProperty name="height" value="0.05292" units="cm"/>
      <inkml:brushProperty name="color" value="#ffffff"/>
    </inkml:brush>
  </inkml:definitions>
  <inkml:trace contextRef="#ctx0" brushRef="#br0">8452 1 5475,'0'0'5410,"-12"0"-8995,6 0 1918,-1 1 1667,1 0 1,-1 0-2,1 1 1,0 0 1,-1 0-2,1 0 1,0 1 1,0 0-2,-7 5 1,-10 7-107,-25 23 106,11-9 62,-255 178-111,273-193 26,0 1 24,0 1 1,1 1-2,1 0 1,1 1 0,1 1 0,0 0 0,1 1 0,2 1 1,0 0-2,1 1 1,-10 28 0,-45 103 298,-5 12-261,-42 192-270,89-229 89,3-10 140,17-99 15,-68 313 172,31-161-238,3-20 41,30-110-107,0-6 112,-4 50 10,8-51 23,-1 0-24,-11 36 1,7-36-2,3-16 28,-1 0-26,-1 0-2,-1 0 2,-1-1-2,0-1 2,-24 30-2,18-23-29,-213 313 22,120-149-24,2-1 78,61-108-68,-42 97 22,36-73 16,26-56-15,-32 87-1,37-66-56,-11 29 44,-173 419 116,187-466-173,3 2 70,-13 82-2,2 106-29,24-228 69,1-1-39,-7 20 0,-1 7 25,1 5-5,-2 0-19,-18 49-2,-40 79 43,57-149-111,-1 0 70,-23 32-2,-6 9 4,-30 54 20,-6-4-23,-93 106 1,126-171-58,27-30 101,-23 31-43,-40 55-72,41-54 106,-51 81-34,27-2-14,42-83 40,-37 62-26,47-86-3,0-1 3,2 2-2,0 0 2,2 0-2,-6 24 2,5-19-1,-6 14 24,-2 0-24,-34 60 0,7-17-4,-21 73-60,41-95 104,-52 98-40,6-50 84,65-102-179,0 1 95,1-1 0,0 1 0,1 0 0,-1 0 0,2-1 0,0 1 0,-1 10 0,-2 11 65,-26 136-136,5 0 117,17-132-60,5-25 11,0 1 2,1-1 2,0 1-1,0 11 0,1-13-6,0 0 6,0 1 1,0-1-2,-1 0 2,0 0-2,-1 0 1,-4 9 1,-29 54 50,24-50-87,-17 18 31,23-32-1,0 0 7,1 0-1,0 0-1,0 1 2,-7 15-2,1 1-5,-1-1 7,0 0-2,-26 33 1,-10 17-1,20-22-6,11-18-2,-32 44 9,45-69 11,0 0-11,0 0 0,1 1-1,0-1 2,1 0-1,0 1 0,0 0 0,1 0 0,-1 10 0,0-2 3,-2 21-2,3-25 0,0 1-1,-1 0-1,-1-1 2,0 1-1,-1-1 0,-5 14 0,-16 29 4,13-27-5,-1 0 2,-2-1-2,-20 29 1,-168 183-218,189-223 414,-23 33-196,23-30 47,-17 27-172,13-20 231,-1 0-105,-23 24-1,9-12 18,-44 68-18,64-90-71,10-13 114,0 0-43,0-1 0,0 1 0,1 0 0,0 1 1,-3 5-2,-7 20 4,-1-1-2,-1-1-2,-1 0 1,-2-1 1,-20 26-2,-110 118 77,80-98-193,35-41 174,-67 55-57,59-55-11,-35 34-9,34-29 13,-67 47 8,72-60 19,-125 78-24,159-100 12,0-1-9,1 0 1,-1 0 0,0-1 0,0 1 0,0 0 0,0-1 0,0 1 0,0-1 0,0 1 0,0-1 0,-4 0 0,3 0-4,1 1 3,-1-1 2,1 1-2,-1-1 2,1 1-2,-1 0 2,1 0-2,0 0 2,-4 3-2,-5 1 2,-37 11 3,31-12-9,0 2 5,-17 8-1,-34 16-29,32-14 41,-34 20-11,14 0 16,34-22 2,0 0-19,0-1 2,-1-1-2,-39 15 2,48-22-4,0 0 3,0 1 0,1 1 0,0 0 0,-18 14 0,-141 86 131,134-82-242,-1-2 111,-1-1 0,-72 28 0,99-44-3,1 1 3,0 0 1,0 1-2,0 0 1,-16 16 1,2-3-3,-163 125-22,129-96 72,-107 67-48,145-103-2,17-10 28,0 0-26,-1-1 0,0 1 0,0-1-1,-11 3 2,13-3-71,-1-1 69,1 0 2,0 1-1,1 0-1,-1 0 2,0 0-2,1 1 2,-4 3-1,-7 7-9,-1 0 26,-6 3 29,1 1-46,1 1 1,-23 29-2,17-16 72,-2-2-70,-59 50-2,-9 10 90,41-34-221,-65 74 311,98-104-395,1 1 216,1 1 1,-19 38-2,18-30 34,-27 37-33,24-40 104,-28 55-104,-51 128-64,101-213-56,1-1 83,-1-1 79,-1 0-43,1 1 2,0-1-1,0 1 0,0-1 0,0 1-1,0-1 2,1 1-1,-1 0 0,0 2 0,-5 10 3,3-10-69,0 1 66,1 1-1,0-1 2,0 0-1,0 1-1,1-1 2,0 1-1,0-1-1,0 1 2,1 6-1,2 34-3964,-2-44 7655,1-1-3691,-1 1 1,0-1-2,1 0 2,-1 1-2,1-1 1,0 1 1,-1-1-2,1 0 2,0 0-2,0 1 1,1 1 1,22 15-6282</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6-01T01:50:01"/>
    </inkml:context>
    <inkml:brush xml:id="br0">
      <inkml:brushProperty name="width" value="0.05292" units="cm"/>
      <inkml:brushProperty name="height" value="0.05292" units="cm"/>
      <inkml:brushProperty name="color" value="#ffffff"/>
    </inkml:brush>
  </inkml:definitions>
  <inkml:trace contextRef="#ctx0" brushRef="#br0">3162 3 5699,'0'0'5453,"-2"0"-10601,-1-1 5148,1 0 0,0 1 0,-1 0 0,1 0 0,0-1 0,-1 1 0,-2 1 0,-2 2-120,1 0 120,0 0 0,0 1 0,1-1 0,-1 2 0,1-1 0,-10 10 0,-2 1 99,-8 4-282,1 2 183,1 0 1,1 2-2,-27 36 1,-147 218 129,147-208-219,12-19-8,-49 91 98,62-100 125,-52 71-126,12-22-66,-4 33 91,43-80-65,2 0 42,2 2-1,3 0-1,-17 59 2,4-14 175,-51 112-35,27-75-211,32-81-179,-19 62 248,28-69-60,-36 72 61,2-8 45,36-78-103,-5 14 106,-2 0-47,-1-2-2,-50 68 2,24-49-41,3 2 40,-43 74 0,59-82-23,-27 76 23,41-85-27,2 0 28,2 1-2,-8 76 1,-10 19 112,16-90-179,-6 50 66,14-58 0,-3 1 0,-1-2 1,-2 1 0,-2-1 0,-21 51 0,6-27-3,14-28 6,-3-1-2,-28 49-1,-41 66 44,55-94-108,-78 144 185,84-153-266,2 2 144,-18 61 1,12-34 27,16-40-22,2 0-5,-5 36-1,8-37 4,-1 0-4,-18 48 1,14-48-5,2 0 5,1 0 0,1 1 0,-3 53 0,6-61 19,-2 1-19,-14 44 0,12-47 0,0 1-1,2 0 1,-3 29 0,6-32-13,-1 0 14,-1-1-2,-1 0 2,-10 24-1,-3 8 1,13-39 17,-1 1-19,0-1 2,-1 0-2,-17 22 2,-3 6 20,7-5-58,2 0 37,1 2 0,-13 42 0,-26 67 50,28-80-22,-15 63-29,30-93-34,-12 51 35,-10 27 8,22-83-46,2-5 44,-14 50-6,24-74-20,0 0 20,0 0 0,0 0 0,0 0 0,-4 4 0,-6 11 35,-1 6-59,-24 34 23,-8 15 16,33-50-14,7-12-5,-1 0 4,0-1 1,0 0-2,-11 13 1,10-19 666,4-5-4498,0 0 2657,-11 0 467</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6-01T01:50:01"/>
    </inkml:context>
    <inkml:brush xml:id="br0">
      <inkml:brushProperty name="width" value="0.05292" units="cm"/>
      <inkml:brushProperty name="height" value="0.05292" units="cm"/>
      <inkml:brushProperty name="color" value="#ffffff"/>
    </inkml:brush>
  </inkml:definitions>
  <inkml:trace contextRef="#ctx0" brushRef="#br0">3162 3 5699,'0'0'5453,"-2"0"-10601,-1-1 5148,1 0 0,0 1 0,-1 0 0,1 0 0,0-1 0,-1 1 0,-2 1 0,-2 2-120,1 0 120,0 0 0,0 1 0,1-1 0,-1 2 0,1-1 0,-10 10 0,-2 1 99,-8 4-282,1 2 183,1 0 1,1 2-2,-27 36 1,-147 218 129,147-208-219,12-19-8,-49 91 98,62-100 125,-52 71-126,12-22-66,-4 33 91,43-80-65,2 0 42,2 2-1,3 0-1,-17 59 2,4-14 175,-51 112-35,27-75-211,32-81-179,-19 62 248,28-69-60,-36 72 61,2-8 45,36-78-103,-5 14 106,-2 0-47,-1-2-2,-50 68 2,24-49-41,3 2 40,-43 74 0,59-82-23,-27 76 23,41-85-27,2 0 28,2 1-2,-8 76 1,-10 19 112,16-90-179,-6 50 66,14-58 0,-3 1 0,-1-2 1,-2 1 0,-2-1 0,-21 51 0,6-27-3,14-28 6,-3-1-2,-28 49-1,-41 66 44,55-94-108,-78 144 185,84-153-266,2 2 144,-18 61 1,12-34 27,16-40-22,2 0-5,-5 36-1,8-37 4,-1 0-4,-18 48 1,14-48-5,2 0 5,1 0 0,1 1 0,-3 53 0,6-61 19,-2 1-19,-14 44 0,12-47 0,0 1-1,2 0 1,-3 29 0,6-32-13,-1 0 14,-1-1-2,-1 0 2,-10 24-1,-3 8 1,13-39 17,-1 1-19,0-1 2,-1 0-2,-17 22 2,-3 6 20,7-5-58,2 0 37,1 2 0,-13 42 0,-26 67 50,28-80-22,-15 63-29,30-93-34,-12 51 35,-10 27 8,22-83-46,2-5 44,-14 50-6,24-74-20,0 0 20,0 0 0,0 0 0,0 0 0,-4 4 0,-6 11 35,-1 6-59,-24 34 23,-8 15 16,33-50-14,7-12-5,-1 0 4,0-1 1,0 0-2,-11 13 1,10-19 666,4-5-4498,0 0 2657,-11 0 467</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6-01T01:50:01"/>
    </inkml:context>
    <inkml:brush xml:id="br0">
      <inkml:brushProperty name="width" value="0.05292" units="cm"/>
      <inkml:brushProperty name="height" value="0.05292" units="cm"/>
      <inkml:brushProperty name="color" value="#795145"/>
    </inkml:brush>
  </inkml:definitions>
  <inkml:trace contextRef="#ctx0" brushRef="#br0">678 623 20394,'88'-107'247,"-33"49"-620,98-79 498,-77 75-136,54-41 140,-101 83-431,0 2 487,52-21-185,-33 25-8,57-8 16,-49 12-24,28-6 21,104 1 7,-93 14-8,104 3 84,-145 3-237,-1 4 205,0 2-56,-1 4 0,59 28 0,95 62 106,-187-94-337,-1 0 355,0 2-122,19 19-4,-7-8 11,71 75 65,-53-49-237,-33-35 203,-2 1 1,1 0-41,17 28 0,-24-33 19,1 0-38,9 9 19,13 17 9,-5 6-79,-11-17 229,-3-8-296,0 5 177,-7-14-46,0 0 11,6 11-5,-4-7-2,8 18 34,-10-22-82,0 1 69,0-1-17,7 11-3,-11-20-49,9 17 167,-9-16-320,1 0 339,-1-1-137,1 1 3,-1-1-3,1 1 1,-1 0 0,1 0 0,-1-1 0,0 1 0,1 0 0,-1 0 0,0 0 0,0 0-1,0-1 3,1 1-3,-1 0 1,0 0 0,0 1 0,1 20-3752,-1-19 10394,0 13-13643</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6-01T01:50:01"/>
    </inkml:context>
    <inkml:brush xml:id="br0">
      <inkml:brushProperty name="width" value="0.05292" units="cm"/>
      <inkml:brushProperty name="height" value="0.05292" units="cm"/>
      <inkml:brushProperty name="color" value="#795145"/>
    </inkml:brush>
  </inkml:definitions>
  <inkml:trace contextRef="#ctx0" brushRef="#br0">0 217 3265,'0'0'3904,"1"-7"-5592,3 7-6310,1 0 13781,-1 1-5785,0 0 4,0 0-4,0 0 4,1 1-4,-1 0 3,0 0 0,-1 0-3,1 1 4,0 0-4,0 0 4,-1 0-4,7 8 4,12 11 675,42 30-1355,-24-21 665,-24-20-685,10 11 1357,-23-20-805,0 1 343,0-1-195,0 0-3,5 3 0,-5-4 19,0 1-35,0 0 16,0 0 3,0 0-3,3 4 1,20 15 59,-4-2-72,0-4-106,-18-11 127,-3-2 36,1-1-23,-1 1-20,0-1-3,1 1 3,-1-1-1,1 0 0,-1 0 0,1 0 1,-1 0-3,3 0 3,7 5 74,-9-5-231,-1 0 236,1 0-79,-1 0-1,1 0 1,0-1-3,-1 1 3,3 0 0,-4-1-1,0 1 0,0-1-1,0 0 1,0 1-1,0-1 3,0 0-3,0 1 1,1-1 0,-1 0-1,0 1 3,0-1-3,0 0 1,0 1 0,1-1-1,-1 0 3,0 1-3,0-1 1,0 0 0,1 0-1,-1 0 3,0 1-3,0-1 1,1 0 0,-1 0-1,0 0 3,1 0-3,-1 1 15,1-1-27,0 0 12,0 0 0,-1 0 3,1 0-4,0-1 4,0 1-4,-1 0 4,1 0-3,0-1 0,-1 1 3,1 0-4,0-1 4,0 0-3,2-11 401,-2-1-1317,2-10 1555,2-35-759,-1-1 117,0 13 55,-3 0-98,-1-52 46,-1 26-2,1 36-833,0 13-1664,-2 15 5910,-5 1-6159</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6-01T01:50:01"/>
    </inkml:context>
    <inkml:brush xml:id="br0">
      <inkml:brushProperty name="width" value="0.05292" units="cm"/>
      <inkml:brushProperty name="height" value="0.05292" units="cm"/>
      <inkml:brushProperty name="color" value="#795145"/>
    </inkml:brush>
  </inkml:definitions>
  <inkml:trace contextRef="#ctx0" brushRef="#br0">678 292 20394,'88'107'247,"-33"-49"-620,98 79 498,-77-75-136,54 41 140,-101-83-431,0-3 487,52 23-185,-33-26-8,57 8 16,-49-12-24,28 5 21,104 1 7,-93-15-8,104-3 84,-145-3-237,-1-4 205,0-2-56,-1-4 0,59-28 0,95-62 106,-187 94-337,-1-1 355,0-1-122,19-18-4,-7 6 11,71-73 65,-53 48-237,-33 35 203,-2-1 1,1 0-41,17-28 0,-24 33 19,1 0-38,9-9 19,13-17 9,-5-6-79,-11 17 229,-3 7-296,0-3 177,-7 13-46,0 0 11,6-12-5,-4 9-2,8-19 34,-10 21-82,0 1 69,0 0-17,7-11-3,-11 20-49,9-18 167,-9 18-320,1-1 339,-1 1-137,1-1 3,-1 0-3,1 1 1,-1-1 0,1 0 0,-1 0 0,0 1 0,1-1 0,-1 0 0,0 0 0,0 0-1,0 0 3,1 1-3,-1-1 1,0 0 0,0-1 0,1-20-3752,-1 19 10394,0-13-13643</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6-01T01:50:01"/>
    </inkml:context>
    <inkml:brush xml:id="br0">
      <inkml:brushProperty name="width" value="0.05292" units="cm"/>
      <inkml:brushProperty name="height" value="0.05292" units="cm"/>
      <inkml:brushProperty name="color" value="#795145"/>
    </inkml:brush>
  </inkml:definitions>
  <inkml:trace contextRef="#ctx0" brushRef="#br0">0 289 3265,'0'0'3904,"1"7"-5592,3-7-6310,1 0 13781,-1-1-5785,0 0 4,0 0-4,0 0 4,1-1-4,-1 0 3,0 0 0,-1 0-3,1-1 4,0 0-4,0 0 4,-1 0-4,7-8 4,12-10 675,42-32-1355,-24 22 665,-24 20-685,10-11 1357,-23 20-805,0-1 343,0 1-195,0 0-3,5-3 0,-5 4 19,0-1-35,0 0 16,0 0 3,0 0-3,3-4 1,20-15 59,-4 2-72,0 4-106,-18 11 127,-3 2 36,1 1-23,-1-1-20,0 1-3,1-1 3,-1 1-1,1 0 0,-1 0 0,1 0 1,-1 0-3,3 0 3,7-5 74,-9 5-231,-1 0 236,1 0-79,-1 0-1,1 0 1,0 1-3,-1-1 3,3 0 0,-4 1-1,0-1 0,0 1-1,0 0 1,0-1-1,0 1 3,0 0-3,0-1 1,1 1 0,-1 0-1,0-1 3,0 1-3,0 0 1,0-1 0,1 1-1,-1 0 3,0 0-3,0-1 1,0 1 0,1 0-1,-1 0 3,0-1-3,0 1 1,1 0 0,-1 0-1,0 0 3,1 0-3,-1-1 15,1 1-27,0 0 12,0 0 0,-1 0 3,1 0-4,0 1 4,0-1-4,-1 0 4,1 0-3,0 1 0,-1-1 3,1 0-4,0 1 4,0 0-3,2 11 401,-2 1-1317,2 10 1555,2 35-759,-1 1 117,0-13 55,-3 0-98,-1 52 46,-1-25-2,1-38-833,0-12-1664,-2-15 5910,-5-1-6159</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6-01T01:50:01"/>
    </inkml:context>
    <inkml:brush xml:id="br0">
      <inkml:brushProperty name="width" value="0.05292" units="cm"/>
      <inkml:brushProperty name="height" value="0.05292" units="cm"/>
      <inkml:brushProperty name="color" value="#ffffff"/>
    </inkml:brush>
  </inkml:definitions>
  <inkml:trace contextRef="#ctx0" brushRef="#br0">18 562 2721,'0'0'3223,"-12"0"-8971,7 0 14987,22 1-23356,-1 1 21519,1 1-7400,0 0-4,-1 2 3,1 0 0,-1 0-3,-1 2 4,1 0-4,22 14 4,10 9 200,69 56-404,-56-44 86,-46-33 171,-1 1 5,0 0-60,-1 0 0,0 1 0,14 17-1,21 37 254,-31-41-677,27 31 596,-8-11-215,10 10 93,-26-33-121,31 44 134,-31-39-33,86 131 0,-59-82-119,-35-54 110,1-1-13,0 0-6,18 19-3,-4 0 42,-24-33-178,1 1 233,0-1-96,0 0 0,1-1 0,8 10-1,12 9-2,-22-20-2,1-1 14,-1 1-10,0-1 3,1 1-3,0-1 0,0 0 3,0-1-3,0 1 0,1-1 3,-1 0-4,1 0 4,-1 0-3,8 1 0,78 19-25,-52-11 102,0-2-124,1-2 46,74 5 4,441-12 174,-424 4-516,-103-4 467,0 1-90,-1 2-38,0 0 1,33 9 0,-51-9-18,0 1 36,0 0-17,0 0-3,-1 1 4,0-1-4,1 2 4,7 7-4,-8-7 29,0 0-54,0-1 29,0 0-4,1 0 3,0 0 0,10 3-3,-4-2 36,0 1-66,24 17 30,-14-9-39,7 5 140,-24-14-207,1-1 160,0 0-54,0 0 3,0-1 0,1 0-3,9 2 3,18 5-28,-4-1 72,56 10-63,-36-12 76,97 29-115,-121-28-12,-1 2 136,0 1-66,0 1 0,48 32-3,80 57 133,-121-83-337,0-1 283,65 22-79,-65-27-26,0-2 57,1-2-30,0-1 3,1-1-3,56 2 0,207-9 223,-254-2-596,54-10 527,-54 6-118,59-2-70,-46 8-74,-56 1 231,0 0-135,-1 0 13,1 0-1,0 0 3,-1 0-3,1 1 1,-1-1 0,0 0 0,1 1 0,1 2 0,4 4 61,36 27-117,1-1 51,1-3 6,93 48-3,-22-32-39,-77-33 68,47 24-13,-73-30-29,0 0 31,21 19-16,-23-17 8,1-1-16,24 15 8,-23-17-14,0-1 28,1 0-14,0-1 1,0 0-3,0-1 3,1-1-1,-1 0 1,1-1-3,0-1 3,22 0 0,237-6-125,-271 5 377,1 1-384,-1 0 133,0 0-3,1 0 0,-1 0 3,0 0-3,0 0 1,0 1-1,0 0 3,0-1-3,0 1 1,4 4-1,31 30 45,-28-23-143,0 1 155,-1 0-56,0 0 0,8 19 0,19 32 74,150 170-202,-168-216 146,1 0 19,1-1-39,0-1 3,2-1-1,0-1 1,1 0-3,45 20 3,-27-18-26,1-2 49,0-2-22,86 16-4,44 4 76,-156-29-181,-1 1 141,0 0-34,0 1 0,-1 1 0,0 0 0,19 13 0,72 63 42,-74-56-104,60 39 83,165 72 20,-118-66-124,41 13 138,59 33-58,-148-59-77,-54-33 176,1-2-124,43 19 30,-31-21-22,97 30 40,-93-31 15,-14-5-85,-1-1 31,-25-9 94,0-1-118,1 0 45,-1-1-4,1 0 4,0-1-4,28 2 4,223-1-165,-244-4 471,2 1-472,0-1 181,-1-1-16,1-1-1,-1-1 0,40-11 0,13-14-152,133-72 303,-194 93-7,-1 1-287,1 1 143,0 0-1,1 1 3,-1 1-3,0 0 1,1 1-1,0 0 3,28 1-3,-16-1 13,1-1-23,-1-1 9,51-15 4,-52 12-17,1 0 29,0 2-15,54-3 3,-53 6-44,-20 1 136,-1 1-146,0-1 50,1 1 4,-1 0-4,0 1 4,0 0-4,1 0 4,-1 1-3,12 4 0,30 21-10,-28-13 93,1-2-152,38 16 71,92 33-27,-120-52-81,0-1 238,0-1-129,1-2-4,53 2 3,3 1 47,553 17-576,-518-26 1558,-108 0-1590,1-1 571,0 0-13,21-7 3,30-5-15,103 1 51,34-5-75,-170 13 65,0-2-38,-1-2 9,62-23 3,154-87-270,-88 39 668,-114 57-461,73-46-5,-104 57 59,-1 0 14,1-1-5,-2-1 0,0-1-3,-1 0 4,0-1-4,14-22 4,59-104-353,51-76 572,-130 205 469,-1 0-1251,-1-1 561,0 0 0,7-22 0,-8 21-14,-1 1 28,2 1-14,0-1 0,1 1 0,8-13 0,22-17-43,-26 32 134,-1 0-138,-1-1 45,15-24 3,2-14-603,39-105 1204,-22 54-533,-5 10 106,-37 90-128,-1-1-337,1 0 289,-1 1 1,1-1 0,0 0-1,0 1 3,-1-1-3,1 1 1,0-1-1,0 1 3,1 0-3,-1-1 1,0 1 0,2-2-1,0 2-3,-1 1 9,1-1-5,0 0 0,0 1 0,0-1-1,0 1 3,0 0-3,5 1 1,6-1 30,0 0-60,0-1 29,0-1 3,0 0-3,0-1 1,0 0 0,0-1-1,-1 0 3,0-1-3,18-10 1,95-55 122,-35 19-351,180-75 337,-245 118-146,1 0 76,0 2-40,0 2 4,34-3-4,110 5-18,-96 3 130,-64-1-259,-1-1 209,1-1-60,-1 0 0,1 0 0,-1-1 0,20-7 0,57-34-9,-23 10 40,-5 5-65,-19 9 43,2 1-6,0 2-3,46-12-1,78-3-35,-111 22 23,-51 9 150,0 0-225,-1 0 89,1 0-1,-1-1 0,0 1 1,1-1-3,-1 0 3,0 0-1,0 0 0,0 0 1,4-5-3,27-33-39,-14 14 116,109-130-915,-103 125 1743,-1-2-999,33-56 96,-58 89 722,5-9-1507,1 0 848,-1 0-63,12-12-1,-15 19 66,0-1-129,1 1 65,-1 0-3,1 0 3,-1 0-1,1 0 0,0 1 0,0-1 0,0 1 0,0-1 0,0 1 0,0 0 0,0 0 0,0 1 0,0-1 0,0 1 0,5-1 0,-5 1 23,1-1-45,0 0 20,-1 0 4,1 0-4,-1 0 4,1-1-3,-1 1 0,0-1 3,7-4-4,15-7-15,37-12 91,-27 10-170,61-18 135,-85 30-52,2 1 21,-1-2-3,1 0-3,21-10-3,-2-1 42,-26 13-99,0 0 76,0-1-19,0 0 1,0 0 0,-1-1-1,1 1 3,-1-1-3,0 0 1,9-10-1,16-23-24,1 2 51,2 1-26,1 2 0,71-51-1,-78 65-12,0 1 26,1 2-12,1 1 0,0 1-3,48-13 3,-69 24 68,27-5 323,4 9-1228,-23-1 1152,1-1-257,-1 0-58,27-4-3,-37 2-68,0 0 140,0 0-69,0-1 0,0 0-3,-1 0 4,1 0-4,7-6 4,38-35 37,-17 15-111,59-35 220,-64 47-329,-2-2 246,37-30-64,-57 42-66,126-122 196,-109 103-239,-2-1 149,0-2-40,21-36-3,34-55 392,11-19-719,-43 62-178,4 1 954,60-71-447,-80 109 9,-23 27-39,1 1 51,0 0-20,1 1-3,0 0 3,1 0-1,0 1 1,0 0-3,13-9 3,-19 16-237,0 0 472,1 0-236,-1 0 0,0 0 0,1 1 0,-1-1 0,1 1 0,-1 0 0,6 0 0,-5 0-209</inkml:trace>
</inkml:ink>
</file>

<file path=ppt/ink/ink2.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4T15:41:05"/>
    </inkml:context>
    <inkml:brush xml:id="br0">
      <inkml:brushProperty name="width" value="0.05292" units="cm"/>
      <inkml:brushProperty name="height" value="0.05292" units="cm"/>
      <inkml:brushProperty name="color" value="#ffffff"/>
    </inkml:brush>
  </inkml:definitions>
  <inkml:trace contextRef="#ctx0" brushRef="#br0">0 3813 6867,'0'0'-216,"17"-26"264,-17 26-48,74-110 29,-68 102-15,1-1 0,0 1-1,1 0 1,0 0-1,1 1 1,-1 0-1,1 1 1,0 0 0,1 0-1,13-6 1,-9 5-4,25-11 80,0 1 0,1 3-1,46-12 1,130-20 228,-78 20-135,577-163 574,-428 107-650,-183 52-58,134-58 0,-180 61-25,-1-2 0,-1-3 1,83-62-1,45-58 197,111-80-192,59 25-6,14 29-6,-214 106-8,-62 28-14,1 5 1,183-50-1,-144 56 46,-1-5 0,176-77 0,-171 53 5,302-119-7,49 0 65,-346 123 47,152-41 0,37-19-59,-92 28-8,-93 30 23,-104 40-80,2 2 0,1 2 1,49-12-1,-5 9-31,277-66 208,-301 67-148,0 2-1,1 4 1,0 2-1,91-1 1,12 10 61,189 2 302,-318 3-366,70 14 0,-38-5 44,-35-7-73,125 15 24,-49-16 82,63 3-90,211 37 0,6 48-18,54 16 207,-366-96-161,246 47-24,-25 2-22,-42-9 28,-211-43-58,74 19-13,-68-15 60,91 12-1,57-8-49,71 10 54,-93 17-78,-135-30 45,0-3-1,1-2 0,82 8 1,227-17 85,-188-2-70,67-12 37,0-1-55,343 14 95,-308 8-6,-34 5-60,-71-2-24,246 31-10,-267-19-46,44 8 97,187 55 0,-80 10 85,54 16 127,-297-101-226,1-2 0,0-2 1,103-1-1,-87-5-44,109 15-1,118 31 52,-271-41-51,1 1 0,46 19 1,-41-13 21,37 9 1,173 47 25,-68-2 132,48 16 79,137 46-96,-287-96-5,-43-19-139,0-2 0,43 14-1,20 1 16,113 27 70,-135-40-91,-30-5 5,1-1 0,0-3 0,42 2-1,152 5 33,-142-4-36,85 10 7,-140-14 6,63-3 0,-51-2-16,-22 0 0,-1-2 1,0-1-1,28-7 0,-28 5 5,1 1 0,0 1 0,29-1 1,575 5-36,-572 3 18,81 14 0,-82-9-5,82 3-1,-93-11 2,263 12 12,-292-10-8,341 27 25,-120-25 8,-141 2-24,108 3 10,-142-7-24,-32-1 22,0 0 0,50-7-1,-63 1-10,0 0-1,0-1 0,-1-1 1,30-17-1,13-4 10,42-13 15,-12 7 0,107-58 0,-185 85-18,167-87-12,-48 26 10,-24 12-62,-5 3 79,-42 20-50,69-26 0,-112 54 11,0 0 1,0 1-1,19-1 1,-24 4 17,0-1 0,0 0 0,0-1 0,0 0 0,0-1 0,-1-1 0,17-8 1,-1-1 11,-18 10-8,-1-1 1,1 0-1,-1-1 0,0 1 0,10-10 0,-12 9-5,-1 2-1,1-1 1,0 1-1,0 0 1,1 0-1,12-5 1,46-16-14,-39 17 13,65-30 6,-3-3 0,98-63 0,116-53 8,-58 58-19,9 23-4,32-3 35,105-20 18,-162 55-47,68-10-51,-230 46 50,-30 4 5,0-1 0,-1-1 0,0-2 0,57-21 0,-13-2 5,157-40 0,-198 60 14,60-28-1,-66 25-16,1 1 0,52-13 0,69-3 4,-146 26-4,1 0 0,0-1 0,-1 0 0,1-1 0,13-10 0,2 0 28,63-44-22,5-2-38,48-7 38,-59 31-6,189-70-1,-265 105 0,66-22-16,2 2 1,110-17 0,-113 27 19,-36 5 3,0 2-1,45-1 1,96 0-25,-124 3 12,45-4 2,120-24 0,-40 6 0,36-8-5,-128 16 9,151-9-1,88 19 5,1234 7 30,-1141 4-66,-324 3 37,0 4 0,-1 4-1,171 52 1,44 43 204,-180-61-61,-18-18-52,-51-16-64,338 82 718,85-12-11,-245-47-148,-161-25-365,-61-10-188,0-1 0,19 8 0,-32-10-33,1 1 0,-1-1 0,1 0 1,-1 1-1,0-1 0,1 0 0,-1 1 0,0-1 0,1 1 0,-1-1 0,0 0 0,1 1 0,-1-1 0,0 1 0,0-1 0,0 1 0,0-1 0,1 1 1,-1-1-1,0 1 0,0-1 0,0 1 0,0-1 0,0 1 0,0 0 0,0-1 0,0 1 0,0-1 0,-1 1 0,2 28-183,-4 53-3595,-6-29-1597</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6-01T01:50:01"/>
    </inkml:context>
    <inkml:brush xml:id="br0">
      <inkml:brushProperty name="width" value="0.05292" units="cm"/>
      <inkml:brushProperty name="height" value="0.05292" units="cm"/>
      <inkml:brushProperty name="color" value="#ffffff"/>
    </inkml:brush>
  </inkml:definitions>
  <inkml:trace contextRef="#ctx0" brushRef="#br0">3162 3 5699,'0'0'5453,"-2"0"-16054,-1-1 15749,1 0-5148,0 1 0,-1 0 0,1 0 0,0-1 0,-1 1 0,-2 1 0,-2 2-120,1 0 240,0 0-120,0 1 0,1-1 0,-1 2 0,1-1 0,-10 10 0,-2 1 99,-8 4-381,1 2 465,1 0-182,1 2-3,-27 36 3,-147 218 128,147-208-348,12-19 211,-49 91 106,62-100 27,-52 71-251,12-22 60,-4 33 157,43-80-156,2 0 107,2 2-43,3 0 0,-17 59 3,4-14 173,-51 112-210,27-75-176,32-81 32,-19 62 427,28-69-308,-36 72 121,2-8-16,36-78-148,-5 14 209,-2 0-153,-1-2 45,-50 68 4,24-49-43,3 2 81,-43 74-40,59-82-23,-27 76 46,41-85-50,2 0 55,2 1-30,-8 76 3,-10 19 111,16-90-291,-6 50 245,14-58-66,-3 1 0,-1-2 1,-2 1-1,-2-1 0,-21 51 0,6-27-3,14-28 9,-3-1-8,-28 49 1,-41 66 45,55-94-152,-78 144 293,84-153-451,2 2 410,-18 61-143,12-34 26,16-40-49,2 0 17,-5 36 4,8-37 5,-1 0-8,-18 48 5,14-48-6,2 0 10,1 0-5,1 1 0,-3 53 0,6-61 19,-2 1-38,-14 44 19,12-47 0,0 1-1,2 0 2,-3 29-1,6-32-13,-1 0 27,-1-1-16,-1 0 4,-10 24-3,-3 8 2,13-39 16,-1 1-36,0-1 21,-1 0-4,-17 22 4,-3 6 18,7-5-78,2 0 95,1 2-37,-13 42 0,-26 67 50,28-80-72,-15 63-7,30-93-5,-12 51 69,-10 27-27,22-83-54,2-5 90,-14 50-50,24-74-14,0 0 40,0 0-20,0 0 0,0 0 0,-4 4 0,-6 11 35,-1 6-94,-24 34 82,-8 15-7,33-50-30,7-12 9,-1 0 9,0-1-3,0 0-3,-11 13 3,10-19 665,4-5-5164,0 0 7155,-11 0-2190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6-01T01:50:01"/>
    </inkml:context>
    <inkml:brush xml:id="br0">
      <inkml:brushProperty name="width" value="0.05292" units="cm"/>
      <inkml:brushProperty name="height" value="0.05292" units="cm"/>
      <inkml:brushProperty name="color" value="#ffffff"/>
    </inkml:brush>
  </inkml:definitions>
  <inkml:trace contextRef="#ctx0" brushRef="#br0">3162 3 5699,'0'0'5453,"-2"0"-16054,-1-1 15749,1 0-5148,0 1 0,-1 0 0,1 0 0,0-1 0,-1 1 0,-2 1 0,-2 2-120,1 0 240,0 0-120,0 1 0,1-1 0,-1 2 0,1-1 0,-10 10 0,-2 1 99,-8 4-381,1 2 465,1 0-182,1 2-3,-27 36 3,-147 218 128,147-208-348,12-19 211,-49 91 106,62-100 27,-52 71-251,12-22 60,-4 33 157,43-80-156,2 0 107,2 2-43,3 0 0,-17 59 3,4-14 173,-51 112-210,27-75-176,32-81 32,-19 62 427,28-69-308,-36 72 121,2-8-16,36-78-148,-5 14 209,-2 0-153,-1-2 45,-50 68 4,24-49-43,3 2 81,-43 74-40,59-82-23,-27 76 46,41-85-50,2 0 55,2 1-30,-8 76 3,-10 19 111,16-90-291,-6 50 245,14-58-66,-3 1 0,-1-2 1,-2 1-1,-2-1 0,-21 51 0,6-27-3,14-28 9,-3-1-8,-28 49 1,-41 66 45,55-94-152,-78 144 293,84-153-451,2 2 410,-18 61-143,12-34 26,16-40-49,2 0 17,-5 36 4,8-37 5,-1 0-8,-18 48 5,14-48-6,2 0 10,1 0-5,1 1 0,-3 53 0,6-61 19,-2 1-38,-14 44 19,12-47 0,0 1-1,2 0 2,-3 29-1,6-32-13,-1 0 27,-1-1-16,-1 0 4,-10 24-3,-3 8 2,13-39 16,-1 1-36,0-1 21,-1 0-4,-17 22 4,-3 6 18,7-5-78,2 0 95,1 2-37,-13 42 0,-26 67 50,28-80-72,-15 63-7,30-93-5,-12 51 69,-10 27-27,22-83-54,2-5 90,-14 50-50,24-74-14,0 0 40,0 0-20,0 0 0,0 0 0,-4 4 0,-6 11 35,-1 6-94,-24 34 82,-8 15-7,33-50-30,7-12 9,-1 0 9,0-1-3,0 0-3,-11 13 3,10-19 665,4-5-5164,0 0 7155,-11 0-2190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6-01T01:50:01"/>
    </inkml:context>
    <inkml:brush xml:id="br0">
      <inkml:brushProperty name="width" value="0.05292" units="cm"/>
      <inkml:brushProperty name="height" value="0.05292" units="cm"/>
      <inkml:brushProperty name="color" value="#ffffff"/>
    </inkml:brush>
  </inkml:definitions>
  <inkml:trace contextRef="#ctx0" brushRef="#br0">0 3813 6867,'0'0'-216,"17"-26"480,-17 26-312,74-110 77,-68 102-44,1-1 15,0 1-1,1 0 2,0 0-2,1 1 2,-1 0-2,1 1 2,0 0-1,1 0-1,13-6 2,-9 5-5,25-11 84,0 1-80,1 3-1,46-12 2,130-20 227,-78 20-363,577-163 709,-428 107-1224,-183 52 592,134-58 58,-180 61-25,-1-2 25,-1-3 1,83-62-2,45-58 198,111-80-389,59 25 186,14 29 0,-214 106-2,-62 28-6,1 5 15,183-50-2,-144 56 47,-1-5-46,176-77 0,-171 53 5,302-119-12,49 0 72,-346 123-18,152-41-47,37-19-59,-92 28 51,-93 30 31,-104 40-103,2 2 80,1 2 1,49-12-2,-5 9-30,277-66 239,-301 67-356,0 2 147,1 4 2,0 2-2,91-1 2,12 10 60,189 2 241,-318 3-668,70 14 366,-38-5 44,-35-7-117,125 15 97,-49-16 58,63 3-172,211 37 90,6 48-18,54 16 225,-366-96-368,246 47 137,-25 2 2,-42-9 50,-211-43-86,74 19 45,-68-15 73,91 12-61,57-8-48,71 10 103,-93 17-132,-135-30 123,0-3-46,1-2 1,82 8 1,227-17 84,-188-2-155,67-12 107,0-1-92,343 14 150,-308 8-101,-34 5-54,-71-2 36,246 31 14,-267-19-36,44 8 143,187 55-97,-80 10 85,54 16 42,-297-101-353,1-2 226,0-2 1,103-1-2,-87-5-43,109 15 43,118 31 53,-271-41-103,1 1 51,46 19 1,-41-13 20,37 9-20,173 47 24,-68-2 107,48 16-53,137 46-175,-287-96 91,-43-19-134,0-2 139,43 14-1,20 1 17,113 27 54,-135-40-161,-30-5 96,1-1-5,0-3 0,42 2-1,152 5 34,-142-4-69,85 10 43,-140-14-1,63-3-6,-51-2-16,-22 0 16,-1-2 1,0-1-2,28-7 1,-28 5 5,1 1-5,0 1 0,29-1 1,575 5-37,-572 3 54,81 14-18,-82-9-5,82 3 4,-93-11 3,263 12 10,-292-10-20,341 27 33,-120-25-17,-141 2-32,108 3 34,-142-7-34,-32-1 46,0 0-22,50-7-1,-63 1-9,0 0 9,0-1 1,-1-1 1,30-17-2,13-4 11,42-13 5,-12 7-15,107-58 0,-185 85-18,167-87 6,-48 26 22,-24 12-72,-5 3 141,-42 20-129,69-26 50,-112 54 11,0 0-10,0 1-2,19-1 2,-24 4 16,0-1-17,0 0 0,0-1 0,0 0 0,0-1 0,-1-1 0,17-8 1,-1-1 10,-18 10-19,-1-1 9,1 0-2,-1-1 1,0 1 0,10-10 0,-12 9-5,-1 2 4,1-1 2,0 1-2,0 0 2,1 0-2,12-5 2,46-16-15,-39 17 27,65-30-7,-3-3-6,98-63 0,116-53 8,-58 58-27,9 23 15,32-3 39,105-20-17,-162 55-65,68-10-4,-230 46 101,-30 4-45,0-1-5,-1-1 0,0-2 0,57-21 0,-13-2 5,157-40-5,-198 60 14,60-28-15,-66 25-15,1 1 16,52-13 0,69-3 4,-146 26-8,1 0 4,0-1 0,-1 0 0,1-1 0,13-10 0,2 0 28,63-44-50,5-2-16,48-7 76,-59 31-44,189-70 5,-265 105 1,66-22-16,2 2 17,110-17-1,-113 27 19,-36 5-16,0 2-4,45-1 2,96 0-26,-124 3 37,45-4-10,120-24-2,-40 6 0,36-8-5,-128 16 14,151-9-10,88 19 6,1234 7 25,-1141 4-96,-324 3 103,0 4-37,-1 4-1,171 52 2,44 43 203,-180-61-265,-18-18 9,-51-16-12,338 82 782,85-12-729,-245-47-137,-161-25-217,-61-10 177,0-1 188,19 8 0,-32-10-33,1 1 33,-1-1 0,1 0 1,-1 1-2,0-1 1,1 0 0,-1 1 0,0-1 0,1 1 0,-1-1 0,0 0 0,1 1 0,-1-1 0,0 1 0,0-1 0,0 1 0,0-1 0,1 1 1,-1-1-2,0 1 1,0-1 0,0 1 0,0-1 0,0 1 0,0 0 0,0-1 0,0 1 0,0-1 0,-1 1 0,2 28-183,-4 53-3412,-6-29 1998</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6-01T01:50:01"/>
    </inkml:context>
    <inkml:brush xml:id="br0">
      <inkml:brushProperty name="width" value="0.05292" units="cm"/>
      <inkml:brushProperty name="height" value="0.05292" units="cm"/>
      <inkml:brushProperty name="color" value="#ffffff"/>
    </inkml:brush>
  </inkml:definitions>
  <inkml:trace contextRef="#ctx0" brushRef="#br0">3162 3 5699,'0'0'5453,"-2"0"-10601,-1-1 5148,1 0 0,0 1 0,-1 0 0,1 0 0,0-1 0,-1 1 0,-2 1 0,-2 2-120,1 0 120,0 0 0,0 1 0,1-1 0,-1 2 0,1-1 0,-10 10 0,-2 1 99,-8 4-282,1 2 183,1 0 1,1 2-2,-27 36 1,-147 218 129,147-208-219,12-19-8,-49 91 98,62-100 125,-52 71-126,12-22-66,-4 33 91,43-80-65,2 0 42,2 2-1,3 0-1,-17 59 2,4-14 175,-51 112-35,27-75-211,32-81-179,-19 62 248,28-69-60,-36 72 61,2-8 45,36-78-103,-5 14 106,-2 0-47,-1-2-2,-50 68 2,24-49-41,3 2 40,-43 74 0,59-82-23,-27 76 23,41-85-27,2 0 28,2 1-2,-8 76 1,-10 19 112,16-90-179,-6 50 66,14-58 0,-3 1 0,-1-2 1,-2 1 0,-2-1 0,-21 51 0,6-27-3,14-28 6,-3-1-2,-28 49-1,-41 66 44,55-94-108,-78 144 185,84-153-266,2 2 144,-18 61 1,12-34 27,16-40-22,2 0-5,-5 36-1,8-37 4,-1 0-4,-18 48 1,14-48-5,2 0 5,1 0 0,1 1 0,-3 53 0,6-61 19,-2 1-19,-14 44 0,12-47 0,0 1-1,2 0 1,-3 29 0,6-32-13,-1 0 14,-1-1-2,-1 0 2,-10 24-1,-3 8 1,13-39 17,-1 1-19,0-1 2,-1 0-2,-17 22 2,-3 6 20,7-5-58,2 0 37,1 2 0,-13 42 0,-26 67 50,28-80-22,-15 63-29,30-93-34,-12 51 35,-10 27 8,22-83-46,2-5 44,-14 50-6,24-74-20,0 0 20,0 0 0,0 0 0,0 0 0,-4 4 0,-6 11 35,-1 6-59,-24 34 23,-8 15 16,33-50-14,7-12-5,-1 0 4,0-1 1,0 0-2,-11 13 1,10-19 666,4-5-4498,0 0 2657,-11 0 467</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6-01T01:50:01"/>
    </inkml:context>
    <inkml:brush xml:id="br0">
      <inkml:brushProperty name="width" value="0.05292" units="cm"/>
      <inkml:brushProperty name="height" value="0.05292" units="cm"/>
      <inkml:brushProperty name="color" value="#ffffff"/>
    </inkml:brush>
  </inkml:definitions>
  <inkml:trace contextRef="#ctx0" brushRef="#br0">3162 3 5699,'0'0'5453,"-2"0"-10601,-1-1 5148,1 0 0,0 1 0,-1 0 0,1 0 0,0-1 0,-1 1 0,-2 1 0,-2 2-120,1 0 120,0 0 0,0 1 0,1-1 0,-1 2 0,1-1 0,-10 10 0,-2 1 99,-8 4-282,1 2 183,1 0 1,1 2-2,-27 36 1,-147 218 129,147-208-219,12-19-8,-49 91 98,62-100 125,-52 71-126,12-22-66,-4 33 91,43-80-65,2 0 42,2 2-1,3 0-1,-17 59 2,4-14 175,-51 112-35,27-75-211,32-81-179,-19 62 248,28-69-60,-36 72 61,2-8 45,36-78-103,-5 14 106,-2 0-47,-1-2-2,-50 68 2,24-49-41,3 2 40,-43 74 0,59-82-23,-27 76 23,41-85-27,2 0 28,2 1-2,-8 76 1,-10 19 112,16-90-179,-6 50 66,14-58 0,-3 1 0,-1-2 1,-2 1 0,-2-1 0,-21 51 0,6-27-3,14-28 6,-3-1-2,-28 49-1,-41 66 44,55-94-108,-78 144 185,84-153-266,2 2 144,-18 61 1,12-34 27,16-40-22,2 0-5,-5 36-1,8-37 4,-1 0-4,-18 48 1,14-48-5,2 0 5,1 0 0,1 1 0,-3 53 0,6-61 19,-2 1-19,-14 44 0,12-47 0,0 1-1,2 0 1,-3 29 0,6-32-13,-1 0 14,-1-1-2,-1 0 2,-10 24-1,-3 8 1,13-39 17,-1 1-19,0-1 2,-1 0-2,-17 22 2,-3 6 20,7-5-58,2 0 37,1 2 0,-13 42 0,-26 67 50,28-80-22,-15 63-29,30-93-34,-12 51 35,-10 27 8,22-83-46,2-5 44,-14 50-6,24-74-20,0 0 20,0 0 0,0 0 0,0 0 0,-4 4 0,-6 11 35,-1 6-59,-24 34 23,-8 15 16,33-50-14,7-12-5,-1 0 4,0-1 1,0 0-2,-11 13 1,10-19 666,4-5-4498,0 0 2657,-11 0 467</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6-01T01:50:01"/>
    </inkml:context>
    <inkml:brush xml:id="br0">
      <inkml:brushProperty name="width" value="0.05292" units="cm"/>
      <inkml:brushProperty name="height" value="0.05292" units="cm"/>
      <inkml:brushProperty name="color" value="#ffffff"/>
    </inkml:brush>
  </inkml:definitions>
  <inkml:trace contextRef="#ctx0" brushRef="#br0">3162 3 5699,'0'0'5453,"-2"0"-10601,-1-1 5148,1 0 0,0 1 0,-1 0 0,1 0 0,0-1 0,-1 1 0,-2 1 0,-2 2-120,1 0 120,0 0 0,0 1 0,1-1 0,-1 2 0,1-1 0,-10 10 0,-2 1 99,-8 4-282,1 2 183,1 0 1,1 2-2,-27 36 1,-147 218 129,147-208-219,12-19-8,-49 91 98,62-100 125,-52 71-126,12-22-66,-4 33 91,43-80-65,2 0 42,2 2-1,3 0-1,-17 59 2,4-14 175,-51 112-35,27-75-211,32-81-179,-19 62 248,28-69-60,-36 72 61,2-8 45,36-78-103,-5 14 106,-2 0-47,-1-2-2,-50 68 2,24-49-41,3 2 40,-43 74 0,59-82-23,-27 76 23,41-85-27,2 0 28,2 1-2,-8 76 1,-10 19 112,16-90-179,-6 50 66,14-58 0,-3 1 0,-1-2 1,-2 1 0,-2-1 0,-21 51 0,6-27-3,14-28 6,-3-1-2,-28 49-1,-41 66 44,55-94-108,-78 144 185,84-153-266,2 2 144,-18 61 1,12-34 27,16-40-22,2 0-5,-5 36-1,8-37 4,-1 0-4,-18 48 1,14-48-5,2 0 5,1 0 0,1 1 0,-3 53 0,6-61 19,-2 1-19,-14 44 0,12-47 0,0 1-1,2 0 1,-3 29 0,6-32-13,-1 0 14,-1-1-2,-1 0 2,-10 24-1,-3 8 1,13-39 17,-1 1-19,0-1 2,-1 0-2,-17 22 2,-3 6 20,7-5-58,2 0 37,1 2 0,-13 42 0,-26 67 50,28-80-22,-15 63-29,30-93-34,-12 51 35,-10 27 8,22-83-46,2-5 44,-14 50-6,24-74-20,0 0 20,0 0 0,0 0 0,0 0 0,-4 4 0,-6 11 35,-1 6-59,-24 34 23,-8 15 16,33-50-14,7-12-5,-1 0 4,0-1 1,0 0-2,-11 13 1,10-19 666,4-5-4498,0 0 2657,-11 0 467</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6-01T01:50:01"/>
    </inkml:context>
    <inkml:brush xml:id="br0">
      <inkml:brushProperty name="width" value="0.05292" units="cm"/>
      <inkml:brushProperty name="height" value="0.05292" units="cm"/>
      <inkml:brushProperty name="color" value="#ffffff"/>
    </inkml:brush>
  </inkml:definitions>
  <inkml:trace contextRef="#ctx0" brushRef="#br0">3162 3 5699,'0'0'5453,"-2"0"-10601,-1-1 5148,1 0 0,0 1 0,-1 0 0,1 0 0,0-1 0,-1 1 0,-2 1 0,-2 2-120,1 0 120,0 0 0,0 1 0,1-1 0,-1 2 0,1-1 0,-10 10 0,-2 1 99,-8 4-282,1 2 183,1 0 1,1 2-2,-27 36 1,-147 218 129,147-208-219,12-19-8,-49 91 98,62-100 125,-52 71-126,12-22-66,-4 33 91,43-80-65,2 0 42,2 2-1,3 0-1,-17 59 2,4-14 175,-51 112-35,27-75-211,32-81-179,-19 62 248,28-69-60,-36 72 61,2-8 45,36-78-103,-5 14 106,-2 0-47,-1-2-2,-50 68 2,24-49-41,3 2 40,-43 74 0,59-82-23,-27 76 23,41-85-27,2 0 28,2 1-2,-8 76 1,-10 19 112,16-90-179,-6 50 66,14-58 0,-3 1 0,-1-2 1,-2 1 0,-2-1 0,-21 51 0,6-27-3,14-28 6,-3-1-2,-28 49-1,-41 66 44,55-94-108,-78 144 185,84-153-266,2 2 144,-18 61 1,12-34 27,16-40-22,2 0-5,-5 36-1,8-37 4,-1 0-4,-18 48 1,14-48-5,2 0 5,1 0 0,1 1 0,-3 53 0,6-61 19,-2 1-19,-14 44 0,12-47 0,0 1-1,2 0 1,-3 29 0,6-32-13,-1 0 14,-1-1-2,-1 0 2,-10 24-1,-3 8 1,13-39 17,-1 1-19,0-1 2,-1 0-2,-17 22 2,-3 6 20,7-5-58,2 0 37,1 2 0,-13 42 0,-26 67 50,28-80-22,-15 63-29,30-93-34,-12 51 35,-10 27 8,22-83-46,2-5 44,-14 50-6,24-74-20,0 0 20,0 0 0,0 0 0,0 0 0,-4 4 0,-6 11 35,-1 6-59,-24 34 23,-8 15 16,33-50-14,7-12-5,-1 0 4,0-1 1,0 0-2,-11 13 1,10-19 666,4-5-4498,0 0 2657,-11 0 467</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6-01T01:50:01"/>
    </inkml:context>
    <inkml:brush xml:id="br0">
      <inkml:brushProperty name="width" value="0.05292" units="cm"/>
      <inkml:brushProperty name="height" value="0.05292" units="cm"/>
      <inkml:brushProperty name="color" value="#ffffff"/>
    </inkml:brush>
  </inkml:definitions>
  <inkml:trace contextRef="#ctx0" brushRef="#br0">3162 3 5699,'0'0'5453,"-2"0"-10601,-1-1 5148,1 0 0,0 1 0,-1 0 0,1 0 0,0-1 0,-1 1 0,-2 1 0,-2 2-120,1 0 120,0 0 0,0 1 0,1-1 0,-1 2 0,1-1 0,-10 10 0,-2 1 99,-8 4-282,1 2 183,1 0 1,1 2-2,-27 36 1,-147 218 129,147-208-219,12-19-8,-49 91 98,62-100 125,-52 71-126,12-22-66,-4 33 91,43-80-65,2 0 42,2 2-1,3 0-1,-17 59 2,4-14 175,-51 112-35,27-75-211,32-81-179,-19 62 248,28-69-60,-36 72 61,2-8 45,36-78-103,-5 14 106,-2 0-47,-1-2-2,-50 68 2,24-49-41,3 2 40,-43 74 0,59-82-23,-27 76 23,41-85-27,2 0 28,2 1-2,-8 76 1,-10 19 112,16-90-179,-6 50 66,14-58 0,-3 1 0,-1-2 1,-2 1 0,-2-1 0,-21 51 0,6-27-3,14-28 6,-3-1-2,-28 49-1,-41 66 44,55-94-108,-78 144 185,84-153-266,2 2 144,-18 61 1,12-34 27,16-40-22,2 0-5,-5 36-1,8-37 4,-1 0-4,-18 48 1,14-48-5,2 0 5,1 0 0,1 1 0,-3 53 0,6-61 19,-2 1-19,-14 44 0,12-47 0,0 1-1,2 0 1,-3 29 0,6-32-13,-1 0 14,-1-1-2,-1 0 2,-10 24-1,-3 8 1,13-39 17,-1 1-19,0-1 2,-1 0-2,-17 22 2,-3 6 20,7-5-58,2 0 37,1 2 0,-13 42 0,-26 67 50,28-80-22,-15 63-29,30-93-34,-12 51 35,-10 27 8,22-83-46,2-5 44,-14 50-6,24-74-20,0 0 20,0 0 0,0 0 0,0 0 0,-4 4 0,-6 11 35,-1 6-59,-24 34 23,-8 15 16,33-50-14,7-12-5,-1 0 4,0-1 1,0 0-2,-11 13 1,10-19 666,4-5-4498,0 0 2657,-11 0 467</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6-01T01:50:01"/>
    </inkml:context>
    <inkml:brush xml:id="br0">
      <inkml:brushProperty name="width" value="0.05292" units="cm"/>
      <inkml:brushProperty name="height" value="0.05292" units="cm"/>
      <inkml:brushProperty name="color" value="#ffffff"/>
    </inkml:brush>
  </inkml:definitions>
  <inkml:trace contextRef="#ctx0" brushRef="#br0">3162 3 5699,'0'0'5453,"-2"0"-10601,-1-1 5148,1 0 0,0 1 0,-1 0 0,1 0 0,0-1 0,-1 1 0,-2 1 0,-2 2-120,1 0 120,0 0 0,0 1 0,1-1 0,-1 2 0,1-1 0,-10 10 0,-2 1 99,-8 4-282,1 2 183,1 0 1,1 2-2,-27 36 1,-147 218 129,147-208-219,12-19-8,-49 91 98,62-100 125,-52 71-126,12-22-66,-4 33 91,43-80-65,2 0 42,2 2-1,3 0-1,-17 59 2,4-14 175,-51 112-35,27-75-211,32-81-179,-19 62 248,28-69-60,-36 72 61,2-8 45,36-78-103,-5 14 106,-2 0-47,-1-2-2,-50 68 2,24-49-41,3 2 40,-43 74 0,59-82-23,-27 76 23,41-85-27,2 0 28,2 1-2,-8 76 1,-10 19 112,16-90-179,-6 50 66,14-58 0,-3 1 0,-1-2 1,-2 1 0,-2-1 0,-21 51 0,6-27-3,14-28 6,-3-1-2,-28 49-1,-41 66 44,55-94-108,-78 144 185,84-153-266,2 2 144,-18 61 1,12-34 27,16-40-22,2 0-5,-5 36-1,8-37 4,-1 0-4,-18 48 1,14-48-5,2 0 5,1 0 0,1 1 0,-3 53 0,6-61 19,-2 1-19,-14 44 0,12-47 0,0 1-1,2 0 1,-3 29 0,6-32-13,-1 0 14,-1-1-2,-1 0 2,-10 24-1,-3 8 1,13-39 17,-1 1-19,0-1 2,-1 0-2,-17 22 2,-3 6 20,7-5-58,2 0 37,1 2 0,-13 42 0,-26 67 50,28-80-22,-15 63-29,30-93-34,-12 51 35,-10 27 8,22-83-46,2-5 44,-14 50-6,24-74-20,0 0 20,0 0 0,0 0 0,0 0 0,-4 4 0,-6 11 35,-1 6-59,-24 34 23,-8 15 16,33-50-14,7-12-5,-1 0 4,0-1 1,0 0-2,-11 13 1,10-19 666,4-5-4498,0 0 2657,-11 0 467</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6-01T01:50:01"/>
    </inkml:context>
    <inkml:brush xml:id="br0">
      <inkml:brushProperty name="width" value="0.05292" units="cm"/>
      <inkml:brushProperty name="height" value="0.05292" units="cm"/>
      <inkml:brushProperty name="color" value="#ffffff"/>
    </inkml:brush>
  </inkml:definitions>
  <inkml:trace contextRef="#ctx0" brushRef="#br0">3162 3 5699,'0'0'5453,"-2"0"-10601,-1-1 5148,1 0 0,0 1 0,-1 0 0,1 0 0,0-1 0,-1 1 0,-2 1 0,-2 2-120,1 0 120,0 0 0,0 1 0,1-1 0,-1 2 0,1-1 0,-10 10 0,-2 1 99,-8 4-282,1 2 183,1 0 1,1 2-2,-27 36 1,-147 218 129,147-208-219,12-19-8,-49 91 98,62-100 125,-52 71-126,12-22-66,-4 33 91,43-80-65,2 0 42,2 2-1,3 0-1,-17 59 2,4-14 175,-51 112-35,27-75-211,32-81-179,-19 62 248,28-69-60,-36 72 61,2-8 45,36-78-103,-5 14 106,-2 0-47,-1-2-2,-50 68 2,24-49-41,3 2 40,-43 74 0,59-82-23,-27 76 23,41-85-27,2 0 28,2 1-2,-8 76 1,-10 19 112,16-90-179,-6 50 66,14-58 0,-3 1 0,-1-2 1,-2 1 0,-2-1 0,-21 51 0,6-27-3,14-28 6,-3-1-2,-28 49-1,-41 66 44,55-94-108,-78 144 185,84-153-266,2 2 144,-18 61 1,12-34 27,16-40-22,2 0-5,-5 36-1,8-37 4,-1 0-4,-18 48 1,14-48-5,2 0 5,1 0 0,1 1 0,-3 53 0,6-61 19,-2 1-19,-14 44 0,12-47 0,0 1-1,2 0 1,-3 29 0,6-32-13,-1 0 14,-1-1-2,-1 0 2,-10 24-1,-3 8 1,13-39 17,-1 1-19,0-1 2,-1 0-2,-17 22 2,-3 6 20,7-5-58,2 0 37,1 2 0,-13 42 0,-26 67 50,28-80-22,-15 63-29,30-93-34,-12 51 35,-10 27 8,22-83-46,2-5 44,-14 50-6,24-74-20,0 0 20,0 0 0,0 0 0,0 0 0,-4 4 0,-6 11 35,-1 6-59,-24 34 23,-8 15 16,33-50-14,7-12-5,-1 0 4,0-1 1,0 0-2,-11 13 1,10-19 666,4-5-4498,0 0 2657,-11 0 467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B8F10-208C-405C-B948-7686FEFF70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0767D-2508-46D0-B798-CD183243CD2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drawing——</a:t>
            </a:r>
            <a:r>
              <a:rPr lang="en-US" altLang="zh-CN" dirty="0" err="1"/>
              <a:t>json</a:t>
            </a:r>
            <a:r>
              <a:rPr lang="zh-CN" altLang="en-US" dirty="0"/>
              <a:t>格式</a:t>
            </a:r>
            <a:endParaRPr lang="en-US" altLang="zh-CN" dirty="0"/>
          </a:p>
          <a:p>
            <a:r>
              <a:rPr lang="zh-CN" altLang="en-US" b="0" i="0" dirty="0">
                <a:solidFill>
                  <a:srgbClr val="2E3033"/>
                </a:solidFill>
                <a:effectLst/>
                <a:latin typeface="Arial" panose="020B0604020202020204" pitchFamily="34" charset="0"/>
              </a:rPr>
              <a:t>其中</a:t>
            </a:r>
            <a:r>
              <a:rPr lang="en-US" altLang="zh-CN" b="0" i="0" dirty="0">
                <a:solidFill>
                  <a:srgbClr val="2E3033"/>
                </a:solidFill>
                <a:effectLst/>
                <a:latin typeface="Arial" panose="020B0604020202020204" pitchFamily="34" charset="0"/>
              </a:rPr>
              <a:t>x</a:t>
            </a:r>
            <a:r>
              <a:rPr lang="zh-CN" altLang="en-US" b="0" i="0" dirty="0">
                <a:solidFill>
                  <a:srgbClr val="2E3033"/>
                </a:solidFill>
                <a:effectLst/>
                <a:latin typeface="Arial" panose="020B0604020202020204" pitchFamily="34" charset="0"/>
              </a:rPr>
              <a:t>和</a:t>
            </a:r>
            <a:r>
              <a:rPr lang="en-US" altLang="zh-CN" b="0" i="0" dirty="0">
                <a:solidFill>
                  <a:srgbClr val="2E3033"/>
                </a:solidFill>
                <a:effectLst/>
                <a:latin typeface="Arial" panose="020B0604020202020204" pitchFamily="34" charset="0"/>
              </a:rPr>
              <a:t>y</a:t>
            </a:r>
            <a:r>
              <a:rPr lang="zh-CN" altLang="en-US" b="0" i="0" dirty="0">
                <a:solidFill>
                  <a:srgbClr val="2E3033"/>
                </a:solidFill>
                <a:effectLst/>
                <a:latin typeface="Arial" panose="020B0604020202020204" pitchFamily="34" charset="0"/>
              </a:rPr>
              <a:t>是像素坐标，</a:t>
            </a:r>
            <a:r>
              <a:rPr lang="en-US" altLang="zh-CN" b="0" i="0" dirty="0">
                <a:solidFill>
                  <a:srgbClr val="2E3033"/>
                </a:solidFill>
                <a:effectLst/>
                <a:latin typeface="Arial" panose="020B0604020202020204" pitchFamily="34" charset="0"/>
              </a:rPr>
              <a:t>t</a:t>
            </a:r>
            <a:r>
              <a:rPr lang="zh-CN" altLang="en-US" b="0" i="0" dirty="0">
                <a:solidFill>
                  <a:srgbClr val="2E3033"/>
                </a:solidFill>
                <a:effectLst/>
                <a:latin typeface="Arial" panose="020B0604020202020204" pitchFamily="34" charset="0"/>
              </a:rPr>
              <a:t>是从第一个点开始的时间</a:t>
            </a:r>
            <a:endParaRPr lang="zh-CN" altLang="en-US" dirty="0"/>
          </a:p>
        </p:txBody>
      </p:sp>
      <p:sp>
        <p:nvSpPr>
          <p:cNvPr id="4" name="灯片编号占位符 3"/>
          <p:cNvSpPr>
            <a:spLocks noGrp="1"/>
          </p:cNvSpPr>
          <p:nvPr>
            <p:ph type="sldNum" sz="quarter" idx="5"/>
          </p:nvPr>
        </p:nvSpPr>
        <p:spPr/>
        <p:txBody>
          <a:bodyPr/>
          <a:lstStyle/>
          <a:p>
            <a:fld id="{A370767D-2508-46D0-B798-CD183243CD2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4D4D4D"/>
                </a:solidFill>
                <a:effectLst/>
                <a:latin typeface="-apple-system"/>
              </a:rPr>
              <a:t>argparse</a:t>
            </a:r>
            <a:r>
              <a:rPr lang="zh-CN" altLang="en-US" b="0" i="0" dirty="0">
                <a:solidFill>
                  <a:srgbClr val="4D4D4D"/>
                </a:solidFill>
                <a:effectLst/>
                <a:latin typeface="-apple-system"/>
              </a:rPr>
              <a:t>是</a:t>
            </a:r>
            <a:r>
              <a:rPr lang="en-US" altLang="zh-CN" b="0" i="0" dirty="0">
                <a:solidFill>
                  <a:srgbClr val="4D4D4D"/>
                </a:solidFill>
                <a:effectLst/>
                <a:latin typeface="-apple-system"/>
              </a:rPr>
              <a:t>python</a:t>
            </a:r>
            <a:r>
              <a:rPr lang="zh-CN" altLang="en-US" b="0" i="0" dirty="0">
                <a:solidFill>
                  <a:srgbClr val="4D4D4D"/>
                </a:solidFill>
                <a:effectLst/>
                <a:latin typeface="-apple-system"/>
              </a:rPr>
              <a:t>用于解析</a:t>
            </a:r>
            <a:r>
              <a:rPr lang="zh-CN" altLang="en-US" b="0" i="0" u="none" strike="noStrike" dirty="0">
                <a:solidFill>
                  <a:srgbClr val="FC5531"/>
                </a:solidFill>
                <a:effectLst/>
                <a:latin typeface="-apple-system"/>
              </a:rPr>
              <a:t>命令行</a:t>
            </a:r>
            <a:r>
              <a:rPr lang="zh-CN" altLang="en-US" b="0" i="0" dirty="0">
                <a:solidFill>
                  <a:srgbClr val="4D4D4D"/>
                </a:solidFill>
                <a:effectLst/>
                <a:latin typeface="-apple-system"/>
              </a:rPr>
              <a:t>参数和选项的标准模块</a:t>
            </a:r>
            <a:endParaRPr lang="en-US" altLang="zh-CN" b="0" i="0" dirty="0">
              <a:solidFill>
                <a:srgbClr val="4D4D4D"/>
              </a:solidFill>
              <a:effectLst/>
              <a:latin typeface="-apple-system"/>
            </a:endParaRPr>
          </a:p>
          <a:p>
            <a:r>
              <a:rPr lang="zh-CN" altLang="en-US" b="0" i="0" dirty="0">
                <a:solidFill>
                  <a:srgbClr val="4D4D4D"/>
                </a:solidFill>
                <a:effectLst/>
                <a:latin typeface="-apple-system"/>
              </a:rPr>
              <a:t>这几个参数分别是</a:t>
            </a:r>
            <a:r>
              <a:rPr lang="en-US" altLang="zh-CN" b="0" i="0" dirty="0">
                <a:solidFill>
                  <a:srgbClr val="4D4D4D"/>
                </a:solidFill>
                <a:effectLst/>
                <a:latin typeface="-apple-system"/>
              </a:rPr>
              <a:t>——</a:t>
            </a:r>
            <a:r>
              <a:rPr lang="zh-CN" altLang="en-US" b="0" i="0" dirty="0">
                <a:solidFill>
                  <a:srgbClr val="4D4D4D"/>
                </a:solidFill>
                <a:effectLst/>
                <a:latin typeface="-apple-system"/>
              </a:rPr>
              <a:t>将</a:t>
            </a:r>
            <a:r>
              <a:rPr lang="en-US" altLang="zh-CN" b="0" i="0" dirty="0" err="1">
                <a:solidFill>
                  <a:srgbClr val="4D4D4D"/>
                </a:solidFill>
                <a:effectLst/>
                <a:latin typeface="-apple-system"/>
              </a:rPr>
              <a:t>ndjson</a:t>
            </a:r>
            <a:r>
              <a:rPr lang="zh-CN" altLang="en-US" b="0" i="0" dirty="0">
                <a:solidFill>
                  <a:srgbClr val="4D4D4D"/>
                </a:solidFill>
                <a:effectLst/>
                <a:latin typeface="-apple-system"/>
              </a:rPr>
              <a:t>文件、</a:t>
            </a:r>
            <a:r>
              <a:rPr lang="en-US" altLang="zh-CN" b="0" i="0" dirty="0" err="1">
                <a:solidFill>
                  <a:srgbClr val="4D4D4D"/>
                </a:solidFill>
                <a:effectLst/>
                <a:latin typeface="-apple-system"/>
              </a:rPr>
              <a:t>TFRecord</a:t>
            </a:r>
            <a:r>
              <a:rPr lang="zh-CN" altLang="en-US" b="0" i="0" dirty="0">
                <a:solidFill>
                  <a:srgbClr val="4D4D4D"/>
                </a:solidFill>
                <a:effectLst/>
                <a:latin typeface="-apple-system"/>
              </a:rPr>
              <a:t>文件存储在哪个文件夹、每个类别加载多少个个体用于训练、验证</a:t>
            </a:r>
            <a:endParaRPr lang="en-US" altLang="zh-CN" b="0" i="0" dirty="0">
              <a:solidFill>
                <a:srgbClr val="4D4D4D"/>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370767D-2508-46D0-B798-CD183243CD2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70767D-2508-46D0-B798-CD183243CD2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解析</a:t>
            </a:r>
            <a:r>
              <a:rPr lang="en-US" altLang="zh-CN" b="0" i="0" dirty="0" err="1">
                <a:solidFill>
                  <a:srgbClr val="2E3033"/>
                </a:solidFill>
                <a:effectLst/>
                <a:latin typeface="Arial" panose="020B0604020202020204" pitchFamily="34" charset="0"/>
              </a:rPr>
              <a:t>ndjson</a:t>
            </a:r>
            <a:r>
              <a:rPr lang="zh-CN" altLang="en-US" b="0" i="0" dirty="0">
                <a:solidFill>
                  <a:srgbClr val="2E3033"/>
                </a:solidFill>
                <a:effectLst/>
                <a:latin typeface="Arial" panose="020B0604020202020204" pitchFamily="34" charset="0"/>
              </a:rPr>
              <a:t>行并返回</a:t>
            </a:r>
            <a:r>
              <a:rPr lang="en-US" altLang="zh-CN" b="0" i="0" dirty="0">
                <a:solidFill>
                  <a:srgbClr val="2E3033"/>
                </a:solidFill>
                <a:effectLst/>
                <a:latin typeface="Arial" panose="020B0604020202020204" pitchFamily="34" charset="0"/>
              </a:rPr>
              <a:t>ink(</a:t>
            </a:r>
            <a:r>
              <a:rPr lang="zh-CN" altLang="en-US" b="0" i="0" dirty="0">
                <a:solidFill>
                  <a:srgbClr val="2E3033"/>
                </a:solidFill>
                <a:effectLst/>
                <a:latin typeface="Arial" panose="020B0604020202020204" pitchFamily="34" charset="0"/>
              </a:rPr>
              <a:t>作为</a:t>
            </a:r>
            <a:r>
              <a:rPr lang="en-US" altLang="zh-CN" b="0" i="0" dirty="0">
                <a:solidFill>
                  <a:srgbClr val="2E3033"/>
                </a:solidFill>
                <a:effectLst/>
                <a:latin typeface="Arial" panose="020B0604020202020204" pitchFamily="34" charset="0"/>
              </a:rPr>
              <a:t>np</a:t>
            </a:r>
            <a:r>
              <a:rPr lang="zh-CN" altLang="en-US" b="0" i="0" dirty="0">
                <a:solidFill>
                  <a:srgbClr val="2E3033"/>
                </a:solidFill>
                <a:effectLst/>
                <a:latin typeface="Arial" panose="020B0604020202020204" pitchFamily="34" charset="0"/>
              </a:rPr>
              <a:t>数组</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和</a:t>
            </a:r>
            <a:r>
              <a:rPr lang="en-US" altLang="zh-CN" b="0" i="0" dirty="0" err="1">
                <a:solidFill>
                  <a:srgbClr val="2E3033"/>
                </a:solidFill>
                <a:effectLst/>
                <a:latin typeface="Arial" panose="020B0604020202020204" pitchFamily="34" charset="0"/>
              </a:rPr>
              <a:t>classname</a:t>
            </a:r>
            <a:r>
              <a:rPr lang="zh-CN" altLang="en-US" b="0" i="0" dirty="0">
                <a:solidFill>
                  <a:srgbClr val="2E3033"/>
                </a:solidFill>
                <a:effectLst/>
                <a:latin typeface="Arial" panose="020B0604020202020204" pitchFamily="34" charset="0"/>
              </a:rPr>
              <a:t>。</a:t>
            </a:r>
            <a:endParaRPr lang="en-US" altLang="zh-CN" i="1" dirty="0">
              <a:solidFill>
                <a:srgbClr val="629755"/>
              </a:solidFill>
              <a:effectLst/>
            </a:endParaRPr>
          </a:p>
          <a:p>
            <a:r>
              <a:rPr lang="en-US" altLang="zh-CN" i="1" dirty="0" err="1">
                <a:solidFill>
                  <a:srgbClr val="629755"/>
                </a:solidFill>
                <a:effectLst/>
              </a:rPr>
              <a:t>tensorflow</a:t>
            </a:r>
            <a:r>
              <a:rPr lang="en-US" altLang="zh-CN" i="1" dirty="0">
                <a:solidFill>
                  <a:srgbClr val="629755"/>
                </a:solidFill>
                <a:effectLst/>
              </a:rPr>
              <a:t> example </a:t>
            </a:r>
            <a:endParaRPr lang="en-US" altLang="zh-CN" i="1" dirty="0">
              <a:solidFill>
                <a:srgbClr val="629755"/>
              </a:solidFill>
              <a:effectLst/>
            </a:endParaRPr>
          </a:p>
          <a:p>
            <a:br>
              <a:rPr lang="en-US" altLang="zh-CN" i="1" dirty="0">
                <a:solidFill>
                  <a:srgbClr val="629755"/>
                </a:solidFill>
                <a:effectLst/>
              </a:rPr>
            </a:br>
            <a:endParaRPr lang="zh-CN" altLang="en-US" dirty="0"/>
          </a:p>
        </p:txBody>
      </p:sp>
      <p:sp>
        <p:nvSpPr>
          <p:cNvPr id="4" name="灯片编号占位符 3"/>
          <p:cNvSpPr>
            <a:spLocks noGrp="1"/>
          </p:cNvSpPr>
          <p:nvPr>
            <p:ph type="sldNum" sz="quarter" idx="10"/>
          </p:nvPr>
        </p:nvSpPr>
        <p:spPr/>
        <p:txBody>
          <a:bodyPr/>
          <a:lstStyle/>
          <a:p>
            <a:fld id="{A370767D-2508-46D0-B798-CD183243CD2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双向循环神经网络（</a:t>
            </a:r>
            <a:r>
              <a:rPr lang="en-US" altLang="zh-CN" b="0" i="0" dirty="0">
                <a:solidFill>
                  <a:srgbClr val="4D4D4D"/>
                </a:solidFill>
                <a:effectLst/>
                <a:latin typeface="-apple-system"/>
              </a:rPr>
              <a:t>BRNN</a:t>
            </a:r>
            <a:r>
              <a:rPr lang="zh-CN" altLang="en-US" b="0" i="0" dirty="0">
                <a:solidFill>
                  <a:srgbClr val="4D4D4D"/>
                </a:solidFill>
                <a:effectLst/>
                <a:latin typeface="-apple-system"/>
              </a:rPr>
              <a:t>）的基本思想是提出每一个训练序列向前和向后分别是两个循环神经网络（</a:t>
            </a:r>
            <a:r>
              <a:rPr lang="en-US" altLang="zh-CN" b="0" i="0" dirty="0">
                <a:solidFill>
                  <a:srgbClr val="4D4D4D"/>
                </a:solidFill>
                <a:effectLst/>
                <a:latin typeface="-apple-system"/>
              </a:rPr>
              <a:t>RNN</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r>
              <a:rPr lang="zh-CN" altLang="en-US" b="0" i="0" dirty="0">
                <a:solidFill>
                  <a:srgbClr val="4D4D4D"/>
                </a:solidFill>
                <a:effectLst/>
                <a:latin typeface="-apple-system"/>
              </a:rPr>
              <a:t>将网络的输入和输出部分作为参数定义一个</a:t>
            </a:r>
            <a:r>
              <a:rPr lang="en-US" altLang="zh-CN" dirty="0"/>
              <a:t>Model</a:t>
            </a:r>
            <a:r>
              <a:rPr lang="zh-CN" altLang="en-US" b="0" i="0" dirty="0">
                <a:solidFill>
                  <a:srgbClr val="4D4D4D"/>
                </a:solidFill>
                <a:effectLst/>
                <a:latin typeface="-apple-system"/>
              </a:rPr>
              <a:t>类对象</a:t>
            </a:r>
            <a:endParaRPr lang="en-US" altLang="zh-CN" b="0" i="0" dirty="0">
              <a:solidFill>
                <a:srgbClr val="4D4D4D"/>
              </a:solidFill>
              <a:effectLst/>
              <a:latin typeface="-apple-system"/>
            </a:endParaRPr>
          </a:p>
          <a:p>
            <a:r>
              <a:rPr lang="zh-CN" altLang="en-US" b="0" i="0" dirty="0">
                <a:solidFill>
                  <a:srgbClr val="121212"/>
                </a:solidFill>
                <a:effectLst/>
                <a:latin typeface="-apple-system"/>
              </a:rPr>
              <a:t>定义损失函数（</a:t>
            </a:r>
            <a:r>
              <a:rPr lang="en-US" altLang="zh-CN" b="0" i="0" dirty="0">
                <a:solidFill>
                  <a:srgbClr val="121212"/>
                </a:solidFill>
                <a:effectLst/>
                <a:latin typeface="-apple-system"/>
              </a:rPr>
              <a:t>loss</a:t>
            </a:r>
            <a:r>
              <a:rPr lang="zh-CN" altLang="en-US" b="0" i="0" dirty="0">
                <a:solidFill>
                  <a:srgbClr val="121212"/>
                </a:solidFill>
                <a:effectLst/>
                <a:latin typeface="-apple-system"/>
              </a:rPr>
              <a:t>），优化方法（</a:t>
            </a:r>
            <a:r>
              <a:rPr lang="en-US" altLang="zh-CN" b="0" i="0" dirty="0">
                <a:solidFill>
                  <a:srgbClr val="121212"/>
                </a:solidFill>
                <a:effectLst/>
                <a:latin typeface="-apple-system"/>
              </a:rPr>
              <a:t>optimizer</a:t>
            </a:r>
            <a:r>
              <a:rPr lang="zh-CN" altLang="en-US" b="0" i="0" dirty="0">
                <a:solidFill>
                  <a:srgbClr val="121212"/>
                </a:solidFill>
                <a:effectLst/>
                <a:latin typeface="-apple-system"/>
              </a:rPr>
              <a:t>）和评估指标（</a:t>
            </a:r>
            <a:r>
              <a:rPr lang="en-US" altLang="zh-CN" b="0" i="0" dirty="0">
                <a:solidFill>
                  <a:srgbClr val="121212"/>
                </a:solidFill>
                <a:effectLst/>
                <a:latin typeface="-apple-system"/>
              </a:rPr>
              <a:t>metrics</a:t>
            </a:r>
            <a:r>
              <a:rPr lang="zh-CN" altLang="en-US" b="0" i="0" dirty="0">
                <a:solidFill>
                  <a:srgbClr val="121212"/>
                </a:solidFill>
                <a:effectLst/>
                <a:latin typeface="-apple-system"/>
              </a:rPr>
              <a:t>）</a:t>
            </a:r>
            <a:endParaRPr lang="zh-CN" altLang="en-US" dirty="0"/>
          </a:p>
        </p:txBody>
      </p:sp>
      <p:sp>
        <p:nvSpPr>
          <p:cNvPr id="4" name="灯片编号占位符 3"/>
          <p:cNvSpPr>
            <a:spLocks noGrp="1"/>
          </p:cNvSpPr>
          <p:nvPr>
            <p:ph type="sldNum" sz="quarter" idx="5"/>
          </p:nvPr>
        </p:nvSpPr>
        <p:spPr/>
        <p:txBody>
          <a:bodyPr/>
          <a:lstStyle/>
          <a:p>
            <a:fld id="{A370767D-2508-46D0-B798-CD183243CD2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我们需要将数据送入模型进行训练，送入数据的方式有很多种，</a:t>
            </a:r>
            <a:r>
              <a:rPr lang="en-US" altLang="zh-CN" b="0" i="0" dirty="0" err="1">
                <a:solidFill>
                  <a:srgbClr val="4D4D4D"/>
                </a:solidFill>
                <a:effectLst/>
                <a:latin typeface="-apple-system"/>
              </a:rPr>
              <a:t>models.fit_generator</a:t>
            </a:r>
            <a:r>
              <a:rPr lang="en-US" altLang="zh-CN" b="0" i="0" dirty="0">
                <a:solidFill>
                  <a:srgbClr val="4D4D4D"/>
                </a:solidFill>
                <a:effectLst/>
                <a:latin typeface="-apple-system"/>
              </a:rPr>
              <a:t>()</a:t>
            </a:r>
            <a:r>
              <a:rPr lang="zh-CN" altLang="en-US" b="0" i="0" dirty="0">
                <a:solidFill>
                  <a:srgbClr val="4D4D4D"/>
                </a:solidFill>
                <a:effectLst/>
                <a:latin typeface="-apple-system"/>
              </a:rPr>
              <a:t>是其中一种方式</a:t>
            </a:r>
            <a:endParaRPr lang="en-US" altLang="zh-CN" b="0" i="0" dirty="0">
              <a:solidFill>
                <a:srgbClr val="4D4D4D"/>
              </a:solidFill>
              <a:effectLst/>
              <a:latin typeface="-apple-system"/>
            </a:endParaRPr>
          </a:p>
          <a:p>
            <a:r>
              <a:rPr lang="zh-CN" altLang="en-US" b="0" i="0" dirty="0">
                <a:solidFill>
                  <a:srgbClr val="4D4D4D"/>
                </a:solidFill>
                <a:effectLst/>
                <a:latin typeface="-apple-system"/>
              </a:rPr>
              <a:t>回调函数保存模型</a:t>
            </a:r>
            <a:endParaRPr lang="zh-CN" altLang="en-US" dirty="0"/>
          </a:p>
        </p:txBody>
      </p:sp>
      <p:sp>
        <p:nvSpPr>
          <p:cNvPr id="4" name="灯片编号占位符 3"/>
          <p:cNvSpPr>
            <a:spLocks noGrp="1"/>
          </p:cNvSpPr>
          <p:nvPr>
            <p:ph type="sldNum" sz="quarter" idx="5"/>
          </p:nvPr>
        </p:nvSpPr>
        <p:spPr/>
        <p:txBody>
          <a:bodyPr/>
          <a:lstStyle/>
          <a:p>
            <a:fld id="{A370767D-2508-46D0-B798-CD183243CD2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e7d195523061f1c03a90ee8e42cb24248e56383cd534985688F9F494128731F165EE95AB4B0C0A38076AAEA07667B1565C446FC45FF01DFB0E885BCDBDF3A284F3DB14DA61DD97F0BAB2E6C668FB4931CCA1232F21BFBFC3DE5B5028DBB0124DFB5E7AD3BD69448A441B432B7BAD1B97402D0A8D7D416C0A4E8132619B1C0A86C5146A202B5C4242F78B2D3C1D833CA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99211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74941FF-00A6-4371-A5CE-53FCCFA082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B002F6-DA6C-4D8F-8AEF-0D89E98E972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74941FF-00A6-4371-A5CE-53FCCFA082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B002F6-DA6C-4D8F-8AEF-0D89E98E972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74941FF-00A6-4371-A5CE-53FCCFA082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B002F6-DA6C-4D8F-8AEF-0D89E98E972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74941FF-00A6-4371-A5CE-53FCCFA082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B002F6-DA6C-4D8F-8AEF-0D89E98E972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74941FF-00A6-4371-A5CE-53FCCFA082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B002F6-DA6C-4D8F-8AEF-0D89E98E972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74941FF-00A6-4371-A5CE-53FCCFA082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B002F6-DA6C-4D8F-8AEF-0D89E98E972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74941FF-00A6-4371-A5CE-53FCCFA0829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B002F6-DA6C-4D8F-8AEF-0D89E98E972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74941FF-00A6-4371-A5CE-53FCCFA0829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B002F6-DA6C-4D8F-8AEF-0D89E98E9724}" type="slidenum">
              <a:rPr lang="zh-CN" altLang="en-US" smtClean="0"/>
            </a:fld>
            <a:endParaRPr lang="zh-CN" altLang="en-US"/>
          </a:p>
        </p:txBody>
      </p:sp>
      <p:sp>
        <p:nvSpPr>
          <p:cNvPr id="11" name="TextBox 10"/>
          <p:cNvSpPr txBox="1"/>
          <p:nvPr userDrawn="1"/>
        </p:nvSpPr>
        <p:spPr>
          <a:xfrm>
            <a:off x="1742605" y="67298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74941FF-00A6-4371-A5CE-53FCCFA0829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B002F6-DA6C-4D8F-8AEF-0D89E98E972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74941FF-00A6-4371-A5CE-53FCCFA082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B002F6-DA6C-4D8F-8AEF-0D89E98E972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941FF-00A6-4371-A5CE-53FCCFA0829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B002F6-DA6C-4D8F-8AEF-0D89E98E972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customXml" Target="../ink/ink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customXml" Target="../ink/ink8.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customXml" Target="../ink/ink9.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customXml" Target="../ink/ink10.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8.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tags" Target="../tags/tag1.xml"/><Relationship Id="rId2" Type="http://schemas.openxmlformats.org/officeDocument/2006/relationships/image" Target="../media/image4.png"/><Relationship Id="rId1" Type="http://schemas.openxmlformats.org/officeDocument/2006/relationships/customXml" Target="../ink/ink11.xml"/></Relationships>
</file>

<file path=ppt/slides/_rels/slide15.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slideLayout" Target="../slideLayouts/slideLayout8.xml"/><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7.png"/><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29.png"/><Relationship Id="rId2" Type="http://schemas.openxmlformats.org/officeDocument/2006/relationships/image" Target="../media/image13.png"/><Relationship Id="rId1" Type="http://schemas.openxmlformats.org/officeDocument/2006/relationships/customXml" Target="../ink/ink12.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customXml" Target="../ink/ink13.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customXml" Target="../ink/ink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image" Target="../media/image40.png"/><Relationship Id="rId7" Type="http://schemas.openxmlformats.org/officeDocument/2006/relationships/customXml" Target="../ink/ink18.xml"/><Relationship Id="rId6" Type="http://schemas.openxmlformats.org/officeDocument/2006/relationships/image" Target="../media/image39.png"/><Relationship Id="rId5" Type="http://schemas.openxmlformats.org/officeDocument/2006/relationships/customXml" Target="../ink/ink17.xml"/><Relationship Id="rId4" Type="http://schemas.openxmlformats.org/officeDocument/2006/relationships/image" Target="../media/image38.png"/><Relationship Id="rId3" Type="http://schemas.openxmlformats.org/officeDocument/2006/relationships/customXml" Target="../ink/ink16.xml"/><Relationship Id="rId2" Type="http://schemas.openxmlformats.org/officeDocument/2006/relationships/image" Target="../media/image37.png"/><Relationship Id="rId1" Type="http://schemas.openxmlformats.org/officeDocument/2006/relationships/customXml" Target="../ink/ink15.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customXml" Target="../ink/ink19.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8.xml"/><Relationship Id="rId2" Type="http://schemas.openxmlformats.org/officeDocument/2006/relationships/image" Target="../media/image44.png"/><Relationship Id="rId1" Type="http://schemas.openxmlformats.org/officeDocument/2006/relationships/image" Target="../media/image43.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customXml" Target="../ink/ink20.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8.xml"/><Relationship Id="rId3" Type="http://schemas.openxmlformats.org/officeDocument/2006/relationships/image" Target="../media/image47.png"/><Relationship Id="rId2" Type="http://schemas.openxmlformats.org/officeDocument/2006/relationships/image" Target="../media/image4.png"/><Relationship Id="rId1" Type="http://schemas.openxmlformats.org/officeDocument/2006/relationships/customXml" Target="../ink/ink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4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50.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8.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6.png"/><Relationship Id="rId1" Type="http://schemas.openxmlformats.org/officeDocument/2006/relationships/image" Target="../media/image55.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8.png"/><Relationship Id="rId1" Type="http://schemas.openxmlformats.org/officeDocument/2006/relationships/image" Target="../media/image57.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60.png"/><Relationship Id="rId1" Type="http://schemas.openxmlformats.org/officeDocument/2006/relationships/image" Target="../media/image59.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62.png"/><Relationship Id="rId1" Type="http://schemas.openxmlformats.org/officeDocument/2006/relationships/image" Target="../media/image6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customXml" Target="../ink/ink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customXml" Target="../ink/ink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customXml" Target="../ink/ink3.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customXml" Target="../ink/ink4.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customXml" Target="../ink/ink5.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descr="e7d195523061f1c03a90ee8e42cb24248e56383cd534985688F9F494128731F165EE95AB4B0C0A38076AAEA07667B1565C446FC45FF01DFB0E885BCDBDF3A284F3DB14DA61DD97F0BAB2E6C668FB4931CCA1232F21BFBFC3DE5B5028DBB0124DFB5E7AD3BD69448A441B432B7BAD1B97402D0A8D7D416C0A4E8132619B1C0A86C5146A202B5C4242F78B2D3C1D833CAE"/>
          <p:cNvSpPr txBox="1"/>
          <p:nvPr/>
        </p:nvSpPr>
        <p:spPr>
          <a:xfrm>
            <a:off x="4478215" y="1687006"/>
            <a:ext cx="3235570" cy="1322070"/>
          </a:xfrm>
          <a:prstGeom prst="rect">
            <a:avLst/>
          </a:prstGeom>
          <a:noFill/>
        </p:spPr>
        <p:txBody>
          <a:bodyPr wrap="square" rtlCol="0">
            <a:spAutoFit/>
          </a:bodyPr>
          <a:lstStyle/>
          <a:p>
            <a:pPr algn="ctr"/>
            <a:r>
              <a:rPr lang="en-US" altLang="zh-CN" sz="8000" dirty="0" smtClean="0">
                <a:solidFill>
                  <a:srgbClr val="75A8C5"/>
                </a:solidFill>
                <a:latin typeface="方正细谭黑简体" panose="02000000000000000000" pitchFamily="2" charset="-122"/>
                <a:ea typeface="方正细谭黑简体" panose="02000000000000000000" pitchFamily="2" charset="-122"/>
                <a:cs typeface="+mn-ea"/>
                <a:sym typeface="+mn-lt"/>
              </a:rPr>
              <a:t>2022</a:t>
            </a:r>
            <a:endParaRPr lang="en-US" altLang="zh-CN" sz="8000" dirty="0">
              <a:solidFill>
                <a:srgbClr val="75A8C5"/>
              </a:solidFill>
              <a:latin typeface="方正细谭黑简体" panose="02000000000000000000" pitchFamily="2" charset="-122"/>
              <a:ea typeface="方正细谭黑简体" panose="02000000000000000000" pitchFamily="2" charset="-122"/>
              <a:cs typeface="+mn-ea"/>
              <a:sym typeface="+mn-lt"/>
            </a:endParaRPr>
          </a:p>
        </p:txBody>
      </p:sp>
      <p:sp>
        <p:nvSpPr>
          <p:cNvPr id="9" name="TextBox 21"/>
          <p:cNvSpPr txBox="1"/>
          <p:nvPr/>
        </p:nvSpPr>
        <p:spPr>
          <a:xfrm>
            <a:off x="3187877" y="2998101"/>
            <a:ext cx="5834001" cy="829945"/>
          </a:xfrm>
          <a:prstGeom prst="rect">
            <a:avLst/>
          </a:prstGeom>
          <a:noFill/>
        </p:spPr>
        <p:txBody>
          <a:bodyPr wrap="square" rtlCol="0">
            <a:spAutoFit/>
          </a:bodyPr>
          <a:lstStyle/>
          <a:p>
            <a:pPr algn="ctr"/>
            <a:r>
              <a:rPr lang="zh-CN" altLang="en-US" sz="4800" dirty="0" smtClean="0">
                <a:solidFill>
                  <a:srgbClr val="75A8C5"/>
                </a:solidFill>
                <a:cs typeface="+mn-ea"/>
                <a:sym typeface="+mn-lt"/>
              </a:rPr>
              <a:t>你画我猜</a:t>
            </a:r>
            <a:r>
              <a:rPr lang="zh-CN" altLang="en-US" sz="4800" dirty="0" smtClean="0">
                <a:solidFill>
                  <a:srgbClr val="75A8C5"/>
                </a:solidFill>
                <a:cs typeface="+mn-ea"/>
                <a:sym typeface="+mn-lt"/>
              </a:rPr>
              <a:t>小程序</a:t>
            </a:r>
            <a:endParaRPr lang="zh-CN" altLang="en-US" sz="4800" dirty="0" smtClean="0">
              <a:solidFill>
                <a:srgbClr val="75A8C5"/>
              </a:solidFill>
              <a:cs typeface="+mn-ea"/>
              <a:sym typeface="+mn-lt"/>
            </a:endParaRPr>
          </a:p>
        </p:txBody>
      </p:sp>
      <p:grpSp>
        <p:nvGrpSpPr>
          <p:cNvPr id="7" name="组合 6"/>
          <p:cNvGrpSpPr/>
          <p:nvPr/>
        </p:nvGrpSpPr>
        <p:grpSpPr>
          <a:xfrm>
            <a:off x="5098994" y="4347075"/>
            <a:ext cx="409561" cy="409561"/>
            <a:chOff x="1405173" y="3362244"/>
            <a:chExt cx="1279758" cy="1279758"/>
          </a:xfrm>
        </p:grpSpPr>
        <p:sp>
          <p:nvSpPr>
            <p:cNvPr id="10" name="Polygon"/>
            <p:cNvSpPr/>
            <p:nvPr/>
          </p:nvSpPr>
          <p:spPr>
            <a:xfrm>
              <a:off x="1405173" y="3362244"/>
              <a:ext cx="1279758" cy="12797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ln w="12700">
              <a:solidFill>
                <a:srgbClr val="8CC8D6"/>
              </a:solidFill>
              <a:miter lim="400000"/>
            </a:ln>
          </p:spPr>
          <p:txBody>
            <a:bodyPr lIns="25400" tIns="25400" rIns="25400" bIns="25400" anchor="ctr"/>
            <a:lstStyle/>
            <a:p>
              <a:pPr>
                <a:lnSpc>
                  <a:spcPct val="100000"/>
                </a:lnSpc>
                <a:defRPr sz="3200">
                  <a:solidFill>
                    <a:srgbClr val="FFFFFF"/>
                  </a:solidFill>
                  <a:latin typeface="Open Sans Light"/>
                  <a:ea typeface="Open Sans Light"/>
                  <a:cs typeface="Open Sans Light"/>
                  <a:sym typeface="Open Sans Light"/>
                </a:defRPr>
              </a:pPr>
              <a:endParaRPr sz="1600">
                <a:cs typeface="+mn-ea"/>
                <a:sym typeface="+mn-lt"/>
              </a:endParaRPr>
            </a:p>
          </p:txBody>
        </p:sp>
        <p:sp>
          <p:nvSpPr>
            <p:cNvPr id="11" name="Shape"/>
            <p:cNvSpPr/>
            <p:nvPr/>
          </p:nvSpPr>
          <p:spPr>
            <a:xfrm>
              <a:off x="1796143" y="3813498"/>
              <a:ext cx="497818" cy="4024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345"/>
                  </a:lnTo>
                  <a:lnTo>
                    <a:pt x="8827" y="18345"/>
                  </a:lnTo>
                  <a:lnTo>
                    <a:pt x="8827" y="16688"/>
                  </a:lnTo>
                  <a:lnTo>
                    <a:pt x="1340" y="16688"/>
                  </a:lnTo>
                  <a:lnTo>
                    <a:pt x="1340" y="1687"/>
                  </a:lnTo>
                  <a:lnTo>
                    <a:pt x="20260" y="1687"/>
                  </a:lnTo>
                  <a:lnTo>
                    <a:pt x="20260" y="16688"/>
                  </a:lnTo>
                  <a:lnTo>
                    <a:pt x="12821" y="16688"/>
                  </a:lnTo>
                  <a:lnTo>
                    <a:pt x="12821" y="18345"/>
                  </a:lnTo>
                  <a:lnTo>
                    <a:pt x="21600" y="18345"/>
                  </a:lnTo>
                  <a:lnTo>
                    <a:pt x="21600" y="0"/>
                  </a:lnTo>
                  <a:lnTo>
                    <a:pt x="0" y="0"/>
                  </a:lnTo>
                  <a:close/>
                  <a:moveTo>
                    <a:pt x="2631" y="3403"/>
                  </a:moveTo>
                  <a:lnTo>
                    <a:pt x="2631" y="15120"/>
                  </a:lnTo>
                  <a:lnTo>
                    <a:pt x="18849" y="15120"/>
                  </a:lnTo>
                  <a:lnTo>
                    <a:pt x="18849" y="3403"/>
                  </a:lnTo>
                  <a:lnTo>
                    <a:pt x="2631" y="3403"/>
                  </a:lnTo>
                  <a:close/>
                  <a:moveTo>
                    <a:pt x="3995" y="5060"/>
                  </a:moveTo>
                  <a:lnTo>
                    <a:pt x="17510" y="5060"/>
                  </a:lnTo>
                  <a:lnTo>
                    <a:pt x="17510" y="13433"/>
                  </a:lnTo>
                  <a:lnTo>
                    <a:pt x="3995" y="13433"/>
                  </a:lnTo>
                  <a:lnTo>
                    <a:pt x="3995" y="5060"/>
                  </a:lnTo>
                  <a:close/>
                  <a:moveTo>
                    <a:pt x="10070" y="16688"/>
                  </a:moveTo>
                  <a:lnTo>
                    <a:pt x="10070" y="18345"/>
                  </a:lnTo>
                  <a:lnTo>
                    <a:pt x="10740" y="18345"/>
                  </a:lnTo>
                  <a:lnTo>
                    <a:pt x="11410" y="18345"/>
                  </a:lnTo>
                  <a:lnTo>
                    <a:pt x="11410" y="16688"/>
                  </a:lnTo>
                  <a:lnTo>
                    <a:pt x="10070" y="16688"/>
                  </a:lnTo>
                  <a:close/>
                  <a:moveTo>
                    <a:pt x="6746" y="19943"/>
                  </a:moveTo>
                  <a:lnTo>
                    <a:pt x="6746" y="21600"/>
                  </a:lnTo>
                  <a:lnTo>
                    <a:pt x="10884" y="21600"/>
                  </a:lnTo>
                  <a:lnTo>
                    <a:pt x="14998" y="21600"/>
                  </a:lnTo>
                  <a:lnTo>
                    <a:pt x="14998" y="19943"/>
                  </a:lnTo>
                  <a:lnTo>
                    <a:pt x="6746" y="19943"/>
                  </a:lnTo>
                  <a:close/>
                </a:path>
              </a:pathLst>
            </a:custGeom>
            <a:solidFill>
              <a:srgbClr val="8CC8D6"/>
            </a:solidFill>
            <a:ln w="12700">
              <a:miter lim="400000"/>
            </a:ln>
          </p:spPr>
          <p:txBody>
            <a:bodyPr lIns="22860" rIns="22860" anchor="ctr"/>
            <a:lstStyle/>
            <a:p>
              <a:pPr defTabSz="228600">
                <a:lnSpc>
                  <a:spcPct val="93000"/>
                </a:lnSpc>
                <a:defRPr sz="1800">
                  <a:solidFill>
                    <a:srgbClr val="000000"/>
                  </a:solidFill>
                  <a:latin typeface="Open Sans"/>
                  <a:ea typeface="Open Sans"/>
                  <a:cs typeface="Open Sans"/>
                  <a:sym typeface="Open Sans"/>
                </a:defRPr>
              </a:pPr>
              <a:endParaRPr sz="900">
                <a:cs typeface="+mn-ea"/>
                <a:sym typeface="+mn-lt"/>
              </a:endParaRPr>
            </a:p>
          </p:txBody>
        </p:sp>
      </p:grpSp>
      <p:sp>
        <p:nvSpPr>
          <p:cNvPr id="12" name="文本框 11"/>
          <p:cNvSpPr txBox="1"/>
          <p:nvPr/>
        </p:nvSpPr>
        <p:spPr>
          <a:xfrm>
            <a:off x="5508625" y="4402455"/>
            <a:ext cx="2074545" cy="306705"/>
          </a:xfrm>
          <a:prstGeom prst="rect">
            <a:avLst/>
          </a:prstGeom>
          <a:noFill/>
        </p:spPr>
        <p:txBody>
          <a:bodyPr wrap="square" rtlCol="0">
            <a:spAutoFit/>
          </a:bodyPr>
          <a:lstStyle/>
          <a:p>
            <a:r>
              <a:rPr lang="zh-CN" altLang="en-US" sz="1400" dirty="0">
                <a:solidFill>
                  <a:srgbClr val="B2CFDF"/>
                </a:solidFill>
                <a:cs typeface="+mn-ea"/>
                <a:sym typeface="+mn-lt"/>
              </a:rPr>
              <a:t>汇报人</a:t>
            </a:r>
            <a:r>
              <a:rPr lang="zh-CN" altLang="en-US" sz="1400" dirty="0" smtClean="0">
                <a:solidFill>
                  <a:srgbClr val="B2CFDF"/>
                </a:solidFill>
                <a:cs typeface="+mn-ea"/>
                <a:sym typeface="+mn-lt"/>
              </a:rPr>
              <a:t>：</a:t>
            </a:r>
            <a:r>
              <a:rPr lang="en-US" altLang="zh-CN" sz="1400" dirty="0" smtClean="0">
                <a:solidFill>
                  <a:srgbClr val="B2CFDF"/>
                </a:solidFill>
                <a:cs typeface="+mn-ea"/>
                <a:sym typeface="+mn-lt"/>
              </a:rPr>
              <a:t> </a:t>
            </a:r>
            <a:r>
              <a:rPr lang="zh-CN" altLang="en-US" sz="1400" dirty="0" smtClean="0">
                <a:solidFill>
                  <a:srgbClr val="B2CFDF"/>
                </a:solidFill>
                <a:cs typeface="+mn-ea"/>
                <a:sym typeface="+mn-lt"/>
              </a:rPr>
              <a:t>第二小组</a:t>
            </a:r>
            <a:endParaRPr lang="zh-CN" altLang="en-US" sz="1400" dirty="0" smtClean="0">
              <a:solidFill>
                <a:srgbClr val="B2CFDF"/>
              </a:solidFill>
              <a:cs typeface="+mn-ea"/>
              <a:sym typeface="+mn-lt"/>
            </a:endParaRPr>
          </a:p>
        </p:txBody>
      </p:sp>
      <p:grpSp>
        <p:nvGrpSpPr>
          <p:cNvPr id="14" name="Group 40"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GrpSpPr>
            <a:grpSpLocks noChangeAspect="1"/>
          </p:cNvGrpSpPr>
          <p:nvPr/>
        </p:nvGrpSpPr>
        <p:grpSpPr bwMode="auto">
          <a:xfrm rot="20715039">
            <a:off x="9582514" y="866725"/>
            <a:ext cx="1859182" cy="1640561"/>
            <a:chOff x="1275" y="-205"/>
            <a:chExt cx="5128" cy="4525"/>
          </a:xfrm>
        </p:grpSpPr>
        <p:sp>
          <p:nvSpPr>
            <p:cNvPr id="15" name="AutoShape 39"/>
            <p:cNvSpPr>
              <a:spLocks noChangeAspect="1" noChangeArrowheads="1" noTextEdit="1"/>
            </p:cNvSpPr>
            <p:nvPr/>
          </p:nvSpPr>
          <p:spPr bwMode="auto">
            <a:xfrm>
              <a:off x="1277" y="0"/>
              <a:ext cx="512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41"/>
            <p:cNvSpPr/>
            <p:nvPr/>
          </p:nvSpPr>
          <p:spPr bwMode="auto">
            <a:xfrm>
              <a:off x="2288" y="911"/>
              <a:ext cx="1499" cy="1680"/>
            </a:xfrm>
            <a:custGeom>
              <a:avLst/>
              <a:gdLst>
                <a:gd name="T0" fmla="*/ 402 w 1109"/>
                <a:gd name="T1" fmla="*/ 46 h 1243"/>
                <a:gd name="T2" fmla="*/ 339 w 1109"/>
                <a:gd name="T3" fmla="*/ 62 h 1243"/>
                <a:gd name="T4" fmla="*/ 290 w 1109"/>
                <a:gd name="T5" fmla="*/ 113 h 1243"/>
                <a:gd name="T6" fmla="*/ 203 w 1109"/>
                <a:gd name="T7" fmla="*/ 181 h 1243"/>
                <a:gd name="T8" fmla="*/ 97 w 1109"/>
                <a:gd name="T9" fmla="*/ 240 h 1243"/>
                <a:gd name="T10" fmla="*/ 9 w 1109"/>
                <a:gd name="T11" fmla="*/ 353 h 1243"/>
                <a:gd name="T12" fmla="*/ 9 w 1109"/>
                <a:gd name="T13" fmla="*/ 414 h 1243"/>
                <a:gd name="T14" fmla="*/ 41 w 1109"/>
                <a:gd name="T15" fmla="*/ 473 h 1243"/>
                <a:gd name="T16" fmla="*/ 92 w 1109"/>
                <a:gd name="T17" fmla="*/ 526 h 1243"/>
                <a:gd name="T18" fmla="*/ 206 w 1109"/>
                <a:gd name="T19" fmla="*/ 659 h 1243"/>
                <a:gd name="T20" fmla="*/ 306 w 1109"/>
                <a:gd name="T21" fmla="*/ 856 h 1243"/>
                <a:gd name="T22" fmla="*/ 341 w 1109"/>
                <a:gd name="T23" fmla="*/ 924 h 1243"/>
                <a:gd name="T24" fmla="*/ 467 w 1109"/>
                <a:gd name="T25" fmla="*/ 972 h 1243"/>
                <a:gd name="T26" fmla="*/ 487 w 1109"/>
                <a:gd name="T27" fmla="*/ 968 h 1243"/>
                <a:gd name="T28" fmla="*/ 516 w 1109"/>
                <a:gd name="T29" fmla="*/ 1021 h 1243"/>
                <a:gd name="T30" fmla="*/ 706 w 1109"/>
                <a:gd name="T31" fmla="*/ 1202 h 1243"/>
                <a:gd name="T32" fmla="*/ 852 w 1109"/>
                <a:gd name="T33" fmla="*/ 1241 h 1243"/>
                <a:gd name="T34" fmla="*/ 994 w 1109"/>
                <a:gd name="T35" fmla="*/ 1182 h 1243"/>
                <a:gd name="T36" fmla="*/ 1094 w 1109"/>
                <a:gd name="T37" fmla="*/ 1036 h 1243"/>
                <a:gd name="T38" fmla="*/ 1096 w 1109"/>
                <a:gd name="T39" fmla="*/ 930 h 1243"/>
                <a:gd name="T40" fmla="*/ 1055 w 1109"/>
                <a:gd name="T41" fmla="*/ 827 h 1243"/>
                <a:gd name="T42" fmla="*/ 959 w 1109"/>
                <a:gd name="T43" fmla="*/ 594 h 1243"/>
                <a:gd name="T44" fmla="*/ 916 w 1109"/>
                <a:gd name="T45" fmla="*/ 383 h 1243"/>
                <a:gd name="T46" fmla="*/ 853 w 1109"/>
                <a:gd name="T47" fmla="*/ 125 h 1243"/>
                <a:gd name="T48" fmla="*/ 798 w 1109"/>
                <a:gd name="T49" fmla="*/ 63 h 1243"/>
                <a:gd name="T50" fmla="*/ 754 w 1109"/>
                <a:gd name="T51" fmla="*/ 43 h 1243"/>
                <a:gd name="T52" fmla="*/ 432 w 1109"/>
                <a:gd name="T53" fmla="*/ 42 h 1243"/>
                <a:gd name="T54" fmla="*/ 402 w 1109"/>
                <a:gd name="T55" fmla="*/ 46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9" h="1243">
                  <a:moveTo>
                    <a:pt x="402" y="46"/>
                  </a:moveTo>
                  <a:cubicBezTo>
                    <a:pt x="377" y="39"/>
                    <a:pt x="357" y="46"/>
                    <a:pt x="339" y="62"/>
                  </a:cubicBezTo>
                  <a:cubicBezTo>
                    <a:pt x="321" y="78"/>
                    <a:pt x="304" y="95"/>
                    <a:pt x="290" y="113"/>
                  </a:cubicBezTo>
                  <a:cubicBezTo>
                    <a:pt x="266" y="143"/>
                    <a:pt x="237" y="164"/>
                    <a:pt x="203" y="181"/>
                  </a:cubicBezTo>
                  <a:cubicBezTo>
                    <a:pt x="167" y="199"/>
                    <a:pt x="131" y="219"/>
                    <a:pt x="97" y="240"/>
                  </a:cubicBezTo>
                  <a:cubicBezTo>
                    <a:pt x="55" y="267"/>
                    <a:pt x="27" y="306"/>
                    <a:pt x="9" y="353"/>
                  </a:cubicBezTo>
                  <a:cubicBezTo>
                    <a:pt x="2" y="373"/>
                    <a:pt x="0" y="394"/>
                    <a:pt x="9" y="414"/>
                  </a:cubicBezTo>
                  <a:cubicBezTo>
                    <a:pt x="18" y="434"/>
                    <a:pt x="27" y="455"/>
                    <a:pt x="41" y="473"/>
                  </a:cubicBezTo>
                  <a:cubicBezTo>
                    <a:pt x="55" y="493"/>
                    <a:pt x="74" y="509"/>
                    <a:pt x="92" y="526"/>
                  </a:cubicBezTo>
                  <a:cubicBezTo>
                    <a:pt x="136" y="565"/>
                    <a:pt x="179" y="606"/>
                    <a:pt x="206" y="659"/>
                  </a:cubicBezTo>
                  <a:cubicBezTo>
                    <a:pt x="241" y="724"/>
                    <a:pt x="273" y="790"/>
                    <a:pt x="306" y="856"/>
                  </a:cubicBezTo>
                  <a:cubicBezTo>
                    <a:pt x="317" y="879"/>
                    <a:pt x="328" y="903"/>
                    <a:pt x="341" y="924"/>
                  </a:cubicBezTo>
                  <a:cubicBezTo>
                    <a:pt x="370" y="969"/>
                    <a:pt x="415" y="985"/>
                    <a:pt x="467" y="972"/>
                  </a:cubicBezTo>
                  <a:cubicBezTo>
                    <a:pt x="473" y="971"/>
                    <a:pt x="480" y="970"/>
                    <a:pt x="487" y="968"/>
                  </a:cubicBezTo>
                  <a:cubicBezTo>
                    <a:pt x="498" y="988"/>
                    <a:pt x="504" y="1006"/>
                    <a:pt x="516" y="1021"/>
                  </a:cubicBezTo>
                  <a:cubicBezTo>
                    <a:pt x="569" y="1092"/>
                    <a:pt x="632" y="1153"/>
                    <a:pt x="706" y="1202"/>
                  </a:cubicBezTo>
                  <a:cubicBezTo>
                    <a:pt x="750" y="1231"/>
                    <a:pt x="801" y="1243"/>
                    <a:pt x="852" y="1241"/>
                  </a:cubicBezTo>
                  <a:cubicBezTo>
                    <a:pt x="906" y="1239"/>
                    <a:pt x="954" y="1217"/>
                    <a:pt x="994" y="1182"/>
                  </a:cubicBezTo>
                  <a:cubicBezTo>
                    <a:pt x="1040" y="1142"/>
                    <a:pt x="1073" y="1093"/>
                    <a:pt x="1094" y="1036"/>
                  </a:cubicBezTo>
                  <a:cubicBezTo>
                    <a:pt x="1106" y="1001"/>
                    <a:pt x="1109" y="965"/>
                    <a:pt x="1096" y="930"/>
                  </a:cubicBezTo>
                  <a:cubicBezTo>
                    <a:pt x="1083" y="895"/>
                    <a:pt x="1069" y="861"/>
                    <a:pt x="1055" y="827"/>
                  </a:cubicBezTo>
                  <a:cubicBezTo>
                    <a:pt x="1023" y="749"/>
                    <a:pt x="989" y="672"/>
                    <a:pt x="959" y="594"/>
                  </a:cubicBezTo>
                  <a:cubicBezTo>
                    <a:pt x="933" y="526"/>
                    <a:pt x="917" y="456"/>
                    <a:pt x="916" y="383"/>
                  </a:cubicBezTo>
                  <a:cubicBezTo>
                    <a:pt x="914" y="292"/>
                    <a:pt x="884" y="208"/>
                    <a:pt x="853" y="125"/>
                  </a:cubicBezTo>
                  <a:cubicBezTo>
                    <a:pt x="843" y="97"/>
                    <a:pt x="824" y="77"/>
                    <a:pt x="798" y="63"/>
                  </a:cubicBezTo>
                  <a:cubicBezTo>
                    <a:pt x="784" y="55"/>
                    <a:pt x="769" y="48"/>
                    <a:pt x="754" y="43"/>
                  </a:cubicBezTo>
                  <a:cubicBezTo>
                    <a:pt x="647" y="7"/>
                    <a:pt x="539" y="0"/>
                    <a:pt x="432" y="42"/>
                  </a:cubicBezTo>
                  <a:cubicBezTo>
                    <a:pt x="422" y="46"/>
                    <a:pt x="411" y="49"/>
                    <a:pt x="402" y="46"/>
                  </a:cubicBez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42"/>
            <p:cNvSpPr>
              <a:spLocks noEditPoints="1"/>
            </p:cNvSpPr>
            <p:nvPr/>
          </p:nvSpPr>
          <p:spPr bwMode="auto">
            <a:xfrm>
              <a:off x="1275" y="-205"/>
              <a:ext cx="5128" cy="4321"/>
            </a:xfrm>
            <a:custGeom>
              <a:avLst/>
              <a:gdLst>
                <a:gd name="T0" fmla="*/ 2161 w 3794"/>
                <a:gd name="T1" fmla="*/ 2773 h 3196"/>
                <a:gd name="T2" fmla="*/ 2080 w 3794"/>
                <a:gd name="T3" fmla="*/ 3054 h 3196"/>
                <a:gd name="T4" fmla="*/ 1694 w 3794"/>
                <a:gd name="T5" fmla="*/ 2153 h 3196"/>
                <a:gd name="T6" fmla="*/ 1001 w 3794"/>
                <a:gd name="T7" fmla="*/ 504 h 3196"/>
                <a:gd name="T8" fmla="*/ 18 w 3794"/>
                <a:gd name="T9" fmla="*/ 122 h 3196"/>
                <a:gd name="T10" fmla="*/ 817 w 3794"/>
                <a:gd name="T11" fmla="*/ 126 h 3196"/>
                <a:gd name="T12" fmla="*/ 1541 w 3794"/>
                <a:gd name="T13" fmla="*/ 565 h 3196"/>
                <a:gd name="T14" fmla="*/ 3765 w 3794"/>
                <a:gd name="T15" fmla="*/ 376 h 3196"/>
                <a:gd name="T16" fmla="*/ 2661 w 3794"/>
                <a:gd name="T17" fmla="*/ 978 h 3196"/>
                <a:gd name="T18" fmla="*/ 2189 w 3794"/>
                <a:gd name="T19" fmla="*/ 1167 h 3196"/>
                <a:gd name="T20" fmla="*/ 2066 w 3794"/>
                <a:gd name="T21" fmla="*/ 1297 h 3196"/>
                <a:gd name="T22" fmla="*/ 2206 w 3794"/>
                <a:gd name="T23" fmla="*/ 1770 h 3196"/>
                <a:gd name="T24" fmla="*/ 1919 w 3794"/>
                <a:gd name="T25" fmla="*/ 1710 h 3196"/>
                <a:gd name="T26" fmla="*/ 1357 w 3794"/>
                <a:gd name="T27" fmla="*/ 717 h 3196"/>
                <a:gd name="T28" fmla="*/ 1433 w 3794"/>
                <a:gd name="T29" fmla="*/ 1061 h 3196"/>
                <a:gd name="T30" fmla="*/ 1303 w 3794"/>
                <a:gd name="T31" fmla="*/ 936 h 3196"/>
                <a:gd name="T32" fmla="*/ 1660 w 3794"/>
                <a:gd name="T33" fmla="*/ 1946 h 3196"/>
                <a:gd name="T34" fmla="*/ 2052 w 3794"/>
                <a:gd name="T35" fmla="*/ 2771 h 3196"/>
                <a:gd name="T36" fmla="*/ 2056 w 3794"/>
                <a:gd name="T37" fmla="*/ 2420 h 3196"/>
                <a:gd name="T38" fmla="*/ 2717 w 3794"/>
                <a:gd name="T39" fmla="*/ 413 h 3196"/>
                <a:gd name="T40" fmla="*/ 3246 w 3794"/>
                <a:gd name="T41" fmla="*/ 563 h 3196"/>
                <a:gd name="T42" fmla="*/ 2781 w 3794"/>
                <a:gd name="T43" fmla="*/ 865 h 3196"/>
                <a:gd name="T44" fmla="*/ 2130 w 3794"/>
                <a:gd name="T45" fmla="*/ 725 h 3196"/>
                <a:gd name="T46" fmla="*/ 1602 w 3794"/>
                <a:gd name="T47" fmla="*/ 750 h 3196"/>
                <a:gd name="T48" fmla="*/ 1076 w 3794"/>
                <a:gd name="T49" fmla="*/ 849 h 3196"/>
                <a:gd name="T50" fmla="*/ 1370 w 3794"/>
                <a:gd name="T51" fmla="*/ 1731 h 3196"/>
                <a:gd name="T52" fmla="*/ 2356 w 3794"/>
                <a:gd name="T53" fmla="*/ 1058 h 3196"/>
                <a:gd name="T54" fmla="*/ 1823 w 3794"/>
                <a:gd name="T55" fmla="*/ 1252 h 3196"/>
                <a:gd name="T56" fmla="*/ 2072 w 3794"/>
                <a:gd name="T57" fmla="*/ 1115 h 3196"/>
                <a:gd name="T58" fmla="*/ 1388 w 3794"/>
                <a:gd name="T59" fmla="*/ 432 h 3196"/>
                <a:gd name="T60" fmla="*/ 1080 w 3794"/>
                <a:gd name="T61" fmla="*/ 303 h 3196"/>
                <a:gd name="T62" fmla="*/ 1307 w 3794"/>
                <a:gd name="T63" fmla="*/ 653 h 3196"/>
                <a:gd name="T64" fmla="*/ 2141 w 3794"/>
                <a:gd name="T65" fmla="*/ 962 h 3196"/>
                <a:gd name="T66" fmla="*/ 1684 w 3794"/>
                <a:gd name="T67" fmla="*/ 889 h 3196"/>
                <a:gd name="T68" fmla="*/ 1463 w 3794"/>
                <a:gd name="T69" fmla="*/ 787 h 3196"/>
                <a:gd name="T70" fmla="*/ 1911 w 3794"/>
                <a:gd name="T71" fmla="*/ 1687 h 3196"/>
                <a:gd name="T72" fmla="*/ 1528 w 3794"/>
                <a:gd name="T73" fmla="*/ 944 h 3196"/>
                <a:gd name="T74" fmla="*/ 1542 w 3794"/>
                <a:gd name="T75" fmla="*/ 1888 h 3196"/>
                <a:gd name="T76" fmla="*/ 1031 w 3794"/>
                <a:gd name="T77" fmla="*/ 694 h 3196"/>
                <a:gd name="T78" fmla="*/ 1587 w 3794"/>
                <a:gd name="T79" fmla="*/ 1983 h 3196"/>
                <a:gd name="T80" fmla="*/ 1754 w 3794"/>
                <a:gd name="T81" fmla="*/ 1947 h 3196"/>
                <a:gd name="T82" fmla="*/ 2052 w 3794"/>
                <a:gd name="T83" fmla="*/ 2956 h 3196"/>
                <a:gd name="T84" fmla="*/ 2216 w 3794"/>
                <a:gd name="T85" fmla="*/ 525 h 3196"/>
                <a:gd name="T86" fmla="*/ 1643 w 3794"/>
                <a:gd name="T87" fmla="*/ 682 h 3196"/>
                <a:gd name="T88" fmla="*/ 3384 w 3794"/>
                <a:gd name="T89" fmla="*/ 642 h 3196"/>
                <a:gd name="T90" fmla="*/ 2706 w 3794"/>
                <a:gd name="T91" fmla="*/ 954 h 3196"/>
                <a:gd name="T92" fmla="*/ 649 w 3794"/>
                <a:gd name="T93" fmla="*/ 103 h 3196"/>
                <a:gd name="T94" fmla="*/ 892 w 3794"/>
                <a:gd name="T95" fmla="*/ 309 h 3196"/>
                <a:gd name="T96" fmla="*/ 2108 w 3794"/>
                <a:gd name="T97" fmla="*/ 3049 h 3196"/>
                <a:gd name="T98" fmla="*/ 973 w 3794"/>
                <a:gd name="T99" fmla="*/ 345 h 3196"/>
                <a:gd name="T100" fmla="*/ 2424 w 3794"/>
                <a:gd name="T101" fmla="*/ 1086 h 3196"/>
                <a:gd name="T102" fmla="*/ 2050 w 3794"/>
                <a:gd name="T103" fmla="*/ 1222 h 3196"/>
                <a:gd name="T104" fmla="*/ 1521 w 3794"/>
                <a:gd name="T105" fmla="*/ 1238 h 3196"/>
                <a:gd name="T106" fmla="*/ 1623 w 3794"/>
                <a:gd name="T107" fmla="*/ 775 h 3196"/>
                <a:gd name="T108" fmla="*/ 803 w 3794"/>
                <a:gd name="T109" fmla="*/ 146 h 3196"/>
                <a:gd name="T110" fmla="*/ 1745 w 3794"/>
                <a:gd name="T111" fmla="*/ 2252 h 3196"/>
                <a:gd name="T112" fmla="*/ 1148 w 3794"/>
                <a:gd name="T113" fmla="*/ 361 h 3196"/>
                <a:gd name="T114" fmla="*/ 1915 w 3794"/>
                <a:gd name="T115" fmla="*/ 1285 h 3196"/>
                <a:gd name="T116" fmla="*/ 348 w 3794"/>
                <a:gd name="T117" fmla="*/ 31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94" h="3196">
                  <a:moveTo>
                    <a:pt x="1880" y="1303"/>
                  </a:moveTo>
                  <a:cubicBezTo>
                    <a:pt x="1872" y="1301"/>
                    <a:pt x="1864" y="1299"/>
                    <a:pt x="1855" y="1296"/>
                  </a:cubicBezTo>
                  <a:cubicBezTo>
                    <a:pt x="1855" y="1299"/>
                    <a:pt x="1855" y="1302"/>
                    <a:pt x="1856" y="1303"/>
                  </a:cubicBezTo>
                  <a:cubicBezTo>
                    <a:pt x="1884" y="1352"/>
                    <a:pt x="1899" y="1406"/>
                    <a:pt x="1910" y="1461"/>
                  </a:cubicBezTo>
                  <a:cubicBezTo>
                    <a:pt x="1920" y="1506"/>
                    <a:pt x="1932" y="1551"/>
                    <a:pt x="1942" y="1597"/>
                  </a:cubicBezTo>
                  <a:cubicBezTo>
                    <a:pt x="1952" y="1647"/>
                    <a:pt x="1961" y="1697"/>
                    <a:pt x="1968" y="1747"/>
                  </a:cubicBezTo>
                  <a:cubicBezTo>
                    <a:pt x="1978" y="1824"/>
                    <a:pt x="1993" y="1900"/>
                    <a:pt x="2010" y="1976"/>
                  </a:cubicBezTo>
                  <a:cubicBezTo>
                    <a:pt x="2021" y="2032"/>
                    <a:pt x="2030" y="2089"/>
                    <a:pt x="2029" y="2145"/>
                  </a:cubicBezTo>
                  <a:cubicBezTo>
                    <a:pt x="2027" y="2240"/>
                    <a:pt x="2040" y="2332"/>
                    <a:pt x="2070" y="2422"/>
                  </a:cubicBezTo>
                  <a:cubicBezTo>
                    <a:pt x="2094" y="2496"/>
                    <a:pt x="2112" y="2571"/>
                    <a:pt x="2124" y="2648"/>
                  </a:cubicBezTo>
                  <a:cubicBezTo>
                    <a:pt x="2131" y="2691"/>
                    <a:pt x="2144" y="2733"/>
                    <a:pt x="2161" y="2773"/>
                  </a:cubicBezTo>
                  <a:cubicBezTo>
                    <a:pt x="2189" y="2839"/>
                    <a:pt x="2217" y="2906"/>
                    <a:pt x="2254" y="2968"/>
                  </a:cubicBezTo>
                  <a:cubicBezTo>
                    <a:pt x="2288" y="3026"/>
                    <a:pt x="2328" y="3080"/>
                    <a:pt x="2377" y="3125"/>
                  </a:cubicBezTo>
                  <a:cubicBezTo>
                    <a:pt x="2389" y="3136"/>
                    <a:pt x="2400" y="3148"/>
                    <a:pt x="2410" y="3160"/>
                  </a:cubicBezTo>
                  <a:cubicBezTo>
                    <a:pt x="2415" y="3165"/>
                    <a:pt x="2420" y="3171"/>
                    <a:pt x="2423" y="3178"/>
                  </a:cubicBezTo>
                  <a:cubicBezTo>
                    <a:pt x="2430" y="3190"/>
                    <a:pt x="2426" y="3196"/>
                    <a:pt x="2413" y="3196"/>
                  </a:cubicBezTo>
                  <a:cubicBezTo>
                    <a:pt x="2402" y="3196"/>
                    <a:pt x="2391" y="3194"/>
                    <a:pt x="2381" y="3191"/>
                  </a:cubicBezTo>
                  <a:cubicBezTo>
                    <a:pt x="2368" y="3187"/>
                    <a:pt x="2355" y="3181"/>
                    <a:pt x="2342" y="3177"/>
                  </a:cubicBezTo>
                  <a:cubicBezTo>
                    <a:pt x="2334" y="3174"/>
                    <a:pt x="2325" y="3172"/>
                    <a:pt x="2317" y="3171"/>
                  </a:cubicBezTo>
                  <a:cubicBezTo>
                    <a:pt x="2274" y="3167"/>
                    <a:pt x="2234" y="3154"/>
                    <a:pt x="2199" y="3130"/>
                  </a:cubicBezTo>
                  <a:cubicBezTo>
                    <a:pt x="2184" y="3121"/>
                    <a:pt x="2171" y="3110"/>
                    <a:pt x="2156" y="3100"/>
                  </a:cubicBezTo>
                  <a:cubicBezTo>
                    <a:pt x="2131" y="3084"/>
                    <a:pt x="2105" y="3069"/>
                    <a:pt x="2080" y="3054"/>
                  </a:cubicBezTo>
                  <a:cubicBezTo>
                    <a:pt x="2072" y="3049"/>
                    <a:pt x="2063" y="3045"/>
                    <a:pt x="2056" y="3039"/>
                  </a:cubicBezTo>
                  <a:cubicBezTo>
                    <a:pt x="2002" y="2990"/>
                    <a:pt x="1945" y="2945"/>
                    <a:pt x="1917" y="2874"/>
                  </a:cubicBezTo>
                  <a:cubicBezTo>
                    <a:pt x="1908" y="2851"/>
                    <a:pt x="1894" y="2830"/>
                    <a:pt x="1884" y="2807"/>
                  </a:cubicBezTo>
                  <a:cubicBezTo>
                    <a:pt x="1870" y="2780"/>
                    <a:pt x="1858" y="2752"/>
                    <a:pt x="1845" y="2725"/>
                  </a:cubicBezTo>
                  <a:cubicBezTo>
                    <a:pt x="1836" y="2706"/>
                    <a:pt x="1828" y="2687"/>
                    <a:pt x="1819" y="2669"/>
                  </a:cubicBezTo>
                  <a:cubicBezTo>
                    <a:pt x="1809" y="2648"/>
                    <a:pt x="1801" y="2627"/>
                    <a:pt x="1797" y="2603"/>
                  </a:cubicBezTo>
                  <a:cubicBezTo>
                    <a:pt x="1788" y="2542"/>
                    <a:pt x="1777" y="2482"/>
                    <a:pt x="1780" y="2419"/>
                  </a:cubicBezTo>
                  <a:cubicBezTo>
                    <a:pt x="1780" y="2408"/>
                    <a:pt x="1777" y="2396"/>
                    <a:pt x="1774" y="2385"/>
                  </a:cubicBezTo>
                  <a:cubicBezTo>
                    <a:pt x="1766" y="2362"/>
                    <a:pt x="1756" y="2339"/>
                    <a:pt x="1749" y="2316"/>
                  </a:cubicBezTo>
                  <a:cubicBezTo>
                    <a:pt x="1736" y="2279"/>
                    <a:pt x="1725" y="2242"/>
                    <a:pt x="1713" y="2206"/>
                  </a:cubicBezTo>
                  <a:cubicBezTo>
                    <a:pt x="1707" y="2188"/>
                    <a:pt x="1702" y="2169"/>
                    <a:pt x="1694" y="2153"/>
                  </a:cubicBezTo>
                  <a:cubicBezTo>
                    <a:pt x="1672" y="2112"/>
                    <a:pt x="1648" y="2072"/>
                    <a:pt x="1624" y="2032"/>
                  </a:cubicBezTo>
                  <a:cubicBezTo>
                    <a:pt x="1619" y="2023"/>
                    <a:pt x="1610" y="2015"/>
                    <a:pt x="1601" y="2010"/>
                  </a:cubicBezTo>
                  <a:cubicBezTo>
                    <a:pt x="1528" y="1968"/>
                    <a:pt x="1461" y="1917"/>
                    <a:pt x="1396" y="1862"/>
                  </a:cubicBezTo>
                  <a:cubicBezTo>
                    <a:pt x="1365" y="1836"/>
                    <a:pt x="1339" y="1805"/>
                    <a:pt x="1316" y="1770"/>
                  </a:cubicBezTo>
                  <a:cubicBezTo>
                    <a:pt x="1256" y="1678"/>
                    <a:pt x="1197" y="1585"/>
                    <a:pt x="1137" y="1491"/>
                  </a:cubicBezTo>
                  <a:cubicBezTo>
                    <a:pt x="1090" y="1418"/>
                    <a:pt x="1065" y="1336"/>
                    <a:pt x="1045" y="1253"/>
                  </a:cubicBezTo>
                  <a:cubicBezTo>
                    <a:pt x="1033" y="1205"/>
                    <a:pt x="1025" y="1157"/>
                    <a:pt x="1017" y="1109"/>
                  </a:cubicBezTo>
                  <a:cubicBezTo>
                    <a:pt x="1004" y="1036"/>
                    <a:pt x="991" y="963"/>
                    <a:pt x="979" y="890"/>
                  </a:cubicBezTo>
                  <a:cubicBezTo>
                    <a:pt x="969" y="827"/>
                    <a:pt x="971" y="764"/>
                    <a:pt x="981" y="701"/>
                  </a:cubicBezTo>
                  <a:cubicBezTo>
                    <a:pt x="985" y="676"/>
                    <a:pt x="989" y="651"/>
                    <a:pt x="994" y="626"/>
                  </a:cubicBezTo>
                  <a:cubicBezTo>
                    <a:pt x="1002" y="586"/>
                    <a:pt x="1005" y="545"/>
                    <a:pt x="1001" y="504"/>
                  </a:cubicBezTo>
                  <a:cubicBezTo>
                    <a:pt x="997" y="468"/>
                    <a:pt x="988" y="434"/>
                    <a:pt x="959" y="407"/>
                  </a:cubicBezTo>
                  <a:cubicBezTo>
                    <a:pt x="942" y="391"/>
                    <a:pt x="930" y="369"/>
                    <a:pt x="918" y="348"/>
                  </a:cubicBezTo>
                  <a:cubicBezTo>
                    <a:pt x="912" y="337"/>
                    <a:pt x="905" y="330"/>
                    <a:pt x="893" y="326"/>
                  </a:cubicBezTo>
                  <a:cubicBezTo>
                    <a:pt x="884" y="322"/>
                    <a:pt x="876" y="318"/>
                    <a:pt x="867" y="314"/>
                  </a:cubicBezTo>
                  <a:cubicBezTo>
                    <a:pt x="812" y="293"/>
                    <a:pt x="768" y="255"/>
                    <a:pt x="726" y="214"/>
                  </a:cubicBezTo>
                  <a:cubicBezTo>
                    <a:pt x="709" y="197"/>
                    <a:pt x="688" y="182"/>
                    <a:pt x="667" y="169"/>
                  </a:cubicBezTo>
                  <a:cubicBezTo>
                    <a:pt x="619" y="140"/>
                    <a:pt x="565" y="120"/>
                    <a:pt x="511" y="104"/>
                  </a:cubicBezTo>
                  <a:cubicBezTo>
                    <a:pt x="480" y="95"/>
                    <a:pt x="449" y="93"/>
                    <a:pt x="418" y="96"/>
                  </a:cubicBezTo>
                  <a:cubicBezTo>
                    <a:pt x="346" y="103"/>
                    <a:pt x="274" y="98"/>
                    <a:pt x="203" y="83"/>
                  </a:cubicBezTo>
                  <a:cubicBezTo>
                    <a:pt x="163" y="74"/>
                    <a:pt x="124" y="78"/>
                    <a:pt x="85" y="87"/>
                  </a:cubicBezTo>
                  <a:cubicBezTo>
                    <a:pt x="60" y="93"/>
                    <a:pt x="36" y="103"/>
                    <a:pt x="18" y="122"/>
                  </a:cubicBezTo>
                  <a:cubicBezTo>
                    <a:pt x="15" y="126"/>
                    <a:pt x="9" y="128"/>
                    <a:pt x="0" y="133"/>
                  </a:cubicBezTo>
                  <a:cubicBezTo>
                    <a:pt x="2" y="123"/>
                    <a:pt x="1" y="118"/>
                    <a:pt x="4" y="115"/>
                  </a:cubicBezTo>
                  <a:cubicBezTo>
                    <a:pt x="12" y="106"/>
                    <a:pt x="20" y="97"/>
                    <a:pt x="29" y="91"/>
                  </a:cubicBezTo>
                  <a:cubicBezTo>
                    <a:pt x="63" y="67"/>
                    <a:pt x="101" y="50"/>
                    <a:pt x="142" y="42"/>
                  </a:cubicBezTo>
                  <a:cubicBezTo>
                    <a:pt x="161" y="39"/>
                    <a:pt x="179" y="34"/>
                    <a:pt x="197" y="29"/>
                  </a:cubicBezTo>
                  <a:cubicBezTo>
                    <a:pt x="226" y="20"/>
                    <a:pt x="255" y="16"/>
                    <a:pt x="285" y="15"/>
                  </a:cubicBezTo>
                  <a:cubicBezTo>
                    <a:pt x="310" y="14"/>
                    <a:pt x="335" y="9"/>
                    <a:pt x="361" y="6"/>
                  </a:cubicBezTo>
                  <a:cubicBezTo>
                    <a:pt x="411" y="0"/>
                    <a:pt x="461" y="0"/>
                    <a:pt x="510" y="10"/>
                  </a:cubicBezTo>
                  <a:cubicBezTo>
                    <a:pt x="588" y="27"/>
                    <a:pt x="664" y="49"/>
                    <a:pt x="735" y="86"/>
                  </a:cubicBezTo>
                  <a:cubicBezTo>
                    <a:pt x="750" y="95"/>
                    <a:pt x="766" y="101"/>
                    <a:pt x="782" y="108"/>
                  </a:cubicBezTo>
                  <a:cubicBezTo>
                    <a:pt x="794" y="114"/>
                    <a:pt x="807" y="118"/>
                    <a:pt x="817" y="126"/>
                  </a:cubicBezTo>
                  <a:cubicBezTo>
                    <a:pt x="860" y="159"/>
                    <a:pt x="911" y="167"/>
                    <a:pt x="962" y="173"/>
                  </a:cubicBezTo>
                  <a:cubicBezTo>
                    <a:pt x="990" y="176"/>
                    <a:pt x="1018" y="177"/>
                    <a:pt x="1045" y="178"/>
                  </a:cubicBezTo>
                  <a:cubicBezTo>
                    <a:pt x="1091" y="180"/>
                    <a:pt x="1134" y="193"/>
                    <a:pt x="1175" y="212"/>
                  </a:cubicBezTo>
                  <a:cubicBezTo>
                    <a:pt x="1222" y="233"/>
                    <a:pt x="1265" y="258"/>
                    <a:pt x="1301" y="297"/>
                  </a:cubicBezTo>
                  <a:cubicBezTo>
                    <a:pt x="1320" y="318"/>
                    <a:pt x="1343" y="337"/>
                    <a:pt x="1364" y="357"/>
                  </a:cubicBezTo>
                  <a:cubicBezTo>
                    <a:pt x="1385" y="376"/>
                    <a:pt x="1398" y="399"/>
                    <a:pt x="1403" y="428"/>
                  </a:cubicBezTo>
                  <a:cubicBezTo>
                    <a:pt x="1415" y="497"/>
                    <a:pt x="1428" y="565"/>
                    <a:pt x="1440" y="634"/>
                  </a:cubicBezTo>
                  <a:cubicBezTo>
                    <a:pt x="1443" y="652"/>
                    <a:pt x="1443" y="670"/>
                    <a:pt x="1447" y="689"/>
                  </a:cubicBezTo>
                  <a:cubicBezTo>
                    <a:pt x="1449" y="684"/>
                    <a:pt x="1452" y="680"/>
                    <a:pt x="1454" y="675"/>
                  </a:cubicBezTo>
                  <a:cubicBezTo>
                    <a:pt x="1460" y="659"/>
                    <a:pt x="1465" y="642"/>
                    <a:pt x="1473" y="626"/>
                  </a:cubicBezTo>
                  <a:cubicBezTo>
                    <a:pt x="1487" y="597"/>
                    <a:pt x="1509" y="576"/>
                    <a:pt x="1541" y="565"/>
                  </a:cubicBezTo>
                  <a:cubicBezTo>
                    <a:pt x="1556" y="560"/>
                    <a:pt x="1572" y="555"/>
                    <a:pt x="1589" y="551"/>
                  </a:cubicBezTo>
                  <a:cubicBezTo>
                    <a:pt x="1667" y="531"/>
                    <a:pt x="1746" y="510"/>
                    <a:pt x="1825" y="491"/>
                  </a:cubicBezTo>
                  <a:cubicBezTo>
                    <a:pt x="1902" y="472"/>
                    <a:pt x="1975" y="444"/>
                    <a:pt x="2047" y="414"/>
                  </a:cubicBezTo>
                  <a:cubicBezTo>
                    <a:pt x="2149" y="373"/>
                    <a:pt x="2253" y="341"/>
                    <a:pt x="2361" y="323"/>
                  </a:cubicBezTo>
                  <a:cubicBezTo>
                    <a:pt x="2432" y="312"/>
                    <a:pt x="2504" y="311"/>
                    <a:pt x="2576" y="314"/>
                  </a:cubicBezTo>
                  <a:cubicBezTo>
                    <a:pt x="2677" y="317"/>
                    <a:pt x="2778" y="330"/>
                    <a:pt x="2876" y="356"/>
                  </a:cubicBezTo>
                  <a:cubicBezTo>
                    <a:pt x="2918" y="368"/>
                    <a:pt x="2960" y="384"/>
                    <a:pt x="3002" y="397"/>
                  </a:cubicBezTo>
                  <a:cubicBezTo>
                    <a:pt x="3015" y="401"/>
                    <a:pt x="3029" y="405"/>
                    <a:pt x="3042" y="405"/>
                  </a:cubicBezTo>
                  <a:cubicBezTo>
                    <a:pt x="3178" y="407"/>
                    <a:pt x="3314" y="400"/>
                    <a:pt x="3450" y="394"/>
                  </a:cubicBezTo>
                  <a:cubicBezTo>
                    <a:pt x="3506" y="392"/>
                    <a:pt x="3562" y="392"/>
                    <a:pt x="3617" y="389"/>
                  </a:cubicBezTo>
                  <a:cubicBezTo>
                    <a:pt x="3667" y="386"/>
                    <a:pt x="3716" y="380"/>
                    <a:pt x="3765" y="376"/>
                  </a:cubicBezTo>
                  <a:cubicBezTo>
                    <a:pt x="3775" y="375"/>
                    <a:pt x="3785" y="371"/>
                    <a:pt x="3794" y="379"/>
                  </a:cubicBezTo>
                  <a:cubicBezTo>
                    <a:pt x="3793" y="392"/>
                    <a:pt x="3782" y="392"/>
                    <a:pt x="3775" y="395"/>
                  </a:cubicBezTo>
                  <a:cubicBezTo>
                    <a:pt x="3710" y="415"/>
                    <a:pt x="3654" y="452"/>
                    <a:pt x="3600" y="492"/>
                  </a:cubicBezTo>
                  <a:cubicBezTo>
                    <a:pt x="3533" y="542"/>
                    <a:pt x="3469" y="598"/>
                    <a:pt x="3402" y="653"/>
                  </a:cubicBezTo>
                  <a:cubicBezTo>
                    <a:pt x="3425" y="673"/>
                    <a:pt x="3454" y="687"/>
                    <a:pt x="3481" y="708"/>
                  </a:cubicBezTo>
                  <a:cubicBezTo>
                    <a:pt x="3474" y="713"/>
                    <a:pt x="3471" y="717"/>
                    <a:pt x="3466" y="720"/>
                  </a:cubicBezTo>
                  <a:cubicBezTo>
                    <a:pt x="3453" y="726"/>
                    <a:pt x="3440" y="732"/>
                    <a:pt x="3426" y="738"/>
                  </a:cubicBezTo>
                  <a:cubicBezTo>
                    <a:pt x="3371" y="759"/>
                    <a:pt x="3319" y="786"/>
                    <a:pt x="3269" y="817"/>
                  </a:cubicBezTo>
                  <a:cubicBezTo>
                    <a:pt x="3148" y="893"/>
                    <a:pt x="3017" y="940"/>
                    <a:pt x="2878" y="964"/>
                  </a:cubicBezTo>
                  <a:cubicBezTo>
                    <a:pt x="2817" y="975"/>
                    <a:pt x="2756" y="976"/>
                    <a:pt x="2695" y="967"/>
                  </a:cubicBezTo>
                  <a:cubicBezTo>
                    <a:pt x="2681" y="965"/>
                    <a:pt x="2671" y="967"/>
                    <a:pt x="2661" y="978"/>
                  </a:cubicBezTo>
                  <a:cubicBezTo>
                    <a:pt x="2626" y="1016"/>
                    <a:pt x="2581" y="1037"/>
                    <a:pt x="2531" y="1049"/>
                  </a:cubicBezTo>
                  <a:cubicBezTo>
                    <a:pt x="2506" y="1056"/>
                    <a:pt x="2480" y="1061"/>
                    <a:pt x="2455" y="1067"/>
                  </a:cubicBezTo>
                  <a:cubicBezTo>
                    <a:pt x="2449" y="1068"/>
                    <a:pt x="2444" y="1070"/>
                    <a:pt x="2435" y="1073"/>
                  </a:cubicBezTo>
                  <a:cubicBezTo>
                    <a:pt x="2453" y="1081"/>
                    <a:pt x="2467" y="1087"/>
                    <a:pt x="2481" y="1093"/>
                  </a:cubicBezTo>
                  <a:cubicBezTo>
                    <a:pt x="2495" y="1099"/>
                    <a:pt x="2509" y="1105"/>
                    <a:pt x="2523" y="1111"/>
                  </a:cubicBezTo>
                  <a:cubicBezTo>
                    <a:pt x="2537" y="1116"/>
                    <a:pt x="2550" y="1121"/>
                    <a:pt x="2564" y="1126"/>
                  </a:cubicBezTo>
                  <a:cubicBezTo>
                    <a:pt x="2577" y="1132"/>
                    <a:pt x="2593" y="1132"/>
                    <a:pt x="2607" y="1147"/>
                  </a:cubicBezTo>
                  <a:cubicBezTo>
                    <a:pt x="2598" y="1149"/>
                    <a:pt x="2594" y="1151"/>
                    <a:pt x="2589" y="1151"/>
                  </a:cubicBezTo>
                  <a:cubicBezTo>
                    <a:pt x="2560" y="1147"/>
                    <a:pt x="2533" y="1154"/>
                    <a:pt x="2506" y="1162"/>
                  </a:cubicBezTo>
                  <a:cubicBezTo>
                    <a:pt x="2443" y="1180"/>
                    <a:pt x="2380" y="1190"/>
                    <a:pt x="2314" y="1190"/>
                  </a:cubicBezTo>
                  <a:cubicBezTo>
                    <a:pt x="2271" y="1190"/>
                    <a:pt x="2229" y="1182"/>
                    <a:pt x="2189" y="1167"/>
                  </a:cubicBezTo>
                  <a:cubicBezTo>
                    <a:pt x="2183" y="1165"/>
                    <a:pt x="2177" y="1163"/>
                    <a:pt x="2169" y="1164"/>
                  </a:cubicBezTo>
                  <a:cubicBezTo>
                    <a:pt x="2182" y="1173"/>
                    <a:pt x="2194" y="1182"/>
                    <a:pt x="2206" y="1191"/>
                  </a:cubicBezTo>
                  <a:cubicBezTo>
                    <a:pt x="2219" y="1200"/>
                    <a:pt x="2232" y="1209"/>
                    <a:pt x="2245" y="1219"/>
                  </a:cubicBezTo>
                  <a:cubicBezTo>
                    <a:pt x="2250" y="1223"/>
                    <a:pt x="2255" y="1228"/>
                    <a:pt x="2259" y="1233"/>
                  </a:cubicBezTo>
                  <a:cubicBezTo>
                    <a:pt x="2269" y="1245"/>
                    <a:pt x="2266" y="1255"/>
                    <a:pt x="2249" y="1256"/>
                  </a:cubicBezTo>
                  <a:cubicBezTo>
                    <a:pt x="2209" y="1258"/>
                    <a:pt x="2169" y="1257"/>
                    <a:pt x="2130" y="1248"/>
                  </a:cubicBezTo>
                  <a:cubicBezTo>
                    <a:pt x="2127" y="1248"/>
                    <a:pt x="2124" y="1247"/>
                    <a:pt x="2119" y="1246"/>
                  </a:cubicBezTo>
                  <a:cubicBezTo>
                    <a:pt x="2132" y="1269"/>
                    <a:pt x="2159" y="1279"/>
                    <a:pt x="2168" y="1303"/>
                  </a:cubicBezTo>
                  <a:cubicBezTo>
                    <a:pt x="2156" y="1311"/>
                    <a:pt x="2146" y="1309"/>
                    <a:pt x="2136" y="1306"/>
                  </a:cubicBezTo>
                  <a:cubicBezTo>
                    <a:pt x="2129" y="1304"/>
                    <a:pt x="2123" y="1301"/>
                    <a:pt x="2116" y="1298"/>
                  </a:cubicBezTo>
                  <a:cubicBezTo>
                    <a:pt x="2100" y="1290"/>
                    <a:pt x="2083" y="1288"/>
                    <a:pt x="2066" y="1297"/>
                  </a:cubicBezTo>
                  <a:cubicBezTo>
                    <a:pt x="2059" y="1301"/>
                    <a:pt x="2051" y="1302"/>
                    <a:pt x="2042" y="1305"/>
                  </a:cubicBezTo>
                  <a:cubicBezTo>
                    <a:pt x="2043" y="1311"/>
                    <a:pt x="2043" y="1316"/>
                    <a:pt x="2043" y="1322"/>
                  </a:cubicBezTo>
                  <a:cubicBezTo>
                    <a:pt x="2044" y="1338"/>
                    <a:pt x="2037" y="1343"/>
                    <a:pt x="2022" y="1339"/>
                  </a:cubicBezTo>
                  <a:cubicBezTo>
                    <a:pt x="2015" y="1337"/>
                    <a:pt x="2010" y="1333"/>
                    <a:pt x="2004" y="1330"/>
                  </a:cubicBezTo>
                  <a:cubicBezTo>
                    <a:pt x="1986" y="1320"/>
                    <a:pt x="1967" y="1310"/>
                    <a:pt x="1949" y="1300"/>
                  </a:cubicBezTo>
                  <a:cubicBezTo>
                    <a:pt x="1942" y="1296"/>
                    <a:pt x="1936" y="1296"/>
                    <a:pt x="1928" y="1299"/>
                  </a:cubicBezTo>
                  <a:cubicBezTo>
                    <a:pt x="1920" y="1303"/>
                    <a:pt x="1910" y="1304"/>
                    <a:pt x="1899" y="1307"/>
                  </a:cubicBezTo>
                  <a:cubicBezTo>
                    <a:pt x="1904" y="1318"/>
                    <a:pt x="1907" y="1329"/>
                    <a:pt x="1914" y="1338"/>
                  </a:cubicBezTo>
                  <a:cubicBezTo>
                    <a:pt x="1931" y="1362"/>
                    <a:pt x="1950" y="1386"/>
                    <a:pt x="1969" y="1409"/>
                  </a:cubicBezTo>
                  <a:cubicBezTo>
                    <a:pt x="2009" y="1457"/>
                    <a:pt x="2051" y="1504"/>
                    <a:pt x="2091" y="1554"/>
                  </a:cubicBezTo>
                  <a:cubicBezTo>
                    <a:pt x="2142" y="1619"/>
                    <a:pt x="2180" y="1692"/>
                    <a:pt x="2206" y="1770"/>
                  </a:cubicBezTo>
                  <a:cubicBezTo>
                    <a:pt x="2207" y="1774"/>
                    <a:pt x="2208" y="1777"/>
                    <a:pt x="2209" y="1780"/>
                  </a:cubicBezTo>
                  <a:cubicBezTo>
                    <a:pt x="2209" y="1781"/>
                    <a:pt x="2209" y="1782"/>
                    <a:pt x="2208" y="1784"/>
                  </a:cubicBezTo>
                  <a:cubicBezTo>
                    <a:pt x="2206" y="1782"/>
                    <a:pt x="2205" y="1780"/>
                    <a:pt x="2204" y="1778"/>
                  </a:cubicBezTo>
                  <a:cubicBezTo>
                    <a:pt x="2165" y="1684"/>
                    <a:pt x="2109" y="1602"/>
                    <a:pt x="2045" y="1524"/>
                  </a:cubicBezTo>
                  <a:cubicBezTo>
                    <a:pt x="2020" y="1493"/>
                    <a:pt x="1993" y="1464"/>
                    <a:pt x="1968" y="1435"/>
                  </a:cubicBezTo>
                  <a:cubicBezTo>
                    <a:pt x="1953" y="1417"/>
                    <a:pt x="1937" y="1399"/>
                    <a:pt x="1923" y="1381"/>
                  </a:cubicBezTo>
                  <a:cubicBezTo>
                    <a:pt x="1904" y="1359"/>
                    <a:pt x="1889" y="1334"/>
                    <a:pt x="1880" y="1303"/>
                  </a:cubicBezTo>
                  <a:close/>
                  <a:moveTo>
                    <a:pt x="1914" y="1554"/>
                  </a:moveTo>
                  <a:cubicBezTo>
                    <a:pt x="1913" y="1594"/>
                    <a:pt x="1908" y="1635"/>
                    <a:pt x="1921" y="1674"/>
                  </a:cubicBezTo>
                  <a:cubicBezTo>
                    <a:pt x="1923" y="1681"/>
                    <a:pt x="1925" y="1688"/>
                    <a:pt x="1925" y="1696"/>
                  </a:cubicBezTo>
                  <a:cubicBezTo>
                    <a:pt x="1925" y="1701"/>
                    <a:pt x="1923" y="1707"/>
                    <a:pt x="1919" y="1710"/>
                  </a:cubicBezTo>
                  <a:cubicBezTo>
                    <a:pt x="1918" y="1712"/>
                    <a:pt x="1909" y="1710"/>
                    <a:pt x="1906" y="1707"/>
                  </a:cubicBezTo>
                  <a:cubicBezTo>
                    <a:pt x="1895" y="1697"/>
                    <a:pt x="1885" y="1687"/>
                    <a:pt x="1875" y="1676"/>
                  </a:cubicBezTo>
                  <a:cubicBezTo>
                    <a:pt x="1839" y="1635"/>
                    <a:pt x="1802" y="1593"/>
                    <a:pt x="1768" y="1550"/>
                  </a:cubicBezTo>
                  <a:cubicBezTo>
                    <a:pt x="1743" y="1521"/>
                    <a:pt x="1719" y="1490"/>
                    <a:pt x="1699" y="1457"/>
                  </a:cubicBezTo>
                  <a:cubicBezTo>
                    <a:pt x="1659" y="1390"/>
                    <a:pt x="1633" y="1317"/>
                    <a:pt x="1637" y="1236"/>
                  </a:cubicBezTo>
                  <a:cubicBezTo>
                    <a:pt x="1638" y="1216"/>
                    <a:pt x="1634" y="1196"/>
                    <a:pt x="1628" y="1176"/>
                  </a:cubicBezTo>
                  <a:cubicBezTo>
                    <a:pt x="1618" y="1141"/>
                    <a:pt x="1606" y="1107"/>
                    <a:pt x="1594" y="1073"/>
                  </a:cubicBezTo>
                  <a:cubicBezTo>
                    <a:pt x="1577" y="1028"/>
                    <a:pt x="1553" y="988"/>
                    <a:pt x="1518" y="955"/>
                  </a:cubicBezTo>
                  <a:cubicBezTo>
                    <a:pt x="1494" y="932"/>
                    <a:pt x="1474" y="906"/>
                    <a:pt x="1458" y="877"/>
                  </a:cubicBezTo>
                  <a:cubicBezTo>
                    <a:pt x="1438" y="841"/>
                    <a:pt x="1419" y="804"/>
                    <a:pt x="1397" y="769"/>
                  </a:cubicBezTo>
                  <a:cubicBezTo>
                    <a:pt x="1386" y="750"/>
                    <a:pt x="1373" y="732"/>
                    <a:pt x="1357" y="717"/>
                  </a:cubicBezTo>
                  <a:cubicBezTo>
                    <a:pt x="1325" y="688"/>
                    <a:pt x="1290" y="660"/>
                    <a:pt x="1255" y="632"/>
                  </a:cubicBezTo>
                  <a:cubicBezTo>
                    <a:pt x="1236" y="617"/>
                    <a:pt x="1214" y="604"/>
                    <a:pt x="1197" y="587"/>
                  </a:cubicBezTo>
                  <a:cubicBezTo>
                    <a:pt x="1153" y="544"/>
                    <a:pt x="1110" y="500"/>
                    <a:pt x="1104" y="434"/>
                  </a:cubicBezTo>
                  <a:cubicBezTo>
                    <a:pt x="1104" y="428"/>
                    <a:pt x="1097" y="420"/>
                    <a:pt x="1092" y="418"/>
                  </a:cubicBezTo>
                  <a:cubicBezTo>
                    <a:pt x="1066" y="406"/>
                    <a:pt x="1039" y="395"/>
                    <a:pt x="1008" y="382"/>
                  </a:cubicBezTo>
                  <a:cubicBezTo>
                    <a:pt x="1011" y="391"/>
                    <a:pt x="1013" y="399"/>
                    <a:pt x="1016" y="405"/>
                  </a:cubicBezTo>
                  <a:cubicBezTo>
                    <a:pt x="1023" y="423"/>
                    <a:pt x="1034" y="439"/>
                    <a:pt x="1039" y="457"/>
                  </a:cubicBezTo>
                  <a:cubicBezTo>
                    <a:pt x="1053" y="503"/>
                    <a:pt x="1079" y="542"/>
                    <a:pt x="1109" y="579"/>
                  </a:cubicBezTo>
                  <a:cubicBezTo>
                    <a:pt x="1142" y="619"/>
                    <a:pt x="1175" y="658"/>
                    <a:pt x="1207" y="699"/>
                  </a:cubicBezTo>
                  <a:cubicBezTo>
                    <a:pt x="1251" y="756"/>
                    <a:pt x="1292" y="815"/>
                    <a:pt x="1325" y="879"/>
                  </a:cubicBezTo>
                  <a:cubicBezTo>
                    <a:pt x="1357" y="942"/>
                    <a:pt x="1391" y="1004"/>
                    <a:pt x="1433" y="1061"/>
                  </a:cubicBezTo>
                  <a:cubicBezTo>
                    <a:pt x="1499" y="1149"/>
                    <a:pt x="1546" y="1247"/>
                    <a:pt x="1590" y="1347"/>
                  </a:cubicBezTo>
                  <a:cubicBezTo>
                    <a:pt x="1597" y="1364"/>
                    <a:pt x="1603" y="1381"/>
                    <a:pt x="1608" y="1399"/>
                  </a:cubicBezTo>
                  <a:cubicBezTo>
                    <a:pt x="1614" y="1423"/>
                    <a:pt x="1619" y="1448"/>
                    <a:pt x="1623" y="1473"/>
                  </a:cubicBezTo>
                  <a:cubicBezTo>
                    <a:pt x="1630" y="1518"/>
                    <a:pt x="1636" y="1564"/>
                    <a:pt x="1641" y="1609"/>
                  </a:cubicBezTo>
                  <a:cubicBezTo>
                    <a:pt x="1642" y="1618"/>
                    <a:pt x="1646" y="1630"/>
                    <a:pt x="1634" y="1639"/>
                  </a:cubicBezTo>
                  <a:cubicBezTo>
                    <a:pt x="1632" y="1633"/>
                    <a:pt x="1630" y="1629"/>
                    <a:pt x="1629" y="1625"/>
                  </a:cubicBezTo>
                  <a:cubicBezTo>
                    <a:pt x="1626" y="1601"/>
                    <a:pt x="1623" y="1577"/>
                    <a:pt x="1621" y="1553"/>
                  </a:cubicBezTo>
                  <a:cubicBezTo>
                    <a:pt x="1614" y="1484"/>
                    <a:pt x="1598" y="1417"/>
                    <a:pt x="1574" y="1352"/>
                  </a:cubicBezTo>
                  <a:cubicBezTo>
                    <a:pt x="1561" y="1321"/>
                    <a:pt x="1545" y="1292"/>
                    <a:pt x="1525" y="1265"/>
                  </a:cubicBezTo>
                  <a:cubicBezTo>
                    <a:pt x="1498" y="1231"/>
                    <a:pt x="1472" y="1196"/>
                    <a:pt x="1448" y="1159"/>
                  </a:cubicBezTo>
                  <a:cubicBezTo>
                    <a:pt x="1399" y="1086"/>
                    <a:pt x="1350" y="1012"/>
                    <a:pt x="1303" y="936"/>
                  </a:cubicBezTo>
                  <a:cubicBezTo>
                    <a:pt x="1229" y="818"/>
                    <a:pt x="1157" y="698"/>
                    <a:pt x="1085" y="579"/>
                  </a:cubicBezTo>
                  <a:cubicBezTo>
                    <a:pt x="1081" y="573"/>
                    <a:pt x="1077" y="568"/>
                    <a:pt x="1071" y="558"/>
                  </a:cubicBezTo>
                  <a:cubicBezTo>
                    <a:pt x="1071" y="565"/>
                    <a:pt x="1071" y="567"/>
                    <a:pt x="1072" y="569"/>
                  </a:cubicBezTo>
                  <a:cubicBezTo>
                    <a:pt x="1087" y="627"/>
                    <a:pt x="1087" y="686"/>
                    <a:pt x="1084" y="745"/>
                  </a:cubicBezTo>
                  <a:cubicBezTo>
                    <a:pt x="1083" y="781"/>
                    <a:pt x="1082" y="817"/>
                    <a:pt x="1090" y="853"/>
                  </a:cubicBezTo>
                  <a:cubicBezTo>
                    <a:pt x="1101" y="901"/>
                    <a:pt x="1124" y="943"/>
                    <a:pt x="1152" y="982"/>
                  </a:cubicBezTo>
                  <a:cubicBezTo>
                    <a:pt x="1205" y="1057"/>
                    <a:pt x="1265" y="1125"/>
                    <a:pt x="1328" y="1190"/>
                  </a:cubicBezTo>
                  <a:cubicBezTo>
                    <a:pt x="1366" y="1228"/>
                    <a:pt x="1397" y="1271"/>
                    <a:pt x="1421" y="1319"/>
                  </a:cubicBezTo>
                  <a:cubicBezTo>
                    <a:pt x="1448" y="1375"/>
                    <a:pt x="1475" y="1431"/>
                    <a:pt x="1504" y="1487"/>
                  </a:cubicBezTo>
                  <a:cubicBezTo>
                    <a:pt x="1531" y="1540"/>
                    <a:pt x="1552" y="1595"/>
                    <a:pt x="1565" y="1654"/>
                  </a:cubicBezTo>
                  <a:cubicBezTo>
                    <a:pt x="1586" y="1754"/>
                    <a:pt x="1616" y="1853"/>
                    <a:pt x="1660" y="1946"/>
                  </a:cubicBezTo>
                  <a:cubicBezTo>
                    <a:pt x="1670" y="1967"/>
                    <a:pt x="1684" y="1987"/>
                    <a:pt x="1697" y="2007"/>
                  </a:cubicBezTo>
                  <a:cubicBezTo>
                    <a:pt x="1699" y="2011"/>
                    <a:pt x="1704" y="2013"/>
                    <a:pt x="1709" y="2017"/>
                  </a:cubicBezTo>
                  <a:cubicBezTo>
                    <a:pt x="1710" y="2012"/>
                    <a:pt x="1711" y="2009"/>
                    <a:pt x="1710" y="2007"/>
                  </a:cubicBezTo>
                  <a:cubicBezTo>
                    <a:pt x="1708" y="1948"/>
                    <a:pt x="1723" y="1891"/>
                    <a:pt x="1727" y="1833"/>
                  </a:cubicBezTo>
                  <a:cubicBezTo>
                    <a:pt x="1727" y="1826"/>
                    <a:pt x="1726" y="1813"/>
                    <a:pt x="1738" y="1813"/>
                  </a:cubicBezTo>
                  <a:cubicBezTo>
                    <a:pt x="1749" y="1814"/>
                    <a:pt x="1747" y="1825"/>
                    <a:pt x="1748" y="1833"/>
                  </a:cubicBezTo>
                  <a:cubicBezTo>
                    <a:pt x="1761" y="1906"/>
                    <a:pt x="1772" y="1979"/>
                    <a:pt x="1786" y="2052"/>
                  </a:cubicBezTo>
                  <a:cubicBezTo>
                    <a:pt x="1804" y="2145"/>
                    <a:pt x="1820" y="2238"/>
                    <a:pt x="1823" y="2333"/>
                  </a:cubicBezTo>
                  <a:cubicBezTo>
                    <a:pt x="1824" y="2375"/>
                    <a:pt x="1837" y="2414"/>
                    <a:pt x="1858" y="2451"/>
                  </a:cubicBezTo>
                  <a:cubicBezTo>
                    <a:pt x="1872" y="2475"/>
                    <a:pt x="1886" y="2500"/>
                    <a:pt x="1901" y="2524"/>
                  </a:cubicBezTo>
                  <a:cubicBezTo>
                    <a:pt x="1954" y="2605"/>
                    <a:pt x="2006" y="2686"/>
                    <a:pt x="2052" y="2771"/>
                  </a:cubicBezTo>
                  <a:cubicBezTo>
                    <a:pt x="2060" y="2784"/>
                    <a:pt x="2068" y="2797"/>
                    <a:pt x="2077" y="2810"/>
                  </a:cubicBezTo>
                  <a:cubicBezTo>
                    <a:pt x="2139" y="2899"/>
                    <a:pt x="2207" y="2983"/>
                    <a:pt x="2279" y="3064"/>
                  </a:cubicBezTo>
                  <a:cubicBezTo>
                    <a:pt x="2300" y="3088"/>
                    <a:pt x="2325" y="3108"/>
                    <a:pt x="2348" y="3131"/>
                  </a:cubicBezTo>
                  <a:cubicBezTo>
                    <a:pt x="2359" y="3141"/>
                    <a:pt x="2368" y="3152"/>
                    <a:pt x="2356" y="3170"/>
                  </a:cubicBezTo>
                  <a:cubicBezTo>
                    <a:pt x="2374" y="3175"/>
                    <a:pt x="2390" y="3180"/>
                    <a:pt x="2406" y="3185"/>
                  </a:cubicBezTo>
                  <a:cubicBezTo>
                    <a:pt x="2407" y="3183"/>
                    <a:pt x="2408" y="3181"/>
                    <a:pt x="2409" y="3180"/>
                  </a:cubicBezTo>
                  <a:cubicBezTo>
                    <a:pt x="2396" y="3165"/>
                    <a:pt x="2383" y="3149"/>
                    <a:pt x="2368" y="3136"/>
                  </a:cubicBezTo>
                  <a:cubicBezTo>
                    <a:pt x="2317" y="3089"/>
                    <a:pt x="2274" y="3034"/>
                    <a:pt x="2241" y="2973"/>
                  </a:cubicBezTo>
                  <a:cubicBezTo>
                    <a:pt x="2208" y="2910"/>
                    <a:pt x="2179" y="2845"/>
                    <a:pt x="2149" y="2781"/>
                  </a:cubicBezTo>
                  <a:cubicBezTo>
                    <a:pt x="2130" y="2739"/>
                    <a:pt x="2118" y="2696"/>
                    <a:pt x="2111" y="2651"/>
                  </a:cubicBezTo>
                  <a:cubicBezTo>
                    <a:pt x="2099" y="2573"/>
                    <a:pt x="2079" y="2496"/>
                    <a:pt x="2056" y="2420"/>
                  </a:cubicBezTo>
                  <a:cubicBezTo>
                    <a:pt x="2045" y="2383"/>
                    <a:pt x="2037" y="2346"/>
                    <a:pt x="2027" y="2309"/>
                  </a:cubicBezTo>
                  <a:cubicBezTo>
                    <a:pt x="2016" y="2267"/>
                    <a:pt x="2017" y="2225"/>
                    <a:pt x="2018" y="2183"/>
                  </a:cubicBezTo>
                  <a:cubicBezTo>
                    <a:pt x="2019" y="2111"/>
                    <a:pt x="2013" y="2039"/>
                    <a:pt x="1995" y="1969"/>
                  </a:cubicBezTo>
                  <a:cubicBezTo>
                    <a:pt x="1975" y="1885"/>
                    <a:pt x="1963" y="1800"/>
                    <a:pt x="1951" y="1715"/>
                  </a:cubicBezTo>
                  <a:cubicBezTo>
                    <a:pt x="1944" y="1661"/>
                    <a:pt x="1933" y="1607"/>
                    <a:pt x="1914" y="1554"/>
                  </a:cubicBezTo>
                  <a:close/>
                  <a:moveTo>
                    <a:pt x="3246" y="563"/>
                  </a:moveTo>
                  <a:cubicBezTo>
                    <a:pt x="3244" y="560"/>
                    <a:pt x="3244" y="559"/>
                    <a:pt x="3243" y="558"/>
                  </a:cubicBezTo>
                  <a:cubicBezTo>
                    <a:pt x="3188" y="514"/>
                    <a:pt x="3129" y="474"/>
                    <a:pt x="3065" y="444"/>
                  </a:cubicBezTo>
                  <a:cubicBezTo>
                    <a:pt x="3031" y="429"/>
                    <a:pt x="2995" y="420"/>
                    <a:pt x="2957" y="421"/>
                  </a:cubicBezTo>
                  <a:cubicBezTo>
                    <a:pt x="2927" y="421"/>
                    <a:pt x="2897" y="421"/>
                    <a:pt x="2868" y="420"/>
                  </a:cubicBezTo>
                  <a:cubicBezTo>
                    <a:pt x="2818" y="418"/>
                    <a:pt x="2767" y="414"/>
                    <a:pt x="2717" y="413"/>
                  </a:cubicBezTo>
                  <a:cubicBezTo>
                    <a:pt x="2622" y="411"/>
                    <a:pt x="2530" y="430"/>
                    <a:pt x="2441" y="466"/>
                  </a:cubicBezTo>
                  <a:cubicBezTo>
                    <a:pt x="2378" y="492"/>
                    <a:pt x="2315" y="515"/>
                    <a:pt x="2249" y="531"/>
                  </a:cubicBezTo>
                  <a:cubicBezTo>
                    <a:pt x="2174" y="550"/>
                    <a:pt x="2105" y="581"/>
                    <a:pt x="2040" y="622"/>
                  </a:cubicBezTo>
                  <a:cubicBezTo>
                    <a:pt x="2018" y="636"/>
                    <a:pt x="1994" y="647"/>
                    <a:pt x="1972" y="660"/>
                  </a:cubicBezTo>
                  <a:cubicBezTo>
                    <a:pt x="1968" y="662"/>
                    <a:pt x="1964" y="665"/>
                    <a:pt x="1957" y="669"/>
                  </a:cubicBezTo>
                  <a:cubicBezTo>
                    <a:pt x="2017" y="684"/>
                    <a:pt x="2073" y="699"/>
                    <a:pt x="2130" y="712"/>
                  </a:cubicBezTo>
                  <a:cubicBezTo>
                    <a:pt x="2258" y="743"/>
                    <a:pt x="2388" y="766"/>
                    <a:pt x="2520" y="757"/>
                  </a:cubicBezTo>
                  <a:cubicBezTo>
                    <a:pt x="2568" y="754"/>
                    <a:pt x="2616" y="750"/>
                    <a:pt x="2663" y="741"/>
                  </a:cubicBezTo>
                  <a:cubicBezTo>
                    <a:pt x="2784" y="719"/>
                    <a:pt x="2899" y="680"/>
                    <a:pt x="3011" y="629"/>
                  </a:cubicBezTo>
                  <a:cubicBezTo>
                    <a:pt x="3054" y="609"/>
                    <a:pt x="3099" y="591"/>
                    <a:pt x="3146" y="581"/>
                  </a:cubicBezTo>
                  <a:cubicBezTo>
                    <a:pt x="3179" y="574"/>
                    <a:pt x="3212" y="569"/>
                    <a:pt x="3246" y="563"/>
                  </a:cubicBezTo>
                  <a:close/>
                  <a:moveTo>
                    <a:pt x="1563" y="906"/>
                  </a:moveTo>
                  <a:cubicBezTo>
                    <a:pt x="1564" y="884"/>
                    <a:pt x="1577" y="879"/>
                    <a:pt x="1593" y="879"/>
                  </a:cubicBezTo>
                  <a:cubicBezTo>
                    <a:pt x="1610" y="879"/>
                    <a:pt x="1626" y="880"/>
                    <a:pt x="1643" y="882"/>
                  </a:cubicBezTo>
                  <a:cubicBezTo>
                    <a:pt x="1655" y="884"/>
                    <a:pt x="1665" y="884"/>
                    <a:pt x="1677" y="879"/>
                  </a:cubicBezTo>
                  <a:cubicBezTo>
                    <a:pt x="1719" y="862"/>
                    <a:pt x="1763" y="849"/>
                    <a:pt x="1808" y="841"/>
                  </a:cubicBezTo>
                  <a:cubicBezTo>
                    <a:pt x="1838" y="835"/>
                    <a:pt x="1868" y="830"/>
                    <a:pt x="1898" y="825"/>
                  </a:cubicBezTo>
                  <a:cubicBezTo>
                    <a:pt x="1982" y="810"/>
                    <a:pt x="2066" y="809"/>
                    <a:pt x="2150" y="822"/>
                  </a:cubicBezTo>
                  <a:cubicBezTo>
                    <a:pt x="2212" y="832"/>
                    <a:pt x="2273" y="846"/>
                    <a:pt x="2333" y="861"/>
                  </a:cubicBezTo>
                  <a:cubicBezTo>
                    <a:pt x="2438" y="887"/>
                    <a:pt x="2542" y="915"/>
                    <a:pt x="2645" y="943"/>
                  </a:cubicBezTo>
                  <a:cubicBezTo>
                    <a:pt x="2661" y="947"/>
                    <a:pt x="2671" y="945"/>
                    <a:pt x="2681" y="932"/>
                  </a:cubicBezTo>
                  <a:cubicBezTo>
                    <a:pt x="2707" y="899"/>
                    <a:pt x="2740" y="875"/>
                    <a:pt x="2781" y="865"/>
                  </a:cubicBezTo>
                  <a:cubicBezTo>
                    <a:pt x="2812" y="858"/>
                    <a:pt x="2844" y="852"/>
                    <a:pt x="2875" y="850"/>
                  </a:cubicBezTo>
                  <a:cubicBezTo>
                    <a:pt x="2914" y="846"/>
                    <a:pt x="2954" y="847"/>
                    <a:pt x="2993" y="845"/>
                  </a:cubicBezTo>
                  <a:cubicBezTo>
                    <a:pt x="3052" y="842"/>
                    <a:pt x="3107" y="826"/>
                    <a:pt x="3157" y="793"/>
                  </a:cubicBezTo>
                  <a:cubicBezTo>
                    <a:pt x="3224" y="749"/>
                    <a:pt x="3291" y="705"/>
                    <a:pt x="3357" y="661"/>
                  </a:cubicBezTo>
                  <a:cubicBezTo>
                    <a:pt x="3361" y="658"/>
                    <a:pt x="3364" y="654"/>
                    <a:pt x="3368" y="651"/>
                  </a:cubicBezTo>
                  <a:cubicBezTo>
                    <a:pt x="3337" y="628"/>
                    <a:pt x="3308" y="607"/>
                    <a:pt x="3279" y="585"/>
                  </a:cubicBezTo>
                  <a:cubicBezTo>
                    <a:pt x="3271" y="580"/>
                    <a:pt x="3263" y="579"/>
                    <a:pt x="3254" y="580"/>
                  </a:cubicBezTo>
                  <a:cubicBezTo>
                    <a:pt x="3169" y="586"/>
                    <a:pt x="3089" y="610"/>
                    <a:pt x="3012" y="645"/>
                  </a:cubicBezTo>
                  <a:cubicBezTo>
                    <a:pt x="2871" y="709"/>
                    <a:pt x="2725" y="756"/>
                    <a:pt x="2571" y="768"/>
                  </a:cubicBezTo>
                  <a:cubicBezTo>
                    <a:pt x="2506" y="772"/>
                    <a:pt x="2441" y="772"/>
                    <a:pt x="2377" y="768"/>
                  </a:cubicBezTo>
                  <a:cubicBezTo>
                    <a:pt x="2293" y="763"/>
                    <a:pt x="2212" y="744"/>
                    <a:pt x="2130" y="725"/>
                  </a:cubicBezTo>
                  <a:cubicBezTo>
                    <a:pt x="2072" y="711"/>
                    <a:pt x="2015" y="695"/>
                    <a:pt x="1957" y="680"/>
                  </a:cubicBezTo>
                  <a:cubicBezTo>
                    <a:pt x="1946" y="678"/>
                    <a:pt x="1935" y="674"/>
                    <a:pt x="1923" y="680"/>
                  </a:cubicBezTo>
                  <a:cubicBezTo>
                    <a:pt x="1887" y="695"/>
                    <a:pt x="1850" y="709"/>
                    <a:pt x="1814" y="725"/>
                  </a:cubicBezTo>
                  <a:cubicBezTo>
                    <a:pt x="1777" y="741"/>
                    <a:pt x="1738" y="756"/>
                    <a:pt x="1698" y="767"/>
                  </a:cubicBezTo>
                  <a:cubicBezTo>
                    <a:pt x="1677" y="772"/>
                    <a:pt x="1657" y="782"/>
                    <a:pt x="1637" y="790"/>
                  </a:cubicBezTo>
                  <a:cubicBezTo>
                    <a:pt x="1632" y="792"/>
                    <a:pt x="1625" y="795"/>
                    <a:pt x="1623" y="800"/>
                  </a:cubicBezTo>
                  <a:cubicBezTo>
                    <a:pt x="1615" y="815"/>
                    <a:pt x="1600" y="817"/>
                    <a:pt x="1586" y="818"/>
                  </a:cubicBezTo>
                  <a:cubicBezTo>
                    <a:pt x="1579" y="819"/>
                    <a:pt x="1569" y="824"/>
                    <a:pt x="1567" y="813"/>
                  </a:cubicBezTo>
                  <a:cubicBezTo>
                    <a:pt x="1566" y="804"/>
                    <a:pt x="1576" y="804"/>
                    <a:pt x="1582" y="801"/>
                  </a:cubicBezTo>
                  <a:cubicBezTo>
                    <a:pt x="1607" y="792"/>
                    <a:pt x="1609" y="789"/>
                    <a:pt x="1606" y="763"/>
                  </a:cubicBezTo>
                  <a:cubicBezTo>
                    <a:pt x="1605" y="759"/>
                    <a:pt x="1603" y="755"/>
                    <a:pt x="1602" y="750"/>
                  </a:cubicBezTo>
                  <a:cubicBezTo>
                    <a:pt x="1555" y="760"/>
                    <a:pt x="1510" y="770"/>
                    <a:pt x="1470" y="800"/>
                  </a:cubicBezTo>
                  <a:cubicBezTo>
                    <a:pt x="1497" y="837"/>
                    <a:pt x="1525" y="873"/>
                    <a:pt x="1563" y="906"/>
                  </a:cubicBezTo>
                  <a:close/>
                  <a:moveTo>
                    <a:pt x="1688" y="2019"/>
                  </a:moveTo>
                  <a:cubicBezTo>
                    <a:pt x="1659" y="1983"/>
                    <a:pt x="1643" y="1945"/>
                    <a:pt x="1627" y="1907"/>
                  </a:cubicBezTo>
                  <a:cubicBezTo>
                    <a:pt x="1594" y="1827"/>
                    <a:pt x="1569" y="1745"/>
                    <a:pt x="1551" y="1661"/>
                  </a:cubicBezTo>
                  <a:cubicBezTo>
                    <a:pt x="1539" y="1609"/>
                    <a:pt x="1523" y="1558"/>
                    <a:pt x="1499" y="1509"/>
                  </a:cubicBezTo>
                  <a:cubicBezTo>
                    <a:pt x="1469" y="1451"/>
                    <a:pt x="1441" y="1392"/>
                    <a:pt x="1412" y="1333"/>
                  </a:cubicBezTo>
                  <a:cubicBezTo>
                    <a:pt x="1387" y="1281"/>
                    <a:pt x="1355" y="1234"/>
                    <a:pt x="1313" y="1194"/>
                  </a:cubicBezTo>
                  <a:cubicBezTo>
                    <a:pt x="1304" y="1185"/>
                    <a:pt x="1296" y="1176"/>
                    <a:pt x="1287" y="1167"/>
                  </a:cubicBezTo>
                  <a:cubicBezTo>
                    <a:pt x="1235" y="1111"/>
                    <a:pt x="1186" y="1053"/>
                    <a:pt x="1142" y="991"/>
                  </a:cubicBezTo>
                  <a:cubicBezTo>
                    <a:pt x="1111" y="947"/>
                    <a:pt x="1086" y="902"/>
                    <a:pt x="1076" y="849"/>
                  </a:cubicBezTo>
                  <a:cubicBezTo>
                    <a:pt x="1068" y="808"/>
                    <a:pt x="1069" y="767"/>
                    <a:pt x="1072" y="725"/>
                  </a:cubicBezTo>
                  <a:cubicBezTo>
                    <a:pt x="1077" y="653"/>
                    <a:pt x="1064" y="583"/>
                    <a:pt x="1044" y="515"/>
                  </a:cubicBezTo>
                  <a:cubicBezTo>
                    <a:pt x="1039" y="498"/>
                    <a:pt x="1029" y="484"/>
                    <a:pt x="1013" y="471"/>
                  </a:cubicBezTo>
                  <a:cubicBezTo>
                    <a:pt x="1014" y="480"/>
                    <a:pt x="1015" y="485"/>
                    <a:pt x="1016" y="491"/>
                  </a:cubicBezTo>
                  <a:cubicBezTo>
                    <a:pt x="1034" y="581"/>
                    <a:pt x="1047" y="671"/>
                    <a:pt x="1053" y="763"/>
                  </a:cubicBezTo>
                  <a:cubicBezTo>
                    <a:pt x="1061" y="859"/>
                    <a:pt x="1072" y="955"/>
                    <a:pt x="1092" y="1050"/>
                  </a:cubicBezTo>
                  <a:cubicBezTo>
                    <a:pt x="1107" y="1122"/>
                    <a:pt x="1130" y="1191"/>
                    <a:pt x="1166" y="1256"/>
                  </a:cubicBezTo>
                  <a:cubicBezTo>
                    <a:pt x="1189" y="1297"/>
                    <a:pt x="1209" y="1340"/>
                    <a:pt x="1232" y="1381"/>
                  </a:cubicBezTo>
                  <a:cubicBezTo>
                    <a:pt x="1265" y="1439"/>
                    <a:pt x="1284" y="1501"/>
                    <a:pt x="1289" y="1567"/>
                  </a:cubicBezTo>
                  <a:cubicBezTo>
                    <a:pt x="1292" y="1599"/>
                    <a:pt x="1302" y="1630"/>
                    <a:pt x="1320" y="1657"/>
                  </a:cubicBezTo>
                  <a:cubicBezTo>
                    <a:pt x="1336" y="1682"/>
                    <a:pt x="1353" y="1707"/>
                    <a:pt x="1370" y="1731"/>
                  </a:cubicBezTo>
                  <a:cubicBezTo>
                    <a:pt x="1393" y="1766"/>
                    <a:pt x="1422" y="1795"/>
                    <a:pt x="1453" y="1823"/>
                  </a:cubicBezTo>
                  <a:cubicBezTo>
                    <a:pt x="1469" y="1837"/>
                    <a:pt x="1487" y="1848"/>
                    <a:pt x="1508" y="1852"/>
                  </a:cubicBezTo>
                  <a:cubicBezTo>
                    <a:pt x="1517" y="1853"/>
                    <a:pt x="1525" y="1856"/>
                    <a:pt x="1534" y="1859"/>
                  </a:cubicBezTo>
                  <a:cubicBezTo>
                    <a:pt x="1547" y="1864"/>
                    <a:pt x="1557" y="1872"/>
                    <a:pt x="1560" y="1888"/>
                  </a:cubicBezTo>
                  <a:cubicBezTo>
                    <a:pt x="1562" y="1899"/>
                    <a:pt x="1567" y="1910"/>
                    <a:pt x="1573" y="1920"/>
                  </a:cubicBezTo>
                  <a:cubicBezTo>
                    <a:pt x="1588" y="1945"/>
                    <a:pt x="1605" y="1970"/>
                    <a:pt x="1621" y="1995"/>
                  </a:cubicBezTo>
                  <a:cubicBezTo>
                    <a:pt x="1624" y="2000"/>
                    <a:pt x="1628" y="2005"/>
                    <a:pt x="1633" y="2007"/>
                  </a:cubicBezTo>
                  <a:cubicBezTo>
                    <a:pt x="1649" y="2014"/>
                    <a:pt x="1666" y="2019"/>
                    <a:pt x="1688" y="2019"/>
                  </a:cubicBezTo>
                  <a:close/>
                  <a:moveTo>
                    <a:pt x="2378" y="1072"/>
                  </a:moveTo>
                  <a:cubicBezTo>
                    <a:pt x="2378" y="1070"/>
                    <a:pt x="2378" y="1069"/>
                    <a:pt x="2378" y="1068"/>
                  </a:cubicBezTo>
                  <a:cubicBezTo>
                    <a:pt x="2371" y="1064"/>
                    <a:pt x="2363" y="1061"/>
                    <a:pt x="2356" y="1058"/>
                  </a:cubicBezTo>
                  <a:cubicBezTo>
                    <a:pt x="2278" y="1031"/>
                    <a:pt x="2200" y="1004"/>
                    <a:pt x="2122" y="976"/>
                  </a:cubicBezTo>
                  <a:cubicBezTo>
                    <a:pt x="2111" y="972"/>
                    <a:pt x="2100" y="969"/>
                    <a:pt x="2090" y="962"/>
                  </a:cubicBezTo>
                  <a:cubicBezTo>
                    <a:pt x="2084" y="958"/>
                    <a:pt x="2079" y="956"/>
                    <a:pt x="2072" y="957"/>
                  </a:cubicBezTo>
                  <a:cubicBezTo>
                    <a:pt x="2065" y="958"/>
                    <a:pt x="2058" y="959"/>
                    <a:pt x="2051" y="960"/>
                  </a:cubicBezTo>
                  <a:cubicBezTo>
                    <a:pt x="1962" y="972"/>
                    <a:pt x="1875" y="965"/>
                    <a:pt x="1790" y="937"/>
                  </a:cubicBezTo>
                  <a:cubicBezTo>
                    <a:pt x="1762" y="928"/>
                    <a:pt x="1734" y="918"/>
                    <a:pt x="1705" y="911"/>
                  </a:cubicBezTo>
                  <a:cubicBezTo>
                    <a:pt x="1646" y="896"/>
                    <a:pt x="1644" y="897"/>
                    <a:pt x="1606" y="945"/>
                  </a:cubicBezTo>
                  <a:cubicBezTo>
                    <a:pt x="1605" y="945"/>
                    <a:pt x="1605" y="946"/>
                    <a:pt x="1605" y="947"/>
                  </a:cubicBezTo>
                  <a:cubicBezTo>
                    <a:pt x="1606" y="949"/>
                    <a:pt x="1608" y="952"/>
                    <a:pt x="1610" y="954"/>
                  </a:cubicBezTo>
                  <a:cubicBezTo>
                    <a:pt x="1658" y="1001"/>
                    <a:pt x="1698" y="1055"/>
                    <a:pt x="1736" y="1112"/>
                  </a:cubicBezTo>
                  <a:cubicBezTo>
                    <a:pt x="1767" y="1157"/>
                    <a:pt x="1795" y="1205"/>
                    <a:pt x="1823" y="1252"/>
                  </a:cubicBezTo>
                  <a:cubicBezTo>
                    <a:pt x="1836" y="1274"/>
                    <a:pt x="1856" y="1280"/>
                    <a:pt x="1878" y="1285"/>
                  </a:cubicBezTo>
                  <a:cubicBezTo>
                    <a:pt x="1879" y="1284"/>
                    <a:pt x="1880" y="1283"/>
                    <a:pt x="1880" y="1282"/>
                  </a:cubicBezTo>
                  <a:cubicBezTo>
                    <a:pt x="1881" y="1280"/>
                    <a:pt x="1881" y="1278"/>
                    <a:pt x="1882" y="1276"/>
                  </a:cubicBezTo>
                  <a:cubicBezTo>
                    <a:pt x="1885" y="1257"/>
                    <a:pt x="1891" y="1255"/>
                    <a:pt x="1908" y="1263"/>
                  </a:cubicBezTo>
                  <a:cubicBezTo>
                    <a:pt x="1917" y="1267"/>
                    <a:pt x="1925" y="1271"/>
                    <a:pt x="1933" y="1275"/>
                  </a:cubicBezTo>
                  <a:cubicBezTo>
                    <a:pt x="1950" y="1265"/>
                    <a:pt x="1966" y="1255"/>
                    <a:pt x="1983" y="1247"/>
                  </a:cubicBezTo>
                  <a:cubicBezTo>
                    <a:pt x="2002" y="1239"/>
                    <a:pt x="2020" y="1229"/>
                    <a:pt x="2034" y="1214"/>
                  </a:cubicBezTo>
                  <a:cubicBezTo>
                    <a:pt x="2056" y="1193"/>
                    <a:pt x="2081" y="1178"/>
                    <a:pt x="2109" y="1165"/>
                  </a:cubicBezTo>
                  <a:cubicBezTo>
                    <a:pt x="2114" y="1163"/>
                    <a:pt x="2120" y="1160"/>
                    <a:pt x="2128" y="1155"/>
                  </a:cubicBezTo>
                  <a:cubicBezTo>
                    <a:pt x="2117" y="1148"/>
                    <a:pt x="2108" y="1143"/>
                    <a:pt x="2099" y="1136"/>
                  </a:cubicBezTo>
                  <a:cubicBezTo>
                    <a:pt x="2089" y="1130"/>
                    <a:pt x="2080" y="1123"/>
                    <a:pt x="2072" y="1115"/>
                  </a:cubicBezTo>
                  <a:cubicBezTo>
                    <a:pt x="2069" y="1113"/>
                    <a:pt x="2069" y="1107"/>
                    <a:pt x="2068" y="1103"/>
                  </a:cubicBezTo>
                  <a:cubicBezTo>
                    <a:pt x="2073" y="1102"/>
                    <a:pt x="2077" y="1100"/>
                    <a:pt x="2082" y="1101"/>
                  </a:cubicBezTo>
                  <a:cubicBezTo>
                    <a:pt x="2086" y="1102"/>
                    <a:pt x="2091" y="1104"/>
                    <a:pt x="2096" y="1107"/>
                  </a:cubicBezTo>
                  <a:cubicBezTo>
                    <a:pt x="2113" y="1115"/>
                    <a:pt x="2131" y="1123"/>
                    <a:pt x="2148" y="1132"/>
                  </a:cubicBezTo>
                  <a:cubicBezTo>
                    <a:pt x="2161" y="1139"/>
                    <a:pt x="2172" y="1141"/>
                    <a:pt x="2185" y="1135"/>
                  </a:cubicBezTo>
                  <a:cubicBezTo>
                    <a:pt x="2197" y="1130"/>
                    <a:pt x="2209" y="1128"/>
                    <a:pt x="2221" y="1124"/>
                  </a:cubicBezTo>
                  <a:cubicBezTo>
                    <a:pt x="2273" y="1106"/>
                    <a:pt x="2325" y="1089"/>
                    <a:pt x="2378" y="1072"/>
                  </a:cubicBezTo>
                  <a:close/>
                  <a:moveTo>
                    <a:pt x="1425" y="778"/>
                  </a:moveTo>
                  <a:cubicBezTo>
                    <a:pt x="1428" y="762"/>
                    <a:pt x="1433" y="746"/>
                    <a:pt x="1433" y="731"/>
                  </a:cubicBezTo>
                  <a:cubicBezTo>
                    <a:pt x="1432" y="697"/>
                    <a:pt x="1430" y="664"/>
                    <a:pt x="1424" y="631"/>
                  </a:cubicBezTo>
                  <a:cubicBezTo>
                    <a:pt x="1413" y="564"/>
                    <a:pt x="1400" y="498"/>
                    <a:pt x="1388" y="432"/>
                  </a:cubicBezTo>
                  <a:cubicBezTo>
                    <a:pt x="1384" y="405"/>
                    <a:pt x="1371" y="384"/>
                    <a:pt x="1352" y="366"/>
                  </a:cubicBezTo>
                  <a:cubicBezTo>
                    <a:pt x="1332" y="347"/>
                    <a:pt x="1310" y="330"/>
                    <a:pt x="1292" y="309"/>
                  </a:cubicBezTo>
                  <a:cubicBezTo>
                    <a:pt x="1265" y="280"/>
                    <a:pt x="1233" y="258"/>
                    <a:pt x="1198" y="240"/>
                  </a:cubicBezTo>
                  <a:cubicBezTo>
                    <a:pt x="1145" y="212"/>
                    <a:pt x="1090" y="193"/>
                    <a:pt x="1029" y="193"/>
                  </a:cubicBezTo>
                  <a:cubicBezTo>
                    <a:pt x="1003" y="193"/>
                    <a:pt x="976" y="190"/>
                    <a:pt x="949" y="186"/>
                  </a:cubicBezTo>
                  <a:cubicBezTo>
                    <a:pt x="930" y="184"/>
                    <a:pt x="912" y="180"/>
                    <a:pt x="893" y="177"/>
                  </a:cubicBezTo>
                  <a:cubicBezTo>
                    <a:pt x="899" y="183"/>
                    <a:pt x="905" y="185"/>
                    <a:pt x="912" y="188"/>
                  </a:cubicBezTo>
                  <a:cubicBezTo>
                    <a:pt x="938" y="198"/>
                    <a:pt x="963" y="210"/>
                    <a:pt x="983" y="229"/>
                  </a:cubicBezTo>
                  <a:cubicBezTo>
                    <a:pt x="1000" y="246"/>
                    <a:pt x="1016" y="262"/>
                    <a:pt x="1033" y="278"/>
                  </a:cubicBezTo>
                  <a:cubicBezTo>
                    <a:pt x="1042" y="287"/>
                    <a:pt x="1052" y="294"/>
                    <a:pt x="1062" y="301"/>
                  </a:cubicBezTo>
                  <a:cubicBezTo>
                    <a:pt x="1067" y="305"/>
                    <a:pt x="1073" y="307"/>
                    <a:pt x="1080" y="303"/>
                  </a:cubicBezTo>
                  <a:cubicBezTo>
                    <a:pt x="1099" y="293"/>
                    <a:pt x="1119" y="296"/>
                    <a:pt x="1139" y="301"/>
                  </a:cubicBezTo>
                  <a:cubicBezTo>
                    <a:pt x="1163" y="307"/>
                    <a:pt x="1172" y="322"/>
                    <a:pt x="1175" y="344"/>
                  </a:cubicBezTo>
                  <a:cubicBezTo>
                    <a:pt x="1178" y="369"/>
                    <a:pt x="1166" y="385"/>
                    <a:pt x="1141" y="387"/>
                  </a:cubicBezTo>
                  <a:cubicBezTo>
                    <a:pt x="1109" y="389"/>
                    <a:pt x="1079" y="369"/>
                    <a:pt x="1069" y="339"/>
                  </a:cubicBezTo>
                  <a:cubicBezTo>
                    <a:pt x="1069" y="336"/>
                    <a:pt x="1068" y="334"/>
                    <a:pt x="1065" y="327"/>
                  </a:cubicBezTo>
                  <a:cubicBezTo>
                    <a:pt x="1051" y="343"/>
                    <a:pt x="1039" y="357"/>
                    <a:pt x="1025" y="373"/>
                  </a:cubicBezTo>
                  <a:cubicBezTo>
                    <a:pt x="1047" y="383"/>
                    <a:pt x="1068" y="392"/>
                    <a:pt x="1089" y="400"/>
                  </a:cubicBezTo>
                  <a:cubicBezTo>
                    <a:pt x="1108" y="407"/>
                    <a:pt x="1119" y="418"/>
                    <a:pt x="1120" y="440"/>
                  </a:cubicBezTo>
                  <a:cubicBezTo>
                    <a:pt x="1120" y="459"/>
                    <a:pt x="1127" y="478"/>
                    <a:pt x="1138" y="495"/>
                  </a:cubicBezTo>
                  <a:cubicBezTo>
                    <a:pt x="1162" y="531"/>
                    <a:pt x="1188" y="564"/>
                    <a:pt x="1223" y="590"/>
                  </a:cubicBezTo>
                  <a:cubicBezTo>
                    <a:pt x="1251" y="611"/>
                    <a:pt x="1279" y="632"/>
                    <a:pt x="1307" y="653"/>
                  </a:cubicBezTo>
                  <a:cubicBezTo>
                    <a:pt x="1328" y="670"/>
                    <a:pt x="1349" y="687"/>
                    <a:pt x="1367" y="707"/>
                  </a:cubicBezTo>
                  <a:cubicBezTo>
                    <a:pt x="1387" y="728"/>
                    <a:pt x="1404" y="752"/>
                    <a:pt x="1425" y="778"/>
                  </a:cubicBezTo>
                  <a:close/>
                  <a:moveTo>
                    <a:pt x="1684" y="889"/>
                  </a:moveTo>
                  <a:cubicBezTo>
                    <a:pt x="1721" y="900"/>
                    <a:pt x="1754" y="909"/>
                    <a:pt x="1785" y="919"/>
                  </a:cubicBezTo>
                  <a:cubicBezTo>
                    <a:pt x="1876" y="951"/>
                    <a:pt x="1969" y="956"/>
                    <a:pt x="2064" y="943"/>
                  </a:cubicBezTo>
                  <a:cubicBezTo>
                    <a:pt x="2106" y="937"/>
                    <a:pt x="2148" y="932"/>
                    <a:pt x="2190" y="929"/>
                  </a:cubicBezTo>
                  <a:cubicBezTo>
                    <a:pt x="2229" y="925"/>
                    <a:pt x="2256" y="950"/>
                    <a:pt x="2281" y="976"/>
                  </a:cubicBezTo>
                  <a:cubicBezTo>
                    <a:pt x="2289" y="984"/>
                    <a:pt x="2285" y="993"/>
                    <a:pt x="2273" y="993"/>
                  </a:cubicBezTo>
                  <a:cubicBezTo>
                    <a:pt x="2260" y="992"/>
                    <a:pt x="2248" y="990"/>
                    <a:pt x="2236" y="987"/>
                  </a:cubicBezTo>
                  <a:cubicBezTo>
                    <a:pt x="2210" y="980"/>
                    <a:pt x="2185" y="972"/>
                    <a:pt x="2159" y="965"/>
                  </a:cubicBezTo>
                  <a:cubicBezTo>
                    <a:pt x="2153" y="963"/>
                    <a:pt x="2147" y="963"/>
                    <a:pt x="2141" y="962"/>
                  </a:cubicBezTo>
                  <a:cubicBezTo>
                    <a:pt x="2143" y="966"/>
                    <a:pt x="2144" y="967"/>
                    <a:pt x="2146" y="968"/>
                  </a:cubicBezTo>
                  <a:cubicBezTo>
                    <a:pt x="2230" y="998"/>
                    <a:pt x="2313" y="1028"/>
                    <a:pt x="2396" y="1058"/>
                  </a:cubicBezTo>
                  <a:cubicBezTo>
                    <a:pt x="2402" y="1060"/>
                    <a:pt x="2409" y="1061"/>
                    <a:pt x="2415" y="1060"/>
                  </a:cubicBezTo>
                  <a:cubicBezTo>
                    <a:pt x="2458" y="1050"/>
                    <a:pt x="2501" y="1040"/>
                    <a:pt x="2544" y="1028"/>
                  </a:cubicBezTo>
                  <a:cubicBezTo>
                    <a:pt x="2581" y="1018"/>
                    <a:pt x="2614" y="1000"/>
                    <a:pt x="2642" y="974"/>
                  </a:cubicBezTo>
                  <a:cubicBezTo>
                    <a:pt x="2646" y="970"/>
                    <a:pt x="2649" y="965"/>
                    <a:pt x="2654" y="960"/>
                  </a:cubicBezTo>
                  <a:cubicBezTo>
                    <a:pt x="2641" y="956"/>
                    <a:pt x="2630" y="954"/>
                    <a:pt x="2620" y="951"/>
                  </a:cubicBezTo>
                  <a:cubicBezTo>
                    <a:pt x="2520" y="924"/>
                    <a:pt x="2420" y="896"/>
                    <a:pt x="2319" y="869"/>
                  </a:cubicBezTo>
                  <a:cubicBezTo>
                    <a:pt x="2250" y="850"/>
                    <a:pt x="2180" y="834"/>
                    <a:pt x="2108" y="828"/>
                  </a:cubicBezTo>
                  <a:cubicBezTo>
                    <a:pt x="1984" y="817"/>
                    <a:pt x="1864" y="838"/>
                    <a:pt x="1746" y="868"/>
                  </a:cubicBezTo>
                  <a:cubicBezTo>
                    <a:pt x="1726" y="873"/>
                    <a:pt x="1708" y="881"/>
                    <a:pt x="1684" y="889"/>
                  </a:cubicBezTo>
                  <a:close/>
                  <a:moveTo>
                    <a:pt x="2923" y="390"/>
                  </a:moveTo>
                  <a:cubicBezTo>
                    <a:pt x="2923" y="389"/>
                    <a:pt x="2923" y="388"/>
                    <a:pt x="2923" y="386"/>
                  </a:cubicBezTo>
                  <a:cubicBezTo>
                    <a:pt x="2896" y="379"/>
                    <a:pt x="2869" y="371"/>
                    <a:pt x="2842" y="365"/>
                  </a:cubicBezTo>
                  <a:cubicBezTo>
                    <a:pt x="2759" y="346"/>
                    <a:pt x="2674" y="335"/>
                    <a:pt x="2589" y="331"/>
                  </a:cubicBezTo>
                  <a:cubicBezTo>
                    <a:pt x="2512" y="328"/>
                    <a:pt x="2435" y="328"/>
                    <a:pt x="2359" y="341"/>
                  </a:cubicBezTo>
                  <a:cubicBezTo>
                    <a:pt x="2255" y="358"/>
                    <a:pt x="2155" y="389"/>
                    <a:pt x="2058" y="428"/>
                  </a:cubicBezTo>
                  <a:cubicBezTo>
                    <a:pt x="1969" y="464"/>
                    <a:pt x="1880" y="496"/>
                    <a:pt x="1787" y="517"/>
                  </a:cubicBezTo>
                  <a:cubicBezTo>
                    <a:pt x="1712" y="534"/>
                    <a:pt x="1638" y="555"/>
                    <a:pt x="1563" y="574"/>
                  </a:cubicBezTo>
                  <a:cubicBezTo>
                    <a:pt x="1519" y="585"/>
                    <a:pt x="1490" y="612"/>
                    <a:pt x="1476" y="655"/>
                  </a:cubicBezTo>
                  <a:cubicBezTo>
                    <a:pt x="1468" y="679"/>
                    <a:pt x="1460" y="703"/>
                    <a:pt x="1453" y="727"/>
                  </a:cubicBezTo>
                  <a:cubicBezTo>
                    <a:pt x="1447" y="747"/>
                    <a:pt x="1452" y="765"/>
                    <a:pt x="1463" y="787"/>
                  </a:cubicBezTo>
                  <a:cubicBezTo>
                    <a:pt x="1505" y="754"/>
                    <a:pt x="1555" y="748"/>
                    <a:pt x="1603" y="734"/>
                  </a:cubicBezTo>
                  <a:cubicBezTo>
                    <a:pt x="1601" y="693"/>
                    <a:pt x="1623" y="670"/>
                    <a:pt x="1656" y="655"/>
                  </a:cubicBezTo>
                  <a:cubicBezTo>
                    <a:pt x="1658" y="655"/>
                    <a:pt x="1659" y="654"/>
                    <a:pt x="1660" y="654"/>
                  </a:cubicBezTo>
                  <a:cubicBezTo>
                    <a:pt x="1708" y="634"/>
                    <a:pt x="1755" y="613"/>
                    <a:pt x="1804" y="597"/>
                  </a:cubicBezTo>
                  <a:cubicBezTo>
                    <a:pt x="1916" y="561"/>
                    <a:pt x="2025" y="519"/>
                    <a:pt x="2128" y="464"/>
                  </a:cubicBezTo>
                  <a:cubicBezTo>
                    <a:pt x="2225" y="413"/>
                    <a:pt x="2328" y="387"/>
                    <a:pt x="2436" y="383"/>
                  </a:cubicBezTo>
                  <a:cubicBezTo>
                    <a:pt x="2550" y="379"/>
                    <a:pt x="2664" y="377"/>
                    <a:pt x="2778" y="374"/>
                  </a:cubicBezTo>
                  <a:cubicBezTo>
                    <a:pt x="2795" y="374"/>
                    <a:pt x="2811" y="375"/>
                    <a:pt x="2828" y="377"/>
                  </a:cubicBezTo>
                  <a:cubicBezTo>
                    <a:pt x="2860" y="381"/>
                    <a:pt x="2891" y="385"/>
                    <a:pt x="2923" y="390"/>
                  </a:cubicBezTo>
                  <a:close/>
                  <a:moveTo>
                    <a:pt x="1905" y="1689"/>
                  </a:moveTo>
                  <a:cubicBezTo>
                    <a:pt x="1907" y="1688"/>
                    <a:pt x="1909" y="1688"/>
                    <a:pt x="1911" y="1687"/>
                  </a:cubicBezTo>
                  <a:cubicBezTo>
                    <a:pt x="1896" y="1650"/>
                    <a:pt x="1896" y="1611"/>
                    <a:pt x="1898" y="1573"/>
                  </a:cubicBezTo>
                  <a:cubicBezTo>
                    <a:pt x="1901" y="1521"/>
                    <a:pt x="1889" y="1472"/>
                    <a:pt x="1865" y="1426"/>
                  </a:cubicBezTo>
                  <a:cubicBezTo>
                    <a:pt x="1861" y="1420"/>
                    <a:pt x="1858" y="1413"/>
                    <a:pt x="1856" y="1407"/>
                  </a:cubicBezTo>
                  <a:cubicBezTo>
                    <a:pt x="1839" y="1368"/>
                    <a:pt x="1823" y="1330"/>
                    <a:pt x="1823" y="1288"/>
                  </a:cubicBezTo>
                  <a:cubicBezTo>
                    <a:pt x="1823" y="1282"/>
                    <a:pt x="1820" y="1275"/>
                    <a:pt x="1817" y="1270"/>
                  </a:cubicBezTo>
                  <a:cubicBezTo>
                    <a:pt x="1784" y="1217"/>
                    <a:pt x="1753" y="1164"/>
                    <a:pt x="1719" y="1113"/>
                  </a:cubicBezTo>
                  <a:cubicBezTo>
                    <a:pt x="1684" y="1061"/>
                    <a:pt x="1646" y="1011"/>
                    <a:pt x="1601" y="967"/>
                  </a:cubicBezTo>
                  <a:cubicBezTo>
                    <a:pt x="1551" y="917"/>
                    <a:pt x="1498" y="868"/>
                    <a:pt x="1458" y="809"/>
                  </a:cubicBezTo>
                  <a:cubicBezTo>
                    <a:pt x="1453" y="801"/>
                    <a:pt x="1446" y="800"/>
                    <a:pt x="1437" y="804"/>
                  </a:cubicBezTo>
                  <a:cubicBezTo>
                    <a:pt x="1447" y="824"/>
                    <a:pt x="1458" y="844"/>
                    <a:pt x="1468" y="864"/>
                  </a:cubicBezTo>
                  <a:cubicBezTo>
                    <a:pt x="1484" y="894"/>
                    <a:pt x="1504" y="920"/>
                    <a:pt x="1528" y="944"/>
                  </a:cubicBezTo>
                  <a:cubicBezTo>
                    <a:pt x="1566" y="980"/>
                    <a:pt x="1592" y="1024"/>
                    <a:pt x="1610" y="1073"/>
                  </a:cubicBezTo>
                  <a:cubicBezTo>
                    <a:pt x="1620" y="1100"/>
                    <a:pt x="1628" y="1128"/>
                    <a:pt x="1638" y="1156"/>
                  </a:cubicBezTo>
                  <a:cubicBezTo>
                    <a:pt x="1649" y="1187"/>
                    <a:pt x="1653" y="1219"/>
                    <a:pt x="1652" y="1252"/>
                  </a:cubicBezTo>
                  <a:cubicBezTo>
                    <a:pt x="1652" y="1274"/>
                    <a:pt x="1654" y="1297"/>
                    <a:pt x="1659" y="1319"/>
                  </a:cubicBezTo>
                  <a:cubicBezTo>
                    <a:pt x="1677" y="1404"/>
                    <a:pt x="1720" y="1476"/>
                    <a:pt x="1778" y="1541"/>
                  </a:cubicBezTo>
                  <a:cubicBezTo>
                    <a:pt x="1814" y="1582"/>
                    <a:pt x="1849" y="1625"/>
                    <a:pt x="1885" y="1667"/>
                  </a:cubicBezTo>
                  <a:cubicBezTo>
                    <a:pt x="1892" y="1674"/>
                    <a:pt x="1899" y="1682"/>
                    <a:pt x="1905" y="1689"/>
                  </a:cubicBezTo>
                  <a:close/>
                  <a:moveTo>
                    <a:pt x="1587" y="1983"/>
                  </a:moveTo>
                  <a:cubicBezTo>
                    <a:pt x="1588" y="1982"/>
                    <a:pt x="1589" y="1981"/>
                    <a:pt x="1590" y="1980"/>
                  </a:cubicBezTo>
                  <a:cubicBezTo>
                    <a:pt x="1588" y="1976"/>
                    <a:pt x="1586" y="1972"/>
                    <a:pt x="1584" y="1969"/>
                  </a:cubicBezTo>
                  <a:cubicBezTo>
                    <a:pt x="1568" y="1943"/>
                    <a:pt x="1550" y="1918"/>
                    <a:pt x="1542" y="1888"/>
                  </a:cubicBezTo>
                  <a:cubicBezTo>
                    <a:pt x="1540" y="1883"/>
                    <a:pt x="1534" y="1878"/>
                    <a:pt x="1529" y="1875"/>
                  </a:cubicBezTo>
                  <a:cubicBezTo>
                    <a:pt x="1520" y="1871"/>
                    <a:pt x="1511" y="1868"/>
                    <a:pt x="1502" y="1867"/>
                  </a:cubicBezTo>
                  <a:cubicBezTo>
                    <a:pt x="1482" y="1864"/>
                    <a:pt x="1466" y="1855"/>
                    <a:pt x="1451" y="1843"/>
                  </a:cubicBezTo>
                  <a:cubicBezTo>
                    <a:pt x="1439" y="1833"/>
                    <a:pt x="1428" y="1822"/>
                    <a:pt x="1417" y="1812"/>
                  </a:cubicBezTo>
                  <a:cubicBezTo>
                    <a:pt x="1377" y="1775"/>
                    <a:pt x="1349" y="1729"/>
                    <a:pt x="1318" y="1685"/>
                  </a:cubicBezTo>
                  <a:cubicBezTo>
                    <a:pt x="1292" y="1647"/>
                    <a:pt x="1276" y="1606"/>
                    <a:pt x="1272" y="1560"/>
                  </a:cubicBezTo>
                  <a:cubicBezTo>
                    <a:pt x="1268" y="1502"/>
                    <a:pt x="1250" y="1449"/>
                    <a:pt x="1223" y="1399"/>
                  </a:cubicBezTo>
                  <a:cubicBezTo>
                    <a:pt x="1192" y="1342"/>
                    <a:pt x="1162" y="1285"/>
                    <a:pt x="1133" y="1227"/>
                  </a:cubicBezTo>
                  <a:cubicBezTo>
                    <a:pt x="1118" y="1197"/>
                    <a:pt x="1105" y="1166"/>
                    <a:pt x="1096" y="1134"/>
                  </a:cubicBezTo>
                  <a:cubicBezTo>
                    <a:pt x="1074" y="1054"/>
                    <a:pt x="1058" y="972"/>
                    <a:pt x="1049" y="890"/>
                  </a:cubicBezTo>
                  <a:cubicBezTo>
                    <a:pt x="1042" y="825"/>
                    <a:pt x="1037" y="760"/>
                    <a:pt x="1031" y="694"/>
                  </a:cubicBezTo>
                  <a:cubicBezTo>
                    <a:pt x="1028" y="661"/>
                    <a:pt x="1023" y="628"/>
                    <a:pt x="1019" y="595"/>
                  </a:cubicBezTo>
                  <a:cubicBezTo>
                    <a:pt x="1018" y="595"/>
                    <a:pt x="1016" y="595"/>
                    <a:pt x="1015" y="595"/>
                  </a:cubicBezTo>
                  <a:cubicBezTo>
                    <a:pt x="1009" y="625"/>
                    <a:pt x="1004" y="655"/>
                    <a:pt x="999" y="685"/>
                  </a:cubicBezTo>
                  <a:cubicBezTo>
                    <a:pt x="986" y="761"/>
                    <a:pt x="983" y="837"/>
                    <a:pt x="998" y="913"/>
                  </a:cubicBezTo>
                  <a:cubicBezTo>
                    <a:pt x="1007" y="958"/>
                    <a:pt x="1015" y="1003"/>
                    <a:pt x="1023" y="1048"/>
                  </a:cubicBezTo>
                  <a:cubicBezTo>
                    <a:pt x="1036" y="1128"/>
                    <a:pt x="1048" y="1209"/>
                    <a:pt x="1070" y="1287"/>
                  </a:cubicBezTo>
                  <a:cubicBezTo>
                    <a:pt x="1090" y="1357"/>
                    <a:pt x="1114" y="1426"/>
                    <a:pt x="1154" y="1488"/>
                  </a:cubicBezTo>
                  <a:cubicBezTo>
                    <a:pt x="1212" y="1578"/>
                    <a:pt x="1270" y="1669"/>
                    <a:pt x="1329" y="1759"/>
                  </a:cubicBezTo>
                  <a:cubicBezTo>
                    <a:pt x="1353" y="1797"/>
                    <a:pt x="1382" y="1831"/>
                    <a:pt x="1418" y="1860"/>
                  </a:cubicBezTo>
                  <a:cubicBezTo>
                    <a:pt x="1459" y="1892"/>
                    <a:pt x="1501" y="1923"/>
                    <a:pt x="1543" y="1954"/>
                  </a:cubicBezTo>
                  <a:cubicBezTo>
                    <a:pt x="1557" y="1965"/>
                    <a:pt x="1572" y="1974"/>
                    <a:pt x="1587" y="1983"/>
                  </a:cubicBezTo>
                  <a:close/>
                  <a:moveTo>
                    <a:pt x="2343" y="3154"/>
                  </a:moveTo>
                  <a:cubicBezTo>
                    <a:pt x="2344" y="3152"/>
                    <a:pt x="2346" y="3150"/>
                    <a:pt x="2347" y="3148"/>
                  </a:cubicBezTo>
                  <a:cubicBezTo>
                    <a:pt x="2340" y="3143"/>
                    <a:pt x="2333" y="3139"/>
                    <a:pt x="2328" y="3134"/>
                  </a:cubicBezTo>
                  <a:cubicBezTo>
                    <a:pt x="2301" y="3107"/>
                    <a:pt x="2272" y="3082"/>
                    <a:pt x="2248" y="3053"/>
                  </a:cubicBezTo>
                  <a:cubicBezTo>
                    <a:pt x="2202" y="3000"/>
                    <a:pt x="2158" y="2945"/>
                    <a:pt x="2115" y="2889"/>
                  </a:cubicBezTo>
                  <a:cubicBezTo>
                    <a:pt x="2084" y="2847"/>
                    <a:pt x="2055" y="2803"/>
                    <a:pt x="2028" y="2759"/>
                  </a:cubicBezTo>
                  <a:cubicBezTo>
                    <a:pt x="1992" y="2703"/>
                    <a:pt x="1959" y="2646"/>
                    <a:pt x="1925" y="2589"/>
                  </a:cubicBezTo>
                  <a:cubicBezTo>
                    <a:pt x="1900" y="2549"/>
                    <a:pt x="1875" y="2509"/>
                    <a:pt x="1850" y="2469"/>
                  </a:cubicBezTo>
                  <a:cubicBezTo>
                    <a:pt x="1823" y="2424"/>
                    <a:pt x="1810" y="2375"/>
                    <a:pt x="1808" y="2322"/>
                  </a:cubicBezTo>
                  <a:cubicBezTo>
                    <a:pt x="1806" y="2279"/>
                    <a:pt x="1802" y="2236"/>
                    <a:pt x="1796" y="2194"/>
                  </a:cubicBezTo>
                  <a:cubicBezTo>
                    <a:pt x="1783" y="2111"/>
                    <a:pt x="1768" y="2029"/>
                    <a:pt x="1754" y="1947"/>
                  </a:cubicBezTo>
                  <a:cubicBezTo>
                    <a:pt x="1750" y="1923"/>
                    <a:pt x="1745" y="1899"/>
                    <a:pt x="1741" y="1875"/>
                  </a:cubicBezTo>
                  <a:cubicBezTo>
                    <a:pt x="1730" y="1925"/>
                    <a:pt x="1720" y="1975"/>
                    <a:pt x="1727" y="2025"/>
                  </a:cubicBezTo>
                  <a:cubicBezTo>
                    <a:pt x="1734" y="2028"/>
                    <a:pt x="1741" y="2030"/>
                    <a:pt x="1748" y="2033"/>
                  </a:cubicBezTo>
                  <a:cubicBezTo>
                    <a:pt x="1748" y="2035"/>
                    <a:pt x="1748" y="2036"/>
                    <a:pt x="1748" y="2038"/>
                  </a:cubicBezTo>
                  <a:cubicBezTo>
                    <a:pt x="1741" y="2041"/>
                    <a:pt x="1735" y="2044"/>
                    <a:pt x="1728" y="2047"/>
                  </a:cubicBezTo>
                  <a:cubicBezTo>
                    <a:pt x="1728" y="2050"/>
                    <a:pt x="1728" y="2053"/>
                    <a:pt x="1728" y="2056"/>
                  </a:cubicBezTo>
                  <a:cubicBezTo>
                    <a:pt x="1736" y="2105"/>
                    <a:pt x="1743" y="2155"/>
                    <a:pt x="1753" y="2204"/>
                  </a:cubicBezTo>
                  <a:cubicBezTo>
                    <a:pt x="1766" y="2269"/>
                    <a:pt x="1779" y="2334"/>
                    <a:pt x="1797" y="2397"/>
                  </a:cubicBezTo>
                  <a:cubicBezTo>
                    <a:pt x="1815" y="2463"/>
                    <a:pt x="1839" y="2527"/>
                    <a:pt x="1867" y="2590"/>
                  </a:cubicBezTo>
                  <a:cubicBezTo>
                    <a:pt x="1886" y="2633"/>
                    <a:pt x="1905" y="2676"/>
                    <a:pt x="1922" y="2720"/>
                  </a:cubicBezTo>
                  <a:cubicBezTo>
                    <a:pt x="1955" y="2804"/>
                    <a:pt x="2000" y="2882"/>
                    <a:pt x="2052" y="2956"/>
                  </a:cubicBezTo>
                  <a:cubicBezTo>
                    <a:pt x="2096" y="3019"/>
                    <a:pt x="2150" y="3073"/>
                    <a:pt x="2213" y="3117"/>
                  </a:cubicBezTo>
                  <a:cubicBezTo>
                    <a:pt x="2247" y="3140"/>
                    <a:pt x="2284" y="3150"/>
                    <a:pt x="2323" y="3156"/>
                  </a:cubicBezTo>
                  <a:cubicBezTo>
                    <a:pt x="2330" y="3157"/>
                    <a:pt x="2337" y="3155"/>
                    <a:pt x="2343" y="3154"/>
                  </a:cubicBezTo>
                  <a:close/>
                  <a:moveTo>
                    <a:pt x="1621" y="729"/>
                  </a:moveTo>
                  <a:cubicBezTo>
                    <a:pt x="1632" y="726"/>
                    <a:pt x="1641" y="724"/>
                    <a:pt x="1648" y="720"/>
                  </a:cubicBezTo>
                  <a:cubicBezTo>
                    <a:pt x="1680" y="705"/>
                    <a:pt x="1711" y="690"/>
                    <a:pt x="1742" y="675"/>
                  </a:cubicBezTo>
                  <a:cubicBezTo>
                    <a:pt x="1764" y="664"/>
                    <a:pt x="1785" y="652"/>
                    <a:pt x="1810" y="653"/>
                  </a:cubicBezTo>
                  <a:cubicBezTo>
                    <a:pt x="1843" y="654"/>
                    <a:pt x="1877" y="655"/>
                    <a:pt x="1910" y="659"/>
                  </a:cubicBezTo>
                  <a:cubicBezTo>
                    <a:pt x="1922" y="660"/>
                    <a:pt x="1933" y="660"/>
                    <a:pt x="1943" y="654"/>
                  </a:cubicBezTo>
                  <a:cubicBezTo>
                    <a:pt x="1975" y="638"/>
                    <a:pt x="2007" y="623"/>
                    <a:pt x="2038" y="605"/>
                  </a:cubicBezTo>
                  <a:cubicBezTo>
                    <a:pt x="2094" y="571"/>
                    <a:pt x="2152" y="541"/>
                    <a:pt x="2216" y="525"/>
                  </a:cubicBezTo>
                  <a:cubicBezTo>
                    <a:pt x="2297" y="504"/>
                    <a:pt x="2375" y="475"/>
                    <a:pt x="2453" y="445"/>
                  </a:cubicBezTo>
                  <a:cubicBezTo>
                    <a:pt x="2536" y="412"/>
                    <a:pt x="2622" y="396"/>
                    <a:pt x="2711" y="397"/>
                  </a:cubicBezTo>
                  <a:cubicBezTo>
                    <a:pt x="2756" y="397"/>
                    <a:pt x="2801" y="401"/>
                    <a:pt x="2846" y="403"/>
                  </a:cubicBezTo>
                  <a:cubicBezTo>
                    <a:pt x="2857" y="403"/>
                    <a:pt x="2867" y="403"/>
                    <a:pt x="2878" y="403"/>
                  </a:cubicBezTo>
                  <a:cubicBezTo>
                    <a:pt x="2878" y="402"/>
                    <a:pt x="2878" y="400"/>
                    <a:pt x="2878" y="399"/>
                  </a:cubicBezTo>
                  <a:cubicBezTo>
                    <a:pt x="2847" y="396"/>
                    <a:pt x="2815" y="391"/>
                    <a:pt x="2783" y="391"/>
                  </a:cubicBezTo>
                  <a:cubicBezTo>
                    <a:pt x="2668" y="393"/>
                    <a:pt x="2552" y="396"/>
                    <a:pt x="2437" y="400"/>
                  </a:cubicBezTo>
                  <a:cubicBezTo>
                    <a:pt x="2330" y="403"/>
                    <a:pt x="2229" y="430"/>
                    <a:pt x="2134" y="480"/>
                  </a:cubicBezTo>
                  <a:cubicBezTo>
                    <a:pt x="2051" y="523"/>
                    <a:pt x="1965" y="562"/>
                    <a:pt x="1876" y="590"/>
                  </a:cubicBezTo>
                  <a:cubicBezTo>
                    <a:pt x="1808" y="612"/>
                    <a:pt x="1741" y="637"/>
                    <a:pt x="1676" y="665"/>
                  </a:cubicBezTo>
                  <a:cubicBezTo>
                    <a:pt x="1664" y="670"/>
                    <a:pt x="1653" y="675"/>
                    <a:pt x="1643" y="682"/>
                  </a:cubicBezTo>
                  <a:cubicBezTo>
                    <a:pt x="1628" y="692"/>
                    <a:pt x="1618" y="706"/>
                    <a:pt x="1621" y="729"/>
                  </a:cubicBezTo>
                  <a:close/>
                  <a:moveTo>
                    <a:pt x="3726" y="397"/>
                  </a:moveTo>
                  <a:cubicBezTo>
                    <a:pt x="3507" y="410"/>
                    <a:pt x="3289" y="414"/>
                    <a:pt x="3071" y="424"/>
                  </a:cubicBezTo>
                  <a:cubicBezTo>
                    <a:pt x="3080" y="428"/>
                    <a:pt x="3089" y="431"/>
                    <a:pt x="3099" y="434"/>
                  </a:cubicBezTo>
                  <a:cubicBezTo>
                    <a:pt x="3213" y="465"/>
                    <a:pt x="3323" y="507"/>
                    <a:pt x="3432" y="555"/>
                  </a:cubicBezTo>
                  <a:cubicBezTo>
                    <a:pt x="3438" y="558"/>
                    <a:pt x="3443" y="562"/>
                    <a:pt x="3448" y="566"/>
                  </a:cubicBezTo>
                  <a:cubicBezTo>
                    <a:pt x="3443" y="578"/>
                    <a:pt x="3435" y="575"/>
                    <a:pt x="3428" y="575"/>
                  </a:cubicBezTo>
                  <a:cubicBezTo>
                    <a:pt x="3394" y="575"/>
                    <a:pt x="3360" y="575"/>
                    <a:pt x="3326" y="575"/>
                  </a:cubicBezTo>
                  <a:cubicBezTo>
                    <a:pt x="3318" y="576"/>
                    <a:pt x="3310" y="577"/>
                    <a:pt x="3302" y="578"/>
                  </a:cubicBezTo>
                  <a:cubicBezTo>
                    <a:pt x="3302" y="580"/>
                    <a:pt x="3302" y="581"/>
                    <a:pt x="3302" y="583"/>
                  </a:cubicBezTo>
                  <a:cubicBezTo>
                    <a:pt x="3329" y="603"/>
                    <a:pt x="3357" y="622"/>
                    <a:pt x="3384" y="642"/>
                  </a:cubicBezTo>
                  <a:cubicBezTo>
                    <a:pt x="3391" y="637"/>
                    <a:pt x="3396" y="634"/>
                    <a:pt x="3400" y="631"/>
                  </a:cubicBezTo>
                  <a:cubicBezTo>
                    <a:pt x="3446" y="595"/>
                    <a:pt x="3492" y="559"/>
                    <a:pt x="3537" y="523"/>
                  </a:cubicBezTo>
                  <a:cubicBezTo>
                    <a:pt x="3571" y="496"/>
                    <a:pt x="3602" y="467"/>
                    <a:pt x="3641" y="447"/>
                  </a:cubicBezTo>
                  <a:cubicBezTo>
                    <a:pt x="3670" y="432"/>
                    <a:pt x="3697" y="414"/>
                    <a:pt x="3726" y="397"/>
                  </a:cubicBezTo>
                  <a:close/>
                  <a:moveTo>
                    <a:pt x="3385" y="661"/>
                  </a:moveTo>
                  <a:cubicBezTo>
                    <a:pt x="3320" y="705"/>
                    <a:pt x="3255" y="745"/>
                    <a:pt x="3193" y="789"/>
                  </a:cubicBezTo>
                  <a:cubicBezTo>
                    <a:pt x="3126" y="838"/>
                    <a:pt x="3052" y="862"/>
                    <a:pt x="2969" y="863"/>
                  </a:cubicBezTo>
                  <a:cubicBezTo>
                    <a:pt x="2935" y="863"/>
                    <a:pt x="2900" y="865"/>
                    <a:pt x="2865" y="867"/>
                  </a:cubicBezTo>
                  <a:cubicBezTo>
                    <a:pt x="2831" y="869"/>
                    <a:pt x="2797" y="875"/>
                    <a:pt x="2765" y="888"/>
                  </a:cubicBezTo>
                  <a:cubicBezTo>
                    <a:pt x="2734" y="901"/>
                    <a:pt x="2710" y="922"/>
                    <a:pt x="2687" y="950"/>
                  </a:cubicBezTo>
                  <a:cubicBezTo>
                    <a:pt x="2696" y="952"/>
                    <a:pt x="2701" y="953"/>
                    <a:pt x="2706" y="954"/>
                  </a:cubicBezTo>
                  <a:cubicBezTo>
                    <a:pt x="2756" y="962"/>
                    <a:pt x="2807" y="960"/>
                    <a:pt x="2856" y="952"/>
                  </a:cubicBezTo>
                  <a:cubicBezTo>
                    <a:pt x="2992" y="931"/>
                    <a:pt x="3120" y="888"/>
                    <a:pt x="3238" y="818"/>
                  </a:cubicBezTo>
                  <a:cubicBezTo>
                    <a:pt x="3301" y="780"/>
                    <a:pt x="3365" y="744"/>
                    <a:pt x="3434" y="718"/>
                  </a:cubicBezTo>
                  <a:cubicBezTo>
                    <a:pt x="3440" y="716"/>
                    <a:pt x="3446" y="713"/>
                    <a:pt x="3455" y="709"/>
                  </a:cubicBezTo>
                  <a:cubicBezTo>
                    <a:pt x="3430" y="692"/>
                    <a:pt x="3408" y="677"/>
                    <a:pt x="3385" y="661"/>
                  </a:cubicBezTo>
                  <a:close/>
                  <a:moveTo>
                    <a:pt x="892" y="309"/>
                  </a:moveTo>
                  <a:cubicBezTo>
                    <a:pt x="893" y="308"/>
                    <a:pt x="894" y="306"/>
                    <a:pt x="896" y="305"/>
                  </a:cubicBezTo>
                  <a:cubicBezTo>
                    <a:pt x="890" y="298"/>
                    <a:pt x="886" y="289"/>
                    <a:pt x="880" y="282"/>
                  </a:cubicBezTo>
                  <a:cubicBezTo>
                    <a:pt x="845" y="247"/>
                    <a:pt x="810" y="212"/>
                    <a:pt x="775" y="177"/>
                  </a:cubicBezTo>
                  <a:cubicBezTo>
                    <a:pt x="770" y="171"/>
                    <a:pt x="763" y="167"/>
                    <a:pt x="756" y="163"/>
                  </a:cubicBezTo>
                  <a:cubicBezTo>
                    <a:pt x="721" y="143"/>
                    <a:pt x="685" y="123"/>
                    <a:pt x="649" y="103"/>
                  </a:cubicBezTo>
                  <a:cubicBezTo>
                    <a:pt x="641" y="99"/>
                    <a:pt x="631" y="95"/>
                    <a:pt x="621" y="92"/>
                  </a:cubicBezTo>
                  <a:cubicBezTo>
                    <a:pt x="581" y="80"/>
                    <a:pt x="540" y="69"/>
                    <a:pt x="500" y="58"/>
                  </a:cubicBezTo>
                  <a:cubicBezTo>
                    <a:pt x="431" y="39"/>
                    <a:pt x="362" y="40"/>
                    <a:pt x="292" y="41"/>
                  </a:cubicBezTo>
                  <a:cubicBezTo>
                    <a:pt x="287" y="41"/>
                    <a:pt x="281" y="42"/>
                    <a:pt x="277" y="44"/>
                  </a:cubicBezTo>
                  <a:cubicBezTo>
                    <a:pt x="260" y="53"/>
                    <a:pt x="243" y="62"/>
                    <a:pt x="226" y="71"/>
                  </a:cubicBezTo>
                  <a:cubicBezTo>
                    <a:pt x="280" y="83"/>
                    <a:pt x="334" y="84"/>
                    <a:pt x="389" y="82"/>
                  </a:cubicBezTo>
                  <a:cubicBezTo>
                    <a:pt x="422" y="81"/>
                    <a:pt x="456" y="79"/>
                    <a:pt x="488" y="85"/>
                  </a:cubicBezTo>
                  <a:cubicBezTo>
                    <a:pt x="558" y="97"/>
                    <a:pt x="623" y="125"/>
                    <a:pt x="684" y="162"/>
                  </a:cubicBezTo>
                  <a:cubicBezTo>
                    <a:pt x="703" y="173"/>
                    <a:pt x="719" y="188"/>
                    <a:pt x="735" y="202"/>
                  </a:cubicBezTo>
                  <a:cubicBezTo>
                    <a:pt x="759" y="222"/>
                    <a:pt x="781" y="244"/>
                    <a:pt x="806" y="264"/>
                  </a:cubicBezTo>
                  <a:cubicBezTo>
                    <a:pt x="831" y="284"/>
                    <a:pt x="862" y="295"/>
                    <a:pt x="892" y="309"/>
                  </a:cubicBezTo>
                  <a:close/>
                  <a:moveTo>
                    <a:pt x="1800" y="2465"/>
                  </a:moveTo>
                  <a:cubicBezTo>
                    <a:pt x="1799" y="2465"/>
                    <a:pt x="1797" y="2465"/>
                    <a:pt x="1795" y="2466"/>
                  </a:cubicBezTo>
                  <a:cubicBezTo>
                    <a:pt x="1796" y="2479"/>
                    <a:pt x="1796" y="2493"/>
                    <a:pt x="1798" y="2507"/>
                  </a:cubicBezTo>
                  <a:cubicBezTo>
                    <a:pt x="1802" y="2535"/>
                    <a:pt x="1808" y="2563"/>
                    <a:pt x="1811" y="2591"/>
                  </a:cubicBezTo>
                  <a:cubicBezTo>
                    <a:pt x="1814" y="2618"/>
                    <a:pt x="1822" y="2643"/>
                    <a:pt x="1835" y="2667"/>
                  </a:cubicBezTo>
                  <a:cubicBezTo>
                    <a:pt x="1843" y="2683"/>
                    <a:pt x="1850" y="2700"/>
                    <a:pt x="1858" y="2717"/>
                  </a:cubicBezTo>
                  <a:cubicBezTo>
                    <a:pt x="1871" y="2746"/>
                    <a:pt x="1885" y="2776"/>
                    <a:pt x="1899" y="2805"/>
                  </a:cubicBezTo>
                  <a:cubicBezTo>
                    <a:pt x="1912" y="2832"/>
                    <a:pt x="1925" y="2858"/>
                    <a:pt x="1938" y="2883"/>
                  </a:cubicBezTo>
                  <a:cubicBezTo>
                    <a:pt x="1947" y="2901"/>
                    <a:pt x="1955" y="2920"/>
                    <a:pt x="1968" y="2934"/>
                  </a:cubicBezTo>
                  <a:cubicBezTo>
                    <a:pt x="1998" y="2966"/>
                    <a:pt x="2029" y="2996"/>
                    <a:pt x="2061" y="3025"/>
                  </a:cubicBezTo>
                  <a:cubicBezTo>
                    <a:pt x="2074" y="3037"/>
                    <a:pt x="2089" y="3044"/>
                    <a:pt x="2108" y="3049"/>
                  </a:cubicBezTo>
                  <a:cubicBezTo>
                    <a:pt x="2089" y="3026"/>
                    <a:pt x="2071" y="3006"/>
                    <a:pt x="2055" y="2985"/>
                  </a:cubicBezTo>
                  <a:cubicBezTo>
                    <a:pt x="1996" y="2906"/>
                    <a:pt x="1946" y="2822"/>
                    <a:pt x="1909" y="2730"/>
                  </a:cubicBezTo>
                  <a:cubicBezTo>
                    <a:pt x="1892" y="2688"/>
                    <a:pt x="1873" y="2646"/>
                    <a:pt x="1856" y="2604"/>
                  </a:cubicBezTo>
                  <a:cubicBezTo>
                    <a:pt x="1839" y="2563"/>
                    <a:pt x="1823" y="2521"/>
                    <a:pt x="1807" y="2480"/>
                  </a:cubicBezTo>
                  <a:cubicBezTo>
                    <a:pt x="1805" y="2475"/>
                    <a:pt x="1802" y="2470"/>
                    <a:pt x="1800" y="2465"/>
                  </a:cubicBezTo>
                  <a:close/>
                  <a:moveTo>
                    <a:pt x="710" y="120"/>
                  </a:moveTo>
                  <a:cubicBezTo>
                    <a:pt x="709" y="121"/>
                    <a:pt x="708" y="122"/>
                    <a:pt x="708" y="123"/>
                  </a:cubicBezTo>
                  <a:cubicBezTo>
                    <a:pt x="709" y="124"/>
                    <a:pt x="711" y="126"/>
                    <a:pt x="713" y="127"/>
                  </a:cubicBezTo>
                  <a:cubicBezTo>
                    <a:pt x="718" y="130"/>
                    <a:pt x="723" y="132"/>
                    <a:pt x="728" y="135"/>
                  </a:cubicBezTo>
                  <a:cubicBezTo>
                    <a:pt x="798" y="167"/>
                    <a:pt x="846" y="224"/>
                    <a:pt x="895" y="279"/>
                  </a:cubicBezTo>
                  <a:cubicBezTo>
                    <a:pt x="908" y="316"/>
                    <a:pt x="939" y="333"/>
                    <a:pt x="973" y="345"/>
                  </a:cubicBezTo>
                  <a:cubicBezTo>
                    <a:pt x="980" y="348"/>
                    <a:pt x="987" y="353"/>
                    <a:pt x="994" y="356"/>
                  </a:cubicBezTo>
                  <a:cubicBezTo>
                    <a:pt x="1009" y="363"/>
                    <a:pt x="1015" y="362"/>
                    <a:pt x="1025" y="351"/>
                  </a:cubicBezTo>
                  <a:cubicBezTo>
                    <a:pt x="1035" y="339"/>
                    <a:pt x="1044" y="327"/>
                    <a:pt x="1053" y="316"/>
                  </a:cubicBezTo>
                  <a:cubicBezTo>
                    <a:pt x="1034" y="299"/>
                    <a:pt x="1014" y="282"/>
                    <a:pt x="998" y="264"/>
                  </a:cubicBezTo>
                  <a:cubicBezTo>
                    <a:pt x="964" y="227"/>
                    <a:pt x="923" y="205"/>
                    <a:pt x="876" y="190"/>
                  </a:cubicBezTo>
                  <a:cubicBezTo>
                    <a:pt x="847" y="181"/>
                    <a:pt x="819" y="168"/>
                    <a:pt x="791" y="156"/>
                  </a:cubicBezTo>
                  <a:cubicBezTo>
                    <a:pt x="764" y="144"/>
                    <a:pt x="737" y="132"/>
                    <a:pt x="710" y="120"/>
                  </a:cubicBezTo>
                  <a:close/>
                  <a:moveTo>
                    <a:pt x="2193" y="1151"/>
                  </a:moveTo>
                  <a:cubicBezTo>
                    <a:pt x="2252" y="1177"/>
                    <a:pt x="2310" y="1176"/>
                    <a:pt x="2369" y="1173"/>
                  </a:cubicBezTo>
                  <a:cubicBezTo>
                    <a:pt x="2427" y="1169"/>
                    <a:pt x="2483" y="1154"/>
                    <a:pt x="2543" y="1136"/>
                  </a:cubicBezTo>
                  <a:cubicBezTo>
                    <a:pt x="2500" y="1118"/>
                    <a:pt x="2462" y="1102"/>
                    <a:pt x="2424" y="1086"/>
                  </a:cubicBezTo>
                  <a:cubicBezTo>
                    <a:pt x="2413" y="1081"/>
                    <a:pt x="2403" y="1080"/>
                    <a:pt x="2391" y="1084"/>
                  </a:cubicBezTo>
                  <a:cubicBezTo>
                    <a:pt x="2330" y="1105"/>
                    <a:pt x="2268" y="1125"/>
                    <a:pt x="2207" y="1145"/>
                  </a:cubicBezTo>
                  <a:cubicBezTo>
                    <a:pt x="2203" y="1146"/>
                    <a:pt x="2199" y="1148"/>
                    <a:pt x="2193" y="1151"/>
                  </a:cubicBezTo>
                  <a:close/>
                  <a:moveTo>
                    <a:pt x="2066" y="1221"/>
                  </a:moveTo>
                  <a:cubicBezTo>
                    <a:pt x="2075" y="1212"/>
                    <a:pt x="2082" y="1217"/>
                    <a:pt x="2089" y="1219"/>
                  </a:cubicBezTo>
                  <a:cubicBezTo>
                    <a:pt x="2119" y="1231"/>
                    <a:pt x="2149" y="1238"/>
                    <a:pt x="2180" y="1240"/>
                  </a:cubicBezTo>
                  <a:cubicBezTo>
                    <a:pt x="2200" y="1242"/>
                    <a:pt x="2220" y="1242"/>
                    <a:pt x="2241" y="1241"/>
                  </a:cubicBezTo>
                  <a:cubicBezTo>
                    <a:pt x="2239" y="1237"/>
                    <a:pt x="2239" y="1235"/>
                    <a:pt x="2238" y="1235"/>
                  </a:cubicBezTo>
                  <a:cubicBezTo>
                    <a:pt x="2209" y="1214"/>
                    <a:pt x="2181" y="1192"/>
                    <a:pt x="2152" y="1172"/>
                  </a:cubicBezTo>
                  <a:cubicBezTo>
                    <a:pt x="2148" y="1169"/>
                    <a:pt x="2140" y="1169"/>
                    <a:pt x="2136" y="1171"/>
                  </a:cubicBezTo>
                  <a:cubicBezTo>
                    <a:pt x="2104" y="1183"/>
                    <a:pt x="2074" y="1198"/>
                    <a:pt x="2050" y="1222"/>
                  </a:cubicBezTo>
                  <a:cubicBezTo>
                    <a:pt x="2031" y="1240"/>
                    <a:pt x="2009" y="1254"/>
                    <a:pt x="1984" y="1264"/>
                  </a:cubicBezTo>
                  <a:cubicBezTo>
                    <a:pt x="1973" y="1268"/>
                    <a:pt x="1963" y="1275"/>
                    <a:pt x="1950" y="1283"/>
                  </a:cubicBezTo>
                  <a:cubicBezTo>
                    <a:pt x="1966" y="1290"/>
                    <a:pt x="1978" y="1296"/>
                    <a:pt x="1989" y="1302"/>
                  </a:cubicBezTo>
                  <a:cubicBezTo>
                    <a:pt x="2001" y="1308"/>
                    <a:pt x="2012" y="1316"/>
                    <a:pt x="2024" y="1323"/>
                  </a:cubicBezTo>
                  <a:cubicBezTo>
                    <a:pt x="2025" y="1319"/>
                    <a:pt x="2026" y="1318"/>
                    <a:pt x="2026" y="1316"/>
                  </a:cubicBezTo>
                  <a:cubicBezTo>
                    <a:pt x="2022" y="1290"/>
                    <a:pt x="2029" y="1286"/>
                    <a:pt x="2050" y="1286"/>
                  </a:cubicBezTo>
                  <a:cubicBezTo>
                    <a:pt x="2054" y="1286"/>
                    <a:pt x="2058" y="1284"/>
                    <a:pt x="2062" y="1282"/>
                  </a:cubicBezTo>
                  <a:cubicBezTo>
                    <a:pt x="2080" y="1274"/>
                    <a:pt x="2097" y="1275"/>
                    <a:pt x="2115" y="1282"/>
                  </a:cubicBezTo>
                  <a:cubicBezTo>
                    <a:pt x="2120" y="1283"/>
                    <a:pt x="2124" y="1284"/>
                    <a:pt x="2133" y="1287"/>
                  </a:cubicBezTo>
                  <a:cubicBezTo>
                    <a:pt x="2112" y="1260"/>
                    <a:pt x="2084" y="1246"/>
                    <a:pt x="2066" y="1221"/>
                  </a:cubicBezTo>
                  <a:close/>
                  <a:moveTo>
                    <a:pt x="1521" y="1238"/>
                  </a:moveTo>
                  <a:cubicBezTo>
                    <a:pt x="1504" y="1194"/>
                    <a:pt x="1480" y="1154"/>
                    <a:pt x="1454" y="1116"/>
                  </a:cubicBezTo>
                  <a:cubicBezTo>
                    <a:pt x="1412" y="1054"/>
                    <a:pt x="1368" y="993"/>
                    <a:pt x="1335" y="926"/>
                  </a:cubicBezTo>
                  <a:cubicBezTo>
                    <a:pt x="1286" y="828"/>
                    <a:pt x="1223" y="739"/>
                    <a:pt x="1154" y="654"/>
                  </a:cubicBezTo>
                  <a:cubicBezTo>
                    <a:pt x="1151" y="650"/>
                    <a:pt x="1147" y="647"/>
                    <a:pt x="1144" y="643"/>
                  </a:cubicBezTo>
                  <a:cubicBezTo>
                    <a:pt x="1261" y="847"/>
                    <a:pt x="1386" y="1046"/>
                    <a:pt x="1521" y="1238"/>
                  </a:cubicBezTo>
                  <a:close/>
                  <a:moveTo>
                    <a:pt x="1623" y="775"/>
                  </a:moveTo>
                  <a:cubicBezTo>
                    <a:pt x="1718" y="746"/>
                    <a:pt x="1809" y="714"/>
                    <a:pt x="1895" y="670"/>
                  </a:cubicBezTo>
                  <a:cubicBezTo>
                    <a:pt x="1845" y="664"/>
                    <a:pt x="1795" y="655"/>
                    <a:pt x="1749" y="686"/>
                  </a:cubicBezTo>
                  <a:cubicBezTo>
                    <a:pt x="1712" y="710"/>
                    <a:pt x="1672" y="728"/>
                    <a:pt x="1631" y="741"/>
                  </a:cubicBezTo>
                  <a:cubicBezTo>
                    <a:pt x="1627" y="742"/>
                    <a:pt x="1624" y="744"/>
                    <a:pt x="1620" y="746"/>
                  </a:cubicBezTo>
                  <a:cubicBezTo>
                    <a:pt x="1621" y="756"/>
                    <a:pt x="1622" y="766"/>
                    <a:pt x="1623" y="775"/>
                  </a:cubicBezTo>
                  <a:close/>
                  <a:moveTo>
                    <a:pt x="3390" y="562"/>
                  </a:moveTo>
                  <a:cubicBezTo>
                    <a:pt x="3390" y="560"/>
                    <a:pt x="3391" y="557"/>
                    <a:pt x="3391" y="555"/>
                  </a:cubicBezTo>
                  <a:cubicBezTo>
                    <a:pt x="3311" y="521"/>
                    <a:pt x="3231" y="490"/>
                    <a:pt x="3145" y="465"/>
                  </a:cubicBezTo>
                  <a:cubicBezTo>
                    <a:pt x="3147" y="468"/>
                    <a:pt x="3148" y="470"/>
                    <a:pt x="3149" y="471"/>
                  </a:cubicBezTo>
                  <a:cubicBezTo>
                    <a:pt x="3188" y="499"/>
                    <a:pt x="3228" y="528"/>
                    <a:pt x="3267" y="556"/>
                  </a:cubicBezTo>
                  <a:cubicBezTo>
                    <a:pt x="3272" y="559"/>
                    <a:pt x="3278" y="562"/>
                    <a:pt x="3283" y="562"/>
                  </a:cubicBezTo>
                  <a:cubicBezTo>
                    <a:pt x="3319" y="562"/>
                    <a:pt x="3354" y="562"/>
                    <a:pt x="3390" y="562"/>
                  </a:cubicBezTo>
                  <a:close/>
                  <a:moveTo>
                    <a:pt x="435" y="22"/>
                  </a:moveTo>
                  <a:cubicBezTo>
                    <a:pt x="503" y="33"/>
                    <a:pt x="563" y="70"/>
                    <a:pt x="632" y="77"/>
                  </a:cubicBezTo>
                  <a:cubicBezTo>
                    <a:pt x="640" y="78"/>
                    <a:pt x="647" y="81"/>
                    <a:pt x="655" y="84"/>
                  </a:cubicBezTo>
                  <a:cubicBezTo>
                    <a:pt x="704" y="105"/>
                    <a:pt x="754" y="126"/>
                    <a:pt x="803" y="146"/>
                  </a:cubicBezTo>
                  <a:cubicBezTo>
                    <a:pt x="814" y="151"/>
                    <a:pt x="824" y="155"/>
                    <a:pt x="834" y="160"/>
                  </a:cubicBezTo>
                  <a:cubicBezTo>
                    <a:pt x="835" y="158"/>
                    <a:pt x="836" y="157"/>
                    <a:pt x="837" y="155"/>
                  </a:cubicBezTo>
                  <a:cubicBezTo>
                    <a:pt x="819" y="145"/>
                    <a:pt x="801" y="134"/>
                    <a:pt x="782" y="125"/>
                  </a:cubicBezTo>
                  <a:cubicBezTo>
                    <a:pt x="765" y="116"/>
                    <a:pt x="746" y="110"/>
                    <a:pt x="729" y="101"/>
                  </a:cubicBezTo>
                  <a:cubicBezTo>
                    <a:pt x="665" y="67"/>
                    <a:pt x="598" y="45"/>
                    <a:pt x="528" y="30"/>
                  </a:cubicBezTo>
                  <a:cubicBezTo>
                    <a:pt x="498" y="24"/>
                    <a:pt x="467" y="16"/>
                    <a:pt x="435" y="22"/>
                  </a:cubicBezTo>
                  <a:close/>
                  <a:moveTo>
                    <a:pt x="1745" y="2252"/>
                  </a:moveTo>
                  <a:cubicBezTo>
                    <a:pt x="1733" y="2184"/>
                    <a:pt x="1721" y="2113"/>
                    <a:pt x="1709" y="2041"/>
                  </a:cubicBezTo>
                  <a:cubicBezTo>
                    <a:pt x="1689" y="2037"/>
                    <a:pt x="1668" y="2033"/>
                    <a:pt x="1644" y="2029"/>
                  </a:cubicBezTo>
                  <a:cubicBezTo>
                    <a:pt x="1665" y="2067"/>
                    <a:pt x="1687" y="2101"/>
                    <a:pt x="1703" y="2138"/>
                  </a:cubicBezTo>
                  <a:cubicBezTo>
                    <a:pt x="1720" y="2175"/>
                    <a:pt x="1732" y="2215"/>
                    <a:pt x="1745" y="2252"/>
                  </a:cubicBezTo>
                  <a:close/>
                  <a:moveTo>
                    <a:pt x="1629" y="895"/>
                  </a:moveTo>
                  <a:cubicBezTo>
                    <a:pt x="1626" y="894"/>
                    <a:pt x="1624" y="893"/>
                    <a:pt x="1621" y="893"/>
                  </a:cubicBezTo>
                  <a:cubicBezTo>
                    <a:pt x="1614" y="893"/>
                    <a:pt x="1607" y="892"/>
                    <a:pt x="1599" y="893"/>
                  </a:cubicBezTo>
                  <a:cubicBezTo>
                    <a:pt x="1576" y="893"/>
                    <a:pt x="1571" y="902"/>
                    <a:pt x="1582" y="923"/>
                  </a:cubicBezTo>
                  <a:cubicBezTo>
                    <a:pt x="1585" y="927"/>
                    <a:pt x="1589" y="930"/>
                    <a:pt x="1594" y="936"/>
                  </a:cubicBezTo>
                  <a:cubicBezTo>
                    <a:pt x="1606" y="922"/>
                    <a:pt x="1617" y="909"/>
                    <a:pt x="1629" y="895"/>
                  </a:cubicBezTo>
                  <a:close/>
                  <a:moveTo>
                    <a:pt x="1842" y="1316"/>
                  </a:moveTo>
                  <a:cubicBezTo>
                    <a:pt x="1850" y="1360"/>
                    <a:pt x="1867" y="1400"/>
                    <a:pt x="1889" y="1439"/>
                  </a:cubicBezTo>
                  <a:cubicBezTo>
                    <a:pt x="1881" y="1395"/>
                    <a:pt x="1867" y="1353"/>
                    <a:pt x="1842" y="1316"/>
                  </a:cubicBezTo>
                  <a:close/>
                  <a:moveTo>
                    <a:pt x="1104" y="343"/>
                  </a:moveTo>
                  <a:cubicBezTo>
                    <a:pt x="1109" y="367"/>
                    <a:pt x="1123" y="373"/>
                    <a:pt x="1148" y="361"/>
                  </a:cubicBezTo>
                  <a:cubicBezTo>
                    <a:pt x="1147" y="339"/>
                    <a:pt x="1145" y="337"/>
                    <a:pt x="1132" y="328"/>
                  </a:cubicBezTo>
                  <a:cubicBezTo>
                    <a:pt x="1122" y="333"/>
                    <a:pt x="1114" y="337"/>
                    <a:pt x="1104" y="343"/>
                  </a:cubicBezTo>
                  <a:close/>
                  <a:moveTo>
                    <a:pt x="2160" y="948"/>
                  </a:moveTo>
                  <a:cubicBezTo>
                    <a:pt x="2192" y="957"/>
                    <a:pt x="2223" y="970"/>
                    <a:pt x="2259" y="977"/>
                  </a:cubicBezTo>
                  <a:cubicBezTo>
                    <a:pt x="2230" y="943"/>
                    <a:pt x="2197" y="940"/>
                    <a:pt x="2160" y="948"/>
                  </a:cubicBezTo>
                  <a:close/>
                  <a:moveTo>
                    <a:pt x="170" y="58"/>
                  </a:moveTo>
                  <a:cubicBezTo>
                    <a:pt x="199" y="56"/>
                    <a:pt x="228" y="58"/>
                    <a:pt x="254" y="42"/>
                  </a:cubicBezTo>
                  <a:cubicBezTo>
                    <a:pt x="225" y="42"/>
                    <a:pt x="197" y="46"/>
                    <a:pt x="170" y="58"/>
                  </a:cubicBezTo>
                  <a:close/>
                  <a:moveTo>
                    <a:pt x="1899" y="1276"/>
                  </a:moveTo>
                  <a:cubicBezTo>
                    <a:pt x="1896" y="1288"/>
                    <a:pt x="1902" y="1290"/>
                    <a:pt x="1910" y="1289"/>
                  </a:cubicBezTo>
                  <a:cubicBezTo>
                    <a:pt x="1911" y="1288"/>
                    <a:pt x="1913" y="1286"/>
                    <a:pt x="1915" y="1285"/>
                  </a:cubicBezTo>
                  <a:cubicBezTo>
                    <a:pt x="1912" y="1283"/>
                    <a:pt x="1911" y="1281"/>
                    <a:pt x="1909" y="1280"/>
                  </a:cubicBezTo>
                  <a:cubicBezTo>
                    <a:pt x="1907" y="1279"/>
                    <a:pt x="1904" y="1278"/>
                    <a:pt x="1899" y="1276"/>
                  </a:cubicBezTo>
                  <a:close/>
                  <a:moveTo>
                    <a:pt x="998" y="424"/>
                  </a:moveTo>
                  <a:cubicBezTo>
                    <a:pt x="998" y="406"/>
                    <a:pt x="998" y="406"/>
                    <a:pt x="986" y="396"/>
                  </a:cubicBezTo>
                  <a:cubicBezTo>
                    <a:pt x="991" y="407"/>
                    <a:pt x="994" y="415"/>
                    <a:pt x="998" y="424"/>
                  </a:cubicBezTo>
                  <a:close/>
                  <a:moveTo>
                    <a:pt x="957" y="383"/>
                  </a:moveTo>
                  <a:cubicBezTo>
                    <a:pt x="955" y="372"/>
                    <a:pt x="955" y="372"/>
                    <a:pt x="944" y="362"/>
                  </a:cubicBezTo>
                  <a:cubicBezTo>
                    <a:pt x="950" y="372"/>
                    <a:pt x="954" y="378"/>
                    <a:pt x="957" y="383"/>
                  </a:cubicBezTo>
                  <a:close/>
                  <a:moveTo>
                    <a:pt x="368" y="32"/>
                  </a:moveTo>
                  <a:cubicBezTo>
                    <a:pt x="368" y="32"/>
                    <a:pt x="368" y="31"/>
                    <a:pt x="368" y="31"/>
                  </a:cubicBezTo>
                  <a:cubicBezTo>
                    <a:pt x="361" y="31"/>
                    <a:pt x="354" y="31"/>
                    <a:pt x="348" y="31"/>
                  </a:cubicBezTo>
                  <a:cubicBezTo>
                    <a:pt x="348" y="31"/>
                    <a:pt x="348" y="32"/>
                    <a:pt x="348" y="32"/>
                  </a:cubicBezTo>
                  <a:cubicBezTo>
                    <a:pt x="355" y="32"/>
                    <a:pt x="362" y="32"/>
                    <a:pt x="368" y="32"/>
                  </a:cubicBezTo>
                  <a:close/>
                  <a:moveTo>
                    <a:pt x="409" y="36"/>
                  </a:moveTo>
                  <a:cubicBezTo>
                    <a:pt x="409" y="35"/>
                    <a:pt x="408" y="35"/>
                    <a:pt x="408" y="35"/>
                  </a:cubicBezTo>
                  <a:cubicBezTo>
                    <a:pt x="403" y="35"/>
                    <a:pt x="399" y="35"/>
                    <a:pt x="394" y="35"/>
                  </a:cubicBezTo>
                  <a:cubicBezTo>
                    <a:pt x="394" y="35"/>
                    <a:pt x="394" y="35"/>
                    <a:pt x="394" y="36"/>
                  </a:cubicBezTo>
                  <a:cubicBezTo>
                    <a:pt x="399" y="36"/>
                    <a:pt x="404" y="36"/>
                    <a:pt x="409" y="36"/>
                  </a:cubicBezTo>
                  <a:close/>
                </a:path>
              </a:pathLst>
            </a:custGeom>
            <a:solidFill>
              <a:srgbClr val="3B24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8" name="Freeform 6"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bwMode="auto">
          <a:xfrm>
            <a:off x="2825084" y="2363725"/>
            <a:ext cx="1874525" cy="3324748"/>
          </a:xfrm>
          <a:custGeom>
            <a:avLst/>
            <a:gdLst>
              <a:gd name="T0" fmla="*/ 87 w 290"/>
              <a:gd name="T1" fmla="*/ 64 h 562"/>
              <a:gd name="T2" fmla="*/ 80 w 290"/>
              <a:gd name="T3" fmla="*/ 70 h 562"/>
              <a:gd name="T4" fmla="*/ 79 w 290"/>
              <a:gd name="T5" fmla="*/ 57 h 562"/>
              <a:gd name="T6" fmla="*/ 42 w 290"/>
              <a:gd name="T7" fmla="*/ 27 h 562"/>
              <a:gd name="T8" fmla="*/ 35 w 290"/>
              <a:gd name="T9" fmla="*/ 39 h 562"/>
              <a:gd name="T10" fmla="*/ 32 w 290"/>
              <a:gd name="T11" fmla="*/ 23 h 562"/>
              <a:gd name="T12" fmla="*/ 12 w 290"/>
              <a:gd name="T13" fmla="*/ 19 h 562"/>
              <a:gd name="T14" fmla="*/ 9 w 290"/>
              <a:gd name="T15" fmla="*/ 1 h 562"/>
              <a:gd name="T16" fmla="*/ 14 w 290"/>
              <a:gd name="T17" fmla="*/ 15 h 562"/>
              <a:gd name="T18" fmla="*/ 56 w 290"/>
              <a:gd name="T19" fmla="*/ 30 h 562"/>
              <a:gd name="T20" fmla="*/ 65 w 290"/>
              <a:gd name="T21" fmla="*/ 24 h 562"/>
              <a:gd name="T22" fmla="*/ 68 w 290"/>
              <a:gd name="T23" fmla="*/ 37 h 562"/>
              <a:gd name="T24" fmla="*/ 103 w 290"/>
              <a:gd name="T25" fmla="*/ 85 h 562"/>
              <a:gd name="T26" fmla="*/ 124 w 290"/>
              <a:gd name="T27" fmla="*/ 60 h 562"/>
              <a:gd name="T28" fmla="*/ 129 w 290"/>
              <a:gd name="T29" fmla="*/ 65 h 562"/>
              <a:gd name="T30" fmla="*/ 108 w 290"/>
              <a:gd name="T31" fmla="*/ 93 h 562"/>
              <a:gd name="T32" fmla="*/ 110 w 290"/>
              <a:gd name="T33" fmla="*/ 130 h 562"/>
              <a:gd name="T34" fmla="*/ 108 w 290"/>
              <a:gd name="T35" fmla="*/ 172 h 562"/>
              <a:gd name="T36" fmla="*/ 134 w 290"/>
              <a:gd name="T37" fmla="*/ 157 h 562"/>
              <a:gd name="T38" fmla="*/ 157 w 290"/>
              <a:gd name="T39" fmla="*/ 155 h 562"/>
              <a:gd name="T40" fmla="*/ 160 w 290"/>
              <a:gd name="T41" fmla="*/ 161 h 562"/>
              <a:gd name="T42" fmla="*/ 113 w 290"/>
              <a:gd name="T43" fmla="*/ 182 h 562"/>
              <a:gd name="T44" fmla="*/ 106 w 290"/>
              <a:gd name="T45" fmla="*/ 185 h 562"/>
              <a:gd name="T46" fmla="*/ 101 w 290"/>
              <a:gd name="T47" fmla="*/ 223 h 562"/>
              <a:gd name="T48" fmla="*/ 101 w 290"/>
              <a:gd name="T49" fmla="*/ 253 h 562"/>
              <a:gd name="T50" fmla="*/ 124 w 290"/>
              <a:gd name="T51" fmla="*/ 234 h 562"/>
              <a:gd name="T52" fmla="*/ 160 w 290"/>
              <a:gd name="T53" fmla="*/ 234 h 562"/>
              <a:gd name="T54" fmla="*/ 153 w 290"/>
              <a:gd name="T55" fmla="*/ 246 h 562"/>
              <a:gd name="T56" fmla="*/ 103 w 290"/>
              <a:gd name="T57" fmla="*/ 263 h 562"/>
              <a:gd name="T58" fmla="*/ 108 w 290"/>
              <a:gd name="T59" fmla="*/ 293 h 562"/>
              <a:gd name="T60" fmla="*/ 156 w 290"/>
              <a:gd name="T61" fmla="*/ 375 h 562"/>
              <a:gd name="T62" fmla="*/ 222 w 290"/>
              <a:gd name="T63" fmla="*/ 444 h 562"/>
              <a:gd name="T64" fmla="*/ 279 w 290"/>
              <a:gd name="T65" fmla="*/ 513 h 562"/>
              <a:gd name="T66" fmla="*/ 290 w 290"/>
              <a:gd name="T67" fmla="*/ 560 h 562"/>
              <a:gd name="T68" fmla="*/ 287 w 290"/>
              <a:gd name="T69" fmla="*/ 562 h 562"/>
              <a:gd name="T70" fmla="*/ 280 w 290"/>
              <a:gd name="T71" fmla="*/ 525 h 562"/>
              <a:gd name="T72" fmla="*/ 221 w 290"/>
              <a:gd name="T73" fmla="*/ 448 h 562"/>
              <a:gd name="T74" fmla="*/ 136 w 290"/>
              <a:gd name="T75" fmla="*/ 355 h 562"/>
              <a:gd name="T76" fmla="*/ 110 w 290"/>
              <a:gd name="T77" fmla="*/ 315 h 562"/>
              <a:gd name="T78" fmla="*/ 55 w 290"/>
              <a:gd name="T79" fmla="*/ 318 h 562"/>
              <a:gd name="T80" fmla="*/ 43 w 290"/>
              <a:gd name="T81" fmla="*/ 311 h 562"/>
              <a:gd name="T82" fmla="*/ 61 w 290"/>
              <a:gd name="T83" fmla="*/ 301 h 562"/>
              <a:gd name="T84" fmla="*/ 105 w 290"/>
              <a:gd name="T85" fmla="*/ 304 h 562"/>
              <a:gd name="T86" fmla="*/ 107 w 290"/>
              <a:gd name="T87" fmla="*/ 301 h 562"/>
              <a:gd name="T88" fmla="*/ 97 w 290"/>
              <a:gd name="T89" fmla="*/ 232 h 562"/>
              <a:gd name="T90" fmla="*/ 96 w 290"/>
              <a:gd name="T91" fmla="*/ 221 h 562"/>
              <a:gd name="T92" fmla="*/ 51 w 290"/>
              <a:gd name="T93" fmla="*/ 198 h 562"/>
              <a:gd name="T94" fmla="*/ 36 w 290"/>
              <a:gd name="T95" fmla="*/ 180 h 562"/>
              <a:gd name="T96" fmla="*/ 62 w 290"/>
              <a:gd name="T97" fmla="*/ 178 h 562"/>
              <a:gd name="T98" fmla="*/ 99 w 290"/>
              <a:gd name="T99" fmla="*/ 206 h 562"/>
              <a:gd name="T100" fmla="*/ 100 w 290"/>
              <a:gd name="T101" fmla="*/ 204 h 562"/>
              <a:gd name="T102" fmla="*/ 107 w 290"/>
              <a:gd name="T103" fmla="*/ 140 h 562"/>
              <a:gd name="T104" fmla="*/ 75 w 290"/>
              <a:gd name="T105" fmla="*/ 129 h 562"/>
              <a:gd name="T106" fmla="*/ 60 w 290"/>
              <a:gd name="T107" fmla="*/ 115 h 562"/>
              <a:gd name="T108" fmla="*/ 92 w 290"/>
              <a:gd name="T109" fmla="*/ 116 h 562"/>
              <a:gd name="T110" fmla="*/ 107 w 290"/>
              <a:gd name="T111" fmla="*/ 125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0" h="562">
                <a:moveTo>
                  <a:pt x="107" y="125"/>
                </a:moveTo>
                <a:cubicBezTo>
                  <a:pt x="106" y="103"/>
                  <a:pt x="100" y="83"/>
                  <a:pt x="87" y="64"/>
                </a:cubicBezTo>
                <a:cubicBezTo>
                  <a:pt x="87" y="65"/>
                  <a:pt x="86" y="66"/>
                  <a:pt x="86" y="67"/>
                </a:cubicBezTo>
                <a:cubicBezTo>
                  <a:pt x="84" y="69"/>
                  <a:pt x="82" y="70"/>
                  <a:pt x="80" y="70"/>
                </a:cubicBezTo>
                <a:cubicBezTo>
                  <a:pt x="75" y="71"/>
                  <a:pt x="72" y="66"/>
                  <a:pt x="74" y="62"/>
                </a:cubicBezTo>
                <a:cubicBezTo>
                  <a:pt x="75" y="60"/>
                  <a:pt x="77" y="58"/>
                  <a:pt x="79" y="57"/>
                </a:cubicBezTo>
                <a:cubicBezTo>
                  <a:pt x="80" y="57"/>
                  <a:pt x="81" y="57"/>
                  <a:pt x="81" y="56"/>
                </a:cubicBezTo>
                <a:cubicBezTo>
                  <a:pt x="71" y="43"/>
                  <a:pt x="58" y="34"/>
                  <a:pt x="42" y="27"/>
                </a:cubicBezTo>
                <a:cubicBezTo>
                  <a:pt x="43" y="29"/>
                  <a:pt x="43" y="31"/>
                  <a:pt x="43" y="33"/>
                </a:cubicBezTo>
                <a:cubicBezTo>
                  <a:pt x="42" y="37"/>
                  <a:pt x="39" y="40"/>
                  <a:pt x="35" y="39"/>
                </a:cubicBezTo>
                <a:cubicBezTo>
                  <a:pt x="31" y="39"/>
                  <a:pt x="28" y="35"/>
                  <a:pt x="28" y="30"/>
                </a:cubicBezTo>
                <a:cubicBezTo>
                  <a:pt x="29" y="28"/>
                  <a:pt x="30" y="25"/>
                  <a:pt x="32" y="23"/>
                </a:cubicBezTo>
                <a:cubicBezTo>
                  <a:pt x="32" y="22"/>
                  <a:pt x="31" y="22"/>
                  <a:pt x="30" y="22"/>
                </a:cubicBezTo>
                <a:cubicBezTo>
                  <a:pt x="24" y="20"/>
                  <a:pt x="18" y="19"/>
                  <a:pt x="12" y="19"/>
                </a:cubicBezTo>
                <a:cubicBezTo>
                  <a:pt x="6" y="18"/>
                  <a:pt x="0" y="11"/>
                  <a:pt x="3" y="4"/>
                </a:cubicBezTo>
                <a:cubicBezTo>
                  <a:pt x="4" y="1"/>
                  <a:pt x="6" y="0"/>
                  <a:pt x="9" y="1"/>
                </a:cubicBezTo>
                <a:cubicBezTo>
                  <a:pt x="11" y="1"/>
                  <a:pt x="13" y="3"/>
                  <a:pt x="14" y="5"/>
                </a:cubicBezTo>
                <a:cubicBezTo>
                  <a:pt x="16" y="8"/>
                  <a:pt x="16" y="12"/>
                  <a:pt x="14" y="15"/>
                </a:cubicBezTo>
                <a:cubicBezTo>
                  <a:pt x="15" y="15"/>
                  <a:pt x="15" y="16"/>
                  <a:pt x="15" y="16"/>
                </a:cubicBezTo>
                <a:cubicBezTo>
                  <a:pt x="30" y="17"/>
                  <a:pt x="44" y="23"/>
                  <a:pt x="56" y="30"/>
                </a:cubicBezTo>
                <a:cubicBezTo>
                  <a:pt x="59" y="32"/>
                  <a:pt x="59" y="32"/>
                  <a:pt x="60" y="29"/>
                </a:cubicBezTo>
                <a:cubicBezTo>
                  <a:pt x="61" y="26"/>
                  <a:pt x="62" y="25"/>
                  <a:pt x="65" y="24"/>
                </a:cubicBezTo>
                <a:cubicBezTo>
                  <a:pt x="67" y="24"/>
                  <a:pt x="68" y="26"/>
                  <a:pt x="70" y="28"/>
                </a:cubicBezTo>
                <a:cubicBezTo>
                  <a:pt x="71" y="31"/>
                  <a:pt x="71" y="34"/>
                  <a:pt x="68" y="37"/>
                </a:cubicBezTo>
                <a:cubicBezTo>
                  <a:pt x="68" y="37"/>
                  <a:pt x="68" y="37"/>
                  <a:pt x="68" y="38"/>
                </a:cubicBezTo>
                <a:cubicBezTo>
                  <a:pt x="83" y="51"/>
                  <a:pt x="95" y="67"/>
                  <a:pt x="103" y="85"/>
                </a:cubicBezTo>
                <a:cubicBezTo>
                  <a:pt x="104" y="82"/>
                  <a:pt x="105" y="79"/>
                  <a:pt x="106" y="77"/>
                </a:cubicBezTo>
                <a:cubicBezTo>
                  <a:pt x="109" y="69"/>
                  <a:pt x="116" y="63"/>
                  <a:pt x="124" y="60"/>
                </a:cubicBezTo>
                <a:cubicBezTo>
                  <a:pt x="125" y="60"/>
                  <a:pt x="127" y="59"/>
                  <a:pt x="128" y="60"/>
                </a:cubicBezTo>
                <a:cubicBezTo>
                  <a:pt x="130" y="62"/>
                  <a:pt x="129" y="63"/>
                  <a:pt x="129" y="65"/>
                </a:cubicBezTo>
                <a:cubicBezTo>
                  <a:pt x="126" y="71"/>
                  <a:pt x="123" y="77"/>
                  <a:pt x="119" y="82"/>
                </a:cubicBezTo>
                <a:cubicBezTo>
                  <a:pt x="116" y="86"/>
                  <a:pt x="112" y="90"/>
                  <a:pt x="108" y="93"/>
                </a:cubicBezTo>
                <a:cubicBezTo>
                  <a:pt x="106" y="94"/>
                  <a:pt x="106" y="96"/>
                  <a:pt x="106" y="99"/>
                </a:cubicBezTo>
                <a:cubicBezTo>
                  <a:pt x="109" y="109"/>
                  <a:pt x="110" y="120"/>
                  <a:pt x="110" y="130"/>
                </a:cubicBezTo>
                <a:cubicBezTo>
                  <a:pt x="110" y="142"/>
                  <a:pt x="109" y="154"/>
                  <a:pt x="108" y="165"/>
                </a:cubicBezTo>
                <a:cubicBezTo>
                  <a:pt x="108" y="168"/>
                  <a:pt x="108" y="170"/>
                  <a:pt x="108" y="172"/>
                </a:cubicBezTo>
                <a:cubicBezTo>
                  <a:pt x="109" y="173"/>
                  <a:pt x="109" y="172"/>
                  <a:pt x="109" y="172"/>
                </a:cubicBezTo>
                <a:cubicBezTo>
                  <a:pt x="116" y="164"/>
                  <a:pt x="125" y="160"/>
                  <a:pt x="134" y="157"/>
                </a:cubicBezTo>
                <a:cubicBezTo>
                  <a:pt x="140" y="156"/>
                  <a:pt x="146" y="154"/>
                  <a:pt x="152" y="154"/>
                </a:cubicBezTo>
                <a:cubicBezTo>
                  <a:pt x="154" y="154"/>
                  <a:pt x="155" y="154"/>
                  <a:pt x="157" y="155"/>
                </a:cubicBezTo>
                <a:cubicBezTo>
                  <a:pt x="159" y="155"/>
                  <a:pt x="160" y="155"/>
                  <a:pt x="160" y="157"/>
                </a:cubicBezTo>
                <a:cubicBezTo>
                  <a:pt x="161" y="159"/>
                  <a:pt x="161" y="160"/>
                  <a:pt x="160" y="161"/>
                </a:cubicBezTo>
                <a:cubicBezTo>
                  <a:pt x="156" y="165"/>
                  <a:pt x="152" y="168"/>
                  <a:pt x="148" y="171"/>
                </a:cubicBezTo>
                <a:cubicBezTo>
                  <a:pt x="137" y="177"/>
                  <a:pt x="125" y="181"/>
                  <a:pt x="113" y="182"/>
                </a:cubicBezTo>
                <a:cubicBezTo>
                  <a:pt x="111" y="182"/>
                  <a:pt x="110" y="183"/>
                  <a:pt x="109" y="183"/>
                </a:cubicBezTo>
                <a:cubicBezTo>
                  <a:pt x="107" y="183"/>
                  <a:pt x="106" y="183"/>
                  <a:pt x="106" y="185"/>
                </a:cubicBezTo>
                <a:cubicBezTo>
                  <a:pt x="106" y="190"/>
                  <a:pt x="105" y="195"/>
                  <a:pt x="104" y="200"/>
                </a:cubicBezTo>
                <a:cubicBezTo>
                  <a:pt x="103" y="207"/>
                  <a:pt x="102" y="215"/>
                  <a:pt x="101" y="223"/>
                </a:cubicBezTo>
                <a:cubicBezTo>
                  <a:pt x="100" y="232"/>
                  <a:pt x="100" y="242"/>
                  <a:pt x="100" y="252"/>
                </a:cubicBezTo>
                <a:cubicBezTo>
                  <a:pt x="100" y="252"/>
                  <a:pt x="101" y="253"/>
                  <a:pt x="101" y="253"/>
                </a:cubicBezTo>
                <a:cubicBezTo>
                  <a:pt x="102" y="254"/>
                  <a:pt x="102" y="252"/>
                  <a:pt x="103" y="252"/>
                </a:cubicBezTo>
                <a:cubicBezTo>
                  <a:pt x="108" y="243"/>
                  <a:pt x="115" y="237"/>
                  <a:pt x="124" y="234"/>
                </a:cubicBezTo>
                <a:cubicBezTo>
                  <a:pt x="131" y="231"/>
                  <a:pt x="138" y="230"/>
                  <a:pt x="146" y="231"/>
                </a:cubicBezTo>
                <a:cubicBezTo>
                  <a:pt x="150" y="231"/>
                  <a:pt x="155" y="232"/>
                  <a:pt x="160" y="234"/>
                </a:cubicBezTo>
                <a:cubicBezTo>
                  <a:pt x="162" y="234"/>
                  <a:pt x="162" y="235"/>
                  <a:pt x="161" y="237"/>
                </a:cubicBezTo>
                <a:cubicBezTo>
                  <a:pt x="159" y="241"/>
                  <a:pt x="156" y="243"/>
                  <a:pt x="153" y="246"/>
                </a:cubicBezTo>
                <a:cubicBezTo>
                  <a:pt x="147" y="251"/>
                  <a:pt x="140" y="255"/>
                  <a:pt x="132" y="258"/>
                </a:cubicBezTo>
                <a:cubicBezTo>
                  <a:pt x="123" y="261"/>
                  <a:pt x="113" y="263"/>
                  <a:pt x="103" y="263"/>
                </a:cubicBezTo>
                <a:cubicBezTo>
                  <a:pt x="101" y="263"/>
                  <a:pt x="101" y="263"/>
                  <a:pt x="102" y="265"/>
                </a:cubicBezTo>
                <a:cubicBezTo>
                  <a:pt x="103" y="274"/>
                  <a:pt x="105" y="284"/>
                  <a:pt x="108" y="293"/>
                </a:cubicBezTo>
                <a:cubicBezTo>
                  <a:pt x="113" y="308"/>
                  <a:pt x="120" y="323"/>
                  <a:pt x="128" y="337"/>
                </a:cubicBezTo>
                <a:cubicBezTo>
                  <a:pt x="136" y="350"/>
                  <a:pt x="146" y="363"/>
                  <a:pt x="156" y="375"/>
                </a:cubicBezTo>
                <a:cubicBezTo>
                  <a:pt x="169" y="390"/>
                  <a:pt x="182" y="404"/>
                  <a:pt x="196" y="418"/>
                </a:cubicBezTo>
                <a:cubicBezTo>
                  <a:pt x="204" y="427"/>
                  <a:pt x="213" y="436"/>
                  <a:pt x="222" y="444"/>
                </a:cubicBezTo>
                <a:cubicBezTo>
                  <a:pt x="234" y="456"/>
                  <a:pt x="245" y="468"/>
                  <a:pt x="256" y="481"/>
                </a:cubicBezTo>
                <a:cubicBezTo>
                  <a:pt x="265" y="491"/>
                  <a:pt x="272" y="501"/>
                  <a:pt x="279" y="513"/>
                </a:cubicBezTo>
                <a:cubicBezTo>
                  <a:pt x="285" y="526"/>
                  <a:pt x="290" y="539"/>
                  <a:pt x="290" y="554"/>
                </a:cubicBezTo>
                <a:cubicBezTo>
                  <a:pt x="290" y="556"/>
                  <a:pt x="290" y="558"/>
                  <a:pt x="290" y="560"/>
                </a:cubicBezTo>
                <a:cubicBezTo>
                  <a:pt x="290" y="561"/>
                  <a:pt x="289" y="562"/>
                  <a:pt x="289" y="562"/>
                </a:cubicBezTo>
                <a:cubicBezTo>
                  <a:pt x="288" y="562"/>
                  <a:pt x="287" y="562"/>
                  <a:pt x="287" y="562"/>
                </a:cubicBezTo>
                <a:cubicBezTo>
                  <a:pt x="286" y="562"/>
                  <a:pt x="286" y="561"/>
                  <a:pt x="286" y="561"/>
                </a:cubicBezTo>
                <a:cubicBezTo>
                  <a:pt x="288" y="548"/>
                  <a:pt x="285" y="536"/>
                  <a:pt x="280" y="525"/>
                </a:cubicBezTo>
                <a:cubicBezTo>
                  <a:pt x="276" y="513"/>
                  <a:pt x="269" y="503"/>
                  <a:pt x="262" y="493"/>
                </a:cubicBezTo>
                <a:cubicBezTo>
                  <a:pt x="249" y="477"/>
                  <a:pt x="235" y="462"/>
                  <a:pt x="221" y="448"/>
                </a:cubicBezTo>
                <a:cubicBezTo>
                  <a:pt x="202" y="429"/>
                  <a:pt x="183" y="410"/>
                  <a:pt x="165" y="390"/>
                </a:cubicBezTo>
                <a:cubicBezTo>
                  <a:pt x="155" y="379"/>
                  <a:pt x="145" y="367"/>
                  <a:pt x="136" y="355"/>
                </a:cubicBezTo>
                <a:cubicBezTo>
                  <a:pt x="127" y="342"/>
                  <a:pt x="119" y="330"/>
                  <a:pt x="113" y="316"/>
                </a:cubicBezTo>
                <a:cubicBezTo>
                  <a:pt x="112" y="314"/>
                  <a:pt x="112" y="314"/>
                  <a:pt x="110" y="315"/>
                </a:cubicBezTo>
                <a:cubicBezTo>
                  <a:pt x="101" y="320"/>
                  <a:pt x="91" y="323"/>
                  <a:pt x="81" y="323"/>
                </a:cubicBezTo>
                <a:cubicBezTo>
                  <a:pt x="72" y="323"/>
                  <a:pt x="63" y="321"/>
                  <a:pt x="55" y="318"/>
                </a:cubicBezTo>
                <a:cubicBezTo>
                  <a:pt x="51" y="317"/>
                  <a:pt x="48" y="315"/>
                  <a:pt x="45" y="313"/>
                </a:cubicBezTo>
                <a:cubicBezTo>
                  <a:pt x="44" y="312"/>
                  <a:pt x="43" y="312"/>
                  <a:pt x="43" y="311"/>
                </a:cubicBezTo>
                <a:cubicBezTo>
                  <a:pt x="42" y="309"/>
                  <a:pt x="42" y="308"/>
                  <a:pt x="44" y="307"/>
                </a:cubicBezTo>
                <a:cubicBezTo>
                  <a:pt x="50" y="304"/>
                  <a:pt x="55" y="302"/>
                  <a:pt x="61" y="301"/>
                </a:cubicBezTo>
                <a:cubicBezTo>
                  <a:pt x="72" y="298"/>
                  <a:pt x="83" y="297"/>
                  <a:pt x="94" y="300"/>
                </a:cubicBezTo>
                <a:cubicBezTo>
                  <a:pt x="98" y="301"/>
                  <a:pt x="102" y="302"/>
                  <a:pt x="105" y="304"/>
                </a:cubicBezTo>
                <a:cubicBezTo>
                  <a:pt x="106" y="305"/>
                  <a:pt x="107" y="305"/>
                  <a:pt x="108" y="305"/>
                </a:cubicBezTo>
                <a:cubicBezTo>
                  <a:pt x="108" y="303"/>
                  <a:pt x="107" y="302"/>
                  <a:pt x="107" y="301"/>
                </a:cubicBezTo>
                <a:cubicBezTo>
                  <a:pt x="102" y="287"/>
                  <a:pt x="99" y="273"/>
                  <a:pt x="98" y="259"/>
                </a:cubicBezTo>
                <a:cubicBezTo>
                  <a:pt x="97" y="250"/>
                  <a:pt x="97" y="241"/>
                  <a:pt x="97" y="232"/>
                </a:cubicBezTo>
                <a:cubicBezTo>
                  <a:pt x="97" y="229"/>
                  <a:pt x="98" y="226"/>
                  <a:pt x="98" y="223"/>
                </a:cubicBezTo>
                <a:cubicBezTo>
                  <a:pt x="98" y="222"/>
                  <a:pt x="98" y="221"/>
                  <a:pt x="96" y="221"/>
                </a:cubicBezTo>
                <a:cubicBezTo>
                  <a:pt x="90" y="221"/>
                  <a:pt x="84" y="219"/>
                  <a:pt x="78" y="216"/>
                </a:cubicBezTo>
                <a:cubicBezTo>
                  <a:pt x="68" y="211"/>
                  <a:pt x="59" y="205"/>
                  <a:pt x="51" y="198"/>
                </a:cubicBezTo>
                <a:cubicBezTo>
                  <a:pt x="46" y="193"/>
                  <a:pt x="41" y="188"/>
                  <a:pt x="37" y="182"/>
                </a:cubicBezTo>
                <a:cubicBezTo>
                  <a:pt x="37" y="181"/>
                  <a:pt x="36" y="181"/>
                  <a:pt x="36" y="180"/>
                </a:cubicBezTo>
                <a:cubicBezTo>
                  <a:pt x="35" y="177"/>
                  <a:pt x="35" y="176"/>
                  <a:pt x="38" y="176"/>
                </a:cubicBezTo>
                <a:cubicBezTo>
                  <a:pt x="46" y="175"/>
                  <a:pt x="54" y="176"/>
                  <a:pt x="62" y="178"/>
                </a:cubicBezTo>
                <a:cubicBezTo>
                  <a:pt x="71" y="181"/>
                  <a:pt x="78" y="184"/>
                  <a:pt x="85" y="190"/>
                </a:cubicBezTo>
                <a:cubicBezTo>
                  <a:pt x="91" y="194"/>
                  <a:pt x="96" y="199"/>
                  <a:pt x="99" y="206"/>
                </a:cubicBezTo>
                <a:cubicBezTo>
                  <a:pt x="99" y="206"/>
                  <a:pt x="99" y="207"/>
                  <a:pt x="100" y="207"/>
                </a:cubicBezTo>
                <a:cubicBezTo>
                  <a:pt x="100" y="206"/>
                  <a:pt x="100" y="205"/>
                  <a:pt x="100" y="204"/>
                </a:cubicBezTo>
                <a:cubicBezTo>
                  <a:pt x="102" y="193"/>
                  <a:pt x="103" y="182"/>
                  <a:pt x="104" y="171"/>
                </a:cubicBezTo>
                <a:cubicBezTo>
                  <a:pt x="105" y="161"/>
                  <a:pt x="106" y="150"/>
                  <a:pt x="107" y="140"/>
                </a:cubicBezTo>
                <a:cubicBezTo>
                  <a:pt x="107" y="138"/>
                  <a:pt x="107" y="138"/>
                  <a:pt x="104" y="137"/>
                </a:cubicBezTo>
                <a:cubicBezTo>
                  <a:pt x="94" y="137"/>
                  <a:pt x="84" y="133"/>
                  <a:pt x="75" y="129"/>
                </a:cubicBezTo>
                <a:cubicBezTo>
                  <a:pt x="71" y="126"/>
                  <a:pt x="67" y="124"/>
                  <a:pt x="64" y="120"/>
                </a:cubicBezTo>
                <a:cubicBezTo>
                  <a:pt x="62" y="119"/>
                  <a:pt x="61" y="117"/>
                  <a:pt x="60" y="115"/>
                </a:cubicBezTo>
                <a:cubicBezTo>
                  <a:pt x="59" y="113"/>
                  <a:pt x="60" y="111"/>
                  <a:pt x="63" y="111"/>
                </a:cubicBezTo>
                <a:cubicBezTo>
                  <a:pt x="73" y="111"/>
                  <a:pt x="82" y="112"/>
                  <a:pt x="92" y="116"/>
                </a:cubicBezTo>
                <a:cubicBezTo>
                  <a:pt x="97" y="118"/>
                  <a:pt x="101" y="121"/>
                  <a:pt x="105" y="125"/>
                </a:cubicBezTo>
                <a:cubicBezTo>
                  <a:pt x="105" y="125"/>
                  <a:pt x="106" y="125"/>
                  <a:pt x="107" y="125"/>
                </a:cubicBezTo>
                <a:close/>
              </a:path>
            </a:pathLst>
          </a:custGeom>
          <a:solidFill>
            <a:srgbClr val="BEB899"/>
          </a:solidFill>
          <a:ln>
            <a:noFill/>
          </a:ln>
        </p:spPr>
        <p:txBody>
          <a:bodyPr vert="horz" wrap="square" lIns="91440" tIns="45720" rIns="91440" bIns="45720" numCol="1" anchor="t" anchorCtr="0" compatLnSpc="1"/>
          <a:lstStyle/>
          <a:p>
            <a:endParaRPr lang="zh-CN" altLang="en-US" dirty="0">
              <a:solidFill>
                <a:srgbClr val="2E3949"/>
              </a:solidFill>
              <a:cs typeface="+mn-ea"/>
              <a:sym typeface="+mn-lt"/>
            </a:endParaRPr>
          </a:p>
        </p:txBody>
      </p:sp>
      <p:sp>
        <p:nvSpPr>
          <p:cNvPr id="2" name="文本框 1"/>
          <p:cNvSpPr txBox="1"/>
          <p:nvPr/>
        </p:nvSpPr>
        <p:spPr>
          <a:xfrm>
            <a:off x="10416540" y="4874260"/>
            <a:ext cx="1277620" cy="1568450"/>
          </a:xfrm>
          <a:prstGeom prst="rect">
            <a:avLst/>
          </a:prstGeom>
          <a:noFill/>
        </p:spPr>
        <p:txBody>
          <a:bodyPr wrap="square" rtlCol="0">
            <a:spAutoFit/>
          </a:bodyPr>
          <a:p>
            <a:r>
              <a:rPr lang="zh-CN" altLang="en-US" sz="1600" dirty="0" smtClean="0">
                <a:solidFill>
                  <a:srgbClr val="B2CFDF"/>
                </a:solidFill>
                <a:cs typeface="+mn-ea"/>
              </a:rPr>
              <a:t>小组成员：</a:t>
            </a:r>
            <a:endParaRPr lang="zh-CN" altLang="en-US" sz="1600" dirty="0" smtClean="0">
              <a:solidFill>
                <a:srgbClr val="B2CFDF"/>
              </a:solidFill>
              <a:cs typeface="+mn-ea"/>
            </a:endParaRPr>
          </a:p>
          <a:p>
            <a:r>
              <a:rPr lang="zh-CN" altLang="en-US" sz="1600" dirty="0" smtClean="0">
                <a:solidFill>
                  <a:srgbClr val="B2CFDF"/>
                </a:solidFill>
                <a:cs typeface="+mn-ea"/>
              </a:rPr>
              <a:t>张隽涵</a:t>
            </a:r>
            <a:endParaRPr lang="zh-CN" altLang="en-US" sz="1600" dirty="0" smtClean="0">
              <a:solidFill>
                <a:srgbClr val="B2CFDF"/>
              </a:solidFill>
              <a:cs typeface="+mn-ea"/>
            </a:endParaRPr>
          </a:p>
          <a:p>
            <a:r>
              <a:rPr lang="zh-CN" altLang="en-US" sz="1600" dirty="0" smtClean="0">
                <a:solidFill>
                  <a:srgbClr val="B2CFDF"/>
                </a:solidFill>
                <a:cs typeface="+mn-ea"/>
              </a:rPr>
              <a:t>金书毅</a:t>
            </a:r>
            <a:endParaRPr lang="zh-CN" altLang="en-US" sz="1600" dirty="0" smtClean="0">
              <a:solidFill>
                <a:srgbClr val="B2CFDF"/>
              </a:solidFill>
              <a:cs typeface="+mn-ea"/>
            </a:endParaRPr>
          </a:p>
          <a:p>
            <a:r>
              <a:rPr lang="zh-CN" altLang="en-US" sz="1600" dirty="0" smtClean="0">
                <a:solidFill>
                  <a:srgbClr val="B2CFDF"/>
                </a:solidFill>
                <a:cs typeface="+mn-ea"/>
              </a:rPr>
              <a:t>蔡洪涛</a:t>
            </a:r>
            <a:endParaRPr lang="zh-CN" altLang="en-US" sz="1600" dirty="0" smtClean="0">
              <a:solidFill>
                <a:srgbClr val="B2CFDF"/>
              </a:solidFill>
              <a:cs typeface="+mn-ea"/>
            </a:endParaRPr>
          </a:p>
          <a:p>
            <a:r>
              <a:rPr lang="zh-CN" altLang="en-US" sz="1600" dirty="0" smtClean="0">
                <a:solidFill>
                  <a:srgbClr val="B2CFDF"/>
                </a:solidFill>
                <a:cs typeface="+mn-ea"/>
              </a:rPr>
              <a:t>陈曦冉</a:t>
            </a:r>
            <a:endParaRPr lang="zh-CN" altLang="en-US" sz="1600" dirty="0" smtClean="0">
              <a:solidFill>
                <a:srgbClr val="B2CFDF"/>
              </a:solidFill>
              <a:cs typeface="+mn-ea"/>
            </a:endParaRPr>
          </a:p>
          <a:p>
            <a:r>
              <a:rPr lang="zh-CN" altLang="en-US" sz="1600" dirty="0" smtClean="0">
                <a:solidFill>
                  <a:srgbClr val="B2CFDF"/>
                </a:solidFill>
                <a:cs typeface="+mn-ea"/>
              </a:rPr>
              <a:t>康克</a:t>
            </a:r>
            <a:endParaRPr lang="zh-CN" altLang="en-US" sz="1600" dirty="0" smtClean="0">
              <a:solidFill>
                <a:srgbClr val="B2CFDF"/>
              </a:solidFill>
              <a:cs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205077" y="504637"/>
            <a:ext cx="2339293" cy="369332"/>
          </a:xfrm>
          <a:prstGeom prst="rect">
            <a:avLst/>
          </a:prstGeom>
          <a:noFill/>
        </p:spPr>
        <p:txBody>
          <a:bodyPr wrap="square" rtlCol="0">
            <a:spAutoFit/>
          </a:bodyPr>
          <a:lstStyle/>
          <a:p>
            <a:r>
              <a:rPr lang="zh-CN" altLang="en-US" dirty="0"/>
              <a:t>游戏失败界面</a:t>
            </a:r>
            <a:endParaRPr lang="zh-CN" altLang="en-US" dirty="0"/>
          </a:p>
        </p:txBody>
      </p:sp>
      <p:sp>
        <p:nvSpPr>
          <p:cNvPr id="14" name="任意多边形: 形状 13"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cNvSpPr/>
          <p:nvPr/>
        </p:nvSpPr>
        <p:spPr>
          <a:xfrm>
            <a:off x="11108724" y="4931017"/>
            <a:ext cx="1083276" cy="1926983"/>
          </a:xfrm>
          <a:custGeom>
            <a:avLst/>
            <a:gdLst>
              <a:gd name="connsiteX0" fmla="*/ 1083276 w 1083276"/>
              <a:gd name="connsiteY0" fmla="*/ 0 h 1926983"/>
              <a:gd name="connsiteX1" fmla="*/ 1083276 w 1083276"/>
              <a:gd name="connsiteY1" fmla="*/ 1926983 h 1926983"/>
              <a:gd name="connsiteX2" fmla="*/ 0 w 1083276"/>
              <a:gd name="connsiteY2" fmla="*/ 1926983 h 1926983"/>
              <a:gd name="connsiteX3" fmla="*/ 24714 w 1083276"/>
              <a:gd name="connsiteY3" fmla="*/ 1889913 h 1926983"/>
              <a:gd name="connsiteX4" fmla="*/ 111211 w 1083276"/>
              <a:gd name="connsiteY4" fmla="*/ 1778702 h 1926983"/>
              <a:gd name="connsiteX5" fmla="*/ 123568 w 1083276"/>
              <a:gd name="connsiteY5" fmla="*/ 1741632 h 1926983"/>
              <a:gd name="connsiteX6" fmla="*/ 148281 w 1083276"/>
              <a:gd name="connsiteY6" fmla="*/ 1704561 h 1926983"/>
              <a:gd name="connsiteX7" fmla="*/ 160638 w 1083276"/>
              <a:gd name="connsiteY7" fmla="*/ 1618064 h 1926983"/>
              <a:gd name="connsiteX8" fmla="*/ 185352 w 1083276"/>
              <a:gd name="connsiteY8" fmla="*/ 1543924 h 1926983"/>
              <a:gd name="connsiteX9" fmla="*/ 210941 w 1083276"/>
              <a:gd name="connsiteY9" fmla="*/ 1503655 h 1926983"/>
              <a:gd name="connsiteX10" fmla="*/ 208127 w 1083276"/>
              <a:gd name="connsiteY10" fmla="*/ 1513389 h 1926983"/>
              <a:gd name="connsiteX11" fmla="*/ 206600 w 1083276"/>
              <a:gd name="connsiteY11" fmla="*/ 1518191 h 1926983"/>
              <a:gd name="connsiteX12" fmla="*/ 207731 w 1083276"/>
              <a:gd name="connsiteY12" fmla="*/ 1514757 h 1926983"/>
              <a:gd name="connsiteX13" fmla="*/ 208127 w 1083276"/>
              <a:gd name="connsiteY13" fmla="*/ 1513389 h 1926983"/>
              <a:gd name="connsiteX14" fmla="*/ 210510 w 1083276"/>
              <a:gd name="connsiteY14" fmla="*/ 1505889 h 1926983"/>
              <a:gd name="connsiteX15" fmla="*/ 222422 w 1083276"/>
              <a:gd name="connsiteY15" fmla="*/ 1469783 h 1926983"/>
              <a:gd name="connsiteX16" fmla="*/ 271849 w 1083276"/>
              <a:gd name="connsiteY16" fmla="*/ 1395642 h 1926983"/>
              <a:gd name="connsiteX17" fmla="*/ 296562 w 1083276"/>
              <a:gd name="connsiteY17" fmla="*/ 1309145 h 1926983"/>
              <a:gd name="connsiteX18" fmla="*/ 321276 w 1083276"/>
              <a:gd name="connsiteY18" fmla="*/ 1197934 h 1926983"/>
              <a:gd name="connsiteX19" fmla="*/ 345990 w 1083276"/>
              <a:gd name="connsiteY19" fmla="*/ 1123794 h 1926983"/>
              <a:gd name="connsiteX20" fmla="*/ 370703 w 1083276"/>
              <a:gd name="connsiteY20" fmla="*/ 1086724 h 1926983"/>
              <a:gd name="connsiteX21" fmla="*/ 407773 w 1083276"/>
              <a:gd name="connsiteY21" fmla="*/ 1012583 h 1926983"/>
              <a:gd name="connsiteX22" fmla="*/ 469557 w 1083276"/>
              <a:gd name="connsiteY22" fmla="*/ 938442 h 1926983"/>
              <a:gd name="connsiteX23" fmla="*/ 518984 w 1083276"/>
              <a:gd name="connsiteY23" fmla="*/ 864302 h 1926983"/>
              <a:gd name="connsiteX24" fmla="*/ 543698 w 1083276"/>
              <a:gd name="connsiteY24" fmla="*/ 777805 h 1926983"/>
              <a:gd name="connsiteX25" fmla="*/ 556054 w 1083276"/>
              <a:gd name="connsiteY25" fmla="*/ 740734 h 1926983"/>
              <a:gd name="connsiteX26" fmla="*/ 593125 w 1083276"/>
              <a:gd name="connsiteY26" fmla="*/ 629524 h 1926983"/>
              <a:gd name="connsiteX27" fmla="*/ 630195 w 1083276"/>
              <a:gd name="connsiteY27" fmla="*/ 518313 h 1926983"/>
              <a:gd name="connsiteX28" fmla="*/ 667265 w 1083276"/>
              <a:gd name="connsiteY28" fmla="*/ 481242 h 1926983"/>
              <a:gd name="connsiteX29" fmla="*/ 778476 w 1083276"/>
              <a:gd name="connsiteY29" fmla="*/ 419459 h 1926983"/>
              <a:gd name="connsiteX30" fmla="*/ 815546 w 1083276"/>
              <a:gd name="connsiteY30" fmla="*/ 345318 h 1926983"/>
              <a:gd name="connsiteX31" fmla="*/ 852617 w 1083276"/>
              <a:gd name="connsiteY31" fmla="*/ 320605 h 1926983"/>
              <a:gd name="connsiteX32" fmla="*/ 939114 w 1083276"/>
              <a:gd name="connsiteY32" fmla="*/ 209394 h 1926983"/>
              <a:gd name="connsiteX33" fmla="*/ 951471 w 1083276"/>
              <a:gd name="connsiteY33" fmla="*/ 172324 h 1926983"/>
              <a:gd name="connsiteX34" fmla="*/ 1055337 w 1083276"/>
              <a:gd name="connsiteY34" fmla="*/ 35530 h 192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83276" h="1926983">
                <a:moveTo>
                  <a:pt x="1083276" y="0"/>
                </a:moveTo>
                <a:lnTo>
                  <a:pt x="1083276" y="1926983"/>
                </a:lnTo>
                <a:lnTo>
                  <a:pt x="0" y="1926983"/>
                </a:lnTo>
                <a:lnTo>
                  <a:pt x="24714" y="1889913"/>
                </a:lnTo>
                <a:cubicBezTo>
                  <a:pt x="94757" y="1799858"/>
                  <a:pt x="31745" y="1921740"/>
                  <a:pt x="111211" y="1778702"/>
                </a:cubicBezTo>
                <a:cubicBezTo>
                  <a:pt x="117537" y="1767316"/>
                  <a:pt x="117743" y="1753282"/>
                  <a:pt x="123568" y="1741632"/>
                </a:cubicBezTo>
                <a:cubicBezTo>
                  <a:pt x="130210" y="1728349"/>
                  <a:pt x="144014" y="1718786"/>
                  <a:pt x="148281" y="1704561"/>
                </a:cubicBezTo>
                <a:cubicBezTo>
                  <a:pt x="156650" y="1676664"/>
                  <a:pt x="156519" y="1646896"/>
                  <a:pt x="160638" y="1618064"/>
                </a:cubicBezTo>
                <a:cubicBezTo>
                  <a:pt x="160638" y="1618064"/>
                  <a:pt x="174772" y="1567729"/>
                  <a:pt x="185352" y="1543924"/>
                </a:cubicBezTo>
                <a:cubicBezTo>
                  <a:pt x="217290" y="1472063"/>
                  <a:pt x="215292" y="1487326"/>
                  <a:pt x="210941" y="1503655"/>
                </a:cubicBezTo>
                <a:lnTo>
                  <a:pt x="208127" y="1513389"/>
                </a:lnTo>
                <a:lnTo>
                  <a:pt x="206600" y="1518191"/>
                </a:lnTo>
                <a:cubicBezTo>
                  <a:pt x="206302" y="1519221"/>
                  <a:pt x="206843" y="1517628"/>
                  <a:pt x="207731" y="1514757"/>
                </a:cubicBezTo>
                <a:lnTo>
                  <a:pt x="208127" y="1513389"/>
                </a:lnTo>
                <a:lnTo>
                  <a:pt x="210510" y="1505889"/>
                </a:lnTo>
                <a:cubicBezTo>
                  <a:pt x="212983" y="1498270"/>
                  <a:pt x="216789" y="1486682"/>
                  <a:pt x="222422" y="1469783"/>
                </a:cubicBezTo>
                <a:cubicBezTo>
                  <a:pt x="231815" y="1441605"/>
                  <a:pt x="257424" y="1421606"/>
                  <a:pt x="271849" y="1395642"/>
                </a:cubicBezTo>
                <a:cubicBezTo>
                  <a:pt x="280565" y="1379953"/>
                  <a:pt x="292796" y="1322325"/>
                  <a:pt x="296562" y="1309145"/>
                </a:cubicBezTo>
                <a:cubicBezTo>
                  <a:pt x="320900" y="1223962"/>
                  <a:pt x="298973" y="1331750"/>
                  <a:pt x="321276" y="1197934"/>
                </a:cubicBezTo>
                <a:cubicBezTo>
                  <a:pt x="321276" y="1197934"/>
                  <a:pt x="335410" y="1147599"/>
                  <a:pt x="345990" y="1123794"/>
                </a:cubicBezTo>
                <a:cubicBezTo>
                  <a:pt x="352022" y="1110223"/>
                  <a:pt x="364062" y="1100007"/>
                  <a:pt x="370703" y="1086724"/>
                </a:cubicBezTo>
                <a:cubicBezTo>
                  <a:pt x="398566" y="1030998"/>
                  <a:pt x="363510" y="1065698"/>
                  <a:pt x="407773" y="1012583"/>
                </a:cubicBezTo>
                <a:cubicBezTo>
                  <a:pt x="487066" y="917432"/>
                  <a:pt x="408193" y="1030488"/>
                  <a:pt x="469557" y="938442"/>
                </a:cubicBezTo>
                <a:cubicBezTo>
                  <a:pt x="486032" y="913729"/>
                  <a:pt x="504559" y="890266"/>
                  <a:pt x="518984" y="864302"/>
                </a:cubicBezTo>
                <a:cubicBezTo>
                  <a:pt x="527042" y="849797"/>
                  <a:pt x="540789" y="789440"/>
                  <a:pt x="543698" y="777805"/>
                </a:cubicBezTo>
                <a:cubicBezTo>
                  <a:pt x="546857" y="765169"/>
                  <a:pt x="551935" y="753091"/>
                  <a:pt x="556054" y="740734"/>
                </a:cubicBezTo>
                <a:lnTo>
                  <a:pt x="593125" y="629524"/>
                </a:lnTo>
                <a:cubicBezTo>
                  <a:pt x="599306" y="610980"/>
                  <a:pt x="630186" y="518330"/>
                  <a:pt x="630195" y="518313"/>
                </a:cubicBezTo>
                <a:cubicBezTo>
                  <a:pt x="638682" y="503037"/>
                  <a:pt x="654908" y="493599"/>
                  <a:pt x="667265" y="481242"/>
                </a:cubicBezTo>
                <a:cubicBezTo>
                  <a:pt x="718181" y="464271"/>
                  <a:pt x="726181" y="465217"/>
                  <a:pt x="778476" y="419459"/>
                </a:cubicBezTo>
                <a:cubicBezTo>
                  <a:pt x="801022" y="399731"/>
                  <a:pt x="806732" y="371762"/>
                  <a:pt x="815546" y="345318"/>
                </a:cubicBezTo>
                <a:cubicBezTo>
                  <a:pt x="827903" y="337080"/>
                  <a:pt x="841208" y="330112"/>
                  <a:pt x="852617" y="320605"/>
                </a:cubicBezTo>
                <a:cubicBezTo>
                  <a:pt x="889880" y="289553"/>
                  <a:pt x="915362" y="252147"/>
                  <a:pt x="939114" y="209394"/>
                </a:cubicBezTo>
                <a:cubicBezTo>
                  <a:pt x="945440" y="198008"/>
                  <a:pt x="943860" y="182894"/>
                  <a:pt x="951471" y="172324"/>
                </a:cubicBezTo>
                <a:cubicBezTo>
                  <a:pt x="984928" y="125857"/>
                  <a:pt x="1019938" y="80549"/>
                  <a:pt x="1055337" y="35530"/>
                </a:cubicBezTo>
                <a:close/>
              </a:path>
            </a:pathLst>
          </a:custGeom>
          <a:solidFill>
            <a:srgbClr val="C3CF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mc:AlternateContent xmlns:mc="http://schemas.openxmlformats.org/markup-compatibility/2006" xmlns:p14="http://schemas.microsoft.com/office/powerpoint/2010/main">
        <mc:Choice Requires="p14">
          <p:contentPart r:id="rId1" p14:bwMode="auto">
            <p14:nvContentPartPr>
              <p14: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14:cNvContentPartPr/>
              <p14:nvPr/>
            </p14:nvContentPartPr>
            <p14:xfrm>
              <a:off x="11194142" y="4620259"/>
              <a:ext cx="1138320" cy="2472480"/>
            </p14:xfrm>
          </p:contentPart>
        </mc:Choice>
        <mc:Fallback xmlns="">
          <p:pic>
            <p:nvPicPr>
              <p: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nvPicPr>
            <p:blipFill>
              <a:blip r:embed="rId2"/>
            </p:blipFill>
            <p:spPr>
              <a:xfrm>
                <a:off x="11194142" y="4620259"/>
                <a:ext cx="1138320" cy="2472480"/>
              </a:xfrm>
              <a:prstGeom prst="rect"/>
            </p:spPr>
          </p:pic>
        </mc:Fallback>
      </mc:AlternateContent>
      <p:pic>
        <p:nvPicPr>
          <p:cNvPr id="27" name="图片 2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609622" y="1140010"/>
            <a:ext cx="2968420" cy="5262624"/>
          </a:xfrm>
          <a:prstGeom prst="rect">
            <a:avLst/>
          </a:prstGeom>
        </p:spPr>
      </p:pic>
      <p:sp>
        <p:nvSpPr>
          <p:cNvPr id="3" name="文本框 2"/>
          <p:cNvSpPr txBox="1"/>
          <p:nvPr/>
        </p:nvSpPr>
        <p:spPr>
          <a:xfrm>
            <a:off x="5408245" y="2767040"/>
            <a:ext cx="5513125" cy="923330"/>
          </a:xfrm>
          <a:prstGeom prst="rect">
            <a:avLst/>
          </a:prstGeom>
          <a:noFill/>
        </p:spPr>
        <p:txBody>
          <a:bodyPr wrap="square" rtlCol="0">
            <a:spAutoFit/>
          </a:bodyPr>
          <a:lstStyle/>
          <a:p>
            <a:r>
              <a:rPr lang="zh-CN" altLang="en-US" dirty="0"/>
              <a:t>       绘图界面中若倒计时结束后</a:t>
            </a:r>
            <a:r>
              <a:rPr lang="en-US" altLang="zh-CN" dirty="0"/>
              <a:t>AI</a:t>
            </a:r>
            <a:r>
              <a:rPr lang="zh-CN" altLang="en-US" dirty="0"/>
              <a:t>仍未猜对，则进入游戏失败界面，展示“人工智能未能猜出”和题目，并有“再来一次”和“返回主界面”两个功能按钮。</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205077" y="504637"/>
            <a:ext cx="2339293" cy="369332"/>
          </a:xfrm>
          <a:prstGeom prst="rect">
            <a:avLst/>
          </a:prstGeom>
          <a:noFill/>
        </p:spPr>
        <p:txBody>
          <a:bodyPr wrap="square" rtlCol="0">
            <a:spAutoFit/>
          </a:bodyPr>
          <a:lstStyle/>
          <a:p>
            <a:r>
              <a:rPr lang="zh-CN" altLang="en-US" dirty="0"/>
              <a:t>排行榜界面</a:t>
            </a:r>
            <a:endParaRPr lang="zh-CN" altLang="en-US" dirty="0"/>
          </a:p>
        </p:txBody>
      </p:sp>
      <p:sp>
        <p:nvSpPr>
          <p:cNvPr id="14" name="任意多边形: 形状 13"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cNvSpPr/>
          <p:nvPr/>
        </p:nvSpPr>
        <p:spPr>
          <a:xfrm>
            <a:off x="11108724" y="4931017"/>
            <a:ext cx="1083276" cy="1926983"/>
          </a:xfrm>
          <a:custGeom>
            <a:avLst/>
            <a:gdLst>
              <a:gd name="connsiteX0" fmla="*/ 1083276 w 1083276"/>
              <a:gd name="connsiteY0" fmla="*/ 0 h 1926983"/>
              <a:gd name="connsiteX1" fmla="*/ 1083276 w 1083276"/>
              <a:gd name="connsiteY1" fmla="*/ 1926983 h 1926983"/>
              <a:gd name="connsiteX2" fmla="*/ 0 w 1083276"/>
              <a:gd name="connsiteY2" fmla="*/ 1926983 h 1926983"/>
              <a:gd name="connsiteX3" fmla="*/ 24714 w 1083276"/>
              <a:gd name="connsiteY3" fmla="*/ 1889913 h 1926983"/>
              <a:gd name="connsiteX4" fmla="*/ 111211 w 1083276"/>
              <a:gd name="connsiteY4" fmla="*/ 1778702 h 1926983"/>
              <a:gd name="connsiteX5" fmla="*/ 123568 w 1083276"/>
              <a:gd name="connsiteY5" fmla="*/ 1741632 h 1926983"/>
              <a:gd name="connsiteX6" fmla="*/ 148281 w 1083276"/>
              <a:gd name="connsiteY6" fmla="*/ 1704561 h 1926983"/>
              <a:gd name="connsiteX7" fmla="*/ 160638 w 1083276"/>
              <a:gd name="connsiteY7" fmla="*/ 1618064 h 1926983"/>
              <a:gd name="connsiteX8" fmla="*/ 185352 w 1083276"/>
              <a:gd name="connsiteY8" fmla="*/ 1543924 h 1926983"/>
              <a:gd name="connsiteX9" fmla="*/ 210941 w 1083276"/>
              <a:gd name="connsiteY9" fmla="*/ 1503655 h 1926983"/>
              <a:gd name="connsiteX10" fmla="*/ 208127 w 1083276"/>
              <a:gd name="connsiteY10" fmla="*/ 1513389 h 1926983"/>
              <a:gd name="connsiteX11" fmla="*/ 206600 w 1083276"/>
              <a:gd name="connsiteY11" fmla="*/ 1518191 h 1926983"/>
              <a:gd name="connsiteX12" fmla="*/ 207731 w 1083276"/>
              <a:gd name="connsiteY12" fmla="*/ 1514757 h 1926983"/>
              <a:gd name="connsiteX13" fmla="*/ 208127 w 1083276"/>
              <a:gd name="connsiteY13" fmla="*/ 1513389 h 1926983"/>
              <a:gd name="connsiteX14" fmla="*/ 210510 w 1083276"/>
              <a:gd name="connsiteY14" fmla="*/ 1505889 h 1926983"/>
              <a:gd name="connsiteX15" fmla="*/ 222422 w 1083276"/>
              <a:gd name="connsiteY15" fmla="*/ 1469783 h 1926983"/>
              <a:gd name="connsiteX16" fmla="*/ 271849 w 1083276"/>
              <a:gd name="connsiteY16" fmla="*/ 1395642 h 1926983"/>
              <a:gd name="connsiteX17" fmla="*/ 296562 w 1083276"/>
              <a:gd name="connsiteY17" fmla="*/ 1309145 h 1926983"/>
              <a:gd name="connsiteX18" fmla="*/ 321276 w 1083276"/>
              <a:gd name="connsiteY18" fmla="*/ 1197934 h 1926983"/>
              <a:gd name="connsiteX19" fmla="*/ 345990 w 1083276"/>
              <a:gd name="connsiteY19" fmla="*/ 1123794 h 1926983"/>
              <a:gd name="connsiteX20" fmla="*/ 370703 w 1083276"/>
              <a:gd name="connsiteY20" fmla="*/ 1086724 h 1926983"/>
              <a:gd name="connsiteX21" fmla="*/ 407773 w 1083276"/>
              <a:gd name="connsiteY21" fmla="*/ 1012583 h 1926983"/>
              <a:gd name="connsiteX22" fmla="*/ 469557 w 1083276"/>
              <a:gd name="connsiteY22" fmla="*/ 938442 h 1926983"/>
              <a:gd name="connsiteX23" fmla="*/ 518984 w 1083276"/>
              <a:gd name="connsiteY23" fmla="*/ 864302 h 1926983"/>
              <a:gd name="connsiteX24" fmla="*/ 543698 w 1083276"/>
              <a:gd name="connsiteY24" fmla="*/ 777805 h 1926983"/>
              <a:gd name="connsiteX25" fmla="*/ 556054 w 1083276"/>
              <a:gd name="connsiteY25" fmla="*/ 740734 h 1926983"/>
              <a:gd name="connsiteX26" fmla="*/ 593125 w 1083276"/>
              <a:gd name="connsiteY26" fmla="*/ 629524 h 1926983"/>
              <a:gd name="connsiteX27" fmla="*/ 630195 w 1083276"/>
              <a:gd name="connsiteY27" fmla="*/ 518313 h 1926983"/>
              <a:gd name="connsiteX28" fmla="*/ 667265 w 1083276"/>
              <a:gd name="connsiteY28" fmla="*/ 481242 h 1926983"/>
              <a:gd name="connsiteX29" fmla="*/ 778476 w 1083276"/>
              <a:gd name="connsiteY29" fmla="*/ 419459 h 1926983"/>
              <a:gd name="connsiteX30" fmla="*/ 815546 w 1083276"/>
              <a:gd name="connsiteY30" fmla="*/ 345318 h 1926983"/>
              <a:gd name="connsiteX31" fmla="*/ 852617 w 1083276"/>
              <a:gd name="connsiteY31" fmla="*/ 320605 h 1926983"/>
              <a:gd name="connsiteX32" fmla="*/ 939114 w 1083276"/>
              <a:gd name="connsiteY32" fmla="*/ 209394 h 1926983"/>
              <a:gd name="connsiteX33" fmla="*/ 951471 w 1083276"/>
              <a:gd name="connsiteY33" fmla="*/ 172324 h 1926983"/>
              <a:gd name="connsiteX34" fmla="*/ 1055337 w 1083276"/>
              <a:gd name="connsiteY34" fmla="*/ 35530 h 192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83276" h="1926983">
                <a:moveTo>
                  <a:pt x="1083276" y="0"/>
                </a:moveTo>
                <a:lnTo>
                  <a:pt x="1083276" y="1926983"/>
                </a:lnTo>
                <a:lnTo>
                  <a:pt x="0" y="1926983"/>
                </a:lnTo>
                <a:lnTo>
                  <a:pt x="24714" y="1889913"/>
                </a:lnTo>
                <a:cubicBezTo>
                  <a:pt x="94757" y="1799858"/>
                  <a:pt x="31745" y="1921740"/>
                  <a:pt x="111211" y="1778702"/>
                </a:cubicBezTo>
                <a:cubicBezTo>
                  <a:pt x="117537" y="1767316"/>
                  <a:pt x="117743" y="1753282"/>
                  <a:pt x="123568" y="1741632"/>
                </a:cubicBezTo>
                <a:cubicBezTo>
                  <a:pt x="130210" y="1728349"/>
                  <a:pt x="144014" y="1718786"/>
                  <a:pt x="148281" y="1704561"/>
                </a:cubicBezTo>
                <a:cubicBezTo>
                  <a:pt x="156650" y="1676664"/>
                  <a:pt x="156519" y="1646896"/>
                  <a:pt x="160638" y="1618064"/>
                </a:cubicBezTo>
                <a:cubicBezTo>
                  <a:pt x="160638" y="1618064"/>
                  <a:pt x="174772" y="1567729"/>
                  <a:pt x="185352" y="1543924"/>
                </a:cubicBezTo>
                <a:cubicBezTo>
                  <a:pt x="217290" y="1472063"/>
                  <a:pt x="215292" y="1487326"/>
                  <a:pt x="210941" y="1503655"/>
                </a:cubicBezTo>
                <a:lnTo>
                  <a:pt x="208127" y="1513389"/>
                </a:lnTo>
                <a:lnTo>
                  <a:pt x="206600" y="1518191"/>
                </a:lnTo>
                <a:cubicBezTo>
                  <a:pt x="206302" y="1519221"/>
                  <a:pt x="206843" y="1517628"/>
                  <a:pt x="207731" y="1514757"/>
                </a:cubicBezTo>
                <a:lnTo>
                  <a:pt x="208127" y="1513389"/>
                </a:lnTo>
                <a:lnTo>
                  <a:pt x="210510" y="1505889"/>
                </a:lnTo>
                <a:cubicBezTo>
                  <a:pt x="212983" y="1498270"/>
                  <a:pt x="216789" y="1486682"/>
                  <a:pt x="222422" y="1469783"/>
                </a:cubicBezTo>
                <a:cubicBezTo>
                  <a:pt x="231815" y="1441605"/>
                  <a:pt x="257424" y="1421606"/>
                  <a:pt x="271849" y="1395642"/>
                </a:cubicBezTo>
                <a:cubicBezTo>
                  <a:pt x="280565" y="1379953"/>
                  <a:pt x="292796" y="1322325"/>
                  <a:pt x="296562" y="1309145"/>
                </a:cubicBezTo>
                <a:cubicBezTo>
                  <a:pt x="320900" y="1223962"/>
                  <a:pt x="298973" y="1331750"/>
                  <a:pt x="321276" y="1197934"/>
                </a:cubicBezTo>
                <a:cubicBezTo>
                  <a:pt x="321276" y="1197934"/>
                  <a:pt x="335410" y="1147599"/>
                  <a:pt x="345990" y="1123794"/>
                </a:cubicBezTo>
                <a:cubicBezTo>
                  <a:pt x="352022" y="1110223"/>
                  <a:pt x="364062" y="1100007"/>
                  <a:pt x="370703" y="1086724"/>
                </a:cubicBezTo>
                <a:cubicBezTo>
                  <a:pt x="398566" y="1030998"/>
                  <a:pt x="363510" y="1065698"/>
                  <a:pt x="407773" y="1012583"/>
                </a:cubicBezTo>
                <a:cubicBezTo>
                  <a:pt x="487066" y="917432"/>
                  <a:pt x="408193" y="1030488"/>
                  <a:pt x="469557" y="938442"/>
                </a:cubicBezTo>
                <a:cubicBezTo>
                  <a:pt x="486032" y="913729"/>
                  <a:pt x="504559" y="890266"/>
                  <a:pt x="518984" y="864302"/>
                </a:cubicBezTo>
                <a:cubicBezTo>
                  <a:pt x="527042" y="849797"/>
                  <a:pt x="540789" y="789440"/>
                  <a:pt x="543698" y="777805"/>
                </a:cubicBezTo>
                <a:cubicBezTo>
                  <a:pt x="546857" y="765169"/>
                  <a:pt x="551935" y="753091"/>
                  <a:pt x="556054" y="740734"/>
                </a:cubicBezTo>
                <a:lnTo>
                  <a:pt x="593125" y="629524"/>
                </a:lnTo>
                <a:cubicBezTo>
                  <a:pt x="599306" y="610980"/>
                  <a:pt x="630186" y="518330"/>
                  <a:pt x="630195" y="518313"/>
                </a:cubicBezTo>
                <a:cubicBezTo>
                  <a:pt x="638682" y="503037"/>
                  <a:pt x="654908" y="493599"/>
                  <a:pt x="667265" y="481242"/>
                </a:cubicBezTo>
                <a:cubicBezTo>
                  <a:pt x="718181" y="464271"/>
                  <a:pt x="726181" y="465217"/>
                  <a:pt x="778476" y="419459"/>
                </a:cubicBezTo>
                <a:cubicBezTo>
                  <a:pt x="801022" y="399731"/>
                  <a:pt x="806732" y="371762"/>
                  <a:pt x="815546" y="345318"/>
                </a:cubicBezTo>
                <a:cubicBezTo>
                  <a:pt x="827903" y="337080"/>
                  <a:pt x="841208" y="330112"/>
                  <a:pt x="852617" y="320605"/>
                </a:cubicBezTo>
                <a:cubicBezTo>
                  <a:pt x="889880" y="289553"/>
                  <a:pt x="915362" y="252147"/>
                  <a:pt x="939114" y="209394"/>
                </a:cubicBezTo>
                <a:cubicBezTo>
                  <a:pt x="945440" y="198008"/>
                  <a:pt x="943860" y="182894"/>
                  <a:pt x="951471" y="172324"/>
                </a:cubicBezTo>
                <a:cubicBezTo>
                  <a:pt x="984928" y="125857"/>
                  <a:pt x="1019938" y="80549"/>
                  <a:pt x="1055337" y="35530"/>
                </a:cubicBezTo>
                <a:close/>
              </a:path>
            </a:pathLst>
          </a:custGeom>
          <a:solidFill>
            <a:srgbClr val="C3CF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mc:AlternateContent xmlns:mc="http://schemas.openxmlformats.org/markup-compatibility/2006" xmlns:p14="http://schemas.microsoft.com/office/powerpoint/2010/main">
        <mc:Choice Requires="p14">
          <p:contentPart r:id="rId1" p14:bwMode="auto">
            <p14:nvContentPartPr>
              <p14: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14:cNvContentPartPr/>
              <p14:nvPr/>
            </p14:nvContentPartPr>
            <p14:xfrm>
              <a:off x="11194142" y="4620259"/>
              <a:ext cx="1138320" cy="2472480"/>
            </p14:xfrm>
          </p:contentPart>
        </mc:Choice>
        <mc:Fallback xmlns="">
          <p:pic>
            <p:nvPicPr>
              <p: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nvPicPr>
            <p:blipFill>
              <a:blip r:embed="rId2"/>
            </p:blipFill>
            <p:spPr>
              <a:xfrm>
                <a:off x="11194142" y="4620259"/>
                <a:ext cx="1138320" cy="2472480"/>
              </a:xfrm>
              <a:prstGeom prst="rect"/>
            </p:spPr>
          </p:pic>
        </mc:Fallback>
      </mc:AlternateContent>
      <p:pic>
        <p:nvPicPr>
          <p:cNvPr id="27" name="图片 2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610772" y="1140010"/>
            <a:ext cx="2966120" cy="5262624"/>
          </a:xfrm>
          <a:prstGeom prst="rect">
            <a:avLst/>
          </a:prstGeom>
        </p:spPr>
      </p:pic>
      <p:sp>
        <p:nvSpPr>
          <p:cNvPr id="3" name="文本框 2"/>
          <p:cNvSpPr txBox="1"/>
          <p:nvPr/>
        </p:nvSpPr>
        <p:spPr>
          <a:xfrm>
            <a:off x="5408245" y="2767040"/>
            <a:ext cx="5513125" cy="923330"/>
          </a:xfrm>
          <a:prstGeom prst="rect">
            <a:avLst/>
          </a:prstGeom>
          <a:noFill/>
        </p:spPr>
        <p:txBody>
          <a:bodyPr wrap="square" rtlCol="0">
            <a:spAutoFit/>
          </a:bodyPr>
          <a:lstStyle/>
          <a:p>
            <a:r>
              <a:rPr lang="zh-CN" altLang="en-US" dirty="0"/>
              <a:t>       用户从主页面点击“排行榜”按钮后进入排行榜界面，显示目前</a:t>
            </a:r>
            <a:r>
              <a:rPr lang="en-US" altLang="zh-CN" dirty="0"/>
              <a:t>AI</a:t>
            </a:r>
            <a:r>
              <a:rPr lang="zh-CN" altLang="en-US" dirty="0"/>
              <a:t>猜图成绩前</a:t>
            </a:r>
            <a:r>
              <a:rPr lang="en-US" altLang="zh-CN" dirty="0"/>
              <a:t>100</a:t>
            </a:r>
            <a:r>
              <a:rPr lang="zh-CN" altLang="en-US" dirty="0"/>
              <a:t>名用户，顶部显示当前用户的排名与最佳成绩。</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205077" y="504637"/>
            <a:ext cx="2339293" cy="369332"/>
          </a:xfrm>
          <a:prstGeom prst="rect">
            <a:avLst/>
          </a:prstGeom>
          <a:noFill/>
        </p:spPr>
        <p:txBody>
          <a:bodyPr wrap="square" rtlCol="0">
            <a:spAutoFit/>
          </a:bodyPr>
          <a:lstStyle/>
          <a:p>
            <a:r>
              <a:rPr lang="zh-CN" altLang="en-US" dirty="0"/>
              <a:t>画作界面</a:t>
            </a:r>
            <a:endParaRPr lang="zh-CN" altLang="en-US" dirty="0"/>
          </a:p>
        </p:txBody>
      </p:sp>
      <p:sp>
        <p:nvSpPr>
          <p:cNvPr id="14" name="任意多边形: 形状 13"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cNvSpPr/>
          <p:nvPr/>
        </p:nvSpPr>
        <p:spPr>
          <a:xfrm>
            <a:off x="11108724" y="4931017"/>
            <a:ext cx="1083276" cy="1926983"/>
          </a:xfrm>
          <a:custGeom>
            <a:avLst/>
            <a:gdLst>
              <a:gd name="connsiteX0" fmla="*/ 1083276 w 1083276"/>
              <a:gd name="connsiteY0" fmla="*/ 0 h 1926983"/>
              <a:gd name="connsiteX1" fmla="*/ 1083276 w 1083276"/>
              <a:gd name="connsiteY1" fmla="*/ 1926983 h 1926983"/>
              <a:gd name="connsiteX2" fmla="*/ 0 w 1083276"/>
              <a:gd name="connsiteY2" fmla="*/ 1926983 h 1926983"/>
              <a:gd name="connsiteX3" fmla="*/ 24714 w 1083276"/>
              <a:gd name="connsiteY3" fmla="*/ 1889913 h 1926983"/>
              <a:gd name="connsiteX4" fmla="*/ 111211 w 1083276"/>
              <a:gd name="connsiteY4" fmla="*/ 1778702 h 1926983"/>
              <a:gd name="connsiteX5" fmla="*/ 123568 w 1083276"/>
              <a:gd name="connsiteY5" fmla="*/ 1741632 h 1926983"/>
              <a:gd name="connsiteX6" fmla="*/ 148281 w 1083276"/>
              <a:gd name="connsiteY6" fmla="*/ 1704561 h 1926983"/>
              <a:gd name="connsiteX7" fmla="*/ 160638 w 1083276"/>
              <a:gd name="connsiteY7" fmla="*/ 1618064 h 1926983"/>
              <a:gd name="connsiteX8" fmla="*/ 185352 w 1083276"/>
              <a:gd name="connsiteY8" fmla="*/ 1543924 h 1926983"/>
              <a:gd name="connsiteX9" fmla="*/ 210941 w 1083276"/>
              <a:gd name="connsiteY9" fmla="*/ 1503655 h 1926983"/>
              <a:gd name="connsiteX10" fmla="*/ 208127 w 1083276"/>
              <a:gd name="connsiteY10" fmla="*/ 1513389 h 1926983"/>
              <a:gd name="connsiteX11" fmla="*/ 206600 w 1083276"/>
              <a:gd name="connsiteY11" fmla="*/ 1518191 h 1926983"/>
              <a:gd name="connsiteX12" fmla="*/ 207731 w 1083276"/>
              <a:gd name="connsiteY12" fmla="*/ 1514757 h 1926983"/>
              <a:gd name="connsiteX13" fmla="*/ 208127 w 1083276"/>
              <a:gd name="connsiteY13" fmla="*/ 1513389 h 1926983"/>
              <a:gd name="connsiteX14" fmla="*/ 210510 w 1083276"/>
              <a:gd name="connsiteY14" fmla="*/ 1505889 h 1926983"/>
              <a:gd name="connsiteX15" fmla="*/ 222422 w 1083276"/>
              <a:gd name="connsiteY15" fmla="*/ 1469783 h 1926983"/>
              <a:gd name="connsiteX16" fmla="*/ 271849 w 1083276"/>
              <a:gd name="connsiteY16" fmla="*/ 1395642 h 1926983"/>
              <a:gd name="connsiteX17" fmla="*/ 296562 w 1083276"/>
              <a:gd name="connsiteY17" fmla="*/ 1309145 h 1926983"/>
              <a:gd name="connsiteX18" fmla="*/ 321276 w 1083276"/>
              <a:gd name="connsiteY18" fmla="*/ 1197934 h 1926983"/>
              <a:gd name="connsiteX19" fmla="*/ 345990 w 1083276"/>
              <a:gd name="connsiteY19" fmla="*/ 1123794 h 1926983"/>
              <a:gd name="connsiteX20" fmla="*/ 370703 w 1083276"/>
              <a:gd name="connsiteY20" fmla="*/ 1086724 h 1926983"/>
              <a:gd name="connsiteX21" fmla="*/ 407773 w 1083276"/>
              <a:gd name="connsiteY21" fmla="*/ 1012583 h 1926983"/>
              <a:gd name="connsiteX22" fmla="*/ 469557 w 1083276"/>
              <a:gd name="connsiteY22" fmla="*/ 938442 h 1926983"/>
              <a:gd name="connsiteX23" fmla="*/ 518984 w 1083276"/>
              <a:gd name="connsiteY23" fmla="*/ 864302 h 1926983"/>
              <a:gd name="connsiteX24" fmla="*/ 543698 w 1083276"/>
              <a:gd name="connsiteY24" fmla="*/ 777805 h 1926983"/>
              <a:gd name="connsiteX25" fmla="*/ 556054 w 1083276"/>
              <a:gd name="connsiteY25" fmla="*/ 740734 h 1926983"/>
              <a:gd name="connsiteX26" fmla="*/ 593125 w 1083276"/>
              <a:gd name="connsiteY26" fmla="*/ 629524 h 1926983"/>
              <a:gd name="connsiteX27" fmla="*/ 630195 w 1083276"/>
              <a:gd name="connsiteY27" fmla="*/ 518313 h 1926983"/>
              <a:gd name="connsiteX28" fmla="*/ 667265 w 1083276"/>
              <a:gd name="connsiteY28" fmla="*/ 481242 h 1926983"/>
              <a:gd name="connsiteX29" fmla="*/ 778476 w 1083276"/>
              <a:gd name="connsiteY29" fmla="*/ 419459 h 1926983"/>
              <a:gd name="connsiteX30" fmla="*/ 815546 w 1083276"/>
              <a:gd name="connsiteY30" fmla="*/ 345318 h 1926983"/>
              <a:gd name="connsiteX31" fmla="*/ 852617 w 1083276"/>
              <a:gd name="connsiteY31" fmla="*/ 320605 h 1926983"/>
              <a:gd name="connsiteX32" fmla="*/ 939114 w 1083276"/>
              <a:gd name="connsiteY32" fmla="*/ 209394 h 1926983"/>
              <a:gd name="connsiteX33" fmla="*/ 951471 w 1083276"/>
              <a:gd name="connsiteY33" fmla="*/ 172324 h 1926983"/>
              <a:gd name="connsiteX34" fmla="*/ 1055337 w 1083276"/>
              <a:gd name="connsiteY34" fmla="*/ 35530 h 192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83276" h="1926983">
                <a:moveTo>
                  <a:pt x="1083276" y="0"/>
                </a:moveTo>
                <a:lnTo>
                  <a:pt x="1083276" y="1926983"/>
                </a:lnTo>
                <a:lnTo>
                  <a:pt x="0" y="1926983"/>
                </a:lnTo>
                <a:lnTo>
                  <a:pt x="24714" y="1889913"/>
                </a:lnTo>
                <a:cubicBezTo>
                  <a:pt x="94757" y="1799858"/>
                  <a:pt x="31745" y="1921740"/>
                  <a:pt x="111211" y="1778702"/>
                </a:cubicBezTo>
                <a:cubicBezTo>
                  <a:pt x="117537" y="1767316"/>
                  <a:pt x="117743" y="1753282"/>
                  <a:pt x="123568" y="1741632"/>
                </a:cubicBezTo>
                <a:cubicBezTo>
                  <a:pt x="130210" y="1728349"/>
                  <a:pt x="144014" y="1718786"/>
                  <a:pt x="148281" y="1704561"/>
                </a:cubicBezTo>
                <a:cubicBezTo>
                  <a:pt x="156650" y="1676664"/>
                  <a:pt x="156519" y="1646896"/>
                  <a:pt x="160638" y="1618064"/>
                </a:cubicBezTo>
                <a:cubicBezTo>
                  <a:pt x="160638" y="1618064"/>
                  <a:pt x="174772" y="1567729"/>
                  <a:pt x="185352" y="1543924"/>
                </a:cubicBezTo>
                <a:cubicBezTo>
                  <a:pt x="217290" y="1472063"/>
                  <a:pt x="215292" y="1487326"/>
                  <a:pt x="210941" y="1503655"/>
                </a:cubicBezTo>
                <a:lnTo>
                  <a:pt x="208127" y="1513389"/>
                </a:lnTo>
                <a:lnTo>
                  <a:pt x="206600" y="1518191"/>
                </a:lnTo>
                <a:cubicBezTo>
                  <a:pt x="206302" y="1519221"/>
                  <a:pt x="206843" y="1517628"/>
                  <a:pt x="207731" y="1514757"/>
                </a:cubicBezTo>
                <a:lnTo>
                  <a:pt x="208127" y="1513389"/>
                </a:lnTo>
                <a:lnTo>
                  <a:pt x="210510" y="1505889"/>
                </a:lnTo>
                <a:cubicBezTo>
                  <a:pt x="212983" y="1498270"/>
                  <a:pt x="216789" y="1486682"/>
                  <a:pt x="222422" y="1469783"/>
                </a:cubicBezTo>
                <a:cubicBezTo>
                  <a:pt x="231815" y="1441605"/>
                  <a:pt x="257424" y="1421606"/>
                  <a:pt x="271849" y="1395642"/>
                </a:cubicBezTo>
                <a:cubicBezTo>
                  <a:pt x="280565" y="1379953"/>
                  <a:pt x="292796" y="1322325"/>
                  <a:pt x="296562" y="1309145"/>
                </a:cubicBezTo>
                <a:cubicBezTo>
                  <a:pt x="320900" y="1223962"/>
                  <a:pt x="298973" y="1331750"/>
                  <a:pt x="321276" y="1197934"/>
                </a:cubicBezTo>
                <a:cubicBezTo>
                  <a:pt x="321276" y="1197934"/>
                  <a:pt x="335410" y="1147599"/>
                  <a:pt x="345990" y="1123794"/>
                </a:cubicBezTo>
                <a:cubicBezTo>
                  <a:pt x="352022" y="1110223"/>
                  <a:pt x="364062" y="1100007"/>
                  <a:pt x="370703" y="1086724"/>
                </a:cubicBezTo>
                <a:cubicBezTo>
                  <a:pt x="398566" y="1030998"/>
                  <a:pt x="363510" y="1065698"/>
                  <a:pt x="407773" y="1012583"/>
                </a:cubicBezTo>
                <a:cubicBezTo>
                  <a:pt x="487066" y="917432"/>
                  <a:pt x="408193" y="1030488"/>
                  <a:pt x="469557" y="938442"/>
                </a:cubicBezTo>
                <a:cubicBezTo>
                  <a:pt x="486032" y="913729"/>
                  <a:pt x="504559" y="890266"/>
                  <a:pt x="518984" y="864302"/>
                </a:cubicBezTo>
                <a:cubicBezTo>
                  <a:pt x="527042" y="849797"/>
                  <a:pt x="540789" y="789440"/>
                  <a:pt x="543698" y="777805"/>
                </a:cubicBezTo>
                <a:cubicBezTo>
                  <a:pt x="546857" y="765169"/>
                  <a:pt x="551935" y="753091"/>
                  <a:pt x="556054" y="740734"/>
                </a:cubicBezTo>
                <a:lnTo>
                  <a:pt x="593125" y="629524"/>
                </a:lnTo>
                <a:cubicBezTo>
                  <a:pt x="599306" y="610980"/>
                  <a:pt x="630186" y="518330"/>
                  <a:pt x="630195" y="518313"/>
                </a:cubicBezTo>
                <a:cubicBezTo>
                  <a:pt x="638682" y="503037"/>
                  <a:pt x="654908" y="493599"/>
                  <a:pt x="667265" y="481242"/>
                </a:cubicBezTo>
                <a:cubicBezTo>
                  <a:pt x="718181" y="464271"/>
                  <a:pt x="726181" y="465217"/>
                  <a:pt x="778476" y="419459"/>
                </a:cubicBezTo>
                <a:cubicBezTo>
                  <a:pt x="801022" y="399731"/>
                  <a:pt x="806732" y="371762"/>
                  <a:pt x="815546" y="345318"/>
                </a:cubicBezTo>
                <a:cubicBezTo>
                  <a:pt x="827903" y="337080"/>
                  <a:pt x="841208" y="330112"/>
                  <a:pt x="852617" y="320605"/>
                </a:cubicBezTo>
                <a:cubicBezTo>
                  <a:pt x="889880" y="289553"/>
                  <a:pt x="915362" y="252147"/>
                  <a:pt x="939114" y="209394"/>
                </a:cubicBezTo>
                <a:cubicBezTo>
                  <a:pt x="945440" y="198008"/>
                  <a:pt x="943860" y="182894"/>
                  <a:pt x="951471" y="172324"/>
                </a:cubicBezTo>
                <a:cubicBezTo>
                  <a:pt x="984928" y="125857"/>
                  <a:pt x="1019938" y="80549"/>
                  <a:pt x="1055337" y="35530"/>
                </a:cubicBezTo>
                <a:close/>
              </a:path>
            </a:pathLst>
          </a:custGeom>
          <a:solidFill>
            <a:srgbClr val="C3CF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mc:AlternateContent xmlns:mc="http://schemas.openxmlformats.org/markup-compatibility/2006" xmlns:p14="http://schemas.microsoft.com/office/powerpoint/2010/main">
        <mc:Choice Requires="p14">
          <p:contentPart r:id="rId1" p14:bwMode="auto">
            <p14:nvContentPartPr>
              <p14: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14:cNvContentPartPr/>
              <p14:nvPr/>
            </p14:nvContentPartPr>
            <p14:xfrm>
              <a:off x="11194142" y="4620259"/>
              <a:ext cx="1138320" cy="2472480"/>
            </p14:xfrm>
          </p:contentPart>
        </mc:Choice>
        <mc:Fallback xmlns="">
          <p:pic>
            <p:nvPicPr>
              <p: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nvPicPr>
            <p:blipFill>
              <a:blip r:embed="rId2"/>
            </p:blipFill>
            <p:spPr>
              <a:xfrm>
                <a:off x="11194142" y="4620259"/>
                <a:ext cx="1138320" cy="2472480"/>
              </a:xfrm>
              <a:prstGeom prst="rect"/>
            </p:spPr>
          </p:pic>
        </mc:Fallback>
      </mc:AlternateContent>
      <p:pic>
        <p:nvPicPr>
          <p:cNvPr id="27" name="图片 2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946645" y="1159187"/>
            <a:ext cx="2966120" cy="5243425"/>
          </a:xfrm>
          <a:prstGeom prst="rect">
            <a:avLst/>
          </a:prstGeom>
        </p:spPr>
      </p:pic>
      <p:sp>
        <p:nvSpPr>
          <p:cNvPr id="3" name="文本框 2"/>
          <p:cNvSpPr txBox="1"/>
          <p:nvPr/>
        </p:nvSpPr>
        <p:spPr>
          <a:xfrm>
            <a:off x="7650495" y="2782669"/>
            <a:ext cx="3931906" cy="923330"/>
          </a:xfrm>
          <a:prstGeom prst="rect">
            <a:avLst/>
          </a:prstGeom>
          <a:noFill/>
        </p:spPr>
        <p:txBody>
          <a:bodyPr wrap="square" rtlCol="0">
            <a:spAutoFit/>
          </a:bodyPr>
          <a:lstStyle/>
          <a:p>
            <a:r>
              <a:rPr lang="zh-CN" altLang="en-US" dirty="0"/>
              <a:t>       用户点击“我的画作”按钮后进入画作界面，展示当前用户在</a:t>
            </a:r>
            <a:r>
              <a:rPr lang="en-US" altLang="zh-CN" dirty="0"/>
              <a:t>AI</a:t>
            </a:r>
            <a:r>
              <a:rPr lang="zh-CN" altLang="en-US" dirty="0"/>
              <a:t>猜图中创作的所有画作。</a:t>
            </a:r>
            <a:endParaRPr lang="zh-CN" altLang="en-US" dirty="0"/>
          </a:p>
        </p:txBody>
      </p:sp>
      <p:pic>
        <p:nvPicPr>
          <p:cNvPr id="16" name="图片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4308232" y="1159187"/>
            <a:ext cx="2946795" cy="5243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形状 7"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cNvSpPr/>
          <p:nvPr/>
        </p:nvSpPr>
        <p:spPr>
          <a:xfrm>
            <a:off x="0" y="0"/>
            <a:ext cx="2933858" cy="4753402"/>
          </a:xfrm>
          <a:custGeom>
            <a:avLst/>
            <a:gdLst>
              <a:gd name="connsiteX0" fmla="*/ 1629153 w 2933858"/>
              <a:gd name="connsiteY0" fmla="*/ 2403749 h 4753402"/>
              <a:gd name="connsiteX1" fmla="*/ 1628757 w 2933858"/>
              <a:gd name="connsiteY1" fmla="*/ 2405117 h 4753402"/>
              <a:gd name="connsiteX2" fmla="*/ 1627626 w 2933858"/>
              <a:gd name="connsiteY2" fmla="*/ 2408553 h 4753402"/>
              <a:gd name="connsiteX3" fmla="*/ 2500716 w 2933858"/>
              <a:gd name="connsiteY3" fmla="*/ 784736 h 4753402"/>
              <a:gd name="connsiteX4" fmla="*/ 2499496 w 2933858"/>
              <a:gd name="connsiteY4" fmla="*/ 786370 h 4753402"/>
              <a:gd name="connsiteX5" fmla="*/ 2499829 w 2933858"/>
              <a:gd name="connsiteY5" fmla="*/ 785888 h 4753402"/>
              <a:gd name="connsiteX6" fmla="*/ 2500716 w 2933858"/>
              <a:gd name="connsiteY6" fmla="*/ 784736 h 4753402"/>
              <a:gd name="connsiteX7" fmla="*/ 0 w 2933858"/>
              <a:gd name="connsiteY7" fmla="*/ 0 h 4753402"/>
              <a:gd name="connsiteX8" fmla="*/ 2933858 w 2933858"/>
              <a:gd name="connsiteY8" fmla="*/ 0 h 4753402"/>
              <a:gd name="connsiteX9" fmla="*/ 2932078 w 2933858"/>
              <a:gd name="connsiteY9" fmla="*/ 3120 h 4753402"/>
              <a:gd name="connsiteX10" fmla="*/ 2903838 w 2933858"/>
              <a:gd name="connsiteY10" fmla="*/ 49427 h 4753402"/>
              <a:gd name="connsiteX11" fmla="*/ 2879124 w 2933858"/>
              <a:gd name="connsiteY11" fmla="*/ 86497 h 4753402"/>
              <a:gd name="connsiteX12" fmla="*/ 2829697 w 2933858"/>
              <a:gd name="connsiteY12" fmla="*/ 197708 h 4753402"/>
              <a:gd name="connsiteX13" fmla="*/ 2817341 w 2933858"/>
              <a:gd name="connsiteY13" fmla="*/ 234778 h 4753402"/>
              <a:gd name="connsiteX14" fmla="*/ 2755557 w 2933858"/>
              <a:gd name="connsiteY14" fmla="*/ 284205 h 4753402"/>
              <a:gd name="connsiteX15" fmla="*/ 2730843 w 2933858"/>
              <a:gd name="connsiteY15" fmla="*/ 358346 h 4753402"/>
              <a:gd name="connsiteX16" fmla="*/ 2706130 w 2933858"/>
              <a:gd name="connsiteY16" fmla="*/ 432486 h 4753402"/>
              <a:gd name="connsiteX17" fmla="*/ 2693773 w 2933858"/>
              <a:gd name="connsiteY17" fmla="*/ 469557 h 4753402"/>
              <a:gd name="connsiteX18" fmla="*/ 2644346 w 2933858"/>
              <a:gd name="connsiteY18" fmla="*/ 543697 h 4753402"/>
              <a:gd name="connsiteX19" fmla="*/ 2619632 w 2933858"/>
              <a:gd name="connsiteY19" fmla="*/ 580768 h 4753402"/>
              <a:gd name="connsiteX20" fmla="*/ 2582562 w 2933858"/>
              <a:gd name="connsiteY20" fmla="*/ 605481 h 4753402"/>
              <a:gd name="connsiteX21" fmla="*/ 2545492 w 2933858"/>
              <a:gd name="connsiteY21" fmla="*/ 679622 h 4753402"/>
              <a:gd name="connsiteX22" fmla="*/ 2533135 w 2933858"/>
              <a:gd name="connsiteY22" fmla="*/ 716692 h 4753402"/>
              <a:gd name="connsiteX23" fmla="*/ 2508422 w 2933858"/>
              <a:gd name="connsiteY23" fmla="*/ 753762 h 4753402"/>
              <a:gd name="connsiteX24" fmla="*/ 2497262 w 2933858"/>
              <a:gd name="connsiteY24" fmla="*/ 789362 h 4753402"/>
              <a:gd name="connsiteX25" fmla="*/ 2499496 w 2933858"/>
              <a:gd name="connsiteY25" fmla="*/ 786370 h 4753402"/>
              <a:gd name="connsiteX26" fmla="*/ 2491180 w 2933858"/>
              <a:gd name="connsiteY26" fmla="*/ 798412 h 4753402"/>
              <a:gd name="connsiteX27" fmla="*/ 2471351 w 2933858"/>
              <a:gd name="connsiteY27" fmla="*/ 827903 h 4753402"/>
              <a:gd name="connsiteX28" fmla="*/ 2446638 w 2933858"/>
              <a:gd name="connsiteY28" fmla="*/ 902043 h 4753402"/>
              <a:gd name="connsiteX29" fmla="*/ 2421924 w 2933858"/>
              <a:gd name="connsiteY29" fmla="*/ 988541 h 4753402"/>
              <a:gd name="connsiteX30" fmla="*/ 2397211 w 2933858"/>
              <a:gd name="connsiteY30" fmla="*/ 1099751 h 4753402"/>
              <a:gd name="connsiteX31" fmla="*/ 2347784 w 2933858"/>
              <a:gd name="connsiteY31" fmla="*/ 1173892 h 4753402"/>
              <a:gd name="connsiteX32" fmla="*/ 2323070 w 2933858"/>
              <a:gd name="connsiteY32" fmla="*/ 1248032 h 4753402"/>
              <a:gd name="connsiteX33" fmla="*/ 2298357 w 2933858"/>
              <a:gd name="connsiteY33" fmla="*/ 1285103 h 4753402"/>
              <a:gd name="connsiteX34" fmla="*/ 2236573 w 2933858"/>
              <a:gd name="connsiteY34" fmla="*/ 1359243 h 4753402"/>
              <a:gd name="connsiteX35" fmla="*/ 2211859 w 2933858"/>
              <a:gd name="connsiteY35" fmla="*/ 1433384 h 4753402"/>
              <a:gd name="connsiteX36" fmla="*/ 2199503 w 2933858"/>
              <a:gd name="connsiteY36" fmla="*/ 1470454 h 4753402"/>
              <a:gd name="connsiteX37" fmla="*/ 2162432 w 2933858"/>
              <a:gd name="connsiteY37" fmla="*/ 1495168 h 4753402"/>
              <a:gd name="connsiteX38" fmla="*/ 2088292 w 2933858"/>
              <a:gd name="connsiteY38" fmla="*/ 1643449 h 4753402"/>
              <a:gd name="connsiteX39" fmla="*/ 2075935 w 2933858"/>
              <a:gd name="connsiteY39" fmla="*/ 1680519 h 4753402"/>
              <a:gd name="connsiteX40" fmla="*/ 2001795 w 2933858"/>
              <a:gd name="connsiteY40" fmla="*/ 1729946 h 4753402"/>
              <a:gd name="connsiteX41" fmla="*/ 1952368 w 2933858"/>
              <a:gd name="connsiteY41" fmla="*/ 1841157 h 4753402"/>
              <a:gd name="connsiteX42" fmla="*/ 1940011 w 2933858"/>
              <a:gd name="connsiteY42" fmla="*/ 1902941 h 4753402"/>
              <a:gd name="connsiteX43" fmla="*/ 1902941 w 2933858"/>
              <a:gd name="connsiteY43" fmla="*/ 1940011 h 4753402"/>
              <a:gd name="connsiteX44" fmla="*/ 1828800 w 2933858"/>
              <a:gd name="connsiteY44" fmla="*/ 1964724 h 4753402"/>
              <a:gd name="connsiteX45" fmla="*/ 1804086 w 2933858"/>
              <a:gd name="connsiteY45" fmla="*/ 2038865 h 4753402"/>
              <a:gd name="connsiteX46" fmla="*/ 1754659 w 2933858"/>
              <a:gd name="connsiteY46" fmla="*/ 2150076 h 4753402"/>
              <a:gd name="connsiteX47" fmla="*/ 1729946 w 2933858"/>
              <a:gd name="connsiteY47" fmla="*/ 2261286 h 4753402"/>
              <a:gd name="connsiteX48" fmla="*/ 1717589 w 2933858"/>
              <a:gd name="connsiteY48" fmla="*/ 2298357 h 4753402"/>
              <a:gd name="connsiteX49" fmla="*/ 1643449 w 2933858"/>
              <a:gd name="connsiteY49" fmla="*/ 2360141 h 4753402"/>
              <a:gd name="connsiteX50" fmla="*/ 1631536 w 2933858"/>
              <a:gd name="connsiteY50" fmla="*/ 2396251 h 4753402"/>
              <a:gd name="connsiteX51" fmla="*/ 1629153 w 2933858"/>
              <a:gd name="connsiteY51" fmla="*/ 2403749 h 4753402"/>
              <a:gd name="connsiteX52" fmla="*/ 1631969 w 2933858"/>
              <a:gd name="connsiteY52" fmla="*/ 2394012 h 4753402"/>
              <a:gd name="connsiteX53" fmla="*/ 1606378 w 2933858"/>
              <a:gd name="connsiteY53" fmla="*/ 2434281 h 4753402"/>
              <a:gd name="connsiteX54" fmla="*/ 1581665 w 2933858"/>
              <a:gd name="connsiteY54" fmla="*/ 2508422 h 4753402"/>
              <a:gd name="connsiteX55" fmla="*/ 1556951 w 2933858"/>
              <a:gd name="connsiteY55" fmla="*/ 2582562 h 4753402"/>
              <a:gd name="connsiteX56" fmla="*/ 1544595 w 2933858"/>
              <a:gd name="connsiteY56" fmla="*/ 2619632 h 4753402"/>
              <a:gd name="connsiteX57" fmla="*/ 1519881 w 2933858"/>
              <a:gd name="connsiteY57" fmla="*/ 2656703 h 4753402"/>
              <a:gd name="connsiteX58" fmla="*/ 1507524 w 2933858"/>
              <a:gd name="connsiteY58" fmla="*/ 2693773 h 4753402"/>
              <a:gd name="connsiteX59" fmla="*/ 1458097 w 2933858"/>
              <a:gd name="connsiteY59" fmla="*/ 2767914 h 4753402"/>
              <a:gd name="connsiteX60" fmla="*/ 1396314 w 2933858"/>
              <a:gd name="connsiteY60" fmla="*/ 2842054 h 4753402"/>
              <a:gd name="connsiteX61" fmla="*/ 1359243 w 2933858"/>
              <a:gd name="connsiteY61" fmla="*/ 2866768 h 4753402"/>
              <a:gd name="connsiteX62" fmla="*/ 1334530 w 2933858"/>
              <a:gd name="connsiteY62" fmla="*/ 2903838 h 4753402"/>
              <a:gd name="connsiteX63" fmla="*/ 1285103 w 2933858"/>
              <a:gd name="connsiteY63" fmla="*/ 2977978 h 4753402"/>
              <a:gd name="connsiteX64" fmla="*/ 1210962 w 2933858"/>
              <a:gd name="connsiteY64" fmla="*/ 3002692 h 4753402"/>
              <a:gd name="connsiteX65" fmla="*/ 1173892 w 2933858"/>
              <a:gd name="connsiteY65" fmla="*/ 3076832 h 4753402"/>
              <a:gd name="connsiteX66" fmla="*/ 1136822 w 2933858"/>
              <a:gd name="connsiteY66" fmla="*/ 3101546 h 4753402"/>
              <a:gd name="connsiteX67" fmla="*/ 1112108 w 2933858"/>
              <a:gd name="connsiteY67" fmla="*/ 3138616 h 4753402"/>
              <a:gd name="connsiteX68" fmla="*/ 1075038 w 2933858"/>
              <a:gd name="connsiteY68" fmla="*/ 3225114 h 4753402"/>
              <a:gd name="connsiteX69" fmla="*/ 1037968 w 2933858"/>
              <a:gd name="connsiteY69" fmla="*/ 3249827 h 4753402"/>
              <a:gd name="connsiteX70" fmla="*/ 963827 w 2933858"/>
              <a:gd name="connsiteY70" fmla="*/ 3274541 h 4753402"/>
              <a:gd name="connsiteX71" fmla="*/ 939114 w 2933858"/>
              <a:gd name="connsiteY71" fmla="*/ 3311611 h 4753402"/>
              <a:gd name="connsiteX72" fmla="*/ 864973 w 2933858"/>
              <a:gd name="connsiteY72" fmla="*/ 3348681 h 4753402"/>
              <a:gd name="connsiteX73" fmla="*/ 840259 w 2933858"/>
              <a:gd name="connsiteY73" fmla="*/ 3385751 h 4753402"/>
              <a:gd name="connsiteX74" fmla="*/ 815546 w 2933858"/>
              <a:gd name="connsiteY74" fmla="*/ 3459892 h 4753402"/>
              <a:gd name="connsiteX75" fmla="*/ 803189 w 2933858"/>
              <a:gd name="connsiteY75" fmla="*/ 3496962 h 4753402"/>
              <a:gd name="connsiteX76" fmla="*/ 790832 w 2933858"/>
              <a:gd name="connsiteY76" fmla="*/ 3534032 h 4753402"/>
              <a:gd name="connsiteX77" fmla="*/ 654908 w 2933858"/>
              <a:gd name="connsiteY77" fmla="*/ 3571103 h 4753402"/>
              <a:gd name="connsiteX78" fmla="*/ 642551 w 2933858"/>
              <a:gd name="connsiteY78" fmla="*/ 3608173 h 4753402"/>
              <a:gd name="connsiteX79" fmla="*/ 630195 w 2933858"/>
              <a:gd name="connsiteY79" fmla="*/ 3657600 h 4753402"/>
              <a:gd name="connsiteX80" fmla="*/ 605481 w 2933858"/>
              <a:gd name="connsiteY80" fmla="*/ 3694670 h 4753402"/>
              <a:gd name="connsiteX81" fmla="*/ 593124 w 2933858"/>
              <a:gd name="connsiteY81" fmla="*/ 3768811 h 4753402"/>
              <a:gd name="connsiteX82" fmla="*/ 543697 w 2933858"/>
              <a:gd name="connsiteY82" fmla="*/ 3842951 h 4753402"/>
              <a:gd name="connsiteX83" fmla="*/ 531341 w 2933858"/>
              <a:gd name="connsiteY83" fmla="*/ 3892378 h 4753402"/>
              <a:gd name="connsiteX84" fmla="*/ 518984 w 2933858"/>
              <a:gd name="connsiteY84" fmla="*/ 3929449 h 4753402"/>
              <a:gd name="connsiteX85" fmla="*/ 481914 w 2933858"/>
              <a:gd name="connsiteY85" fmla="*/ 4077730 h 4753402"/>
              <a:gd name="connsiteX86" fmla="*/ 469557 w 2933858"/>
              <a:gd name="connsiteY86" fmla="*/ 4114800 h 4753402"/>
              <a:gd name="connsiteX87" fmla="*/ 457200 w 2933858"/>
              <a:gd name="connsiteY87" fmla="*/ 4176584 h 4753402"/>
              <a:gd name="connsiteX88" fmla="*/ 420130 w 2933858"/>
              <a:gd name="connsiteY88" fmla="*/ 4201297 h 4753402"/>
              <a:gd name="connsiteX89" fmla="*/ 383059 w 2933858"/>
              <a:gd name="connsiteY89" fmla="*/ 4349578 h 4753402"/>
              <a:gd name="connsiteX90" fmla="*/ 358346 w 2933858"/>
              <a:gd name="connsiteY90" fmla="*/ 4485503 h 4753402"/>
              <a:gd name="connsiteX91" fmla="*/ 308919 w 2933858"/>
              <a:gd name="connsiteY91" fmla="*/ 4559643 h 4753402"/>
              <a:gd name="connsiteX92" fmla="*/ 234778 w 2933858"/>
              <a:gd name="connsiteY92" fmla="*/ 4584357 h 4753402"/>
              <a:gd name="connsiteX93" fmla="*/ 160638 w 2933858"/>
              <a:gd name="connsiteY93" fmla="*/ 4633784 h 4753402"/>
              <a:gd name="connsiteX94" fmla="*/ 135924 w 2933858"/>
              <a:gd name="connsiteY94" fmla="*/ 4670854 h 4753402"/>
              <a:gd name="connsiteX95" fmla="*/ 123568 w 2933858"/>
              <a:gd name="connsiteY95" fmla="*/ 4707924 h 4753402"/>
              <a:gd name="connsiteX96" fmla="*/ 49427 w 2933858"/>
              <a:gd name="connsiteY96" fmla="*/ 4732638 h 4753402"/>
              <a:gd name="connsiteX97" fmla="*/ 12357 w 2933858"/>
              <a:gd name="connsiteY97" fmla="*/ 4744995 h 4753402"/>
              <a:gd name="connsiteX98" fmla="*/ 0 w 2933858"/>
              <a:gd name="connsiteY98" fmla="*/ 4753402 h 4753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2933858" h="4753402">
                <a:moveTo>
                  <a:pt x="1629153" y="2403749"/>
                </a:moveTo>
                <a:lnTo>
                  <a:pt x="1628757" y="2405117"/>
                </a:lnTo>
                <a:cubicBezTo>
                  <a:pt x="1627869" y="2407989"/>
                  <a:pt x="1627328" y="2409583"/>
                  <a:pt x="1627626" y="2408553"/>
                </a:cubicBezTo>
                <a:close/>
                <a:moveTo>
                  <a:pt x="2500716" y="784736"/>
                </a:moveTo>
                <a:lnTo>
                  <a:pt x="2499496" y="786370"/>
                </a:lnTo>
                <a:lnTo>
                  <a:pt x="2499829" y="785888"/>
                </a:lnTo>
                <a:cubicBezTo>
                  <a:pt x="2501228" y="783919"/>
                  <a:pt x="2501334" y="783846"/>
                  <a:pt x="2500716" y="784736"/>
                </a:cubicBezTo>
                <a:close/>
                <a:moveTo>
                  <a:pt x="0" y="0"/>
                </a:moveTo>
                <a:lnTo>
                  <a:pt x="2933858" y="0"/>
                </a:lnTo>
                <a:lnTo>
                  <a:pt x="2932078" y="3120"/>
                </a:lnTo>
                <a:cubicBezTo>
                  <a:pt x="2926411" y="13513"/>
                  <a:pt x="2918001" y="28182"/>
                  <a:pt x="2903838" y="49427"/>
                </a:cubicBezTo>
                <a:lnTo>
                  <a:pt x="2879124" y="86497"/>
                </a:lnTo>
                <a:cubicBezTo>
                  <a:pt x="2849715" y="174727"/>
                  <a:pt x="2868861" y="138963"/>
                  <a:pt x="2829697" y="197708"/>
                </a:cubicBezTo>
                <a:cubicBezTo>
                  <a:pt x="2825578" y="210065"/>
                  <a:pt x="2826551" y="225568"/>
                  <a:pt x="2817341" y="234778"/>
                </a:cubicBezTo>
                <a:cubicBezTo>
                  <a:pt x="2755703" y="296416"/>
                  <a:pt x="2799442" y="185465"/>
                  <a:pt x="2755557" y="284205"/>
                </a:cubicBezTo>
                <a:cubicBezTo>
                  <a:pt x="2744977" y="308010"/>
                  <a:pt x="2739081" y="333632"/>
                  <a:pt x="2730843" y="358346"/>
                </a:cubicBezTo>
                <a:lnTo>
                  <a:pt x="2706130" y="432486"/>
                </a:lnTo>
                <a:cubicBezTo>
                  <a:pt x="2702011" y="444843"/>
                  <a:pt x="2700998" y="458719"/>
                  <a:pt x="2693773" y="469557"/>
                </a:cubicBezTo>
                <a:lnTo>
                  <a:pt x="2644346" y="543697"/>
                </a:lnTo>
                <a:cubicBezTo>
                  <a:pt x="2636108" y="556054"/>
                  <a:pt x="2631989" y="572530"/>
                  <a:pt x="2619632" y="580768"/>
                </a:cubicBezTo>
                <a:lnTo>
                  <a:pt x="2582562" y="605481"/>
                </a:lnTo>
                <a:cubicBezTo>
                  <a:pt x="2551502" y="698657"/>
                  <a:pt x="2593399" y="583806"/>
                  <a:pt x="2545492" y="679622"/>
                </a:cubicBezTo>
                <a:cubicBezTo>
                  <a:pt x="2539667" y="691272"/>
                  <a:pt x="2538960" y="705042"/>
                  <a:pt x="2533135" y="716692"/>
                </a:cubicBezTo>
                <a:cubicBezTo>
                  <a:pt x="2526494" y="729975"/>
                  <a:pt x="2515063" y="740479"/>
                  <a:pt x="2508422" y="753762"/>
                </a:cubicBezTo>
                <a:cubicBezTo>
                  <a:pt x="2482843" y="804920"/>
                  <a:pt x="2491282" y="796896"/>
                  <a:pt x="2497262" y="789362"/>
                </a:cubicBezTo>
                <a:lnTo>
                  <a:pt x="2499496" y="786370"/>
                </a:lnTo>
                <a:lnTo>
                  <a:pt x="2491180" y="798412"/>
                </a:lnTo>
                <a:cubicBezTo>
                  <a:pt x="2486624" y="805104"/>
                  <a:pt x="2480204" y="814623"/>
                  <a:pt x="2471351" y="827903"/>
                </a:cubicBezTo>
                <a:lnTo>
                  <a:pt x="2446638" y="902043"/>
                </a:lnTo>
                <a:cubicBezTo>
                  <a:pt x="2434861" y="937373"/>
                  <a:pt x="2429681" y="949754"/>
                  <a:pt x="2421924" y="988541"/>
                </a:cubicBezTo>
                <a:cubicBezTo>
                  <a:pt x="2417523" y="1010548"/>
                  <a:pt x="2412242" y="1072694"/>
                  <a:pt x="2397211" y="1099751"/>
                </a:cubicBezTo>
                <a:cubicBezTo>
                  <a:pt x="2382786" y="1125715"/>
                  <a:pt x="2357177" y="1145714"/>
                  <a:pt x="2347784" y="1173892"/>
                </a:cubicBezTo>
                <a:cubicBezTo>
                  <a:pt x="2339546" y="1198605"/>
                  <a:pt x="2337520" y="1226357"/>
                  <a:pt x="2323070" y="1248032"/>
                </a:cubicBezTo>
                <a:cubicBezTo>
                  <a:pt x="2314832" y="1260389"/>
                  <a:pt x="2307864" y="1273694"/>
                  <a:pt x="2298357" y="1285103"/>
                </a:cubicBezTo>
                <a:cubicBezTo>
                  <a:pt x="2270640" y="1318363"/>
                  <a:pt x="2254106" y="1319794"/>
                  <a:pt x="2236573" y="1359243"/>
                </a:cubicBezTo>
                <a:cubicBezTo>
                  <a:pt x="2225993" y="1383048"/>
                  <a:pt x="2220097" y="1408670"/>
                  <a:pt x="2211859" y="1433384"/>
                </a:cubicBezTo>
                <a:cubicBezTo>
                  <a:pt x="2207740" y="1445741"/>
                  <a:pt x="2210340" y="1463229"/>
                  <a:pt x="2199503" y="1470454"/>
                </a:cubicBezTo>
                <a:lnTo>
                  <a:pt x="2162432" y="1495168"/>
                </a:lnTo>
                <a:cubicBezTo>
                  <a:pt x="2098553" y="1590985"/>
                  <a:pt x="2122399" y="1541128"/>
                  <a:pt x="2088292" y="1643449"/>
                </a:cubicBezTo>
                <a:cubicBezTo>
                  <a:pt x="2084173" y="1655806"/>
                  <a:pt x="2086773" y="1673294"/>
                  <a:pt x="2075935" y="1680519"/>
                </a:cubicBezTo>
                <a:lnTo>
                  <a:pt x="2001795" y="1729946"/>
                </a:lnTo>
                <a:cubicBezTo>
                  <a:pt x="1972210" y="1774322"/>
                  <a:pt x="1964973" y="1778133"/>
                  <a:pt x="1952368" y="1841157"/>
                </a:cubicBezTo>
                <a:cubicBezTo>
                  <a:pt x="1948249" y="1861752"/>
                  <a:pt x="1949404" y="1884156"/>
                  <a:pt x="1940011" y="1902941"/>
                </a:cubicBezTo>
                <a:cubicBezTo>
                  <a:pt x="1932196" y="1918571"/>
                  <a:pt x="1918217" y="1931524"/>
                  <a:pt x="1902941" y="1940011"/>
                </a:cubicBezTo>
                <a:cubicBezTo>
                  <a:pt x="1880169" y="1952662"/>
                  <a:pt x="1828800" y="1964724"/>
                  <a:pt x="1828800" y="1964724"/>
                </a:cubicBezTo>
                <a:cubicBezTo>
                  <a:pt x="1820562" y="1989438"/>
                  <a:pt x="1818536" y="2017190"/>
                  <a:pt x="1804086" y="2038865"/>
                </a:cubicBezTo>
                <a:cubicBezTo>
                  <a:pt x="1764924" y="2097609"/>
                  <a:pt x="1784068" y="2061848"/>
                  <a:pt x="1754659" y="2150076"/>
                </a:cubicBezTo>
                <a:cubicBezTo>
                  <a:pt x="1726845" y="2233519"/>
                  <a:pt x="1758939" y="2130818"/>
                  <a:pt x="1729946" y="2261286"/>
                </a:cubicBezTo>
                <a:cubicBezTo>
                  <a:pt x="1727120" y="2274001"/>
                  <a:pt x="1724814" y="2287519"/>
                  <a:pt x="1717589" y="2298357"/>
                </a:cubicBezTo>
                <a:cubicBezTo>
                  <a:pt x="1698561" y="2326899"/>
                  <a:pt x="1670801" y="2341906"/>
                  <a:pt x="1643449" y="2360141"/>
                </a:cubicBezTo>
                <a:cubicBezTo>
                  <a:pt x="1637815" y="2377042"/>
                  <a:pt x="1634009" y="2388630"/>
                  <a:pt x="1631536" y="2396251"/>
                </a:cubicBezTo>
                <a:lnTo>
                  <a:pt x="1629153" y="2403749"/>
                </a:lnTo>
                <a:lnTo>
                  <a:pt x="1631969" y="2394012"/>
                </a:lnTo>
                <a:cubicBezTo>
                  <a:pt x="1636320" y="2377679"/>
                  <a:pt x="1638320" y="2362412"/>
                  <a:pt x="1606378" y="2434281"/>
                </a:cubicBezTo>
                <a:cubicBezTo>
                  <a:pt x="1595798" y="2458086"/>
                  <a:pt x="1589903" y="2483708"/>
                  <a:pt x="1581665" y="2508422"/>
                </a:cubicBezTo>
                <a:lnTo>
                  <a:pt x="1556951" y="2582562"/>
                </a:lnTo>
                <a:cubicBezTo>
                  <a:pt x="1552832" y="2594919"/>
                  <a:pt x="1551820" y="2608795"/>
                  <a:pt x="1544595" y="2619632"/>
                </a:cubicBezTo>
                <a:cubicBezTo>
                  <a:pt x="1536357" y="2631989"/>
                  <a:pt x="1526523" y="2643420"/>
                  <a:pt x="1519881" y="2656703"/>
                </a:cubicBezTo>
                <a:cubicBezTo>
                  <a:pt x="1514056" y="2668353"/>
                  <a:pt x="1513850" y="2682387"/>
                  <a:pt x="1507524" y="2693773"/>
                </a:cubicBezTo>
                <a:cubicBezTo>
                  <a:pt x="1493099" y="2719737"/>
                  <a:pt x="1474573" y="2743200"/>
                  <a:pt x="1458097" y="2767914"/>
                </a:cubicBezTo>
                <a:cubicBezTo>
                  <a:pt x="1433797" y="2804364"/>
                  <a:pt x="1431993" y="2812322"/>
                  <a:pt x="1396314" y="2842054"/>
                </a:cubicBezTo>
                <a:cubicBezTo>
                  <a:pt x="1384905" y="2851562"/>
                  <a:pt x="1371600" y="2858530"/>
                  <a:pt x="1359243" y="2866768"/>
                </a:cubicBezTo>
                <a:cubicBezTo>
                  <a:pt x="1351005" y="2879125"/>
                  <a:pt x="1341171" y="2890555"/>
                  <a:pt x="1334530" y="2903838"/>
                </a:cubicBezTo>
                <a:cubicBezTo>
                  <a:pt x="1314881" y="2943136"/>
                  <a:pt x="1333752" y="2950951"/>
                  <a:pt x="1285103" y="2977978"/>
                </a:cubicBezTo>
                <a:cubicBezTo>
                  <a:pt x="1262331" y="2990629"/>
                  <a:pt x="1210962" y="3002692"/>
                  <a:pt x="1210962" y="3002692"/>
                </a:cubicBezTo>
                <a:cubicBezTo>
                  <a:pt x="1200912" y="3032841"/>
                  <a:pt x="1197845" y="3052879"/>
                  <a:pt x="1173892" y="3076832"/>
                </a:cubicBezTo>
                <a:cubicBezTo>
                  <a:pt x="1163391" y="3087333"/>
                  <a:pt x="1149179" y="3093308"/>
                  <a:pt x="1136822" y="3101546"/>
                </a:cubicBezTo>
                <a:cubicBezTo>
                  <a:pt x="1128584" y="3113903"/>
                  <a:pt x="1117958" y="3124966"/>
                  <a:pt x="1112108" y="3138616"/>
                </a:cubicBezTo>
                <a:cubicBezTo>
                  <a:pt x="1090839" y="3188243"/>
                  <a:pt x="1113815" y="3186337"/>
                  <a:pt x="1075038" y="3225114"/>
                </a:cubicBezTo>
                <a:cubicBezTo>
                  <a:pt x="1064537" y="3235615"/>
                  <a:pt x="1051539" y="3243796"/>
                  <a:pt x="1037968" y="3249827"/>
                </a:cubicBezTo>
                <a:cubicBezTo>
                  <a:pt x="1014163" y="3260407"/>
                  <a:pt x="963827" y="3274541"/>
                  <a:pt x="963827" y="3274541"/>
                </a:cubicBezTo>
                <a:cubicBezTo>
                  <a:pt x="955589" y="3286898"/>
                  <a:pt x="949615" y="3301110"/>
                  <a:pt x="939114" y="3311611"/>
                </a:cubicBezTo>
                <a:cubicBezTo>
                  <a:pt x="915161" y="3335563"/>
                  <a:pt x="895121" y="3338631"/>
                  <a:pt x="864973" y="3348681"/>
                </a:cubicBezTo>
                <a:cubicBezTo>
                  <a:pt x="856735" y="3361038"/>
                  <a:pt x="846291" y="3372180"/>
                  <a:pt x="840259" y="3385751"/>
                </a:cubicBezTo>
                <a:cubicBezTo>
                  <a:pt x="829679" y="3409556"/>
                  <a:pt x="823784" y="3435178"/>
                  <a:pt x="815546" y="3459892"/>
                </a:cubicBezTo>
                <a:lnTo>
                  <a:pt x="803189" y="3496962"/>
                </a:lnTo>
                <a:cubicBezTo>
                  <a:pt x="799070" y="3509319"/>
                  <a:pt x="803189" y="3529913"/>
                  <a:pt x="790832" y="3534032"/>
                </a:cubicBezTo>
                <a:cubicBezTo>
                  <a:pt x="696767" y="3565388"/>
                  <a:pt x="742236" y="3553637"/>
                  <a:pt x="654908" y="3571103"/>
                </a:cubicBezTo>
                <a:cubicBezTo>
                  <a:pt x="650789" y="3583460"/>
                  <a:pt x="646129" y="3595649"/>
                  <a:pt x="642551" y="3608173"/>
                </a:cubicBezTo>
                <a:cubicBezTo>
                  <a:pt x="637886" y="3624502"/>
                  <a:pt x="636885" y="3641990"/>
                  <a:pt x="630195" y="3657600"/>
                </a:cubicBezTo>
                <a:cubicBezTo>
                  <a:pt x="624345" y="3671250"/>
                  <a:pt x="613719" y="3682313"/>
                  <a:pt x="605481" y="3694670"/>
                </a:cubicBezTo>
                <a:cubicBezTo>
                  <a:pt x="601362" y="3719384"/>
                  <a:pt x="602760" y="3745684"/>
                  <a:pt x="593124" y="3768811"/>
                </a:cubicBezTo>
                <a:cubicBezTo>
                  <a:pt x="581700" y="3796228"/>
                  <a:pt x="543697" y="3842951"/>
                  <a:pt x="543697" y="3842951"/>
                </a:cubicBezTo>
                <a:cubicBezTo>
                  <a:pt x="539578" y="3859427"/>
                  <a:pt x="536006" y="3876049"/>
                  <a:pt x="531341" y="3892378"/>
                </a:cubicBezTo>
                <a:cubicBezTo>
                  <a:pt x="527763" y="3904902"/>
                  <a:pt x="521810" y="3916734"/>
                  <a:pt x="518984" y="3929449"/>
                </a:cubicBezTo>
                <a:cubicBezTo>
                  <a:pt x="485705" y="4079201"/>
                  <a:pt x="531850" y="3927920"/>
                  <a:pt x="481914" y="4077730"/>
                </a:cubicBezTo>
                <a:cubicBezTo>
                  <a:pt x="477795" y="4090087"/>
                  <a:pt x="472111" y="4102028"/>
                  <a:pt x="469557" y="4114800"/>
                </a:cubicBezTo>
                <a:cubicBezTo>
                  <a:pt x="465438" y="4135395"/>
                  <a:pt x="467620" y="4158349"/>
                  <a:pt x="457200" y="4176584"/>
                </a:cubicBezTo>
                <a:cubicBezTo>
                  <a:pt x="449832" y="4189478"/>
                  <a:pt x="432487" y="4193059"/>
                  <a:pt x="420130" y="4201297"/>
                </a:cubicBezTo>
                <a:cubicBezTo>
                  <a:pt x="391819" y="4286227"/>
                  <a:pt x="395538" y="4262225"/>
                  <a:pt x="383059" y="4349578"/>
                </a:cubicBezTo>
                <a:cubicBezTo>
                  <a:pt x="379848" y="4372057"/>
                  <a:pt x="376984" y="4451955"/>
                  <a:pt x="358346" y="4485503"/>
                </a:cubicBezTo>
                <a:cubicBezTo>
                  <a:pt x="343922" y="4511467"/>
                  <a:pt x="337097" y="4550250"/>
                  <a:pt x="308919" y="4559643"/>
                </a:cubicBezTo>
                <a:lnTo>
                  <a:pt x="234778" y="4584357"/>
                </a:lnTo>
                <a:cubicBezTo>
                  <a:pt x="208710" y="4662566"/>
                  <a:pt x="246596" y="4584666"/>
                  <a:pt x="160638" y="4633784"/>
                </a:cubicBezTo>
                <a:cubicBezTo>
                  <a:pt x="147744" y="4641152"/>
                  <a:pt x="144162" y="4658497"/>
                  <a:pt x="135924" y="4670854"/>
                </a:cubicBezTo>
                <a:cubicBezTo>
                  <a:pt x="131805" y="4683211"/>
                  <a:pt x="134167" y="4700353"/>
                  <a:pt x="123568" y="4707924"/>
                </a:cubicBezTo>
                <a:cubicBezTo>
                  <a:pt x="102370" y="4723066"/>
                  <a:pt x="74141" y="4724400"/>
                  <a:pt x="49427" y="4732638"/>
                </a:cubicBezTo>
                <a:cubicBezTo>
                  <a:pt x="37070" y="4736757"/>
                  <a:pt x="23195" y="4737770"/>
                  <a:pt x="12357" y="4744995"/>
                </a:cubicBezTo>
                <a:lnTo>
                  <a:pt x="0" y="4753402"/>
                </a:lnTo>
                <a:close/>
              </a:path>
            </a:pathLst>
          </a:custGeom>
          <a:solidFill>
            <a:srgbClr val="ECECE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mc:AlternateContent xmlns:mc="http://schemas.openxmlformats.org/markup-compatibility/2006" xmlns:p14="http://schemas.microsoft.com/office/powerpoint/2010/main">
        <mc:Choice Requires="p14">
          <p:contentPart r:id="rId1" p14:bwMode="auto">
            <p14:nvContentPartPr>
              <p14:cNvPr id="9" name="墨迹 8"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14:cNvContentPartPr/>
              <p14:nvPr/>
            </p14:nvContentPartPr>
            <p14:xfrm>
              <a:off x="-268378" y="-315591"/>
              <a:ext cx="3043080" cy="4772520"/>
            </p14:xfrm>
          </p:contentPart>
        </mc:Choice>
        <mc:Fallback xmlns="">
          <p:pic>
            <p:nvPicPr>
              <p:cNvPr id="9" name="墨迹 8"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nvPicPr>
            <p:blipFill>
              <a:blip r:embed="rId2"/>
            </p:blipFill>
            <p:spPr>
              <a:xfrm>
                <a:off x="-268378" y="-315591"/>
                <a:ext cx="3043080" cy="4772520"/>
              </a:xfrm>
              <a:prstGeom prst="rect"/>
            </p:spPr>
          </p:pic>
        </mc:Fallback>
      </mc:AlternateContent>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205230" y="504825"/>
            <a:ext cx="3636645" cy="368300"/>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多人猜图</a:t>
            </a:r>
            <a:r>
              <a:rPr lang="en-US" altLang="zh-CN" dirty="0">
                <a:solidFill>
                  <a:schemeClr val="tx1">
                    <a:lumMod val="75000"/>
                    <a:lumOff val="25000"/>
                  </a:schemeClr>
                </a:solidFill>
                <a:cs typeface="+mn-ea"/>
                <a:sym typeface="+mn-lt"/>
              </a:rPr>
              <a:t>-</a:t>
            </a:r>
            <a:r>
              <a:rPr lang="zh-CN" altLang="en-US" dirty="0">
                <a:solidFill>
                  <a:schemeClr val="tx1">
                    <a:lumMod val="75000"/>
                    <a:lumOff val="25000"/>
                  </a:schemeClr>
                </a:solidFill>
                <a:cs typeface="+mn-ea"/>
                <a:sym typeface="+mn-lt"/>
              </a:rPr>
              <a:t>创建房间</a:t>
            </a:r>
            <a:r>
              <a:rPr lang="en-US" altLang="zh-CN" dirty="0">
                <a:solidFill>
                  <a:schemeClr val="tx1">
                    <a:lumMod val="75000"/>
                    <a:lumOff val="25000"/>
                  </a:schemeClr>
                </a:solidFill>
                <a:cs typeface="+mn-ea"/>
                <a:sym typeface="+mn-lt"/>
              </a:rPr>
              <a:t>/</a:t>
            </a:r>
            <a:r>
              <a:rPr lang="zh-CN" altLang="en-US" dirty="0">
                <a:solidFill>
                  <a:schemeClr val="tx1">
                    <a:lumMod val="75000"/>
                    <a:lumOff val="25000"/>
                  </a:schemeClr>
                </a:solidFill>
                <a:cs typeface="+mn-ea"/>
                <a:sym typeface="+mn-lt"/>
              </a:rPr>
              <a:t>加入游戏</a:t>
            </a:r>
            <a:endParaRPr lang="zh-CN" altLang="en-US" dirty="0">
              <a:solidFill>
                <a:schemeClr val="tx1">
                  <a:lumMod val="75000"/>
                  <a:lumOff val="25000"/>
                </a:schemeClr>
              </a:solidFill>
              <a:cs typeface="+mn-ea"/>
              <a:sym typeface="+mn-lt"/>
            </a:endParaRPr>
          </a:p>
        </p:txBody>
      </p:sp>
      <p:sp>
        <p:nvSpPr>
          <p:cNvPr id="16" name="Rectangle 18" descr="e7d195523061f1c03a90ee8e42cb24248e56383cd534985688F9F494128731F165EE95AB4B0C0A38076AAEA07667B1565C446FC45FF01DFB0E885BCDBDF3A284F3DB14DA61DD97F0BAB2E6C668FB4931021EB1247EDB05E3AD344D338CFB3F6E14BE3286BB5829F853791FC1C75213FC2BBF93526C4B1690ECC8F7D4A48ECD863332E806751EBEB4"/>
          <p:cNvSpPr/>
          <p:nvPr/>
        </p:nvSpPr>
        <p:spPr>
          <a:xfrm>
            <a:off x="5753100" y="3780860"/>
            <a:ext cx="3323772" cy="3077140"/>
          </a:xfrm>
          <a:prstGeom prst="rect">
            <a:avLst/>
          </a:prstGeom>
          <a:solidFill>
            <a:srgbClr val="FBE5D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cs typeface="+mn-ea"/>
              <a:sym typeface="+mn-lt"/>
            </a:endParaRPr>
          </a:p>
        </p:txBody>
      </p:sp>
      <p:sp>
        <p:nvSpPr>
          <p:cNvPr id="18" name="Rectangle 2"/>
          <p:cNvSpPr/>
          <p:nvPr/>
        </p:nvSpPr>
        <p:spPr>
          <a:xfrm>
            <a:off x="6608168" y="719412"/>
            <a:ext cx="4878982" cy="5419176"/>
          </a:xfrm>
          <a:prstGeom prst="rect">
            <a:avLst/>
          </a:prstGeom>
          <a:solidFill>
            <a:srgbClr val="C3CFD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cs typeface="+mn-ea"/>
              <a:sym typeface="+mn-lt"/>
            </a:endParaRPr>
          </a:p>
        </p:txBody>
      </p:sp>
      <p:sp>
        <p:nvSpPr>
          <p:cNvPr id="20" name="Rectangle 10" descr="e7d195523061f1c03a90ee8e42cb24248e56383cd534985688F9F494128731F165EE95AB4B0C0A38076AAEA07667B1565C446FC45FF01DFB0E885BCDBDF3A284F3DB14DA61DD97F0BAB2E6C668FB4931021EB1247EDB05E3AD344D338CFB3F6E14BE3286BB5829F853791FC1C75213FC2BBF93526C4B1690ECC8F7D4A48ECD863332E806751EBEB4"/>
          <p:cNvSpPr/>
          <p:nvPr/>
        </p:nvSpPr>
        <p:spPr>
          <a:xfrm>
            <a:off x="7209663" y="4100931"/>
            <a:ext cx="3855880" cy="866140"/>
          </a:xfrm>
          <a:prstGeom prst="rect">
            <a:avLst/>
          </a:prstGeom>
        </p:spPr>
        <p:txBody>
          <a:bodyPr wrap="square">
            <a:spAutoFit/>
          </a:bodyPr>
          <a:lstStyle/>
          <a:p>
            <a:pPr>
              <a:lnSpc>
                <a:spcPct val="120000"/>
              </a:lnSpc>
            </a:pPr>
            <a:r>
              <a:rPr lang="zh-CN" altLang="en-US" sz="1400" dirty="0">
                <a:solidFill>
                  <a:srgbClr val="FFFFFF"/>
                </a:solidFill>
                <a:cs typeface="+mn-ea"/>
                <a:sym typeface="+mn-lt"/>
              </a:rPr>
              <a:t>多人猜图有两种进入方式，一种创建房间进入游戏开始准备页面，一种是通过通过输入房间号进入房间</a:t>
            </a:r>
            <a:endParaRPr lang="zh-CN" altLang="en-US" sz="1400" dirty="0">
              <a:solidFill>
                <a:srgbClr val="FFFFFF"/>
              </a:solidFill>
              <a:cs typeface="+mn-ea"/>
              <a:sym typeface="+mn-lt"/>
            </a:endParaRPr>
          </a:p>
        </p:txBody>
      </p:sp>
      <p:sp>
        <p:nvSpPr>
          <p:cNvPr id="22" name="Rectangle 12" descr="e7d195523061f1c03a90ee8e42cb24248e56383cd534985688F9F494128731F165EE95AB4B0C0A38076AAEA07667B1565C446FC45FF01DFB0E885BCDBDF3A284F3DB14DA61DD97F0BAB2E6C668FB4931021EB1247EDB05E3AD344D338CFB3F6E14BE3286BB5829F853791FC1C75213FC2BBF93526C4B1690ECC8F7D4A48ECD863332E806751EBEB4"/>
          <p:cNvSpPr/>
          <p:nvPr/>
        </p:nvSpPr>
        <p:spPr>
          <a:xfrm>
            <a:off x="7209663" y="3515989"/>
            <a:ext cx="3763137" cy="398780"/>
          </a:xfrm>
          <a:prstGeom prst="rect">
            <a:avLst/>
          </a:prstGeom>
        </p:spPr>
        <p:txBody>
          <a:bodyPr wrap="square">
            <a:spAutoFit/>
          </a:bodyPr>
          <a:lstStyle/>
          <a:p>
            <a:r>
              <a:rPr lang="zh-CN" altLang="en-US" sz="2000" b="1" dirty="0">
                <a:solidFill>
                  <a:srgbClr val="FFFFFF"/>
                </a:solidFill>
                <a:cs typeface="+mn-ea"/>
                <a:sym typeface="+mn-lt"/>
              </a:rPr>
              <a:t>多人猜图进入</a:t>
            </a:r>
            <a:r>
              <a:rPr lang="zh-CN" altLang="en-US" sz="2000" b="1" dirty="0">
                <a:solidFill>
                  <a:srgbClr val="FFFFFF"/>
                </a:solidFill>
                <a:cs typeface="+mn-ea"/>
                <a:sym typeface="+mn-lt"/>
              </a:rPr>
              <a:t>方式</a:t>
            </a:r>
            <a:endParaRPr lang="zh-CN" altLang="en-US" sz="2000" b="1" dirty="0">
              <a:solidFill>
                <a:srgbClr val="FFFFFF"/>
              </a:solidFill>
              <a:cs typeface="+mn-ea"/>
              <a:sym typeface="+mn-lt"/>
            </a:endParaRPr>
          </a:p>
        </p:txBody>
      </p:sp>
      <p:sp>
        <p:nvSpPr>
          <p:cNvPr id="40" name="Freeform 45"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a:spLocks noEditPoints="1"/>
          </p:cNvSpPr>
          <p:nvPr/>
        </p:nvSpPr>
        <p:spPr bwMode="auto">
          <a:xfrm rot="3509363">
            <a:off x="9557616" y="780349"/>
            <a:ext cx="1103313" cy="2400300"/>
          </a:xfrm>
          <a:custGeom>
            <a:avLst/>
            <a:gdLst>
              <a:gd name="T0" fmla="*/ 140 w 169"/>
              <a:gd name="T1" fmla="*/ 239 h 368"/>
              <a:gd name="T2" fmla="*/ 138 w 169"/>
              <a:gd name="T3" fmla="*/ 255 h 368"/>
              <a:gd name="T4" fmla="*/ 150 w 169"/>
              <a:gd name="T5" fmla="*/ 311 h 368"/>
              <a:gd name="T6" fmla="*/ 108 w 169"/>
              <a:gd name="T7" fmla="*/ 278 h 368"/>
              <a:gd name="T8" fmla="*/ 138 w 169"/>
              <a:gd name="T9" fmla="*/ 225 h 368"/>
              <a:gd name="T10" fmla="*/ 141 w 169"/>
              <a:gd name="T11" fmla="*/ 192 h 368"/>
              <a:gd name="T12" fmla="*/ 97 w 169"/>
              <a:gd name="T13" fmla="*/ 222 h 368"/>
              <a:gd name="T14" fmla="*/ 109 w 169"/>
              <a:gd name="T15" fmla="*/ 248 h 368"/>
              <a:gd name="T16" fmla="*/ 94 w 169"/>
              <a:gd name="T17" fmla="*/ 291 h 368"/>
              <a:gd name="T18" fmla="*/ 123 w 169"/>
              <a:gd name="T19" fmla="*/ 303 h 368"/>
              <a:gd name="T20" fmla="*/ 127 w 169"/>
              <a:gd name="T21" fmla="*/ 336 h 368"/>
              <a:gd name="T22" fmla="*/ 64 w 169"/>
              <a:gd name="T23" fmla="*/ 352 h 368"/>
              <a:gd name="T24" fmla="*/ 74 w 169"/>
              <a:gd name="T25" fmla="*/ 311 h 368"/>
              <a:gd name="T26" fmla="*/ 70 w 169"/>
              <a:gd name="T27" fmla="*/ 256 h 368"/>
              <a:gd name="T28" fmla="*/ 84 w 169"/>
              <a:gd name="T29" fmla="*/ 217 h 368"/>
              <a:gd name="T30" fmla="*/ 84 w 169"/>
              <a:gd name="T31" fmla="*/ 192 h 368"/>
              <a:gd name="T32" fmla="*/ 55 w 169"/>
              <a:gd name="T33" fmla="*/ 151 h 368"/>
              <a:gd name="T34" fmla="*/ 34 w 169"/>
              <a:gd name="T35" fmla="*/ 106 h 368"/>
              <a:gd name="T36" fmla="*/ 8 w 169"/>
              <a:gd name="T37" fmla="*/ 71 h 368"/>
              <a:gd name="T38" fmla="*/ 3 w 169"/>
              <a:gd name="T39" fmla="*/ 90 h 368"/>
              <a:gd name="T40" fmla="*/ 30 w 169"/>
              <a:gd name="T41" fmla="*/ 83 h 368"/>
              <a:gd name="T42" fmla="*/ 137 w 169"/>
              <a:gd name="T43" fmla="*/ 193 h 368"/>
              <a:gd name="T44" fmla="*/ 110 w 169"/>
              <a:gd name="T45" fmla="*/ 132 h 368"/>
              <a:gd name="T46" fmla="*/ 57 w 169"/>
              <a:gd name="T47" fmla="*/ 84 h 368"/>
              <a:gd name="T48" fmla="*/ 11 w 169"/>
              <a:gd name="T49" fmla="*/ 50 h 368"/>
              <a:gd name="T50" fmla="*/ 31 w 169"/>
              <a:gd name="T51" fmla="*/ 30 h 368"/>
              <a:gd name="T52" fmla="*/ 49 w 169"/>
              <a:gd name="T53" fmla="*/ 2 h 368"/>
              <a:gd name="T54" fmla="*/ 68 w 169"/>
              <a:gd name="T55" fmla="*/ 13 h 368"/>
              <a:gd name="T56" fmla="*/ 96 w 169"/>
              <a:gd name="T57" fmla="*/ 60 h 368"/>
              <a:gd name="T58" fmla="*/ 117 w 169"/>
              <a:gd name="T59" fmla="*/ 92 h 368"/>
              <a:gd name="T60" fmla="*/ 128 w 169"/>
              <a:gd name="T61" fmla="*/ 96 h 368"/>
              <a:gd name="T62" fmla="*/ 139 w 169"/>
              <a:gd name="T63" fmla="*/ 133 h 368"/>
              <a:gd name="T64" fmla="*/ 147 w 169"/>
              <a:gd name="T65" fmla="*/ 173 h 368"/>
              <a:gd name="T66" fmla="*/ 115 w 169"/>
              <a:gd name="T67" fmla="*/ 129 h 368"/>
              <a:gd name="T68" fmla="*/ 142 w 169"/>
              <a:gd name="T69" fmla="*/ 156 h 368"/>
              <a:gd name="T70" fmla="*/ 53 w 169"/>
              <a:gd name="T71" fmla="*/ 38 h 368"/>
              <a:gd name="T72" fmla="*/ 90 w 169"/>
              <a:gd name="T73" fmla="*/ 83 h 368"/>
              <a:gd name="T74" fmla="*/ 82 w 169"/>
              <a:gd name="T75" fmla="*/ 176 h 368"/>
              <a:gd name="T76" fmla="*/ 68 w 169"/>
              <a:gd name="T77" fmla="*/ 102 h 368"/>
              <a:gd name="T78" fmla="*/ 80 w 169"/>
              <a:gd name="T79" fmla="*/ 339 h 368"/>
              <a:gd name="T80" fmla="*/ 88 w 169"/>
              <a:gd name="T81" fmla="*/ 271 h 368"/>
              <a:gd name="T82" fmla="*/ 94 w 169"/>
              <a:gd name="T83" fmla="*/ 214 h 368"/>
              <a:gd name="T84" fmla="*/ 161 w 169"/>
              <a:gd name="T85" fmla="*/ 185 h 368"/>
              <a:gd name="T86" fmla="*/ 75 w 169"/>
              <a:gd name="T87" fmla="*/ 274 h 368"/>
              <a:gd name="T88" fmla="*/ 130 w 169"/>
              <a:gd name="T89" fmla="*/ 88 h 368"/>
              <a:gd name="T90" fmla="*/ 62 w 169"/>
              <a:gd name="T91" fmla="*/ 162 h 368"/>
              <a:gd name="T92" fmla="*/ 57 w 169"/>
              <a:gd name="T93" fmla="*/ 348 h 368"/>
              <a:gd name="T94" fmla="*/ 73 w 169"/>
              <a:gd name="T95" fmla="*/ 107 h 368"/>
              <a:gd name="T96" fmla="*/ 101 w 169"/>
              <a:gd name="T97" fmla="*/ 247 h 368"/>
              <a:gd name="T98" fmla="*/ 22 w 169"/>
              <a:gd name="T99" fmla="*/ 102 h 368"/>
              <a:gd name="T100" fmla="*/ 145 w 169"/>
              <a:gd name="T101" fmla="*/ 138 h 368"/>
              <a:gd name="T102" fmla="*/ 49 w 169"/>
              <a:gd name="T103" fmla="*/ 333 h 368"/>
              <a:gd name="T104" fmla="*/ 109 w 169"/>
              <a:gd name="T105" fmla="*/ 340 h 368"/>
              <a:gd name="T106" fmla="*/ 157 w 169"/>
              <a:gd name="T107" fmla="*/ 256 h 368"/>
              <a:gd name="T108" fmla="*/ 121 w 169"/>
              <a:gd name="T109" fmla="*/ 300 h 368"/>
              <a:gd name="T110" fmla="*/ 37 w 169"/>
              <a:gd name="T111" fmla="*/ 21 h 368"/>
              <a:gd name="T112" fmla="*/ 156 w 169"/>
              <a:gd name="T113" fmla="*/ 259 h 368"/>
              <a:gd name="T114" fmla="*/ 85 w 169"/>
              <a:gd name="T115" fmla="*/ 72 h 368"/>
              <a:gd name="T116" fmla="*/ 22 w 169"/>
              <a:gd name="T117" fmla="*/ 5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9" h="368">
                <a:moveTo>
                  <a:pt x="165" y="190"/>
                </a:moveTo>
                <a:cubicBezTo>
                  <a:pt x="164" y="193"/>
                  <a:pt x="161" y="194"/>
                  <a:pt x="158" y="196"/>
                </a:cubicBezTo>
                <a:cubicBezTo>
                  <a:pt x="155" y="197"/>
                  <a:pt x="151" y="199"/>
                  <a:pt x="149" y="202"/>
                </a:cubicBezTo>
                <a:cubicBezTo>
                  <a:pt x="148" y="203"/>
                  <a:pt x="147" y="204"/>
                  <a:pt x="147" y="205"/>
                </a:cubicBezTo>
                <a:cubicBezTo>
                  <a:pt x="147" y="210"/>
                  <a:pt x="146" y="215"/>
                  <a:pt x="145" y="220"/>
                </a:cubicBezTo>
                <a:cubicBezTo>
                  <a:pt x="145" y="221"/>
                  <a:pt x="145" y="221"/>
                  <a:pt x="145" y="222"/>
                </a:cubicBezTo>
                <a:cubicBezTo>
                  <a:pt x="145" y="224"/>
                  <a:pt x="144" y="226"/>
                  <a:pt x="143" y="228"/>
                </a:cubicBezTo>
                <a:cubicBezTo>
                  <a:pt x="143" y="229"/>
                  <a:pt x="143" y="229"/>
                  <a:pt x="143" y="230"/>
                </a:cubicBezTo>
                <a:cubicBezTo>
                  <a:pt x="143" y="230"/>
                  <a:pt x="143" y="230"/>
                  <a:pt x="143" y="231"/>
                </a:cubicBezTo>
                <a:cubicBezTo>
                  <a:pt x="142" y="231"/>
                  <a:pt x="142" y="232"/>
                  <a:pt x="142" y="233"/>
                </a:cubicBezTo>
                <a:cubicBezTo>
                  <a:pt x="142" y="233"/>
                  <a:pt x="142" y="234"/>
                  <a:pt x="142" y="234"/>
                </a:cubicBezTo>
                <a:cubicBezTo>
                  <a:pt x="141" y="235"/>
                  <a:pt x="141" y="235"/>
                  <a:pt x="141" y="236"/>
                </a:cubicBezTo>
                <a:cubicBezTo>
                  <a:pt x="141" y="236"/>
                  <a:pt x="141" y="237"/>
                  <a:pt x="141" y="237"/>
                </a:cubicBezTo>
                <a:cubicBezTo>
                  <a:pt x="141" y="238"/>
                  <a:pt x="140" y="238"/>
                  <a:pt x="140" y="239"/>
                </a:cubicBezTo>
                <a:cubicBezTo>
                  <a:pt x="140" y="240"/>
                  <a:pt x="140" y="240"/>
                  <a:pt x="140" y="240"/>
                </a:cubicBezTo>
                <a:cubicBezTo>
                  <a:pt x="140" y="241"/>
                  <a:pt x="139" y="242"/>
                  <a:pt x="140" y="243"/>
                </a:cubicBezTo>
                <a:cubicBezTo>
                  <a:pt x="140" y="243"/>
                  <a:pt x="139" y="243"/>
                  <a:pt x="139" y="243"/>
                </a:cubicBezTo>
                <a:cubicBezTo>
                  <a:pt x="139" y="244"/>
                  <a:pt x="139" y="245"/>
                  <a:pt x="139" y="246"/>
                </a:cubicBezTo>
                <a:cubicBezTo>
                  <a:pt x="139" y="246"/>
                  <a:pt x="139" y="246"/>
                  <a:pt x="139" y="246"/>
                </a:cubicBezTo>
                <a:cubicBezTo>
                  <a:pt x="138" y="247"/>
                  <a:pt x="137" y="248"/>
                  <a:pt x="139" y="248"/>
                </a:cubicBezTo>
                <a:cubicBezTo>
                  <a:pt x="141" y="248"/>
                  <a:pt x="143" y="247"/>
                  <a:pt x="145" y="247"/>
                </a:cubicBezTo>
                <a:cubicBezTo>
                  <a:pt x="149" y="247"/>
                  <a:pt x="153" y="248"/>
                  <a:pt x="156" y="250"/>
                </a:cubicBezTo>
                <a:cubicBezTo>
                  <a:pt x="159" y="253"/>
                  <a:pt x="161" y="255"/>
                  <a:pt x="160" y="259"/>
                </a:cubicBezTo>
                <a:cubicBezTo>
                  <a:pt x="160" y="259"/>
                  <a:pt x="160" y="259"/>
                  <a:pt x="160" y="260"/>
                </a:cubicBezTo>
                <a:cubicBezTo>
                  <a:pt x="159" y="262"/>
                  <a:pt x="157" y="262"/>
                  <a:pt x="155" y="263"/>
                </a:cubicBezTo>
                <a:cubicBezTo>
                  <a:pt x="153" y="263"/>
                  <a:pt x="151" y="263"/>
                  <a:pt x="149" y="262"/>
                </a:cubicBezTo>
                <a:cubicBezTo>
                  <a:pt x="145" y="260"/>
                  <a:pt x="141" y="259"/>
                  <a:pt x="138" y="256"/>
                </a:cubicBezTo>
                <a:cubicBezTo>
                  <a:pt x="138" y="256"/>
                  <a:pt x="138" y="255"/>
                  <a:pt x="138" y="255"/>
                </a:cubicBezTo>
                <a:cubicBezTo>
                  <a:pt x="138" y="254"/>
                  <a:pt x="137" y="254"/>
                  <a:pt x="137" y="254"/>
                </a:cubicBezTo>
                <a:cubicBezTo>
                  <a:pt x="137" y="254"/>
                  <a:pt x="136" y="254"/>
                  <a:pt x="136" y="255"/>
                </a:cubicBezTo>
                <a:cubicBezTo>
                  <a:pt x="136" y="255"/>
                  <a:pt x="136" y="256"/>
                  <a:pt x="136" y="256"/>
                </a:cubicBezTo>
                <a:cubicBezTo>
                  <a:pt x="136" y="260"/>
                  <a:pt x="135" y="264"/>
                  <a:pt x="134" y="268"/>
                </a:cubicBezTo>
                <a:cubicBezTo>
                  <a:pt x="134" y="274"/>
                  <a:pt x="134" y="281"/>
                  <a:pt x="135" y="287"/>
                </a:cubicBezTo>
                <a:cubicBezTo>
                  <a:pt x="135" y="289"/>
                  <a:pt x="135" y="290"/>
                  <a:pt x="136" y="291"/>
                </a:cubicBezTo>
                <a:cubicBezTo>
                  <a:pt x="136" y="292"/>
                  <a:pt x="136" y="292"/>
                  <a:pt x="136" y="292"/>
                </a:cubicBezTo>
                <a:cubicBezTo>
                  <a:pt x="136" y="292"/>
                  <a:pt x="136" y="292"/>
                  <a:pt x="136" y="292"/>
                </a:cubicBezTo>
                <a:cubicBezTo>
                  <a:pt x="136" y="292"/>
                  <a:pt x="136" y="292"/>
                  <a:pt x="136" y="292"/>
                </a:cubicBezTo>
                <a:cubicBezTo>
                  <a:pt x="136" y="295"/>
                  <a:pt x="137" y="297"/>
                  <a:pt x="139" y="300"/>
                </a:cubicBezTo>
                <a:cubicBezTo>
                  <a:pt x="139" y="300"/>
                  <a:pt x="139" y="300"/>
                  <a:pt x="139" y="300"/>
                </a:cubicBezTo>
                <a:cubicBezTo>
                  <a:pt x="140" y="304"/>
                  <a:pt x="143" y="307"/>
                  <a:pt x="146" y="309"/>
                </a:cubicBezTo>
                <a:cubicBezTo>
                  <a:pt x="146" y="309"/>
                  <a:pt x="147" y="310"/>
                  <a:pt x="148" y="310"/>
                </a:cubicBezTo>
                <a:cubicBezTo>
                  <a:pt x="149" y="309"/>
                  <a:pt x="150" y="311"/>
                  <a:pt x="150" y="311"/>
                </a:cubicBezTo>
                <a:cubicBezTo>
                  <a:pt x="150" y="312"/>
                  <a:pt x="150" y="312"/>
                  <a:pt x="150" y="313"/>
                </a:cubicBezTo>
                <a:cubicBezTo>
                  <a:pt x="149" y="313"/>
                  <a:pt x="149" y="313"/>
                  <a:pt x="149" y="313"/>
                </a:cubicBezTo>
                <a:cubicBezTo>
                  <a:pt x="146" y="313"/>
                  <a:pt x="144" y="312"/>
                  <a:pt x="143" y="310"/>
                </a:cubicBezTo>
                <a:cubicBezTo>
                  <a:pt x="139" y="307"/>
                  <a:pt x="137" y="304"/>
                  <a:pt x="136" y="300"/>
                </a:cubicBezTo>
                <a:cubicBezTo>
                  <a:pt x="135" y="299"/>
                  <a:pt x="134" y="298"/>
                  <a:pt x="134" y="296"/>
                </a:cubicBezTo>
                <a:cubicBezTo>
                  <a:pt x="134" y="296"/>
                  <a:pt x="134" y="296"/>
                  <a:pt x="134" y="295"/>
                </a:cubicBezTo>
                <a:cubicBezTo>
                  <a:pt x="132" y="290"/>
                  <a:pt x="131" y="284"/>
                  <a:pt x="131" y="278"/>
                </a:cubicBezTo>
                <a:cubicBezTo>
                  <a:pt x="131" y="277"/>
                  <a:pt x="131" y="277"/>
                  <a:pt x="131" y="277"/>
                </a:cubicBezTo>
                <a:cubicBezTo>
                  <a:pt x="131" y="277"/>
                  <a:pt x="131" y="276"/>
                  <a:pt x="131" y="276"/>
                </a:cubicBezTo>
                <a:cubicBezTo>
                  <a:pt x="131" y="276"/>
                  <a:pt x="130" y="276"/>
                  <a:pt x="130" y="276"/>
                </a:cubicBezTo>
                <a:cubicBezTo>
                  <a:pt x="130" y="277"/>
                  <a:pt x="130" y="277"/>
                  <a:pt x="129" y="278"/>
                </a:cubicBezTo>
                <a:cubicBezTo>
                  <a:pt x="126" y="283"/>
                  <a:pt x="121" y="285"/>
                  <a:pt x="115" y="285"/>
                </a:cubicBezTo>
                <a:cubicBezTo>
                  <a:pt x="113" y="285"/>
                  <a:pt x="110" y="284"/>
                  <a:pt x="108" y="283"/>
                </a:cubicBezTo>
                <a:cubicBezTo>
                  <a:pt x="107" y="282"/>
                  <a:pt x="107" y="280"/>
                  <a:pt x="108" y="278"/>
                </a:cubicBezTo>
                <a:cubicBezTo>
                  <a:pt x="108" y="277"/>
                  <a:pt x="108" y="277"/>
                  <a:pt x="108" y="277"/>
                </a:cubicBezTo>
                <a:cubicBezTo>
                  <a:pt x="111" y="272"/>
                  <a:pt x="116" y="271"/>
                  <a:pt x="120" y="269"/>
                </a:cubicBezTo>
                <a:cubicBezTo>
                  <a:pt x="123" y="269"/>
                  <a:pt x="127" y="268"/>
                  <a:pt x="130" y="267"/>
                </a:cubicBezTo>
                <a:cubicBezTo>
                  <a:pt x="131" y="266"/>
                  <a:pt x="132" y="266"/>
                  <a:pt x="132" y="265"/>
                </a:cubicBezTo>
                <a:cubicBezTo>
                  <a:pt x="133" y="258"/>
                  <a:pt x="134" y="252"/>
                  <a:pt x="136" y="245"/>
                </a:cubicBezTo>
                <a:cubicBezTo>
                  <a:pt x="136" y="245"/>
                  <a:pt x="136" y="245"/>
                  <a:pt x="136" y="244"/>
                </a:cubicBezTo>
                <a:cubicBezTo>
                  <a:pt x="137" y="243"/>
                  <a:pt x="137" y="241"/>
                  <a:pt x="137" y="240"/>
                </a:cubicBezTo>
                <a:cubicBezTo>
                  <a:pt x="137" y="239"/>
                  <a:pt x="137" y="239"/>
                  <a:pt x="137" y="239"/>
                </a:cubicBezTo>
                <a:cubicBezTo>
                  <a:pt x="138" y="238"/>
                  <a:pt x="138" y="237"/>
                  <a:pt x="138" y="236"/>
                </a:cubicBezTo>
                <a:cubicBezTo>
                  <a:pt x="138" y="236"/>
                  <a:pt x="138" y="236"/>
                  <a:pt x="138" y="235"/>
                </a:cubicBezTo>
                <a:cubicBezTo>
                  <a:pt x="139" y="234"/>
                  <a:pt x="139" y="232"/>
                  <a:pt x="140" y="230"/>
                </a:cubicBezTo>
                <a:cubicBezTo>
                  <a:pt x="140" y="230"/>
                  <a:pt x="140" y="229"/>
                  <a:pt x="140" y="229"/>
                </a:cubicBezTo>
                <a:cubicBezTo>
                  <a:pt x="140" y="229"/>
                  <a:pt x="140" y="229"/>
                  <a:pt x="140" y="228"/>
                </a:cubicBezTo>
                <a:cubicBezTo>
                  <a:pt x="141" y="225"/>
                  <a:pt x="141" y="225"/>
                  <a:pt x="138" y="225"/>
                </a:cubicBezTo>
                <a:cubicBezTo>
                  <a:pt x="135" y="225"/>
                  <a:pt x="133" y="226"/>
                  <a:pt x="130" y="226"/>
                </a:cubicBezTo>
                <a:cubicBezTo>
                  <a:pt x="127" y="227"/>
                  <a:pt x="124" y="227"/>
                  <a:pt x="120" y="226"/>
                </a:cubicBezTo>
                <a:cubicBezTo>
                  <a:pt x="120" y="226"/>
                  <a:pt x="119" y="225"/>
                  <a:pt x="118" y="225"/>
                </a:cubicBezTo>
                <a:cubicBezTo>
                  <a:pt x="118" y="225"/>
                  <a:pt x="118" y="225"/>
                  <a:pt x="117" y="225"/>
                </a:cubicBezTo>
                <a:cubicBezTo>
                  <a:pt x="117" y="224"/>
                  <a:pt x="116" y="224"/>
                  <a:pt x="115" y="223"/>
                </a:cubicBezTo>
                <a:cubicBezTo>
                  <a:pt x="110" y="221"/>
                  <a:pt x="110" y="213"/>
                  <a:pt x="115" y="210"/>
                </a:cubicBezTo>
                <a:cubicBezTo>
                  <a:pt x="120" y="207"/>
                  <a:pt x="124" y="207"/>
                  <a:pt x="129" y="209"/>
                </a:cubicBezTo>
                <a:cubicBezTo>
                  <a:pt x="134" y="211"/>
                  <a:pt x="138" y="215"/>
                  <a:pt x="142" y="219"/>
                </a:cubicBezTo>
                <a:cubicBezTo>
                  <a:pt x="142" y="219"/>
                  <a:pt x="142" y="219"/>
                  <a:pt x="142" y="219"/>
                </a:cubicBezTo>
                <a:cubicBezTo>
                  <a:pt x="142" y="219"/>
                  <a:pt x="142" y="219"/>
                  <a:pt x="142" y="218"/>
                </a:cubicBezTo>
                <a:cubicBezTo>
                  <a:pt x="144" y="209"/>
                  <a:pt x="145" y="199"/>
                  <a:pt x="145" y="190"/>
                </a:cubicBezTo>
                <a:cubicBezTo>
                  <a:pt x="145" y="189"/>
                  <a:pt x="145" y="188"/>
                  <a:pt x="144" y="187"/>
                </a:cubicBezTo>
                <a:cubicBezTo>
                  <a:pt x="143" y="188"/>
                  <a:pt x="143" y="190"/>
                  <a:pt x="142" y="191"/>
                </a:cubicBezTo>
                <a:cubicBezTo>
                  <a:pt x="142" y="192"/>
                  <a:pt x="142" y="192"/>
                  <a:pt x="141" y="192"/>
                </a:cubicBezTo>
                <a:cubicBezTo>
                  <a:pt x="141" y="192"/>
                  <a:pt x="141" y="193"/>
                  <a:pt x="140" y="193"/>
                </a:cubicBezTo>
                <a:cubicBezTo>
                  <a:pt x="140" y="194"/>
                  <a:pt x="140" y="194"/>
                  <a:pt x="140" y="194"/>
                </a:cubicBezTo>
                <a:cubicBezTo>
                  <a:pt x="140" y="194"/>
                  <a:pt x="140" y="194"/>
                  <a:pt x="140" y="194"/>
                </a:cubicBezTo>
                <a:cubicBezTo>
                  <a:pt x="140" y="194"/>
                  <a:pt x="139" y="194"/>
                  <a:pt x="139" y="195"/>
                </a:cubicBezTo>
                <a:cubicBezTo>
                  <a:pt x="132" y="201"/>
                  <a:pt x="124" y="203"/>
                  <a:pt x="115" y="201"/>
                </a:cubicBezTo>
                <a:cubicBezTo>
                  <a:pt x="115" y="201"/>
                  <a:pt x="114" y="201"/>
                  <a:pt x="113" y="201"/>
                </a:cubicBezTo>
                <a:cubicBezTo>
                  <a:pt x="112" y="200"/>
                  <a:pt x="112" y="200"/>
                  <a:pt x="112" y="202"/>
                </a:cubicBezTo>
                <a:cubicBezTo>
                  <a:pt x="112" y="202"/>
                  <a:pt x="112" y="203"/>
                  <a:pt x="112" y="203"/>
                </a:cubicBezTo>
                <a:cubicBezTo>
                  <a:pt x="112" y="204"/>
                  <a:pt x="112" y="205"/>
                  <a:pt x="112" y="205"/>
                </a:cubicBezTo>
                <a:cubicBezTo>
                  <a:pt x="111" y="206"/>
                  <a:pt x="111" y="207"/>
                  <a:pt x="111" y="208"/>
                </a:cubicBezTo>
                <a:cubicBezTo>
                  <a:pt x="110" y="208"/>
                  <a:pt x="110" y="209"/>
                  <a:pt x="110" y="209"/>
                </a:cubicBezTo>
                <a:cubicBezTo>
                  <a:pt x="109" y="209"/>
                  <a:pt x="109" y="210"/>
                  <a:pt x="109" y="210"/>
                </a:cubicBezTo>
                <a:cubicBezTo>
                  <a:pt x="106" y="213"/>
                  <a:pt x="103" y="216"/>
                  <a:pt x="99" y="218"/>
                </a:cubicBezTo>
                <a:cubicBezTo>
                  <a:pt x="98" y="219"/>
                  <a:pt x="98" y="221"/>
                  <a:pt x="97" y="222"/>
                </a:cubicBezTo>
                <a:cubicBezTo>
                  <a:pt x="96" y="223"/>
                  <a:pt x="96" y="224"/>
                  <a:pt x="96" y="225"/>
                </a:cubicBezTo>
                <a:cubicBezTo>
                  <a:pt x="95" y="226"/>
                  <a:pt x="95" y="227"/>
                  <a:pt x="95" y="228"/>
                </a:cubicBezTo>
                <a:cubicBezTo>
                  <a:pt x="94" y="232"/>
                  <a:pt x="95" y="237"/>
                  <a:pt x="95" y="241"/>
                </a:cubicBezTo>
                <a:cubicBezTo>
                  <a:pt x="95" y="241"/>
                  <a:pt x="95" y="242"/>
                  <a:pt x="95" y="242"/>
                </a:cubicBezTo>
                <a:cubicBezTo>
                  <a:pt x="95" y="242"/>
                  <a:pt x="95" y="243"/>
                  <a:pt x="95" y="243"/>
                </a:cubicBezTo>
                <a:cubicBezTo>
                  <a:pt x="95" y="244"/>
                  <a:pt x="95" y="246"/>
                  <a:pt x="95" y="247"/>
                </a:cubicBezTo>
                <a:cubicBezTo>
                  <a:pt x="95" y="246"/>
                  <a:pt x="96" y="245"/>
                  <a:pt x="96" y="244"/>
                </a:cubicBezTo>
                <a:cubicBezTo>
                  <a:pt x="99" y="239"/>
                  <a:pt x="102" y="236"/>
                  <a:pt x="105" y="232"/>
                </a:cubicBezTo>
                <a:cubicBezTo>
                  <a:pt x="108" y="230"/>
                  <a:pt x="110" y="229"/>
                  <a:pt x="113" y="228"/>
                </a:cubicBezTo>
                <a:cubicBezTo>
                  <a:pt x="115" y="228"/>
                  <a:pt x="117" y="229"/>
                  <a:pt x="118" y="231"/>
                </a:cubicBezTo>
                <a:cubicBezTo>
                  <a:pt x="119" y="233"/>
                  <a:pt x="120" y="234"/>
                  <a:pt x="119" y="237"/>
                </a:cubicBezTo>
                <a:cubicBezTo>
                  <a:pt x="119" y="237"/>
                  <a:pt x="119" y="238"/>
                  <a:pt x="118" y="239"/>
                </a:cubicBezTo>
                <a:cubicBezTo>
                  <a:pt x="118" y="240"/>
                  <a:pt x="118" y="241"/>
                  <a:pt x="118" y="241"/>
                </a:cubicBezTo>
                <a:cubicBezTo>
                  <a:pt x="116" y="245"/>
                  <a:pt x="113" y="247"/>
                  <a:pt x="109" y="248"/>
                </a:cubicBezTo>
                <a:cubicBezTo>
                  <a:pt x="108" y="248"/>
                  <a:pt x="107" y="249"/>
                  <a:pt x="106" y="249"/>
                </a:cubicBezTo>
                <a:cubicBezTo>
                  <a:pt x="104" y="250"/>
                  <a:pt x="101" y="251"/>
                  <a:pt x="99" y="251"/>
                </a:cubicBezTo>
                <a:cubicBezTo>
                  <a:pt x="96" y="252"/>
                  <a:pt x="94" y="254"/>
                  <a:pt x="93" y="256"/>
                </a:cubicBezTo>
                <a:cubicBezTo>
                  <a:pt x="93" y="260"/>
                  <a:pt x="92" y="264"/>
                  <a:pt x="92" y="268"/>
                </a:cubicBezTo>
                <a:cubicBezTo>
                  <a:pt x="92" y="269"/>
                  <a:pt x="91" y="269"/>
                  <a:pt x="91" y="270"/>
                </a:cubicBezTo>
                <a:cubicBezTo>
                  <a:pt x="91" y="271"/>
                  <a:pt x="91" y="271"/>
                  <a:pt x="91" y="272"/>
                </a:cubicBezTo>
                <a:cubicBezTo>
                  <a:pt x="91" y="273"/>
                  <a:pt x="90" y="274"/>
                  <a:pt x="90" y="275"/>
                </a:cubicBezTo>
                <a:cubicBezTo>
                  <a:pt x="90" y="275"/>
                  <a:pt x="89" y="276"/>
                  <a:pt x="90" y="277"/>
                </a:cubicBezTo>
                <a:cubicBezTo>
                  <a:pt x="89" y="278"/>
                  <a:pt x="90" y="279"/>
                  <a:pt x="90" y="280"/>
                </a:cubicBezTo>
                <a:cubicBezTo>
                  <a:pt x="90" y="280"/>
                  <a:pt x="90" y="280"/>
                  <a:pt x="90" y="280"/>
                </a:cubicBezTo>
                <a:cubicBezTo>
                  <a:pt x="90" y="281"/>
                  <a:pt x="90" y="281"/>
                  <a:pt x="90" y="281"/>
                </a:cubicBezTo>
                <a:cubicBezTo>
                  <a:pt x="90" y="281"/>
                  <a:pt x="90" y="281"/>
                  <a:pt x="91" y="281"/>
                </a:cubicBezTo>
                <a:cubicBezTo>
                  <a:pt x="91" y="284"/>
                  <a:pt x="93" y="287"/>
                  <a:pt x="94" y="290"/>
                </a:cubicBezTo>
                <a:cubicBezTo>
                  <a:pt x="94" y="290"/>
                  <a:pt x="94" y="291"/>
                  <a:pt x="94" y="291"/>
                </a:cubicBezTo>
                <a:cubicBezTo>
                  <a:pt x="94" y="291"/>
                  <a:pt x="94" y="291"/>
                  <a:pt x="94" y="291"/>
                </a:cubicBezTo>
                <a:cubicBezTo>
                  <a:pt x="94" y="291"/>
                  <a:pt x="94" y="291"/>
                  <a:pt x="94" y="291"/>
                </a:cubicBezTo>
                <a:cubicBezTo>
                  <a:pt x="94" y="291"/>
                  <a:pt x="94" y="292"/>
                  <a:pt x="94" y="292"/>
                </a:cubicBezTo>
                <a:cubicBezTo>
                  <a:pt x="94" y="292"/>
                  <a:pt x="94" y="292"/>
                  <a:pt x="94" y="292"/>
                </a:cubicBezTo>
                <a:cubicBezTo>
                  <a:pt x="94" y="292"/>
                  <a:pt x="94" y="292"/>
                  <a:pt x="94" y="292"/>
                </a:cubicBezTo>
                <a:cubicBezTo>
                  <a:pt x="94" y="293"/>
                  <a:pt x="94" y="293"/>
                  <a:pt x="95" y="293"/>
                </a:cubicBezTo>
                <a:cubicBezTo>
                  <a:pt x="95" y="296"/>
                  <a:pt x="96" y="299"/>
                  <a:pt x="98" y="301"/>
                </a:cubicBezTo>
                <a:cubicBezTo>
                  <a:pt x="98" y="302"/>
                  <a:pt x="98" y="302"/>
                  <a:pt x="98" y="302"/>
                </a:cubicBezTo>
                <a:cubicBezTo>
                  <a:pt x="98" y="303"/>
                  <a:pt x="99" y="302"/>
                  <a:pt x="99" y="302"/>
                </a:cubicBezTo>
                <a:cubicBezTo>
                  <a:pt x="100" y="300"/>
                  <a:pt x="102" y="297"/>
                  <a:pt x="104" y="296"/>
                </a:cubicBezTo>
                <a:cubicBezTo>
                  <a:pt x="107" y="292"/>
                  <a:pt x="113" y="290"/>
                  <a:pt x="118" y="292"/>
                </a:cubicBezTo>
                <a:cubicBezTo>
                  <a:pt x="119" y="293"/>
                  <a:pt x="121" y="293"/>
                  <a:pt x="122" y="295"/>
                </a:cubicBezTo>
                <a:cubicBezTo>
                  <a:pt x="124" y="296"/>
                  <a:pt x="125" y="298"/>
                  <a:pt x="124" y="301"/>
                </a:cubicBezTo>
                <a:cubicBezTo>
                  <a:pt x="124" y="301"/>
                  <a:pt x="124" y="302"/>
                  <a:pt x="123" y="303"/>
                </a:cubicBezTo>
                <a:cubicBezTo>
                  <a:pt x="122" y="305"/>
                  <a:pt x="119" y="306"/>
                  <a:pt x="116" y="306"/>
                </a:cubicBezTo>
                <a:cubicBezTo>
                  <a:pt x="113" y="306"/>
                  <a:pt x="110" y="306"/>
                  <a:pt x="107" y="306"/>
                </a:cubicBezTo>
                <a:cubicBezTo>
                  <a:pt x="106" y="306"/>
                  <a:pt x="104" y="306"/>
                  <a:pt x="103" y="307"/>
                </a:cubicBezTo>
                <a:cubicBezTo>
                  <a:pt x="103" y="307"/>
                  <a:pt x="102" y="307"/>
                  <a:pt x="102" y="307"/>
                </a:cubicBezTo>
                <a:cubicBezTo>
                  <a:pt x="101" y="307"/>
                  <a:pt x="100" y="308"/>
                  <a:pt x="99" y="308"/>
                </a:cubicBezTo>
                <a:cubicBezTo>
                  <a:pt x="100" y="310"/>
                  <a:pt x="101" y="312"/>
                  <a:pt x="101" y="315"/>
                </a:cubicBezTo>
                <a:cubicBezTo>
                  <a:pt x="103" y="321"/>
                  <a:pt x="103" y="328"/>
                  <a:pt x="102" y="334"/>
                </a:cubicBezTo>
                <a:cubicBezTo>
                  <a:pt x="102" y="335"/>
                  <a:pt x="102" y="336"/>
                  <a:pt x="102" y="336"/>
                </a:cubicBezTo>
                <a:cubicBezTo>
                  <a:pt x="101" y="337"/>
                  <a:pt x="101" y="338"/>
                  <a:pt x="101" y="339"/>
                </a:cubicBezTo>
                <a:cubicBezTo>
                  <a:pt x="102" y="338"/>
                  <a:pt x="102" y="338"/>
                  <a:pt x="102" y="338"/>
                </a:cubicBezTo>
                <a:cubicBezTo>
                  <a:pt x="103" y="336"/>
                  <a:pt x="104" y="335"/>
                  <a:pt x="105" y="334"/>
                </a:cubicBezTo>
                <a:cubicBezTo>
                  <a:pt x="109" y="329"/>
                  <a:pt x="114" y="328"/>
                  <a:pt x="120" y="329"/>
                </a:cubicBezTo>
                <a:cubicBezTo>
                  <a:pt x="121" y="329"/>
                  <a:pt x="122" y="329"/>
                  <a:pt x="123" y="330"/>
                </a:cubicBezTo>
                <a:cubicBezTo>
                  <a:pt x="126" y="331"/>
                  <a:pt x="127" y="333"/>
                  <a:pt x="127" y="336"/>
                </a:cubicBezTo>
                <a:cubicBezTo>
                  <a:pt x="127" y="337"/>
                  <a:pt x="126" y="337"/>
                  <a:pt x="126" y="338"/>
                </a:cubicBezTo>
                <a:cubicBezTo>
                  <a:pt x="124" y="342"/>
                  <a:pt x="120" y="343"/>
                  <a:pt x="117" y="343"/>
                </a:cubicBezTo>
                <a:cubicBezTo>
                  <a:pt x="115" y="344"/>
                  <a:pt x="113" y="344"/>
                  <a:pt x="111" y="343"/>
                </a:cubicBezTo>
                <a:cubicBezTo>
                  <a:pt x="109" y="343"/>
                  <a:pt x="107" y="344"/>
                  <a:pt x="105" y="344"/>
                </a:cubicBezTo>
                <a:cubicBezTo>
                  <a:pt x="103" y="344"/>
                  <a:pt x="102" y="345"/>
                  <a:pt x="101" y="346"/>
                </a:cubicBezTo>
                <a:cubicBezTo>
                  <a:pt x="100" y="347"/>
                  <a:pt x="100" y="348"/>
                  <a:pt x="99" y="348"/>
                </a:cubicBezTo>
                <a:cubicBezTo>
                  <a:pt x="98" y="348"/>
                  <a:pt x="98" y="348"/>
                  <a:pt x="98" y="349"/>
                </a:cubicBezTo>
                <a:cubicBezTo>
                  <a:pt x="97" y="351"/>
                  <a:pt x="96" y="353"/>
                  <a:pt x="95" y="356"/>
                </a:cubicBezTo>
                <a:cubicBezTo>
                  <a:pt x="94" y="356"/>
                  <a:pt x="94" y="356"/>
                  <a:pt x="94" y="357"/>
                </a:cubicBezTo>
                <a:cubicBezTo>
                  <a:pt x="93" y="357"/>
                  <a:pt x="93" y="358"/>
                  <a:pt x="93" y="359"/>
                </a:cubicBezTo>
                <a:cubicBezTo>
                  <a:pt x="90" y="363"/>
                  <a:pt x="86" y="366"/>
                  <a:pt x="81" y="367"/>
                </a:cubicBezTo>
                <a:cubicBezTo>
                  <a:pt x="77" y="368"/>
                  <a:pt x="74" y="366"/>
                  <a:pt x="72" y="364"/>
                </a:cubicBezTo>
                <a:cubicBezTo>
                  <a:pt x="70" y="362"/>
                  <a:pt x="68" y="359"/>
                  <a:pt x="68" y="356"/>
                </a:cubicBezTo>
                <a:cubicBezTo>
                  <a:pt x="67" y="353"/>
                  <a:pt x="66" y="352"/>
                  <a:pt x="64" y="352"/>
                </a:cubicBezTo>
                <a:cubicBezTo>
                  <a:pt x="61" y="352"/>
                  <a:pt x="58" y="351"/>
                  <a:pt x="55" y="351"/>
                </a:cubicBezTo>
                <a:cubicBezTo>
                  <a:pt x="50" y="349"/>
                  <a:pt x="45" y="347"/>
                  <a:pt x="43" y="341"/>
                </a:cubicBezTo>
                <a:cubicBezTo>
                  <a:pt x="41" y="338"/>
                  <a:pt x="43" y="334"/>
                  <a:pt x="46" y="331"/>
                </a:cubicBezTo>
                <a:cubicBezTo>
                  <a:pt x="49" y="329"/>
                  <a:pt x="54" y="329"/>
                  <a:pt x="57" y="332"/>
                </a:cubicBezTo>
                <a:cubicBezTo>
                  <a:pt x="58" y="334"/>
                  <a:pt x="59" y="335"/>
                  <a:pt x="60" y="338"/>
                </a:cubicBezTo>
                <a:cubicBezTo>
                  <a:pt x="61" y="340"/>
                  <a:pt x="62" y="344"/>
                  <a:pt x="64" y="346"/>
                </a:cubicBezTo>
                <a:cubicBezTo>
                  <a:pt x="64" y="347"/>
                  <a:pt x="65" y="349"/>
                  <a:pt x="67" y="349"/>
                </a:cubicBezTo>
                <a:cubicBezTo>
                  <a:pt x="67" y="350"/>
                  <a:pt x="67" y="349"/>
                  <a:pt x="67" y="349"/>
                </a:cubicBezTo>
                <a:cubicBezTo>
                  <a:pt x="66" y="341"/>
                  <a:pt x="68" y="333"/>
                  <a:pt x="70" y="326"/>
                </a:cubicBezTo>
                <a:cubicBezTo>
                  <a:pt x="70" y="325"/>
                  <a:pt x="70" y="325"/>
                  <a:pt x="70" y="325"/>
                </a:cubicBezTo>
                <a:cubicBezTo>
                  <a:pt x="70" y="324"/>
                  <a:pt x="70" y="324"/>
                  <a:pt x="70" y="324"/>
                </a:cubicBezTo>
                <a:cubicBezTo>
                  <a:pt x="71" y="321"/>
                  <a:pt x="72" y="318"/>
                  <a:pt x="72" y="316"/>
                </a:cubicBezTo>
                <a:cubicBezTo>
                  <a:pt x="73" y="315"/>
                  <a:pt x="73" y="315"/>
                  <a:pt x="73" y="314"/>
                </a:cubicBezTo>
                <a:cubicBezTo>
                  <a:pt x="73" y="313"/>
                  <a:pt x="74" y="312"/>
                  <a:pt x="74" y="311"/>
                </a:cubicBezTo>
                <a:cubicBezTo>
                  <a:pt x="74" y="311"/>
                  <a:pt x="74" y="310"/>
                  <a:pt x="74" y="310"/>
                </a:cubicBezTo>
                <a:cubicBezTo>
                  <a:pt x="75" y="309"/>
                  <a:pt x="75" y="308"/>
                  <a:pt x="75" y="307"/>
                </a:cubicBezTo>
                <a:cubicBezTo>
                  <a:pt x="76" y="306"/>
                  <a:pt x="76" y="306"/>
                  <a:pt x="76" y="305"/>
                </a:cubicBezTo>
                <a:cubicBezTo>
                  <a:pt x="76" y="303"/>
                  <a:pt x="77" y="302"/>
                  <a:pt x="77" y="301"/>
                </a:cubicBezTo>
                <a:cubicBezTo>
                  <a:pt x="78" y="299"/>
                  <a:pt x="79" y="297"/>
                  <a:pt x="79" y="295"/>
                </a:cubicBezTo>
                <a:cubicBezTo>
                  <a:pt x="81" y="293"/>
                  <a:pt x="82" y="291"/>
                  <a:pt x="82" y="288"/>
                </a:cubicBezTo>
                <a:cubicBezTo>
                  <a:pt x="83" y="288"/>
                  <a:pt x="83" y="287"/>
                  <a:pt x="83" y="286"/>
                </a:cubicBezTo>
                <a:cubicBezTo>
                  <a:pt x="84" y="285"/>
                  <a:pt x="84" y="284"/>
                  <a:pt x="84" y="282"/>
                </a:cubicBezTo>
                <a:cubicBezTo>
                  <a:pt x="85" y="282"/>
                  <a:pt x="85" y="282"/>
                  <a:pt x="85" y="281"/>
                </a:cubicBezTo>
                <a:cubicBezTo>
                  <a:pt x="84" y="280"/>
                  <a:pt x="83" y="280"/>
                  <a:pt x="82" y="280"/>
                </a:cubicBezTo>
                <a:cubicBezTo>
                  <a:pt x="80" y="280"/>
                  <a:pt x="78" y="280"/>
                  <a:pt x="76" y="280"/>
                </a:cubicBezTo>
                <a:cubicBezTo>
                  <a:pt x="70" y="280"/>
                  <a:pt x="65" y="278"/>
                  <a:pt x="61" y="274"/>
                </a:cubicBezTo>
                <a:cubicBezTo>
                  <a:pt x="57" y="270"/>
                  <a:pt x="55" y="265"/>
                  <a:pt x="57" y="259"/>
                </a:cubicBezTo>
                <a:cubicBezTo>
                  <a:pt x="59" y="253"/>
                  <a:pt x="66" y="252"/>
                  <a:pt x="70" y="256"/>
                </a:cubicBezTo>
                <a:cubicBezTo>
                  <a:pt x="72" y="258"/>
                  <a:pt x="73" y="260"/>
                  <a:pt x="74" y="262"/>
                </a:cubicBezTo>
                <a:cubicBezTo>
                  <a:pt x="74" y="263"/>
                  <a:pt x="75" y="265"/>
                  <a:pt x="75" y="266"/>
                </a:cubicBezTo>
                <a:cubicBezTo>
                  <a:pt x="75" y="266"/>
                  <a:pt x="75" y="266"/>
                  <a:pt x="75" y="266"/>
                </a:cubicBezTo>
                <a:cubicBezTo>
                  <a:pt x="75" y="266"/>
                  <a:pt x="75" y="266"/>
                  <a:pt x="75" y="266"/>
                </a:cubicBezTo>
                <a:cubicBezTo>
                  <a:pt x="75" y="266"/>
                  <a:pt x="75" y="267"/>
                  <a:pt x="76" y="267"/>
                </a:cubicBezTo>
                <a:cubicBezTo>
                  <a:pt x="76" y="269"/>
                  <a:pt x="77" y="271"/>
                  <a:pt x="78" y="273"/>
                </a:cubicBezTo>
                <a:cubicBezTo>
                  <a:pt x="79" y="274"/>
                  <a:pt x="80" y="275"/>
                  <a:pt x="81" y="275"/>
                </a:cubicBezTo>
                <a:cubicBezTo>
                  <a:pt x="82" y="276"/>
                  <a:pt x="83" y="276"/>
                  <a:pt x="84" y="277"/>
                </a:cubicBezTo>
                <a:cubicBezTo>
                  <a:pt x="84" y="277"/>
                  <a:pt x="84" y="278"/>
                  <a:pt x="85" y="277"/>
                </a:cubicBezTo>
                <a:cubicBezTo>
                  <a:pt x="85" y="278"/>
                  <a:pt x="85" y="278"/>
                  <a:pt x="86" y="278"/>
                </a:cubicBezTo>
                <a:cubicBezTo>
                  <a:pt x="86" y="277"/>
                  <a:pt x="86" y="277"/>
                  <a:pt x="86" y="277"/>
                </a:cubicBezTo>
                <a:cubicBezTo>
                  <a:pt x="85" y="274"/>
                  <a:pt x="84" y="271"/>
                  <a:pt x="84" y="269"/>
                </a:cubicBezTo>
                <a:cubicBezTo>
                  <a:pt x="80" y="255"/>
                  <a:pt x="79" y="242"/>
                  <a:pt x="82" y="228"/>
                </a:cubicBezTo>
                <a:cubicBezTo>
                  <a:pt x="83" y="224"/>
                  <a:pt x="83" y="220"/>
                  <a:pt x="84" y="217"/>
                </a:cubicBezTo>
                <a:cubicBezTo>
                  <a:pt x="84" y="216"/>
                  <a:pt x="84" y="216"/>
                  <a:pt x="84" y="216"/>
                </a:cubicBezTo>
                <a:cubicBezTo>
                  <a:pt x="85" y="214"/>
                  <a:pt x="85" y="213"/>
                  <a:pt x="86" y="211"/>
                </a:cubicBezTo>
                <a:cubicBezTo>
                  <a:pt x="86" y="211"/>
                  <a:pt x="86" y="210"/>
                  <a:pt x="86" y="210"/>
                </a:cubicBezTo>
                <a:cubicBezTo>
                  <a:pt x="86" y="209"/>
                  <a:pt x="86" y="209"/>
                  <a:pt x="86" y="208"/>
                </a:cubicBezTo>
                <a:cubicBezTo>
                  <a:pt x="87" y="208"/>
                  <a:pt x="87" y="207"/>
                  <a:pt x="87" y="207"/>
                </a:cubicBezTo>
                <a:cubicBezTo>
                  <a:pt x="87" y="204"/>
                  <a:pt x="86" y="201"/>
                  <a:pt x="86" y="198"/>
                </a:cubicBezTo>
                <a:cubicBezTo>
                  <a:pt x="86" y="197"/>
                  <a:pt x="84" y="197"/>
                  <a:pt x="83" y="197"/>
                </a:cubicBezTo>
                <a:cubicBezTo>
                  <a:pt x="82" y="197"/>
                  <a:pt x="80" y="197"/>
                  <a:pt x="78" y="198"/>
                </a:cubicBezTo>
                <a:cubicBezTo>
                  <a:pt x="72" y="198"/>
                  <a:pt x="66" y="198"/>
                  <a:pt x="60" y="194"/>
                </a:cubicBezTo>
                <a:cubicBezTo>
                  <a:pt x="57" y="192"/>
                  <a:pt x="56" y="189"/>
                  <a:pt x="57" y="185"/>
                </a:cubicBezTo>
                <a:cubicBezTo>
                  <a:pt x="58" y="181"/>
                  <a:pt x="61" y="180"/>
                  <a:pt x="64" y="180"/>
                </a:cubicBezTo>
                <a:cubicBezTo>
                  <a:pt x="68" y="180"/>
                  <a:pt x="72" y="182"/>
                  <a:pt x="75" y="185"/>
                </a:cubicBezTo>
                <a:cubicBezTo>
                  <a:pt x="77" y="187"/>
                  <a:pt x="80" y="189"/>
                  <a:pt x="82" y="191"/>
                </a:cubicBezTo>
                <a:cubicBezTo>
                  <a:pt x="82" y="192"/>
                  <a:pt x="83" y="192"/>
                  <a:pt x="84" y="192"/>
                </a:cubicBezTo>
                <a:cubicBezTo>
                  <a:pt x="84" y="193"/>
                  <a:pt x="84" y="193"/>
                  <a:pt x="84" y="192"/>
                </a:cubicBezTo>
                <a:cubicBezTo>
                  <a:pt x="84" y="192"/>
                  <a:pt x="84" y="192"/>
                  <a:pt x="84" y="192"/>
                </a:cubicBezTo>
                <a:cubicBezTo>
                  <a:pt x="84" y="190"/>
                  <a:pt x="82" y="188"/>
                  <a:pt x="82" y="185"/>
                </a:cubicBezTo>
                <a:cubicBezTo>
                  <a:pt x="82" y="185"/>
                  <a:pt x="82" y="184"/>
                  <a:pt x="81" y="184"/>
                </a:cubicBezTo>
                <a:cubicBezTo>
                  <a:pt x="77" y="180"/>
                  <a:pt x="73" y="176"/>
                  <a:pt x="69" y="172"/>
                </a:cubicBezTo>
                <a:cubicBezTo>
                  <a:pt x="68" y="170"/>
                  <a:pt x="66" y="169"/>
                  <a:pt x="65" y="167"/>
                </a:cubicBezTo>
                <a:cubicBezTo>
                  <a:pt x="64" y="166"/>
                  <a:pt x="64" y="166"/>
                  <a:pt x="63" y="166"/>
                </a:cubicBezTo>
                <a:cubicBezTo>
                  <a:pt x="62" y="166"/>
                  <a:pt x="62" y="166"/>
                  <a:pt x="62" y="167"/>
                </a:cubicBezTo>
                <a:cubicBezTo>
                  <a:pt x="58" y="169"/>
                  <a:pt x="54" y="170"/>
                  <a:pt x="50" y="168"/>
                </a:cubicBezTo>
                <a:cubicBezTo>
                  <a:pt x="48" y="168"/>
                  <a:pt x="46" y="167"/>
                  <a:pt x="45" y="166"/>
                </a:cubicBezTo>
                <a:cubicBezTo>
                  <a:pt x="42" y="164"/>
                  <a:pt x="40" y="160"/>
                  <a:pt x="41" y="156"/>
                </a:cubicBezTo>
                <a:cubicBezTo>
                  <a:pt x="42" y="153"/>
                  <a:pt x="45" y="150"/>
                  <a:pt x="49" y="150"/>
                </a:cubicBezTo>
                <a:cubicBezTo>
                  <a:pt x="51" y="150"/>
                  <a:pt x="53" y="150"/>
                  <a:pt x="55" y="150"/>
                </a:cubicBezTo>
                <a:cubicBezTo>
                  <a:pt x="55" y="151"/>
                  <a:pt x="55" y="151"/>
                  <a:pt x="55" y="151"/>
                </a:cubicBezTo>
                <a:cubicBezTo>
                  <a:pt x="56" y="150"/>
                  <a:pt x="55" y="150"/>
                  <a:pt x="55" y="150"/>
                </a:cubicBezTo>
                <a:cubicBezTo>
                  <a:pt x="54" y="147"/>
                  <a:pt x="53" y="145"/>
                  <a:pt x="52" y="142"/>
                </a:cubicBezTo>
                <a:cubicBezTo>
                  <a:pt x="52" y="142"/>
                  <a:pt x="52" y="142"/>
                  <a:pt x="52" y="142"/>
                </a:cubicBezTo>
                <a:cubicBezTo>
                  <a:pt x="50" y="137"/>
                  <a:pt x="50" y="131"/>
                  <a:pt x="49" y="126"/>
                </a:cubicBezTo>
                <a:cubicBezTo>
                  <a:pt x="49" y="124"/>
                  <a:pt x="49" y="122"/>
                  <a:pt x="49" y="119"/>
                </a:cubicBezTo>
                <a:cubicBezTo>
                  <a:pt x="49" y="118"/>
                  <a:pt x="49" y="117"/>
                  <a:pt x="48" y="115"/>
                </a:cubicBezTo>
                <a:cubicBezTo>
                  <a:pt x="46" y="112"/>
                  <a:pt x="43" y="108"/>
                  <a:pt x="41" y="105"/>
                </a:cubicBezTo>
                <a:cubicBezTo>
                  <a:pt x="41" y="104"/>
                  <a:pt x="40" y="104"/>
                  <a:pt x="40" y="104"/>
                </a:cubicBezTo>
                <a:cubicBezTo>
                  <a:pt x="39" y="105"/>
                  <a:pt x="37" y="105"/>
                  <a:pt x="36" y="106"/>
                </a:cubicBezTo>
                <a:cubicBezTo>
                  <a:pt x="36" y="106"/>
                  <a:pt x="36" y="106"/>
                  <a:pt x="36" y="106"/>
                </a:cubicBezTo>
                <a:cubicBezTo>
                  <a:pt x="36" y="106"/>
                  <a:pt x="36" y="106"/>
                  <a:pt x="36" y="106"/>
                </a:cubicBezTo>
                <a:cubicBezTo>
                  <a:pt x="35" y="106"/>
                  <a:pt x="35" y="106"/>
                  <a:pt x="35" y="106"/>
                </a:cubicBezTo>
                <a:cubicBezTo>
                  <a:pt x="35" y="106"/>
                  <a:pt x="35" y="106"/>
                  <a:pt x="35" y="106"/>
                </a:cubicBezTo>
                <a:cubicBezTo>
                  <a:pt x="35" y="106"/>
                  <a:pt x="34" y="106"/>
                  <a:pt x="34" y="106"/>
                </a:cubicBezTo>
                <a:cubicBezTo>
                  <a:pt x="34" y="106"/>
                  <a:pt x="34" y="106"/>
                  <a:pt x="34" y="106"/>
                </a:cubicBezTo>
                <a:cubicBezTo>
                  <a:pt x="34" y="106"/>
                  <a:pt x="34" y="106"/>
                  <a:pt x="34" y="107"/>
                </a:cubicBezTo>
                <a:cubicBezTo>
                  <a:pt x="34" y="107"/>
                  <a:pt x="33" y="107"/>
                  <a:pt x="33" y="107"/>
                </a:cubicBezTo>
                <a:cubicBezTo>
                  <a:pt x="33" y="107"/>
                  <a:pt x="33" y="107"/>
                  <a:pt x="33" y="107"/>
                </a:cubicBezTo>
                <a:cubicBezTo>
                  <a:pt x="28" y="109"/>
                  <a:pt x="24" y="110"/>
                  <a:pt x="19" y="108"/>
                </a:cubicBezTo>
                <a:cubicBezTo>
                  <a:pt x="16" y="107"/>
                  <a:pt x="15" y="105"/>
                  <a:pt x="16" y="102"/>
                </a:cubicBezTo>
                <a:cubicBezTo>
                  <a:pt x="16" y="101"/>
                  <a:pt x="16" y="101"/>
                  <a:pt x="16" y="101"/>
                </a:cubicBezTo>
                <a:cubicBezTo>
                  <a:pt x="19" y="97"/>
                  <a:pt x="23" y="96"/>
                  <a:pt x="28" y="96"/>
                </a:cubicBezTo>
                <a:cubicBezTo>
                  <a:pt x="30" y="96"/>
                  <a:pt x="33" y="97"/>
                  <a:pt x="36" y="98"/>
                </a:cubicBezTo>
                <a:cubicBezTo>
                  <a:pt x="37" y="97"/>
                  <a:pt x="36" y="97"/>
                  <a:pt x="36" y="96"/>
                </a:cubicBezTo>
                <a:cubicBezTo>
                  <a:pt x="33" y="93"/>
                  <a:pt x="31" y="90"/>
                  <a:pt x="29" y="87"/>
                </a:cubicBezTo>
                <a:cubicBezTo>
                  <a:pt x="27" y="83"/>
                  <a:pt x="24" y="79"/>
                  <a:pt x="21" y="75"/>
                </a:cubicBezTo>
                <a:cubicBezTo>
                  <a:pt x="20" y="74"/>
                  <a:pt x="18" y="72"/>
                  <a:pt x="16" y="71"/>
                </a:cubicBezTo>
                <a:cubicBezTo>
                  <a:pt x="14" y="69"/>
                  <a:pt x="10" y="69"/>
                  <a:pt x="8" y="71"/>
                </a:cubicBezTo>
                <a:cubicBezTo>
                  <a:pt x="7" y="72"/>
                  <a:pt x="7" y="72"/>
                  <a:pt x="7" y="72"/>
                </a:cubicBezTo>
                <a:cubicBezTo>
                  <a:pt x="5" y="73"/>
                  <a:pt x="5" y="75"/>
                  <a:pt x="4" y="77"/>
                </a:cubicBezTo>
                <a:cubicBezTo>
                  <a:pt x="4" y="79"/>
                  <a:pt x="4" y="81"/>
                  <a:pt x="4" y="83"/>
                </a:cubicBezTo>
                <a:cubicBezTo>
                  <a:pt x="4" y="84"/>
                  <a:pt x="4" y="85"/>
                  <a:pt x="4" y="86"/>
                </a:cubicBezTo>
                <a:cubicBezTo>
                  <a:pt x="4" y="87"/>
                  <a:pt x="4" y="87"/>
                  <a:pt x="5" y="87"/>
                </a:cubicBezTo>
                <a:cubicBezTo>
                  <a:pt x="5" y="87"/>
                  <a:pt x="5" y="87"/>
                  <a:pt x="5" y="87"/>
                </a:cubicBezTo>
                <a:cubicBezTo>
                  <a:pt x="5" y="87"/>
                  <a:pt x="5" y="87"/>
                  <a:pt x="5" y="88"/>
                </a:cubicBezTo>
                <a:cubicBezTo>
                  <a:pt x="5" y="88"/>
                  <a:pt x="5" y="88"/>
                  <a:pt x="5" y="88"/>
                </a:cubicBezTo>
                <a:cubicBezTo>
                  <a:pt x="5" y="88"/>
                  <a:pt x="5" y="88"/>
                  <a:pt x="5" y="88"/>
                </a:cubicBezTo>
                <a:cubicBezTo>
                  <a:pt x="5" y="88"/>
                  <a:pt x="5" y="88"/>
                  <a:pt x="5" y="88"/>
                </a:cubicBezTo>
                <a:cubicBezTo>
                  <a:pt x="5" y="89"/>
                  <a:pt x="5" y="89"/>
                  <a:pt x="5" y="89"/>
                </a:cubicBezTo>
                <a:cubicBezTo>
                  <a:pt x="5" y="89"/>
                  <a:pt x="5" y="89"/>
                  <a:pt x="5" y="89"/>
                </a:cubicBezTo>
                <a:cubicBezTo>
                  <a:pt x="6" y="90"/>
                  <a:pt x="7" y="91"/>
                  <a:pt x="6" y="92"/>
                </a:cubicBezTo>
                <a:cubicBezTo>
                  <a:pt x="5" y="92"/>
                  <a:pt x="4" y="91"/>
                  <a:pt x="3" y="90"/>
                </a:cubicBezTo>
                <a:cubicBezTo>
                  <a:pt x="2" y="89"/>
                  <a:pt x="1" y="87"/>
                  <a:pt x="1" y="85"/>
                </a:cubicBezTo>
                <a:cubicBezTo>
                  <a:pt x="0" y="81"/>
                  <a:pt x="1" y="76"/>
                  <a:pt x="3" y="72"/>
                </a:cubicBezTo>
                <a:cubicBezTo>
                  <a:pt x="5" y="67"/>
                  <a:pt x="11" y="66"/>
                  <a:pt x="15" y="67"/>
                </a:cubicBezTo>
                <a:cubicBezTo>
                  <a:pt x="18" y="68"/>
                  <a:pt x="20" y="71"/>
                  <a:pt x="23" y="72"/>
                </a:cubicBezTo>
                <a:cubicBezTo>
                  <a:pt x="23" y="73"/>
                  <a:pt x="23" y="73"/>
                  <a:pt x="23" y="73"/>
                </a:cubicBezTo>
                <a:cubicBezTo>
                  <a:pt x="23" y="73"/>
                  <a:pt x="23" y="72"/>
                  <a:pt x="23" y="72"/>
                </a:cubicBezTo>
                <a:cubicBezTo>
                  <a:pt x="23" y="69"/>
                  <a:pt x="23" y="67"/>
                  <a:pt x="23" y="64"/>
                </a:cubicBezTo>
                <a:cubicBezTo>
                  <a:pt x="24" y="64"/>
                  <a:pt x="24" y="64"/>
                  <a:pt x="24" y="63"/>
                </a:cubicBezTo>
                <a:cubicBezTo>
                  <a:pt x="25" y="61"/>
                  <a:pt x="27" y="60"/>
                  <a:pt x="30" y="60"/>
                </a:cubicBezTo>
                <a:cubicBezTo>
                  <a:pt x="33" y="59"/>
                  <a:pt x="35" y="60"/>
                  <a:pt x="36" y="63"/>
                </a:cubicBezTo>
                <a:cubicBezTo>
                  <a:pt x="37" y="66"/>
                  <a:pt x="37" y="69"/>
                  <a:pt x="35" y="72"/>
                </a:cubicBezTo>
                <a:cubicBezTo>
                  <a:pt x="34" y="73"/>
                  <a:pt x="34" y="73"/>
                  <a:pt x="33" y="74"/>
                </a:cubicBezTo>
                <a:cubicBezTo>
                  <a:pt x="32" y="75"/>
                  <a:pt x="31" y="77"/>
                  <a:pt x="30" y="79"/>
                </a:cubicBezTo>
                <a:cubicBezTo>
                  <a:pt x="29" y="81"/>
                  <a:pt x="30" y="82"/>
                  <a:pt x="30" y="83"/>
                </a:cubicBezTo>
                <a:cubicBezTo>
                  <a:pt x="34" y="88"/>
                  <a:pt x="38" y="94"/>
                  <a:pt x="42" y="100"/>
                </a:cubicBezTo>
                <a:cubicBezTo>
                  <a:pt x="44" y="103"/>
                  <a:pt x="47" y="107"/>
                  <a:pt x="49" y="111"/>
                </a:cubicBezTo>
                <a:cubicBezTo>
                  <a:pt x="49" y="111"/>
                  <a:pt x="49" y="112"/>
                  <a:pt x="50" y="111"/>
                </a:cubicBezTo>
                <a:cubicBezTo>
                  <a:pt x="50" y="111"/>
                  <a:pt x="50" y="111"/>
                  <a:pt x="50" y="111"/>
                </a:cubicBezTo>
                <a:cubicBezTo>
                  <a:pt x="51" y="106"/>
                  <a:pt x="52" y="101"/>
                  <a:pt x="55" y="97"/>
                </a:cubicBezTo>
                <a:cubicBezTo>
                  <a:pt x="56" y="95"/>
                  <a:pt x="58" y="92"/>
                  <a:pt x="60" y="90"/>
                </a:cubicBezTo>
                <a:cubicBezTo>
                  <a:pt x="65" y="86"/>
                  <a:pt x="70" y="85"/>
                  <a:pt x="76" y="89"/>
                </a:cubicBezTo>
                <a:cubicBezTo>
                  <a:pt x="80" y="92"/>
                  <a:pt x="83" y="95"/>
                  <a:pt x="85" y="98"/>
                </a:cubicBezTo>
                <a:cubicBezTo>
                  <a:pt x="92" y="107"/>
                  <a:pt x="96" y="117"/>
                  <a:pt x="98" y="128"/>
                </a:cubicBezTo>
                <a:cubicBezTo>
                  <a:pt x="101" y="143"/>
                  <a:pt x="101" y="158"/>
                  <a:pt x="98" y="173"/>
                </a:cubicBezTo>
                <a:cubicBezTo>
                  <a:pt x="98" y="178"/>
                  <a:pt x="97" y="183"/>
                  <a:pt x="95" y="188"/>
                </a:cubicBezTo>
                <a:cubicBezTo>
                  <a:pt x="95" y="189"/>
                  <a:pt x="95" y="190"/>
                  <a:pt x="96" y="190"/>
                </a:cubicBezTo>
                <a:cubicBezTo>
                  <a:pt x="104" y="195"/>
                  <a:pt x="112" y="199"/>
                  <a:pt x="121" y="199"/>
                </a:cubicBezTo>
                <a:cubicBezTo>
                  <a:pt x="127" y="199"/>
                  <a:pt x="133" y="197"/>
                  <a:pt x="137" y="193"/>
                </a:cubicBezTo>
                <a:cubicBezTo>
                  <a:pt x="141" y="189"/>
                  <a:pt x="143" y="184"/>
                  <a:pt x="143" y="178"/>
                </a:cubicBezTo>
                <a:cubicBezTo>
                  <a:pt x="144" y="174"/>
                  <a:pt x="142" y="172"/>
                  <a:pt x="138" y="171"/>
                </a:cubicBezTo>
                <a:cubicBezTo>
                  <a:pt x="136" y="171"/>
                  <a:pt x="134" y="171"/>
                  <a:pt x="132" y="170"/>
                </a:cubicBezTo>
                <a:cubicBezTo>
                  <a:pt x="127" y="170"/>
                  <a:pt x="123" y="169"/>
                  <a:pt x="119" y="167"/>
                </a:cubicBezTo>
                <a:cubicBezTo>
                  <a:pt x="114" y="165"/>
                  <a:pt x="112" y="160"/>
                  <a:pt x="113" y="155"/>
                </a:cubicBezTo>
                <a:cubicBezTo>
                  <a:pt x="115" y="152"/>
                  <a:pt x="117" y="150"/>
                  <a:pt x="121" y="151"/>
                </a:cubicBezTo>
                <a:cubicBezTo>
                  <a:pt x="123" y="151"/>
                  <a:pt x="126" y="153"/>
                  <a:pt x="128" y="154"/>
                </a:cubicBezTo>
                <a:cubicBezTo>
                  <a:pt x="132" y="157"/>
                  <a:pt x="135" y="159"/>
                  <a:pt x="139" y="162"/>
                </a:cubicBezTo>
                <a:cubicBezTo>
                  <a:pt x="139" y="162"/>
                  <a:pt x="139" y="163"/>
                  <a:pt x="140" y="162"/>
                </a:cubicBezTo>
                <a:cubicBezTo>
                  <a:pt x="140" y="162"/>
                  <a:pt x="140" y="162"/>
                  <a:pt x="140" y="161"/>
                </a:cubicBezTo>
                <a:cubicBezTo>
                  <a:pt x="139" y="159"/>
                  <a:pt x="138" y="157"/>
                  <a:pt x="138" y="155"/>
                </a:cubicBezTo>
                <a:cubicBezTo>
                  <a:pt x="135" y="148"/>
                  <a:pt x="132" y="141"/>
                  <a:pt x="129" y="134"/>
                </a:cubicBezTo>
                <a:cubicBezTo>
                  <a:pt x="126" y="130"/>
                  <a:pt x="125" y="130"/>
                  <a:pt x="121" y="131"/>
                </a:cubicBezTo>
                <a:cubicBezTo>
                  <a:pt x="117" y="132"/>
                  <a:pt x="114" y="133"/>
                  <a:pt x="110" y="132"/>
                </a:cubicBezTo>
                <a:cubicBezTo>
                  <a:pt x="106" y="132"/>
                  <a:pt x="103" y="130"/>
                  <a:pt x="101" y="128"/>
                </a:cubicBezTo>
                <a:cubicBezTo>
                  <a:pt x="100" y="127"/>
                  <a:pt x="99" y="126"/>
                  <a:pt x="99" y="124"/>
                </a:cubicBezTo>
                <a:cubicBezTo>
                  <a:pt x="98" y="122"/>
                  <a:pt x="98" y="119"/>
                  <a:pt x="100" y="117"/>
                </a:cubicBezTo>
                <a:cubicBezTo>
                  <a:pt x="102" y="115"/>
                  <a:pt x="105" y="114"/>
                  <a:pt x="108" y="115"/>
                </a:cubicBezTo>
                <a:cubicBezTo>
                  <a:pt x="109" y="116"/>
                  <a:pt x="111" y="117"/>
                  <a:pt x="112" y="118"/>
                </a:cubicBezTo>
                <a:cubicBezTo>
                  <a:pt x="114" y="120"/>
                  <a:pt x="115" y="121"/>
                  <a:pt x="116" y="122"/>
                </a:cubicBezTo>
                <a:cubicBezTo>
                  <a:pt x="118" y="124"/>
                  <a:pt x="120" y="125"/>
                  <a:pt x="122" y="126"/>
                </a:cubicBezTo>
                <a:cubicBezTo>
                  <a:pt x="122" y="126"/>
                  <a:pt x="123" y="126"/>
                  <a:pt x="123" y="126"/>
                </a:cubicBezTo>
                <a:cubicBezTo>
                  <a:pt x="124" y="125"/>
                  <a:pt x="123" y="125"/>
                  <a:pt x="123" y="124"/>
                </a:cubicBezTo>
                <a:cubicBezTo>
                  <a:pt x="121" y="121"/>
                  <a:pt x="119" y="118"/>
                  <a:pt x="117" y="115"/>
                </a:cubicBezTo>
                <a:cubicBezTo>
                  <a:pt x="108" y="103"/>
                  <a:pt x="98" y="93"/>
                  <a:pt x="86" y="84"/>
                </a:cubicBezTo>
                <a:cubicBezTo>
                  <a:pt x="82" y="80"/>
                  <a:pt x="77" y="79"/>
                  <a:pt x="72" y="80"/>
                </a:cubicBezTo>
                <a:cubicBezTo>
                  <a:pt x="69" y="81"/>
                  <a:pt x="66" y="82"/>
                  <a:pt x="63" y="83"/>
                </a:cubicBezTo>
                <a:cubicBezTo>
                  <a:pt x="61" y="83"/>
                  <a:pt x="59" y="84"/>
                  <a:pt x="57" y="84"/>
                </a:cubicBezTo>
                <a:cubicBezTo>
                  <a:pt x="55" y="84"/>
                  <a:pt x="54" y="84"/>
                  <a:pt x="53" y="84"/>
                </a:cubicBezTo>
                <a:cubicBezTo>
                  <a:pt x="48" y="83"/>
                  <a:pt x="46" y="78"/>
                  <a:pt x="49" y="74"/>
                </a:cubicBezTo>
                <a:cubicBezTo>
                  <a:pt x="51" y="71"/>
                  <a:pt x="56" y="69"/>
                  <a:pt x="60" y="71"/>
                </a:cubicBezTo>
                <a:cubicBezTo>
                  <a:pt x="61" y="71"/>
                  <a:pt x="63" y="72"/>
                  <a:pt x="64" y="73"/>
                </a:cubicBezTo>
                <a:cubicBezTo>
                  <a:pt x="66" y="75"/>
                  <a:pt x="69" y="76"/>
                  <a:pt x="72" y="76"/>
                </a:cubicBezTo>
                <a:cubicBezTo>
                  <a:pt x="73" y="76"/>
                  <a:pt x="74" y="77"/>
                  <a:pt x="75" y="77"/>
                </a:cubicBezTo>
                <a:cubicBezTo>
                  <a:pt x="75" y="77"/>
                  <a:pt x="76" y="77"/>
                  <a:pt x="76" y="77"/>
                </a:cubicBezTo>
                <a:cubicBezTo>
                  <a:pt x="73" y="74"/>
                  <a:pt x="70" y="73"/>
                  <a:pt x="67" y="71"/>
                </a:cubicBezTo>
                <a:cubicBezTo>
                  <a:pt x="62" y="69"/>
                  <a:pt x="58" y="67"/>
                  <a:pt x="54" y="65"/>
                </a:cubicBezTo>
                <a:cubicBezTo>
                  <a:pt x="48" y="63"/>
                  <a:pt x="42" y="60"/>
                  <a:pt x="37" y="57"/>
                </a:cubicBezTo>
                <a:cubicBezTo>
                  <a:pt x="35" y="57"/>
                  <a:pt x="34" y="56"/>
                  <a:pt x="33" y="57"/>
                </a:cubicBezTo>
                <a:cubicBezTo>
                  <a:pt x="30" y="57"/>
                  <a:pt x="27" y="58"/>
                  <a:pt x="24" y="58"/>
                </a:cubicBezTo>
                <a:cubicBezTo>
                  <a:pt x="21" y="57"/>
                  <a:pt x="19" y="56"/>
                  <a:pt x="16" y="55"/>
                </a:cubicBezTo>
                <a:cubicBezTo>
                  <a:pt x="14" y="54"/>
                  <a:pt x="12" y="52"/>
                  <a:pt x="11" y="50"/>
                </a:cubicBezTo>
                <a:cubicBezTo>
                  <a:pt x="10" y="47"/>
                  <a:pt x="9" y="44"/>
                  <a:pt x="10" y="42"/>
                </a:cubicBezTo>
                <a:cubicBezTo>
                  <a:pt x="11" y="37"/>
                  <a:pt x="14" y="35"/>
                  <a:pt x="18" y="36"/>
                </a:cubicBezTo>
                <a:cubicBezTo>
                  <a:pt x="20" y="36"/>
                  <a:pt x="22" y="38"/>
                  <a:pt x="23" y="40"/>
                </a:cubicBezTo>
                <a:cubicBezTo>
                  <a:pt x="24" y="42"/>
                  <a:pt x="25" y="45"/>
                  <a:pt x="25" y="48"/>
                </a:cubicBezTo>
                <a:cubicBezTo>
                  <a:pt x="26" y="50"/>
                  <a:pt x="26" y="52"/>
                  <a:pt x="27" y="53"/>
                </a:cubicBezTo>
                <a:cubicBezTo>
                  <a:pt x="28" y="54"/>
                  <a:pt x="29" y="54"/>
                  <a:pt x="30" y="53"/>
                </a:cubicBezTo>
                <a:cubicBezTo>
                  <a:pt x="30" y="53"/>
                  <a:pt x="30" y="53"/>
                  <a:pt x="30" y="53"/>
                </a:cubicBezTo>
                <a:cubicBezTo>
                  <a:pt x="30" y="53"/>
                  <a:pt x="30" y="53"/>
                  <a:pt x="30" y="53"/>
                </a:cubicBezTo>
                <a:cubicBezTo>
                  <a:pt x="31" y="53"/>
                  <a:pt x="31" y="54"/>
                  <a:pt x="31" y="54"/>
                </a:cubicBezTo>
                <a:cubicBezTo>
                  <a:pt x="32" y="54"/>
                  <a:pt x="32" y="54"/>
                  <a:pt x="32" y="54"/>
                </a:cubicBezTo>
                <a:cubicBezTo>
                  <a:pt x="32" y="53"/>
                  <a:pt x="32" y="53"/>
                  <a:pt x="32" y="53"/>
                </a:cubicBezTo>
                <a:cubicBezTo>
                  <a:pt x="28" y="48"/>
                  <a:pt x="27" y="42"/>
                  <a:pt x="28" y="36"/>
                </a:cubicBezTo>
                <a:cubicBezTo>
                  <a:pt x="28" y="36"/>
                  <a:pt x="29" y="35"/>
                  <a:pt x="29" y="35"/>
                </a:cubicBezTo>
                <a:cubicBezTo>
                  <a:pt x="29" y="33"/>
                  <a:pt x="30" y="32"/>
                  <a:pt x="31" y="30"/>
                </a:cubicBezTo>
                <a:cubicBezTo>
                  <a:pt x="31" y="30"/>
                  <a:pt x="31" y="29"/>
                  <a:pt x="32" y="29"/>
                </a:cubicBezTo>
                <a:cubicBezTo>
                  <a:pt x="32" y="29"/>
                  <a:pt x="32" y="29"/>
                  <a:pt x="32" y="28"/>
                </a:cubicBezTo>
                <a:cubicBezTo>
                  <a:pt x="33" y="28"/>
                  <a:pt x="33" y="27"/>
                  <a:pt x="33" y="27"/>
                </a:cubicBezTo>
                <a:cubicBezTo>
                  <a:pt x="33" y="27"/>
                  <a:pt x="33" y="26"/>
                  <a:pt x="33" y="26"/>
                </a:cubicBezTo>
                <a:cubicBezTo>
                  <a:pt x="33" y="26"/>
                  <a:pt x="33" y="26"/>
                  <a:pt x="33" y="26"/>
                </a:cubicBezTo>
                <a:cubicBezTo>
                  <a:pt x="33" y="25"/>
                  <a:pt x="34" y="24"/>
                  <a:pt x="34" y="23"/>
                </a:cubicBezTo>
                <a:cubicBezTo>
                  <a:pt x="34" y="23"/>
                  <a:pt x="34" y="23"/>
                  <a:pt x="34" y="23"/>
                </a:cubicBezTo>
                <a:cubicBezTo>
                  <a:pt x="34" y="23"/>
                  <a:pt x="34" y="23"/>
                  <a:pt x="34" y="23"/>
                </a:cubicBezTo>
                <a:cubicBezTo>
                  <a:pt x="34" y="20"/>
                  <a:pt x="34" y="17"/>
                  <a:pt x="35" y="14"/>
                </a:cubicBezTo>
                <a:cubicBezTo>
                  <a:pt x="36" y="13"/>
                  <a:pt x="36" y="13"/>
                  <a:pt x="36" y="12"/>
                </a:cubicBezTo>
                <a:cubicBezTo>
                  <a:pt x="37" y="10"/>
                  <a:pt x="38" y="8"/>
                  <a:pt x="38" y="6"/>
                </a:cubicBezTo>
                <a:cubicBezTo>
                  <a:pt x="39" y="6"/>
                  <a:pt x="39" y="5"/>
                  <a:pt x="40" y="4"/>
                </a:cubicBezTo>
                <a:cubicBezTo>
                  <a:pt x="41" y="3"/>
                  <a:pt x="41" y="2"/>
                  <a:pt x="43" y="1"/>
                </a:cubicBezTo>
                <a:cubicBezTo>
                  <a:pt x="45" y="0"/>
                  <a:pt x="47" y="0"/>
                  <a:pt x="49" y="2"/>
                </a:cubicBezTo>
                <a:cubicBezTo>
                  <a:pt x="50" y="4"/>
                  <a:pt x="51" y="7"/>
                  <a:pt x="50" y="9"/>
                </a:cubicBezTo>
                <a:cubicBezTo>
                  <a:pt x="50" y="10"/>
                  <a:pt x="50" y="11"/>
                  <a:pt x="50" y="11"/>
                </a:cubicBezTo>
                <a:cubicBezTo>
                  <a:pt x="49" y="13"/>
                  <a:pt x="48" y="15"/>
                  <a:pt x="48" y="17"/>
                </a:cubicBezTo>
                <a:cubicBezTo>
                  <a:pt x="47" y="19"/>
                  <a:pt x="45" y="20"/>
                  <a:pt x="44" y="21"/>
                </a:cubicBezTo>
                <a:cubicBezTo>
                  <a:pt x="43" y="22"/>
                  <a:pt x="43" y="22"/>
                  <a:pt x="43" y="22"/>
                </a:cubicBezTo>
                <a:cubicBezTo>
                  <a:pt x="43" y="22"/>
                  <a:pt x="43" y="22"/>
                  <a:pt x="43" y="22"/>
                </a:cubicBezTo>
                <a:cubicBezTo>
                  <a:pt x="42" y="23"/>
                  <a:pt x="42" y="23"/>
                  <a:pt x="42" y="23"/>
                </a:cubicBezTo>
                <a:cubicBezTo>
                  <a:pt x="43" y="23"/>
                  <a:pt x="43" y="23"/>
                  <a:pt x="44" y="23"/>
                </a:cubicBezTo>
                <a:cubicBezTo>
                  <a:pt x="46" y="23"/>
                  <a:pt x="48" y="23"/>
                  <a:pt x="50" y="23"/>
                </a:cubicBezTo>
                <a:cubicBezTo>
                  <a:pt x="53" y="24"/>
                  <a:pt x="56" y="25"/>
                  <a:pt x="59" y="27"/>
                </a:cubicBezTo>
                <a:cubicBezTo>
                  <a:pt x="61" y="28"/>
                  <a:pt x="63" y="29"/>
                  <a:pt x="65" y="31"/>
                </a:cubicBezTo>
                <a:cubicBezTo>
                  <a:pt x="65" y="31"/>
                  <a:pt x="65" y="31"/>
                  <a:pt x="66" y="31"/>
                </a:cubicBezTo>
                <a:cubicBezTo>
                  <a:pt x="66" y="31"/>
                  <a:pt x="66" y="30"/>
                  <a:pt x="65" y="30"/>
                </a:cubicBezTo>
                <a:cubicBezTo>
                  <a:pt x="64" y="24"/>
                  <a:pt x="65" y="18"/>
                  <a:pt x="68" y="13"/>
                </a:cubicBezTo>
                <a:cubicBezTo>
                  <a:pt x="68" y="12"/>
                  <a:pt x="69" y="12"/>
                  <a:pt x="69" y="11"/>
                </a:cubicBezTo>
                <a:cubicBezTo>
                  <a:pt x="72" y="9"/>
                  <a:pt x="75" y="9"/>
                  <a:pt x="77" y="12"/>
                </a:cubicBezTo>
                <a:cubicBezTo>
                  <a:pt x="79" y="14"/>
                  <a:pt x="80" y="17"/>
                  <a:pt x="79" y="21"/>
                </a:cubicBezTo>
                <a:cubicBezTo>
                  <a:pt x="79" y="22"/>
                  <a:pt x="79" y="22"/>
                  <a:pt x="79" y="23"/>
                </a:cubicBezTo>
                <a:cubicBezTo>
                  <a:pt x="79" y="24"/>
                  <a:pt x="78" y="25"/>
                  <a:pt x="78" y="26"/>
                </a:cubicBezTo>
                <a:cubicBezTo>
                  <a:pt x="78" y="26"/>
                  <a:pt x="77" y="26"/>
                  <a:pt x="77" y="27"/>
                </a:cubicBezTo>
                <a:cubicBezTo>
                  <a:pt x="77" y="27"/>
                  <a:pt x="76" y="28"/>
                  <a:pt x="76" y="28"/>
                </a:cubicBezTo>
                <a:cubicBezTo>
                  <a:pt x="75" y="30"/>
                  <a:pt x="74" y="31"/>
                  <a:pt x="72" y="33"/>
                </a:cubicBezTo>
                <a:cubicBezTo>
                  <a:pt x="71" y="33"/>
                  <a:pt x="71" y="34"/>
                  <a:pt x="71" y="35"/>
                </a:cubicBezTo>
                <a:cubicBezTo>
                  <a:pt x="71" y="36"/>
                  <a:pt x="72" y="37"/>
                  <a:pt x="73" y="37"/>
                </a:cubicBezTo>
                <a:cubicBezTo>
                  <a:pt x="78" y="42"/>
                  <a:pt x="83" y="47"/>
                  <a:pt x="88" y="52"/>
                </a:cubicBezTo>
                <a:cubicBezTo>
                  <a:pt x="90" y="55"/>
                  <a:pt x="92" y="58"/>
                  <a:pt x="95" y="61"/>
                </a:cubicBezTo>
                <a:cubicBezTo>
                  <a:pt x="96" y="62"/>
                  <a:pt x="96" y="62"/>
                  <a:pt x="97" y="62"/>
                </a:cubicBezTo>
                <a:cubicBezTo>
                  <a:pt x="97" y="61"/>
                  <a:pt x="96" y="60"/>
                  <a:pt x="96" y="60"/>
                </a:cubicBezTo>
                <a:cubicBezTo>
                  <a:pt x="95" y="54"/>
                  <a:pt x="93" y="49"/>
                  <a:pt x="92" y="44"/>
                </a:cubicBezTo>
                <a:cubicBezTo>
                  <a:pt x="92" y="42"/>
                  <a:pt x="92" y="40"/>
                  <a:pt x="92" y="38"/>
                </a:cubicBezTo>
                <a:cubicBezTo>
                  <a:pt x="93" y="34"/>
                  <a:pt x="97" y="32"/>
                  <a:pt x="100" y="35"/>
                </a:cubicBezTo>
                <a:cubicBezTo>
                  <a:pt x="103" y="37"/>
                  <a:pt x="105" y="40"/>
                  <a:pt x="106" y="44"/>
                </a:cubicBezTo>
                <a:cubicBezTo>
                  <a:pt x="106" y="46"/>
                  <a:pt x="106" y="49"/>
                  <a:pt x="106" y="52"/>
                </a:cubicBezTo>
                <a:cubicBezTo>
                  <a:pt x="105" y="52"/>
                  <a:pt x="105" y="53"/>
                  <a:pt x="105" y="54"/>
                </a:cubicBezTo>
                <a:cubicBezTo>
                  <a:pt x="105" y="54"/>
                  <a:pt x="105" y="54"/>
                  <a:pt x="105" y="54"/>
                </a:cubicBezTo>
                <a:cubicBezTo>
                  <a:pt x="104" y="55"/>
                  <a:pt x="104" y="56"/>
                  <a:pt x="104" y="58"/>
                </a:cubicBezTo>
                <a:cubicBezTo>
                  <a:pt x="104" y="58"/>
                  <a:pt x="104" y="58"/>
                  <a:pt x="103" y="59"/>
                </a:cubicBezTo>
                <a:cubicBezTo>
                  <a:pt x="103" y="60"/>
                  <a:pt x="102" y="61"/>
                  <a:pt x="102" y="62"/>
                </a:cubicBezTo>
                <a:cubicBezTo>
                  <a:pt x="102" y="63"/>
                  <a:pt x="102" y="63"/>
                  <a:pt x="102" y="63"/>
                </a:cubicBezTo>
                <a:cubicBezTo>
                  <a:pt x="102" y="64"/>
                  <a:pt x="101" y="64"/>
                  <a:pt x="102" y="65"/>
                </a:cubicBezTo>
                <a:cubicBezTo>
                  <a:pt x="101" y="67"/>
                  <a:pt x="101" y="69"/>
                  <a:pt x="103" y="71"/>
                </a:cubicBezTo>
                <a:cubicBezTo>
                  <a:pt x="108" y="78"/>
                  <a:pt x="112" y="85"/>
                  <a:pt x="117" y="92"/>
                </a:cubicBezTo>
                <a:cubicBezTo>
                  <a:pt x="117" y="92"/>
                  <a:pt x="117" y="92"/>
                  <a:pt x="117" y="92"/>
                </a:cubicBezTo>
                <a:cubicBezTo>
                  <a:pt x="117" y="93"/>
                  <a:pt x="117" y="93"/>
                  <a:pt x="118" y="94"/>
                </a:cubicBezTo>
                <a:cubicBezTo>
                  <a:pt x="118" y="93"/>
                  <a:pt x="118" y="92"/>
                  <a:pt x="118" y="92"/>
                </a:cubicBezTo>
                <a:cubicBezTo>
                  <a:pt x="118" y="89"/>
                  <a:pt x="119" y="87"/>
                  <a:pt x="119" y="85"/>
                </a:cubicBezTo>
                <a:cubicBezTo>
                  <a:pt x="119" y="85"/>
                  <a:pt x="120" y="84"/>
                  <a:pt x="119" y="83"/>
                </a:cubicBezTo>
                <a:cubicBezTo>
                  <a:pt x="121" y="80"/>
                  <a:pt x="122" y="77"/>
                  <a:pt x="125" y="75"/>
                </a:cubicBezTo>
                <a:cubicBezTo>
                  <a:pt x="126" y="73"/>
                  <a:pt x="128" y="72"/>
                  <a:pt x="130" y="72"/>
                </a:cubicBezTo>
                <a:cubicBezTo>
                  <a:pt x="134" y="72"/>
                  <a:pt x="138" y="76"/>
                  <a:pt x="137" y="80"/>
                </a:cubicBezTo>
                <a:cubicBezTo>
                  <a:pt x="137" y="80"/>
                  <a:pt x="137" y="81"/>
                  <a:pt x="137" y="82"/>
                </a:cubicBezTo>
                <a:cubicBezTo>
                  <a:pt x="137" y="83"/>
                  <a:pt x="136" y="85"/>
                  <a:pt x="135" y="86"/>
                </a:cubicBezTo>
                <a:cubicBezTo>
                  <a:pt x="135" y="86"/>
                  <a:pt x="135" y="87"/>
                  <a:pt x="135" y="87"/>
                </a:cubicBezTo>
                <a:cubicBezTo>
                  <a:pt x="134" y="87"/>
                  <a:pt x="134" y="88"/>
                  <a:pt x="133" y="89"/>
                </a:cubicBezTo>
                <a:cubicBezTo>
                  <a:pt x="132" y="91"/>
                  <a:pt x="131" y="93"/>
                  <a:pt x="129" y="95"/>
                </a:cubicBezTo>
                <a:cubicBezTo>
                  <a:pt x="128" y="95"/>
                  <a:pt x="128" y="96"/>
                  <a:pt x="128" y="96"/>
                </a:cubicBezTo>
                <a:cubicBezTo>
                  <a:pt x="127" y="97"/>
                  <a:pt x="127" y="97"/>
                  <a:pt x="127" y="97"/>
                </a:cubicBezTo>
                <a:cubicBezTo>
                  <a:pt x="125" y="99"/>
                  <a:pt x="124" y="102"/>
                  <a:pt x="124" y="104"/>
                </a:cubicBezTo>
                <a:cubicBezTo>
                  <a:pt x="125" y="106"/>
                  <a:pt x="126" y="108"/>
                  <a:pt x="127" y="110"/>
                </a:cubicBezTo>
                <a:cubicBezTo>
                  <a:pt x="129" y="114"/>
                  <a:pt x="131" y="118"/>
                  <a:pt x="133" y="121"/>
                </a:cubicBezTo>
                <a:cubicBezTo>
                  <a:pt x="133" y="122"/>
                  <a:pt x="133" y="122"/>
                  <a:pt x="133" y="122"/>
                </a:cubicBezTo>
                <a:cubicBezTo>
                  <a:pt x="133" y="122"/>
                  <a:pt x="133" y="122"/>
                  <a:pt x="133" y="122"/>
                </a:cubicBezTo>
                <a:cubicBezTo>
                  <a:pt x="133" y="122"/>
                  <a:pt x="133" y="122"/>
                  <a:pt x="133" y="122"/>
                </a:cubicBezTo>
                <a:cubicBezTo>
                  <a:pt x="134" y="124"/>
                  <a:pt x="134" y="125"/>
                  <a:pt x="135" y="127"/>
                </a:cubicBezTo>
                <a:cubicBezTo>
                  <a:pt x="135" y="127"/>
                  <a:pt x="135" y="127"/>
                  <a:pt x="135" y="127"/>
                </a:cubicBezTo>
                <a:cubicBezTo>
                  <a:pt x="136" y="129"/>
                  <a:pt x="136" y="131"/>
                  <a:pt x="137" y="132"/>
                </a:cubicBezTo>
                <a:cubicBezTo>
                  <a:pt x="137" y="133"/>
                  <a:pt x="137" y="133"/>
                  <a:pt x="138" y="133"/>
                </a:cubicBezTo>
                <a:cubicBezTo>
                  <a:pt x="138" y="133"/>
                  <a:pt x="138" y="133"/>
                  <a:pt x="138" y="133"/>
                </a:cubicBezTo>
                <a:cubicBezTo>
                  <a:pt x="138" y="134"/>
                  <a:pt x="139" y="135"/>
                  <a:pt x="139" y="137"/>
                </a:cubicBezTo>
                <a:cubicBezTo>
                  <a:pt x="139" y="135"/>
                  <a:pt x="140" y="134"/>
                  <a:pt x="139" y="133"/>
                </a:cubicBezTo>
                <a:cubicBezTo>
                  <a:pt x="139" y="130"/>
                  <a:pt x="140" y="126"/>
                  <a:pt x="140" y="122"/>
                </a:cubicBezTo>
                <a:cubicBezTo>
                  <a:pt x="141" y="120"/>
                  <a:pt x="142" y="117"/>
                  <a:pt x="144" y="114"/>
                </a:cubicBezTo>
                <a:cubicBezTo>
                  <a:pt x="146" y="112"/>
                  <a:pt x="152" y="111"/>
                  <a:pt x="154" y="114"/>
                </a:cubicBezTo>
                <a:cubicBezTo>
                  <a:pt x="154" y="115"/>
                  <a:pt x="155" y="116"/>
                  <a:pt x="156" y="117"/>
                </a:cubicBezTo>
                <a:cubicBezTo>
                  <a:pt x="158" y="119"/>
                  <a:pt x="158" y="121"/>
                  <a:pt x="157" y="124"/>
                </a:cubicBezTo>
                <a:cubicBezTo>
                  <a:pt x="157" y="125"/>
                  <a:pt x="157" y="125"/>
                  <a:pt x="157" y="126"/>
                </a:cubicBezTo>
                <a:cubicBezTo>
                  <a:pt x="157" y="127"/>
                  <a:pt x="156" y="129"/>
                  <a:pt x="155" y="130"/>
                </a:cubicBezTo>
                <a:cubicBezTo>
                  <a:pt x="155" y="130"/>
                  <a:pt x="155" y="131"/>
                  <a:pt x="155" y="131"/>
                </a:cubicBezTo>
                <a:cubicBezTo>
                  <a:pt x="154" y="131"/>
                  <a:pt x="154" y="132"/>
                  <a:pt x="154" y="133"/>
                </a:cubicBezTo>
                <a:cubicBezTo>
                  <a:pt x="152" y="136"/>
                  <a:pt x="150" y="138"/>
                  <a:pt x="148" y="140"/>
                </a:cubicBezTo>
                <a:cubicBezTo>
                  <a:pt x="147" y="141"/>
                  <a:pt x="146" y="142"/>
                  <a:pt x="145" y="143"/>
                </a:cubicBezTo>
                <a:cubicBezTo>
                  <a:pt x="144" y="143"/>
                  <a:pt x="144" y="144"/>
                  <a:pt x="144" y="144"/>
                </a:cubicBezTo>
                <a:cubicBezTo>
                  <a:pt x="142" y="146"/>
                  <a:pt x="143" y="148"/>
                  <a:pt x="143" y="149"/>
                </a:cubicBezTo>
                <a:cubicBezTo>
                  <a:pt x="145" y="157"/>
                  <a:pt x="147" y="165"/>
                  <a:pt x="147" y="173"/>
                </a:cubicBezTo>
                <a:cubicBezTo>
                  <a:pt x="147" y="177"/>
                  <a:pt x="147" y="181"/>
                  <a:pt x="147" y="185"/>
                </a:cubicBezTo>
                <a:cubicBezTo>
                  <a:pt x="147" y="187"/>
                  <a:pt x="148" y="188"/>
                  <a:pt x="148" y="190"/>
                </a:cubicBezTo>
                <a:cubicBezTo>
                  <a:pt x="147" y="190"/>
                  <a:pt x="148" y="191"/>
                  <a:pt x="148" y="192"/>
                </a:cubicBezTo>
                <a:cubicBezTo>
                  <a:pt x="148" y="190"/>
                  <a:pt x="149" y="189"/>
                  <a:pt x="149" y="188"/>
                </a:cubicBezTo>
                <a:cubicBezTo>
                  <a:pt x="150" y="186"/>
                  <a:pt x="151" y="184"/>
                  <a:pt x="152" y="181"/>
                </a:cubicBezTo>
                <a:cubicBezTo>
                  <a:pt x="153" y="181"/>
                  <a:pt x="153" y="181"/>
                  <a:pt x="153" y="180"/>
                </a:cubicBezTo>
                <a:cubicBezTo>
                  <a:pt x="155" y="178"/>
                  <a:pt x="156" y="177"/>
                  <a:pt x="158" y="175"/>
                </a:cubicBezTo>
                <a:cubicBezTo>
                  <a:pt x="159" y="174"/>
                  <a:pt x="161" y="174"/>
                  <a:pt x="162" y="174"/>
                </a:cubicBezTo>
                <a:cubicBezTo>
                  <a:pt x="164" y="174"/>
                  <a:pt x="165" y="174"/>
                  <a:pt x="166" y="175"/>
                </a:cubicBezTo>
                <a:cubicBezTo>
                  <a:pt x="168" y="178"/>
                  <a:pt x="169" y="180"/>
                  <a:pt x="168" y="184"/>
                </a:cubicBezTo>
                <a:cubicBezTo>
                  <a:pt x="167" y="186"/>
                  <a:pt x="167" y="188"/>
                  <a:pt x="165" y="190"/>
                </a:cubicBezTo>
                <a:close/>
                <a:moveTo>
                  <a:pt x="115" y="129"/>
                </a:moveTo>
                <a:cubicBezTo>
                  <a:pt x="115" y="129"/>
                  <a:pt x="115" y="129"/>
                  <a:pt x="115" y="129"/>
                </a:cubicBezTo>
                <a:cubicBezTo>
                  <a:pt x="115" y="129"/>
                  <a:pt x="115" y="129"/>
                  <a:pt x="115" y="129"/>
                </a:cubicBezTo>
                <a:cubicBezTo>
                  <a:pt x="115" y="129"/>
                  <a:pt x="114" y="129"/>
                  <a:pt x="114" y="128"/>
                </a:cubicBezTo>
                <a:cubicBezTo>
                  <a:pt x="109" y="127"/>
                  <a:pt x="105" y="126"/>
                  <a:pt x="102" y="122"/>
                </a:cubicBezTo>
                <a:cubicBezTo>
                  <a:pt x="102" y="122"/>
                  <a:pt x="102" y="122"/>
                  <a:pt x="101" y="122"/>
                </a:cubicBezTo>
                <a:cubicBezTo>
                  <a:pt x="101" y="124"/>
                  <a:pt x="102" y="125"/>
                  <a:pt x="103" y="126"/>
                </a:cubicBezTo>
                <a:cubicBezTo>
                  <a:pt x="107" y="129"/>
                  <a:pt x="110" y="130"/>
                  <a:pt x="115" y="129"/>
                </a:cubicBezTo>
                <a:close/>
                <a:moveTo>
                  <a:pt x="135" y="222"/>
                </a:moveTo>
                <a:cubicBezTo>
                  <a:pt x="135" y="222"/>
                  <a:pt x="135" y="222"/>
                  <a:pt x="136" y="222"/>
                </a:cubicBezTo>
                <a:cubicBezTo>
                  <a:pt x="136" y="222"/>
                  <a:pt x="136" y="222"/>
                  <a:pt x="135" y="222"/>
                </a:cubicBezTo>
                <a:cubicBezTo>
                  <a:pt x="135" y="222"/>
                  <a:pt x="135" y="222"/>
                  <a:pt x="135" y="222"/>
                </a:cubicBezTo>
                <a:cubicBezTo>
                  <a:pt x="134" y="221"/>
                  <a:pt x="132" y="221"/>
                  <a:pt x="130" y="220"/>
                </a:cubicBezTo>
                <a:cubicBezTo>
                  <a:pt x="125" y="220"/>
                  <a:pt x="120" y="220"/>
                  <a:pt x="114" y="217"/>
                </a:cubicBezTo>
                <a:cubicBezTo>
                  <a:pt x="115" y="220"/>
                  <a:pt x="116" y="221"/>
                  <a:pt x="118" y="222"/>
                </a:cubicBezTo>
                <a:cubicBezTo>
                  <a:pt x="124" y="225"/>
                  <a:pt x="129" y="224"/>
                  <a:pt x="135" y="222"/>
                </a:cubicBezTo>
                <a:close/>
                <a:moveTo>
                  <a:pt x="142" y="156"/>
                </a:moveTo>
                <a:cubicBezTo>
                  <a:pt x="142" y="156"/>
                  <a:pt x="142" y="155"/>
                  <a:pt x="141" y="154"/>
                </a:cubicBezTo>
                <a:cubicBezTo>
                  <a:pt x="140" y="149"/>
                  <a:pt x="139" y="144"/>
                  <a:pt x="137" y="139"/>
                </a:cubicBezTo>
                <a:cubicBezTo>
                  <a:pt x="134" y="131"/>
                  <a:pt x="131" y="124"/>
                  <a:pt x="127" y="117"/>
                </a:cubicBezTo>
                <a:cubicBezTo>
                  <a:pt x="115" y="93"/>
                  <a:pt x="101" y="71"/>
                  <a:pt x="83" y="51"/>
                </a:cubicBezTo>
                <a:cubicBezTo>
                  <a:pt x="75" y="42"/>
                  <a:pt x="66" y="34"/>
                  <a:pt x="55" y="28"/>
                </a:cubicBezTo>
                <a:cubicBezTo>
                  <a:pt x="51" y="26"/>
                  <a:pt x="46" y="25"/>
                  <a:pt x="41" y="26"/>
                </a:cubicBezTo>
                <a:cubicBezTo>
                  <a:pt x="39" y="27"/>
                  <a:pt x="37" y="27"/>
                  <a:pt x="36" y="28"/>
                </a:cubicBezTo>
                <a:cubicBezTo>
                  <a:pt x="28" y="35"/>
                  <a:pt x="30" y="49"/>
                  <a:pt x="37" y="54"/>
                </a:cubicBezTo>
                <a:cubicBezTo>
                  <a:pt x="39" y="56"/>
                  <a:pt x="42" y="57"/>
                  <a:pt x="46" y="58"/>
                </a:cubicBezTo>
                <a:cubicBezTo>
                  <a:pt x="45" y="57"/>
                  <a:pt x="44" y="56"/>
                  <a:pt x="43" y="54"/>
                </a:cubicBezTo>
                <a:cubicBezTo>
                  <a:pt x="42" y="51"/>
                  <a:pt x="41" y="47"/>
                  <a:pt x="42" y="43"/>
                </a:cubicBezTo>
                <a:cubicBezTo>
                  <a:pt x="43" y="41"/>
                  <a:pt x="44" y="39"/>
                  <a:pt x="45" y="37"/>
                </a:cubicBezTo>
                <a:cubicBezTo>
                  <a:pt x="46" y="35"/>
                  <a:pt x="48" y="34"/>
                  <a:pt x="50" y="35"/>
                </a:cubicBezTo>
                <a:cubicBezTo>
                  <a:pt x="52" y="36"/>
                  <a:pt x="52" y="37"/>
                  <a:pt x="53" y="38"/>
                </a:cubicBezTo>
                <a:cubicBezTo>
                  <a:pt x="56" y="42"/>
                  <a:pt x="56" y="47"/>
                  <a:pt x="53" y="51"/>
                </a:cubicBezTo>
                <a:cubicBezTo>
                  <a:pt x="52" y="52"/>
                  <a:pt x="51" y="53"/>
                  <a:pt x="50" y="55"/>
                </a:cubicBezTo>
                <a:cubicBezTo>
                  <a:pt x="48" y="57"/>
                  <a:pt x="49" y="60"/>
                  <a:pt x="52" y="61"/>
                </a:cubicBezTo>
                <a:cubicBezTo>
                  <a:pt x="54" y="62"/>
                  <a:pt x="56" y="63"/>
                  <a:pt x="59" y="64"/>
                </a:cubicBezTo>
                <a:cubicBezTo>
                  <a:pt x="64" y="67"/>
                  <a:pt x="70" y="69"/>
                  <a:pt x="75" y="73"/>
                </a:cubicBezTo>
                <a:cubicBezTo>
                  <a:pt x="77" y="74"/>
                  <a:pt x="79" y="75"/>
                  <a:pt x="81" y="76"/>
                </a:cubicBezTo>
                <a:cubicBezTo>
                  <a:pt x="80" y="75"/>
                  <a:pt x="80" y="74"/>
                  <a:pt x="79" y="73"/>
                </a:cubicBezTo>
                <a:cubicBezTo>
                  <a:pt x="76" y="69"/>
                  <a:pt x="74" y="64"/>
                  <a:pt x="73" y="59"/>
                </a:cubicBezTo>
                <a:cubicBezTo>
                  <a:pt x="73" y="58"/>
                  <a:pt x="73" y="56"/>
                  <a:pt x="73" y="54"/>
                </a:cubicBezTo>
                <a:cubicBezTo>
                  <a:pt x="74" y="51"/>
                  <a:pt x="78" y="49"/>
                  <a:pt x="81" y="51"/>
                </a:cubicBezTo>
                <a:cubicBezTo>
                  <a:pt x="81" y="52"/>
                  <a:pt x="82" y="53"/>
                  <a:pt x="83" y="54"/>
                </a:cubicBezTo>
                <a:cubicBezTo>
                  <a:pt x="85" y="56"/>
                  <a:pt x="86" y="60"/>
                  <a:pt x="87" y="63"/>
                </a:cubicBezTo>
                <a:cubicBezTo>
                  <a:pt x="88" y="68"/>
                  <a:pt x="88" y="72"/>
                  <a:pt x="88" y="77"/>
                </a:cubicBezTo>
                <a:cubicBezTo>
                  <a:pt x="87" y="79"/>
                  <a:pt x="88" y="81"/>
                  <a:pt x="90" y="83"/>
                </a:cubicBezTo>
                <a:cubicBezTo>
                  <a:pt x="114" y="102"/>
                  <a:pt x="131" y="126"/>
                  <a:pt x="141" y="154"/>
                </a:cubicBezTo>
                <a:cubicBezTo>
                  <a:pt x="141" y="155"/>
                  <a:pt x="141" y="156"/>
                  <a:pt x="142" y="156"/>
                </a:cubicBezTo>
                <a:cubicBezTo>
                  <a:pt x="141" y="157"/>
                  <a:pt x="142" y="158"/>
                  <a:pt x="142" y="159"/>
                </a:cubicBezTo>
                <a:cubicBezTo>
                  <a:pt x="142" y="158"/>
                  <a:pt x="143" y="157"/>
                  <a:pt x="142" y="156"/>
                </a:cubicBezTo>
                <a:close/>
                <a:moveTo>
                  <a:pt x="67" y="144"/>
                </a:moveTo>
                <a:cubicBezTo>
                  <a:pt x="68" y="143"/>
                  <a:pt x="68" y="143"/>
                  <a:pt x="68" y="142"/>
                </a:cubicBezTo>
                <a:cubicBezTo>
                  <a:pt x="70" y="138"/>
                  <a:pt x="71" y="133"/>
                  <a:pt x="74" y="129"/>
                </a:cubicBezTo>
                <a:cubicBezTo>
                  <a:pt x="75" y="127"/>
                  <a:pt x="77" y="125"/>
                  <a:pt x="79" y="124"/>
                </a:cubicBezTo>
                <a:cubicBezTo>
                  <a:pt x="84" y="122"/>
                  <a:pt x="87" y="125"/>
                  <a:pt x="87" y="129"/>
                </a:cubicBezTo>
                <a:cubicBezTo>
                  <a:pt x="87" y="131"/>
                  <a:pt x="86" y="133"/>
                  <a:pt x="85" y="135"/>
                </a:cubicBezTo>
                <a:cubicBezTo>
                  <a:pt x="84" y="137"/>
                  <a:pt x="82" y="139"/>
                  <a:pt x="80" y="140"/>
                </a:cubicBezTo>
                <a:cubicBezTo>
                  <a:pt x="77" y="142"/>
                  <a:pt x="74" y="145"/>
                  <a:pt x="72" y="147"/>
                </a:cubicBezTo>
                <a:cubicBezTo>
                  <a:pt x="70" y="149"/>
                  <a:pt x="70" y="149"/>
                  <a:pt x="71" y="151"/>
                </a:cubicBezTo>
                <a:cubicBezTo>
                  <a:pt x="75" y="159"/>
                  <a:pt x="79" y="168"/>
                  <a:pt x="82" y="176"/>
                </a:cubicBezTo>
                <a:cubicBezTo>
                  <a:pt x="83" y="181"/>
                  <a:pt x="86" y="184"/>
                  <a:pt x="90" y="186"/>
                </a:cubicBezTo>
                <a:cubicBezTo>
                  <a:pt x="90" y="187"/>
                  <a:pt x="90" y="187"/>
                  <a:pt x="90" y="187"/>
                </a:cubicBezTo>
                <a:cubicBezTo>
                  <a:pt x="92" y="188"/>
                  <a:pt x="92" y="188"/>
                  <a:pt x="93" y="186"/>
                </a:cubicBezTo>
                <a:cubicBezTo>
                  <a:pt x="93" y="186"/>
                  <a:pt x="93" y="185"/>
                  <a:pt x="93" y="185"/>
                </a:cubicBezTo>
                <a:cubicBezTo>
                  <a:pt x="96" y="173"/>
                  <a:pt x="98" y="160"/>
                  <a:pt x="97" y="146"/>
                </a:cubicBezTo>
                <a:cubicBezTo>
                  <a:pt x="97" y="132"/>
                  <a:pt x="94" y="119"/>
                  <a:pt x="87" y="107"/>
                </a:cubicBezTo>
                <a:cubicBezTo>
                  <a:pt x="84" y="101"/>
                  <a:pt x="80" y="96"/>
                  <a:pt x="75" y="92"/>
                </a:cubicBezTo>
                <a:cubicBezTo>
                  <a:pt x="70" y="88"/>
                  <a:pt x="65" y="89"/>
                  <a:pt x="61" y="93"/>
                </a:cubicBezTo>
                <a:cubicBezTo>
                  <a:pt x="60" y="94"/>
                  <a:pt x="60" y="94"/>
                  <a:pt x="60" y="95"/>
                </a:cubicBezTo>
                <a:cubicBezTo>
                  <a:pt x="56" y="100"/>
                  <a:pt x="53" y="107"/>
                  <a:pt x="52" y="114"/>
                </a:cubicBezTo>
                <a:cubicBezTo>
                  <a:pt x="52" y="116"/>
                  <a:pt x="53" y="118"/>
                  <a:pt x="54" y="120"/>
                </a:cubicBezTo>
                <a:cubicBezTo>
                  <a:pt x="55" y="119"/>
                  <a:pt x="55" y="119"/>
                  <a:pt x="55" y="118"/>
                </a:cubicBezTo>
                <a:cubicBezTo>
                  <a:pt x="55" y="116"/>
                  <a:pt x="56" y="114"/>
                  <a:pt x="56" y="112"/>
                </a:cubicBezTo>
                <a:cubicBezTo>
                  <a:pt x="58" y="106"/>
                  <a:pt x="62" y="103"/>
                  <a:pt x="68" y="102"/>
                </a:cubicBezTo>
                <a:cubicBezTo>
                  <a:pt x="72" y="101"/>
                  <a:pt x="75" y="103"/>
                  <a:pt x="76" y="107"/>
                </a:cubicBezTo>
                <a:cubicBezTo>
                  <a:pt x="77" y="112"/>
                  <a:pt x="75" y="116"/>
                  <a:pt x="71" y="118"/>
                </a:cubicBezTo>
                <a:cubicBezTo>
                  <a:pt x="71" y="119"/>
                  <a:pt x="70" y="119"/>
                  <a:pt x="69" y="120"/>
                </a:cubicBezTo>
                <a:cubicBezTo>
                  <a:pt x="66" y="121"/>
                  <a:pt x="63" y="123"/>
                  <a:pt x="61" y="124"/>
                </a:cubicBezTo>
                <a:cubicBezTo>
                  <a:pt x="57" y="127"/>
                  <a:pt x="58" y="126"/>
                  <a:pt x="60" y="129"/>
                </a:cubicBezTo>
                <a:cubicBezTo>
                  <a:pt x="60" y="130"/>
                  <a:pt x="60" y="130"/>
                  <a:pt x="60" y="130"/>
                </a:cubicBezTo>
                <a:cubicBezTo>
                  <a:pt x="62" y="135"/>
                  <a:pt x="65" y="139"/>
                  <a:pt x="67" y="144"/>
                </a:cubicBezTo>
                <a:close/>
                <a:moveTo>
                  <a:pt x="72" y="329"/>
                </a:moveTo>
                <a:cubicBezTo>
                  <a:pt x="73" y="329"/>
                  <a:pt x="73" y="328"/>
                  <a:pt x="74" y="327"/>
                </a:cubicBezTo>
                <a:cubicBezTo>
                  <a:pt x="74" y="326"/>
                  <a:pt x="75" y="324"/>
                  <a:pt x="76" y="323"/>
                </a:cubicBezTo>
                <a:cubicBezTo>
                  <a:pt x="78" y="321"/>
                  <a:pt x="80" y="319"/>
                  <a:pt x="82" y="318"/>
                </a:cubicBezTo>
                <a:cubicBezTo>
                  <a:pt x="85" y="316"/>
                  <a:pt x="88" y="317"/>
                  <a:pt x="89" y="320"/>
                </a:cubicBezTo>
                <a:cubicBezTo>
                  <a:pt x="90" y="322"/>
                  <a:pt x="90" y="325"/>
                  <a:pt x="89" y="327"/>
                </a:cubicBezTo>
                <a:cubicBezTo>
                  <a:pt x="87" y="332"/>
                  <a:pt x="84" y="336"/>
                  <a:pt x="80" y="339"/>
                </a:cubicBezTo>
                <a:cubicBezTo>
                  <a:pt x="78" y="341"/>
                  <a:pt x="75" y="343"/>
                  <a:pt x="73" y="345"/>
                </a:cubicBezTo>
                <a:cubicBezTo>
                  <a:pt x="71" y="346"/>
                  <a:pt x="70" y="348"/>
                  <a:pt x="70" y="350"/>
                </a:cubicBezTo>
                <a:cubicBezTo>
                  <a:pt x="70" y="354"/>
                  <a:pt x="71" y="358"/>
                  <a:pt x="73" y="361"/>
                </a:cubicBezTo>
                <a:cubicBezTo>
                  <a:pt x="76" y="365"/>
                  <a:pt x="79" y="365"/>
                  <a:pt x="83" y="363"/>
                </a:cubicBezTo>
                <a:cubicBezTo>
                  <a:pt x="86" y="362"/>
                  <a:pt x="88" y="360"/>
                  <a:pt x="89" y="358"/>
                </a:cubicBezTo>
                <a:cubicBezTo>
                  <a:pt x="92" y="354"/>
                  <a:pt x="94" y="350"/>
                  <a:pt x="96" y="346"/>
                </a:cubicBezTo>
                <a:cubicBezTo>
                  <a:pt x="100" y="334"/>
                  <a:pt x="101" y="323"/>
                  <a:pt x="97" y="311"/>
                </a:cubicBezTo>
                <a:cubicBezTo>
                  <a:pt x="95" y="302"/>
                  <a:pt x="91" y="293"/>
                  <a:pt x="88" y="284"/>
                </a:cubicBezTo>
                <a:cubicBezTo>
                  <a:pt x="88" y="284"/>
                  <a:pt x="88" y="283"/>
                  <a:pt x="87" y="283"/>
                </a:cubicBezTo>
                <a:cubicBezTo>
                  <a:pt x="87" y="285"/>
                  <a:pt x="86" y="287"/>
                  <a:pt x="85" y="289"/>
                </a:cubicBezTo>
                <a:cubicBezTo>
                  <a:pt x="83" y="295"/>
                  <a:pt x="80" y="301"/>
                  <a:pt x="78" y="306"/>
                </a:cubicBezTo>
                <a:cubicBezTo>
                  <a:pt x="76" y="314"/>
                  <a:pt x="74" y="321"/>
                  <a:pt x="72" y="329"/>
                </a:cubicBezTo>
                <a:close/>
                <a:moveTo>
                  <a:pt x="88" y="214"/>
                </a:moveTo>
                <a:cubicBezTo>
                  <a:pt x="82" y="233"/>
                  <a:pt x="81" y="252"/>
                  <a:pt x="88" y="271"/>
                </a:cubicBezTo>
                <a:cubicBezTo>
                  <a:pt x="93" y="252"/>
                  <a:pt x="91" y="233"/>
                  <a:pt x="88" y="214"/>
                </a:cubicBezTo>
                <a:close/>
                <a:moveTo>
                  <a:pt x="53" y="123"/>
                </a:moveTo>
                <a:cubicBezTo>
                  <a:pt x="52" y="123"/>
                  <a:pt x="52" y="123"/>
                  <a:pt x="52" y="124"/>
                </a:cubicBezTo>
                <a:cubicBezTo>
                  <a:pt x="52" y="133"/>
                  <a:pt x="55" y="142"/>
                  <a:pt x="59" y="151"/>
                </a:cubicBezTo>
                <a:cubicBezTo>
                  <a:pt x="59" y="152"/>
                  <a:pt x="60" y="152"/>
                  <a:pt x="60" y="152"/>
                </a:cubicBezTo>
                <a:cubicBezTo>
                  <a:pt x="63" y="154"/>
                  <a:pt x="66" y="155"/>
                  <a:pt x="70" y="156"/>
                </a:cubicBezTo>
                <a:cubicBezTo>
                  <a:pt x="65" y="144"/>
                  <a:pt x="59" y="134"/>
                  <a:pt x="53" y="123"/>
                </a:cubicBezTo>
                <a:close/>
                <a:moveTo>
                  <a:pt x="105" y="198"/>
                </a:moveTo>
                <a:cubicBezTo>
                  <a:pt x="101" y="197"/>
                  <a:pt x="98" y="195"/>
                  <a:pt x="94" y="193"/>
                </a:cubicBezTo>
                <a:cubicBezTo>
                  <a:pt x="93" y="195"/>
                  <a:pt x="93" y="197"/>
                  <a:pt x="92" y="199"/>
                </a:cubicBezTo>
                <a:cubicBezTo>
                  <a:pt x="91" y="203"/>
                  <a:pt x="90" y="206"/>
                  <a:pt x="91" y="210"/>
                </a:cubicBezTo>
                <a:cubicBezTo>
                  <a:pt x="92" y="212"/>
                  <a:pt x="92" y="214"/>
                  <a:pt x="92" y="216"/>
                </a:cubicBezTo>
                <a:cubicBezTo>
                  <a:pt x="92" y="216"/>
                  <a:pt x="92" y="217"/>
                  <a:pt x="93" y="218"/>
                </a:cubicBezTo>
                <a:cubicBezTo>
                  <a:pt x="93" y="217"/>
                  <a:pt x="94" y="215"/>
                  <a:pt x="94" y="214"/>
                </a:cubicBezTo>
                <a:cubicBezTo>
                  <a:pt x="95" y="212"/>
                  <a:pt x="96" y="210"/>
                  <a:pt x="97" y="208"/>
                </a:cubicBezTo>
                <a:cubicBezTo>
                  <a:pt x="99" y="204"/>
                  <a:pt x="102" y="201"/>
                  <a:pt x="105" y="198"/>
                </a:cubicBezTo>
                <a:close/>
                <a:moveTo>
                  <a:pt x="152" y="195"/>
                </a:moveTo>
                <a:cubicBezTo>
                  <a:pt x="156" y="193"/>
                  <a:pt x="159" y="192"/>
                  <a:pt x="162" y="189"/>
                </a:cubicBezTo>
                <a:cubicBezTo>
                  <a:pt x="164" y="187"/>
                  <a:pt x="165" y="184"/>
                  <a:pt x="165" y="182"/>
                </a:cubicBezTo>
                <a:cubicBezTo>
                  <a:pt x="166" y="180"/>
                  <a:pt x="165" y="179"/>
                  <a:pt x="165" y="178"/>
                </a:cubicBezTo>
                <a:cubicBezTo>
                  <a:pt x="164" y="177"/>
                  <a:pt x="163" y="176"/>
                  <a:pt x="161" y="177"/>
                </a:cubicBezTo>
                <a:cubicBezTo>
                  <a:pt x="159" y="177"/>
                  <a:pt x="158" y="178"/>
                  <a:pt x="157" y="179"/>
                </a:cubicBezTo>
                <a:cubicBezTo>
                  <a:pt x="155" y="182"/>
                  <a:pt x="154" y="185"/>
                  <a:pt x="153" y="188"/>
                </a:cubicBezTo>
                <a:cubicBezTo>
                  <a:pt x="152" y="188"/>
                  <a:pt x="152" y="189"/>
                  <a:pt x="152" y="189"/>
                </a:cubicBezTo>
                <a:cubicBezTo>
                  <a:pt x="155" y="186"/>
                  <a:pt x="158" y="184"/>
                  <a:pt x="161" y="181"/>
                </a:cubicBezTo>
                <a:cubicBezTo>
                  <a:pt x="162" y="180"/>
                  <a:pt x="163" y="179"/>
                  <a:pt x="164" y="180"/>
                </a:cubicBezTo>
                <a:cubicBezTo>
                  <a:pt x="164" y="181"/>
                  <a:pt x="164" y="182"/>
                  <a:pt x="163" y="183"/>
                </a:cubicBezTo>
                <a:cubicBezTo>
                  <a:pt x="162" y="184"/>
                  <a:pt x="161" y="184"/>
                  <a:pt x="161" y="185"/>
                </a:cubicBezTo>
                <a:cubicBezTo>
                  <a:pt x="157" y="188"/>
                  <a:pt x="154" y="191"/>
                  <a:pt x="152" y="195"/>
                </a:cubicBezTo>
                <a:close/>
                <a:moveTo>
                  <a:pt x="137" y="219"/>
                </a:moveTo>
                <a:cubicBezTo>
                  <a:pt x="135" y="217"/>
                  <a:pt x="133" y="215"/>
                  <a:pt x="131" y="213"/>
                </a:cubicBezTo>
                <a:cubicBezTo>
                  <a:pt x="128" y="211"/>
                  <a:pt x="124" y="210"/>
                  <a:pt x="120" y="211"/>
                </a:cubicBezTo>
                <a:cubicBezTo>
                  <a:pt x="119" y="211"/>
                  <a:pt x="117" y="211"/>
                  <a:pt x="116" y="212"/>
                </a:cubicBezTo>
                <a:cubicBezTo>
                  <a:pt x="115" y="213"/>
                  <a:pt x="115" y="214"/>
                  <a:pt x="116" y="215"/>
                </a:cubicBezTo>
                <a:cubicBezTo>
                  <a:pt x="118" y="216"/>
                  <a:pt x="120" y="216"/>
                  <a:pt x="122" y="217"/>
                </a:cubicBezTo>
                <a:cubicBezTo>
                  <a:pt x="127" y="217"/>
                  <a:pt x="132" y="217"/>
                  <a:pt x="137" y="219"/>
                </a:cubicBezTo>
                <a:close/>
                <a:moveTo>
                  <a:pt x="75" y="274"/>
                </a:moveTo>
                <a:cubicBezTo>
                  <a:pt x="74" y="270"/>
                  <a:pt x="72" y="266"/>
                  <a:pt x="71" y="263"/>
                </a:cubicBezTo>
                <a:cubicBezTo>
                  <a:pt x="71" y="261"/>
                  <a:pt x="70" y="260"/>
                  <a:pt x="69" y="259"/>
                </a:cubicBezTo>
                <a:cubicBezTo>
                  <a:pt x="68" y="257"/>
                  <a:pt x="66" y="256"/>
                  <a:pt x="64" y="257"/>
                </a:cubicBezTo>
                <a:cubicBezTo>
                  <a:pt x="63" y="260"/>
                  <a:pt x="64" y="264"/>
                  <a:pt x="66" y="267"/>
                </a:cubicBezTo>
                <a:cubicBezTo>
                  <a:pt x="68" y="270"/>
                  <a:pt x="71" y="272"/>
                  <a:pt x="75" y="274"/>
                </a:cubicBezTo>
                <a:close/>
                <a:moveTo>
                  <a:pt x="143" y="135"/>
                </a:moveTo>
                <a:cubicBezTo>
                  <a:pt x="145" y="131"/>
                  <a:pt x="148" y="126"/>
                  <a:pt x="150" y="121"/>
                </a:cubicBezTo>
                <a:cubicBezTo>
                  <a:pt x="150" y="120"/>
                  <a:pt x="150" y="118"/>
                  <a:pt x="151" y="117"/>
                </a:cubicBezTo>
                <a:cubicBezTo>
                  <a:pt x="151" y="116"/>
                  <a:pt x="150" y="115"/>
                  <a:pt x="149" y="115"/>
                </a:cubicBezTo>
                <a:cubicBezTo>
                  <a:pt x="148" y="115"/>
                  <a:pt x="147" y="115"/>
                  <a:pt x="147" y="116"/>
                </a:cubicBezTo>
                <a:cubicBezTo>
                  <a:pt x="146" y="117"/>
                  <a:pt x="145" y="118"/>
                  <a:pt x="145" y="119"/>
                </a:cubicBezTo>
                <a:cubicBezTo>
                  <a:pt x="142" y="124"/>
                  <a:pt x="142" y="130"/>
                  <a:pt x="143" y="135"/>
                </a:cubicBezTo>
                <a:close/>
                <a:moveTo>
                  <a:pt x="79" y="178"/>
                </a:moveTo>
                <a:cubicBezTo>
                  <a:pt x="78" y="173"/>
                  <a:pt x="76" y="169"/>
                  <a:pt x="74" y="165"/>
                </a:cubicBezTo>
                <a:cubicBezTo>
                  <a:pt x="72" y="161"/>
                  <a:pt x="72" y="161"/>
                  <a:pt x="68" y="163"/>
                </a:cubicBezTo>
                <a:cubicBezTo>
                  <a:pt x="67" y="164"/>
                  <a:pt x="67" y="164"/>
                  <a:pt x="68" y="165"/>
                </a:cubicBezTo>
                <a:cubicBezTo>
                  <a:pt x="71" y="170"/>
                  <a:pt x="75" y="174"/>
                  <a:pt x="79" y="178"/>
                </a:cubicBezTo>
                <a:close/>
                <a:moveTo>
                  <a:pt x="124" y="96"/>
                </a:moveTo>
                <a:cubicBezTo>
                  <a:pt x="126" y="93"/>
                  <a:pt x="128" y="91"/>
                  <a:pt x="130" y="88"/>
                </a:cubicBezTo>
                <a:cubicBezTo>
                  <a:pt x="131" y="87"/>
                  <a:pt x="132" y="85"/>
                  <a:pt x="133" y="84"/>
                </a:cubicBezTo>
                <a:cubicBezTo>
                  <a:pt x="134" y="82"/>
                  <a:pt x="135" y="80"/>
                  <a:pt x="134" y="78"/>
                </a:cubicBezTo>
                <a:cubicBezTo>
                  <a:pt x="134" y="76"/>
                  <a:pt x="133" y="76"/>
                  <a:pt x="132" y="77"/>
                </a:cubicBezTo>
                <a:cubicBezTo>
                  <a:pt x="131" y="79"/>
                  <a:pt x="130" y="80"/>
                  <a:pt x="129" y="82"/>
                </a:cubicBezTo>
                <a:cubicBezTo>
                  <a:pt x="127" y="86"/>
                  <a:pt x="125" y="91"/>
                  <a:pt x="124" y="96"/>
                </a:cubicBezTo>
                <a:close/>
                <a:moveTo>
                  <a:pt x="136" y="168"/>
                </a:moveTo>
                <a:cubicBezTo>
                  <a:pt x="134" y="166"/>
                  <a:pt x="132" y="165"/>
                  <a:pt x="130" y="165"/>
                </a:cubicBezTo>
                <a:cubicBezTo>
                  <a:pt x="125" y="163"/>
                  <a:pt x="120" y="161"/>
                  <a:pt x="116" y="158"/>
                </a:cubicBezTo>
                <a:cubicBezTo>
                  <a:pt x="116" y="161"/>
                  <a:pt x="118" y="164"/>
                  <a:pt x="122" y="166"/>
                </a:cubicBezTo>
                <a:cubicBezTo>
                  <a:pt x="126" y="167"/>
                  <a:pt x="131" y="168"/>
                  <a:pt x="136" y="168"/>
                </a:cubicBezTo>
                <a:close/>
                <a:moveTo>
                  <a:pt x="44" y="159"/>
                </a:moveTo>
                <a:cubicBezTo>
                  <a:pt x="45" y="162"/>
                  <a:pt x="46" y="163"/>
                  <a:pt x="47" y="164"/>
                </a:cubicBezTo>
                <a:cubicBezTo>
                  <a:pt x="52" y="167"/>
                  <a:pt x="57" y="166"/>
                  <a:pt x="62" y="164"/>
                </a:cubicBezTo>
                <a:cubicBezTo>
                  <a:pt x="63" y="163"/>
                  <a:pt x="63" y="162"/>
                  <a:pt x="62" y="162"/>
                </a:cubicBezTo>
                <a:cubicBezTo>
                  <a:pt x="61" y="161"/>
                  <a:pt x="60" y="161"/>
                  <a:pt x="59" y="161"/>
                </a:cubicBezTo>
                <a:cubicBezTo>
                  <a:pt x="54" y="162"/>
                  <a:pt x="49" y="161"/>
                  <a:pt x="44" y="159"/>
                </a:cubicBezTo>
                <a:close/>
                <a:moveTo>
                  <a:pt x="60" y="158"/>
                </a:moveTo>
                <a:cubicBezTo>
                  <a:pt x="58" y="157"/>
                  <a:pt x="58" y="155"/>
                  <a:pt x="57" y="154"/>
                </a:cubicBezTo>
                <a:cubicBezTo>
                  <a:pt x="54" y="153"/>
                  <a:pt x="52" y="153"/>
                  <a:pt x="49" y="153"/>
                </a:cubicBezTo>
                <a:cubicBezTo>
                  <a:pt x="48" y="153"/>
                  <a:pt x="47" y="153"/>
                  <a:pt x="46" y="154"/>
                </a:cubicBezTo>
                <a:cubicBezTo>
                  <a:pt x="44" y="155"/>
                  <a:pt x="44" y="156"/>
                  <a:pt x="46" y="157"/>
                </a:cubicBezTo>
                <a:cubicBezTo>
                  <a:pt x="50" y="158"/>
                  <a:pt x="55" y="159"/>
                  <a:pt x="60" y="158"/>
                </a:cubicBezTo>
                <a:close/>
                <a:moveTo>
                  <a:pt x="57" y="348"/>
                </a:moveTo>
                <a:cubicBezTo>
                  <a:pt x="57" y="347"/>
                  <a:pt x="57" y="347"/>
                  <a:pt x="57" y="347"/>
                </a:cubicBezTo>
                <a:cubicBezTo>
                  <a:pt x="53" y="343"/>
                  <a:pt x="50" y="340"/>
                  <a:pt x="47" y="336"/>
                </a:cubicBezTo>
                <a:cubicBezTo>
                  <a:pt x="47" y="335"/>
                  <a:pt x="46" y="335"/>
                  <a:pt x="45" y="336"/>
                </a:cubicBezTo>
                <a:cubicBezTo>
                  <a:pt x="45" y="338"/>
                  <a:pt x="45" y="340"/>
                  <a:pt x="46" y="341"/>
                </a:cubicBezTo>
                <a:cubicBezTo>
                  <a:pt x="48" y="346"/>
                  <a:pt x="52" y="347"/>
                  <a:pt x="57" y="348"/>
                </a:cubicBezTo>
                <a:close/>
                <a:moveTo>
                  <a:pt x="85" y="320"/>
                </a:moveTo>
                <a:cubicBezTo>
                  <a:pt x="80" y="321"/>
                  <a:pt x="73" y="331"/>
                  <a:pt x="72" y="338"/>
                </a:cubicBezTo>
                <a:cubicBezTo>
                  <a:pt x="75" y="336"/>
                  <a:pt x="83" y="324"/>
                  <a:pt x="85" y="320"/>
                </a:cubicBezTo>
                <a:close/>
                <a:moveTo>
                  <a:pt x="70" y="105"/>
                </a:moveTo>
                <a:cubicBezTo>
                  <a:pt x="64" y="104"/>
                  <a:pt x="58" y="111"/>
                  <a:pt x="58" y="119"/>
                </a:cubicBezTo>
                <a:cubicBezTo>
                  <a:pt x="62" y="114"/>
                  <a:pt x="67" y="110"/>
                  <a:pt x="70" y="105"/>
                </a:cubicBezTo>
                <a:close/>
                <a:moveTo>
                  <a:pt x="77" y="191"/>
                </a:moveTo>
                <a:cubicBezTo>
                  <a:pt x="74" y="188"/>
                  <a:pt x="72" y="185"/>
                  <a:pt x="68" y="183"/>
                </a:cubicBezTo>
                <a:cubicBezTo>
                  <a:pt x="67" y="183"/>
                  <a:pt x="65" y="182"/>
                  <a:pt x="63" y="183"/>
                </a:cubicBezTo>
                <a:cubicBezTo>
                  <a:pt x="63" y="183"/>
                  <a:pt x="62" y="183"/>
                  <a:pt x="61" y="183"/>
                </a:cubicBezTo>
                <a:cubicBezTo>
                  <a:pt x="60" y="184"/>
                  <a:pt x="60" y="185"/>
                  <a:pt x="61" y="185"/>
                </a:cubicBezTo>
                <a:cubicBezTo>
                  <a:pt x="64" y="186"/>
                  <a:pt x="66" y="187"/>
                  <a:pt x="68" y="188"/>
                </a:cubicBezTo>
                <a:cubicBezTo>
                  <a:pt x="71" y="189"/>
                  <a:pt x="74" y="190"/>
                  <a:pt x="77" y="191"/>
                </a:cubicBezTo>
                <a:close/>
                <a:moveTo>
                  <a:pt x="73" y="107"/>
                </a:moveTo>
                <a:cubicBezTo>
                  <a:pt x="68" y="111"/>
                  <a:pt x="62" y="118"/>
                  <a:pt x="61" y="121"/>
                </a:cubicBezTo>
                <a:cubicBezTo>
                  <a:pt x="64" y="119"/>
                  <a:pt x="67" y="118"/>
                  <a:pt x="69" y="116"/>
                </a:cubicBezTo>
                <a:cubicBezTo>
                  <a:pt x="73" y="114"/>
                  <a:pt x="74" y="112"/>
                  <a:pt x="73" y="107"/>
                </a:cubicBezTo>
                <a:close/>
                <a:moveTo>
                  <a:pt x="117" y="155"/>
                </a:moveTo>
                <a:cubicBezTo>
                  <a:pt x="119" y="157"/>
                  <a:pt x="121" y="158"/>
                  <a:pt x="123" y="159"/>
                </a:cubicBezTo>
                <a:cubicBezTo>
                  <a:pt x="127" y="161"/>
                  <a:pt x="132" y="162"/>
                  <a:pt x="137" y="165"/>
                </a:cubicBezTo>
                <a:cubicBezTo>
                  <a:pt x="135" y="162"/>
                  <a:pt x="127" y="156"/>
                  <a:pt x="124" y="155"/>
                </a:cubicBezTo>
                <a:cubicBezTo>
                  <a:pt x="123" y="155"/>
                  <a:pt x="122" y="154"/>
                  <a:pt x="121" y="154"/>
                </a:cubicBezTo>
                <a:cubicBezTo>
                  <a:pt x="120" y="154"/>
                  <a:pt x="119" y="153"/>
                  <a:pt x="117" y="155"/>
                </a:cubicBezTo>
                <a:close/>
                <a:moveTo>
                  <a:pt x="101" y="247"/>
                </a:moveTo>
                <a:cubicBezTo>
                  <a:pt x="102" y="247"/>
                  <a:pt x="103" y="247"/>
                  <a:pt x="105" y="247"/>
                </a:cubicBezTo>
                <a:cubicBezTo>
                  <a:pt x="108" y="246"/>
                  <a:pt x="111" y="244"/>
                  <a:pt x="113" y="242"/>
                </a:cubicBezTo>
                <a:cubicBezTo>
                  <a:pt x="116" y="239"/>
                  <a:pt x="116" y="237"/>
                  <a:pt x="116" y="234"/>
                </a:cubicBezTo>
                <a:cubicBezTo>
                  <a:pt x="112" y="240"/>
                  <a:pt x="106" y="243"/>
                  <a:pt x="101" y="247"/>
                </a:cubicBezTo>
                <a:close/>
                <a:moveTo>
                  <a:pt x="60" y="188"/>
                </a:moveTo>
                <a:cubicBezTo>
                  <a:pt x="60" y="189"/>
                  <a:pt x="60" y="190"/>
                  <a:pt x="61" y="191"/>
                </a:cubicBezTo>
                <a:cubicBezTo>
                  <a:pt x="63" y="193"/>
                  <a:pt x="65" y="194"/>
                  <a:pt x="67" y="194"/>
                </a:cubicBezTo>
                <a:cubicBezTo>
                  <a:pt x="70" y="195"/>
                  <a:pt x="73" y="195"/>
                  <a:pt x="76" y="195"/>
                </a:cubicBezTo>
                <a:cubicBezTo>
                  <a:pt x="77" y="195"/>
                  <a:pt x="78" y="195"/>
                  <a:pt x="78" y="194"/>
                </a:cubicBezTo>
                <a:cubicBezTo>
                  <a:pt x="72" y="192"/>
                  <a:pt x="66" y="190"/>
                  <a:pt x="60" y="188"/>
                </a:cubicBezTo>
                <a:close/>
                <a:moveTo>
                  <a:pt x="36" y="103"/>
                </a:moveTo>
                <a:cubicBezTo>
                  <a:pt x="35" y="103"/>
                  <a:pt x="35" y="103"/>
                  <a:pt x="35" y="102"/>
                </a:cubicBezTo>
                <a:cubicBezTo>
                  <a:pt x="34" y="102"/>
                  <a:pt x="32" y="103"/>
                  <a:pt x="31" y="103"/>
                </a:cubicBezTo>
                <a:cubicBezTo>
                  <a:pt x="28" y="104"/>
                  <a:pt x="25" y="104"/>
                  <a:pt x="23" y="105"/>
                </a:cubicBezTo>
                <a:cubicBezTo>
                  <a:pt x="22" y="105"/>
                  <a:pt x="21" y="105"/>
                  <a:pt x="20" y="105"/>
                </a:cubicBezTo>
                <a:cubicBezTo>
                  <a:pt x="20" y="105"/>
                  <a:pt x="19" y="104"/>
                  <a:pt x="19" y="103"/>
                </a:cubicBezTo>
                <a:cubicBezTo>
                  <a:pt x="19" y="103"/>
                  <a:pt x="20" y="102"/>
                  <a:pt x="20" y="102"/>
                </a:cubicBezTo>
                <a:cubicBezTo>
                  <a:pt x="21" y="102"/>
                  <a:pt x="21" y="102"/>
                  <a:pt x="22" y="102"/>
                </a:cubicBezTo>
                <a:cubicBezTo>
                  <a:pt x="25" y="102"/>
                  <a:pt x="28" y="101"/>
                  <a:pt x="30" y="100"/>
                </a:cubicBezTo>
                <a:cubicBezTo>
                  <a:pt x="31" y="100"/>
                  <a:pt x="31" y="100"/>
                  <a:pt x="32" y="99"/>
                </a:cubicBezTo>
                <a:cubicBezTo>
                  <a:pt x="28" y="99"/>
                  <a:pt x="24" y="99"/>
                  <a:pt x="21" y="101"/>
                </a:cubicBezTo>
                <a:cubicBezTo>
                  <a:pt x="19" y="101"/>
                  <a:pt x="18" y="102"/>
                  <a:pt x="18" y="103"/>
                </a:cubicBezTo>
                <a:cubicBezTo>
                  <a:pt x="19" y="105"/>
                  <a:pt x="20" y="105"/>
                  <a:pt x="21" y="106"/>
                </a:cubicBezTo>
                <a:cubicBezTo>
                  <a:pt x="23" y="106"/>
                  <a:pt x="26" y="106"/>
                  <a:pt x="28" y="106"/>
                </a:cubicBezTo>
                <a:cubicBezTo>
                  <a:pt x="31" y="105"/>
                  <a:pt x="33" y="104"/>
                  <a:pt x="36" y="103"/>
                </a:cubicBezTo>
                <a:close/>
                <a:moveTo>
                  <a:pt x="23" y="51"/>
                </a:moveTo>
                <a:cubicBezTo>
                  <a:pt x="22" y="48"/>
                  <a:pt x="22" y="46"/>
                  <a:pt x="21" y="43"/>
                </a:cubicBezTo>
                <a:cubicBezTo>
                  <a:pt x="21" y="41"/>
                  <a:pt x="20" y="40"/>
                  <a:pt x="18" y="39"/>
                </a:cubicBezTo>
                <a:cubicBezTo>
                  <a:pt x="16" y="38"/>
                  <a:pt x="15" y="39"/>
                  <a:pt x="15" y="41"/>
                </a:cubicBezTo>
                <a:cubicBezTo>
                  <a:pt x="15" y="42"/>
                  <a:pt x="16" y="44"/>
                  <a:pt x="17" y="45"/>
                </a:cubicBezTo>
                <a:cubicBezTo>
                  <a:pt x="18" y="47"/>
                  <a:pt x="20" y="49"/>
                  <a:pt x="23" y="51"/>
                </a:cubicBezTo>
                <a:close/>
                <a:moveTo>
                  <a:pt x="145" y="138"/>
                </a:moveTo>
                <a:cubicBezTo>
                  <a:pt x="147" y="136"/>
                  <a:pt x="149" y="134"/>
                  <a:pt x="151" y="131"/>
                </a:cubicBezTo>
                <a:cubicBezTo>
                  <a:pt x="153" y="129"/>
                  <a:pt x="154" y="126"/>
                  <a:pt x="155" y="124"/>
                </a:cubicBezTo>
                <a:cubicBezTo>
                  <a:pt x="155" y="122"/>
                  <a:pt x="155" y="120"/>
                  <a:pt x="153" y="118"/>
                </a:cubicBezTo>
                <a:cubicBezTo>
                  <a:pt x="152" y="125"/>
                  <a:pt x="148" y="132"/>
                  <a:pt x="145" y="138"/>
                </a:cubicBezTo>
                <a:close/>
                <a:moveTo>
                  <a:pt x="127" y="271"/>
                </a:moveTo>
                <a:cubicBezTo>
                  <a:pt x="121" y="272"/>
                  <a:pt x="115" y="273"/>
                  <a:pt x="110" y="278"/>
                </a:cubicBezTo>
                <a:cubicBezTo>
                  <a:pt x="117" y="278"/>
                  <a:pt x="123" y="276"/>
                  <a:pt x="127" y="271"/>
                </a:cubicBezTo>
                <a:close/>
                <a:moveTo>
                  <a:pt x="100" y="244"/>
                </a:moveTo>
                <a:cubicBezTo>
                  <a:pt x="105" y="240"/>
                  <a:pt x="111" y="237"/>
                  <a:pt x="114" y="231"/>
                </a:cubicBezTo>
                <a:cubicBezTo>
                  <a:pt x="109" y="232"/>
                  <a:pt x="103" y="237"/>
                  <a:pt x="100" y="244"/>
                </a:cubicBezTo>
                <a:close/>
                <a:moveTo>
                  <a:pt x="60" y="346"/>
                </a:moveTo>
                <a:cubicBezTo>
                  <a:pt x="59" y="342"/>
                  <a:pt x="58" y="339"/>
                  <a:pt x="56" y="336"/>
                </a:cubicBezTo>
                <a:cubicBezTo>
                  <a:pt x="55" y="334"/>
                  <a:pt x="53" y="333"/>
                  <a:pt x="51" y="333"/>
                </a:cubicBezTo>
                <a:cubicBezTo>
                  <a:pt x="51" y="332"/>
                  <a:pt x="50" y="332"/>
                  <a:pt x="49" y="333"/>
                </a:cubicBezTo>
                <a:cubicBezTo>
                  <a:pt x="49" y="333"/>
                  <a:pt x="49" y="334"/>
                  <a:pt x="50" y="335"/>
                </a:cubicBezTo>
                <a:cubicBezTo>
                  <a:pt x="53" y="338"/>
                  <a:pt x="56" y="342"/>
                  <a:pt x="60" y="346"/>
                </a:cubicBezTo>
                <a:close/>
                <a:moveTo>
                  <a:pt x="73" y="276"/>
                </a:moveTo>
                <a:cubicBezTo>
                  <a:pt x="66" y="273"/>
                  <a:pt x="61" y="267"/>
                  <a:pt x="60" y="259"/>
                </a:cubicBezTo>
                <a:cubicBezTo>
                  <a:pt x="56" y="266"/>
                  <a:pt x="63" y="276"/>
                  <a:pt x="73" y="276"/>
                </a:cubicBezTo>
                <a:close/>
                <a:moveTo>
                  <a:pt x="121" y="95"/>
                </a:moveTo>
                <a:cubicBezTo>
                  <a:pt x="123" y="88"/>
                  <a:pt x="125" y="81"/>
                  <a:pt x="130" y="75"/>
                </a:cubicBezTo>
                <a:cubicBezTo>
                  <a:pt x="127" y="76"/>
                  <a:pt x="126" y="77"/>
                  <a:pt x="125" y="78"/>
                </a:cubicBezTo>
                <a:cubicBezTo>
                  <a:pt x="122" y="83"/>
                  <a:pt x="121" y="89"/>
                  <a:pt x="121" y="95"/>
                </a:cubicBezTo>
                <a:close/>
                <a:moveTo>
                  <a:pt x="109" y="340"/>
                </a:moveTo>
                <a:cubicBezTo>
                  <a:pt x="111" y="340"/>
                  <a:pt x="113" y="340"/>
                  <a:pt x="115" y="340"/>
                </a:cubicBezTo>
                <a:cubicBezTo>
                  <a:pt x="117" y="340"/>
                  <a:pt x="119" y="340"/>
                  <a:pt x="120" y="339"/>
                </a:cubicBezTo>
                <a:cubicBezTo>
                  <a:pt x="122" y="338"/>
                  <a:pt x="123" y="337"/>
                  <a:pt x="124" y="335"/>
                </a:cubicBezTo>
                <a:cubicBezTo>
                  <a:pt x="118" y="336"/>
                  <a:pt x="113" y="337"/>
                  <a:pt x="109" y="340"/>
                </a:cubicBezTo>
                <a:close/>
                <a:moveTo>
                  <a:pt x="68" y="29"/>
                </a:moveTo>
                <a:cubicBezTo>
                  <a:pt x="71" y="23"/>
                  <a:pt x="73" y="16"/>
                  <a:pt x="72" y="13"/>
                </a:cubicBezTo>
                <a:cubicBezTo>
                  <a:pt x="71" y="13"/>
                  <a:pt x="70" y="14"/>
                  <a:pt x="70" y="16"/>
                </a:cubicBezTo>
                <a:cubicBezTo>
                  <a:pt x="68" y="19"/>
                  <a:pt x="68" y="22"/>
                  <a:pt x="68" y="26"/>
                </a:cubicBezTo>
                <a:cubicBezTo>
                  <a:pt x="68" y="27"/>
                  <a:pt x="68" y="28"/>
                  <a:pt x="68" y="29"/>
                </a:cubicBezTo>
                <a:close/>
                <a:moveTo>
                  <a:pt x="115" y="126"/>
                </a:moveTo>
                <a:cubicBezTo>
                  <a:pt x="113" y="123"/>
                  <a:pt x="111" y="121"/>
                  <a:pt x="109" y="119"/>
                </a:cubicBezTo>
                <a:cubicBezTo>
                  <a:pt x="107" y="118"/>
                  <a:pt x="105" y="117"/>
                  <a:pt x="103" y="118"/>
                </a:cubicBezTo>
                <a:cubicBezTo>
                  <a:pt x="106" y="123"/>
                  <a:pt x="109" y="125"/>
                  <a:pt x="115" y="126"/>
                </a:cubicBezTo>
                <a:close/>
                <a:moveTo>
                  <a:pt x="120" y="297"/>
                </a:moveTo>
                <a:cubicBezTo>
                  <a:pt x="114" y="292"/>
                  <a:pt x="106" y="294"/>
                  <a:pt x="104" y="301"/>
                </a:cubicBezTo>
                <a:cubicBezTo>
                  <a:pt x="109" y="298"/>
                  <a:pt x="114" y="297"/>
                  <a:pt x="120" y="297"/>
                </a:cubicBezTo>
                <a:close/>
                <a:moveTo>
                  <a:pt x="142" y="251"/>
                </a:moveTo>
                <a:cubicBezTo>
                  <a:pt x="144" y="253"/>
                  <a:pt x="151" y="254"/>
                  <a:pt x="157" y="256"/>
                </a:cubicBezTo>
                <a:cubicBezTo>
                  <a:pt x="155" y="252"/>
                  <a:pt x="148" y="249"/>
                  <a:pt x="142" y="251"/>
                </a:cubicBezTo>
                <a:close/>
                <a:moveTo>
                  <a:pt x="101" y="57"/>
                </a:moveTo>
                <a:cubicBezTo>
                  <a:pt x="103" y="51"/>
                  <a:pt x="105" y="45"/>
                  <a:pt x="100" y="38"/>
                </a:cubicBezTo>
                <a:cubicBezTo>
                  <a:pt x="100" y="45"/>
                  <a:pt x="100" y="51"/>
                  <a:pt x="101" y="57"/>
                </a:cubicBezTo>
                <a:close/>
                <a:moveTo>
                  <a:pt x="81" y="70"/>
                </a:moveTo>
                <a:cubicBezTo>
                  <a:pt x="80" y="66"/>
                  <a:pt x="80" y="61"/>
                  <a:pt x="78" y="57"/>
                </a:cubicBezTo>
                <a:cubicBezTo>
                  <a:pt x="77" y="55"/>
                  <a:pt x="77" y="55"/>
                  <a:pt x="80" y="55"/>
                </a:cubicBezTo>
                <a:cubicBezTo>
                  <a:pt x="79" y="54"/>
                  <a:pt x="78" y="53"/>
                  <a:pt x="77" y="53"/>
                </a:cubicBezTo>
                <a:cubicBezTo>
                  <a:pt x="76" y="54"/>
                  <a:pt x="76" y="55"/>
                  <a:pt x="76" y="56"/>
                </a:cubicBezTo>
                <a:cubicBezTo>
                  <a:pt x="76" y="57"/>
                  <a:pt x="76" y="57"/>
                  <a:pt x="76" y="58"/>
                </a:cubicBezTo>
                <a:cubicBezTo>
                  <a:pt x="77" y="62"/>
                  <a:pt x="78" y="66"/>
                  <a:pt x="81" y="70"/>
                </a:cubicBezTo>
                <a:close/>
                <a:moveTo>
                  <a:pt x="106" y="303"/>
                </a:moveTo>
                <a:cubicBezTo>
                  <a:pt x="110" y="303"/>
                  <a:pt x="113" y="303"/>
                  <a:pt x="117" y="303"/>
                </a:cubicBezTo>
                <a:cubicBezTo>
                  <a:pt x="119" y="303"/>
                  <a:pt x="120" y="302"/>
                  <a:pt x="121" y="300"/>
                </a:cubicBezTo>
                <a:cubicBezTo>
                  <a:pt x="116" y="299"/>
                  <a:pt x="111" y="300"/>
                  <a:pt x="106" y="303"/>
                </a:cubicBezTo>
                <a:close/>
                <a:moveTo>
                  <a:pt x="50" y="39"/>
                </a:moveTo>
                <a:cubicBezTo>
                  <a:pt x="49" y="43"/>
                  <a:pt x="48" y="47"/>
                  <a:pt x="48" y="52"/>
                </a:cubicBezTo>
                <a:cubicBezTo>
                  <a:pt x="53" y="48"/>
                  <a:pt x="54" y="43"/>
                  <a:pt x="50" y="39"/>
                </a:cubicBezTo>
                <a:close/>
                <a:moveTo>
                  <a:pt x="106" y="338"/>
                </a:moveTo>
                <a:cubicBezTo>
                  <a:pt x="108" y="337"/>
                  <a:pt x="110" y="335"/>
                  <a:pt x="113" y="335"/>
                </a:cubicBezTo>
                <a:cubicBezTo>
                  <a:pt x="115" y="334"/>
                  <a:pt x="118" y="333"/>
                  <a:pt x="121" y="332"/>
                </a:cubicBezTo>
                <a:cubicBezTo>
                  <a:pt x="115" y="330"/>
                  <a:pt x="108" y="332"/>
                  <a:pt x="106" y="338"/>
                </a:cubicBezTo>
                <a:close/>
                <a:moveTo>
                  <a:pt x="111" y="281"/>
                </a:moveTo>
                <a:cubicBezTo>
                  <a:pt x="117" y="284"/>
                  <a:pt x="125" y="281"/>
                  <a:pt x="128" y="275"/>
                </a:cubicBezTo>
                <a:cubicBezTo>
                  <a:pt x="125" y="277"/>
                  <a:pt x="123" y="278"/>
                  <a:pt x="120" y="279"/>
                </a:cubicBezTo>
                <a:cubicBezTo>
                  <a:pt x="117" y="280"/>
                  <a:pt x="114" y="280"/>
                  <a:pt x="111" y="281"/>
                </a:cubicBezTo>
                <a:close/>
                <a:moveTo>
                  <a:pt x="43" y="5"/>
                </a:moveTo>
                <a:cubicBezTo>
                  <a:pt x="39" y="12"/>
                  <a:pt x="37" y="17"/>
                  <a:pt x="37" y="21"/>
                </a:cubicBezTo>
                <a:cubicBezTo>
                  <a:pt x="40" y="16"/>
                  <a:pt x="43" y="11"/>
                  <a:pt x="43" y="5"/>
                </a:cubicBezTo>
                <a:close/>
                <a:moveTo>
                  <a:pt x="87" y="324"/>
                </a:moveTo>
                <a:cubicBezTo>
                  <a:pt x="83" y="329"/>
                  <a:pt x="80" y="334"/>
                  <a:pt x="76" y="338"/>
                </a:cubicBezTo>
                <a:cubicBezTo>
                  <a:pt x="81" y="335"/>
                  <a:pt x="86" y="330"/>
                  <a:pt x="87" y="324"/>
                </a:cubicBezTo>
                <a:close/>
                <a:moveTo>
                  <a:pt x="86" y="188"/>
                </a:moveTo>
                <a:cubicBezTo>
                  <a:pt x="87" y="191"/>
                  <a:pt x="88" y="195"/>
                  <a:pt x="89" y="199"/>
                </a:cubicBezTo>
                <a:cubicBezTo>
                  <a:pt x="90" y="197"/>
                  <a:pt x="90" y="196"/>
                  <a:pt x="90" y="195"/>
                </a:cubicBezTo>
                <a:cubicBezTo>
                  <a:pt x="91" y="191"/>
                  <a:pt x="91" y="191"/>
                  <a:pt x="88" y="189"/>
                </a:cubicBezTo>
                <a:cubicBezTo>
                  <a:pt x="87" y="188"/>
                  <a:pt x="87" y="188"/>
                  <a:pt x="86" y="188"/>
                </a:cubicBezTo>
                <a:close/>
                <a:moveTo>
                  <a:pt x="63" y="77"/>
                </a:moveTo>
                <a:cubicBezTo>
                  <a:pt x="60" y="73"/>
                  <a:pt x="55" y="72"/>
                  <a:pt x="53" y="75"/>
                </a:cubicBezTo>
                <a:cubicBezTo>
                  <a:pt x="56" y="77"/>
                  <a:pt x="59" y="77"/>
                  <a:pt x="63" y="77"/>
                </a:cubicBezTo>
                <a:close/>
                <a:moveTo>
                  <a:pt x="141" y="253"/>
                </a:moveTo>
                <a:cubicBezTo>
                  <a:pt x="144" y="258"/>
                  <a:pt x="152" y="261"/>
                  <a:pt x="156" y="259"/>
                </a:cubicBezTo>
                <a:cubicBezTo>
                  <a:pt x="151" y="257"/>
                  <a:pt x="145" y="256"/>
                  <a:pt x="141" y="253"/>
                </a:cubicBezTo>
                <a:close/>
                <a:moveTo>
                  <a:pt x="84" y="128"/>
                </a:moveTo>
                <a:cubicBezTo>
                  <a:pt x="81" y="132"/>
                  <a:pt x="78" y="135"/>
                  <a:pt x="76" y="139"/>
                </a:cubicBezTo>
                <a:cubicBezTo>
                  <a:pt x="80" y="137"/>
                  <a:pt x="84" y="134"/>
                  <a:pt x="84" y="128"/>
                </a:cubicBezTo>
                <a:close/>
                <a:moveTo>
                  <a:pt x="72" y="28"/>
                </a:moveTo>
                <a:cubicBezTo>
                  <a:pt x="77" y="24"/>
                  <a:pt x="78" y="19"/>
                  <a:pt x="76" y="15"/>
                </a:cubicBezTo>
                <a:cubicBezTo>
                  <a:pt x="75" y="20"/>
                  <a:pt x="73" y="24"/>
                  <a:pt x="72" y="28"/>
                </a:cubicBezTo>
                <a:close/>
                <a:moveTo>
                  <a:pt x="46" y="4"/>
                </a:moveTo>
                <a:cubicBezTo>
                  <a:pt x="45" y="9"/>
                  <a:pt x="45" y="14"/>
                  <a:pt x="42" y="18"/>
                </a:cubicBezTo>
                <a:cubicBezTo>
                  <a:pt x="47" y="15"/>
                  <a:pt x="49" y="9"/>
                  <a:pt x="46" y="4"/>
                </a:cubicBezTo>
                <a:close/>
                <a:moveTo>
                  <a:pt x="96" y="37"/>
                </a:moveTo>
                <a:cubicBezTo>
                  <a:pt x="95" y="39"/>
                  <a:pt x="95" y="46"/>
                  <a:pt x="98" y="53"/>
                </a:cubicBezTo>
                <a:cubicBezTo>
                  <a:pt x="97" y="47"/>
                  <a:pt x="98" y="42"/>
                  <a:pt x="96" y="37"/>
                </a:cubicBezTo>
                <a:close/>
                <a:moveTo>
                  <a:pt x="85" y="72"/>
                </a:moveTo>
                <a:cubicBezTo>
                  <a:pt x="86" y="66"/>
                  <a:pt x="84" y="59"/>
                  <a:pt x="81" y="56"/>
                </a:cubicBezTo>
                <a:cubicBezTo>
                  <a:pt x="83" y="61"/>
                  <a:pt x="83" y="67"/>
                  <a:pt x="85" y="72"/>
                </a:cubicBezTo>
                <a:close/>
                <a:moveTo>
                  <a:pt x="81" y="127"/>
                </a:moveTo>
                <a:cubicBezTo>
                  <a:pt x="75" y="129"/>
                  <a:pt x="74" y="135"/>
                  <a:pt x="72" y="140"/>
                </a:cubicBezTo>
                <a:cubicBezTo>
                  <a:pt x="75" y="135"/>
                  <a:pt x="78" y="131"/>
                  <a:pt x="81" y="127"/>
                </a:cubicBezTo>
                <a:close/>
                <a:moveTo>
                  <a:pt x="30" y="63"/>
                </a:moveTo>
                <a:cubicBezTo>
                  <a:pt x="28" y="63"/>
                  <a:pt x="26" y="64"/>
                  <a:pt x="26" y="66"/>
                </a:cubicBezTo>
                <a:cubicBezTo>
                  <a:pt x="26" y="68"/>
                  <a:pt x="26" y="70"/>
                  <a:pt x="26" y="72"/>
                </a:cubicBezTo>
                <a:cubicBezTo>
                  <a:pt x="28" y="69"/>
                  <a:pt x="30" y="66"/>
                  <a:pt x="30" y="63"/>
                </a:cubicBezTo>
                <a:close/>
                <a:moveTo>
                  <a:pt x="51" y="78"/>
                </a:moveTo>
                <a:cubicBezTo>
                  <a:pt x="51" y="80"/>
                  <a:pt x="52" y="81"/>
                  <a:pt x="54" y="81"/>
                </a:cubicBezTo>
                <a:cubicBezTo>
                  <a:pt x="57" y="82"/>
                  <a:pt x="59" y="81"/>
                  <a:pt x="61" y="80"/>
                </a:cubicBezTo>
                <a:cubicBezTo>
                  <a:pt x="58" y="79"/>
                  <a:pt x="54" y="79"/>
                  <a:pt x="51" y="78"/>
                </a:cubicBezTo>
                <a:close/>
                <a:moveTo>
                  <a:pt x="22" y="54"/>
                </a:moveTo>
                <a:cubicBezTo>
                  <a:pt x="20" y="52"/>
                  <a:pt x="19" y="51"/>
                  <a:pt x="17" y="50"/>
                </a:cubicBezTo>
                <a:cubicBezTo>
                  <a:pt x="15" y="48"/>
                  <a:pt x="14" y="46"/>
                  <a:pt x="13" y="44"/>
                </a:cubicBezTo>
                <a:cubicBezTo>
                  <a:pt x="14" y="50"/>
                  <a:pt x="17" y="53"/>
                  <a:pt x="22" y="54"/>
                </a:cubicBezTo>
                <a:close/>
                <a:moveTo>
                  <a:pt x="47" y="40"/>
                </a:moveTo>
                <a:cubicBezTo>
                  <a:pt x="44" y="45"/>
                  <a:pt x="44" y="48"/>
                  <a:pt x="46" y="52"/>
                </a:cubicBezTo>
                <a:cubicBezTo>
                  <a:pt x="46" y="48"/>
                  <a:pt x="46" y="44"/>
                  <a:pt x="47" y="40"/>
                </a:cubicBezTo>
                <a:close/>
                <a:moveTo>
                  <a:pt x="33" y="64"/>
                </a:moveTo>
                <a:cubicBezTo>
                  <a:pt x="32" y="67"/>
                  <a:pt x="31" y="70"/>
                  <a:pt x="30" y="73"/>
                </a:cubicBezTo>
                <a:cubicBezTo>
                  <a:pt x="32" y="71"/>
                  <a:pt x="35" y="68"/>
                  <a:pt x="33" y="64"/>
                </a:cubicBezTo>
                <a:close/>
                <a:moveTo>
                  <a:pt x="62" y="156"/>
                </a:moveTo>
                <a:cubicBezTo>
                  <a:pt x="63" y="159"/>
                  <a:pt x="63" y="159"/>
                  <a:pt x="66" y="158"/>
                </a:cubicBezTo>
                <a:cubicBezTo>
                  <a:pt x="64" y="157"/>
                  <a:pt x="63" y="157"/>
                  <a:pt x="62" y="156"/>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pic>
        <p:nvPicPr>
          <p:cNvPr id="2" name="图片 1"/>
          <p:cNvPicPr>
            <a:picLocks noChangeAspect="1"/>
          </p:cNvPicPr>
          <p:nvPr/>
        </p:nvPicPr>
        <p:blipFill>
          <a:blip r:embed="rId3"/>
          <a:stretch>
            <a:fillRect/>
          </a:stretch>
        </p:blipFill>
        <p:spPr>
          <a:xfrm>
            <a:off x="946785" y="1082675"/>
            <a:ext cx="3105785" cy="55238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205077" y="504637"/>
            <a:ext cx="2339293" cy="368300"/>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多人猜图</a:t>
            </a:r>
            <a:r>
              <a:rPr lang="en-US" altLang="zh-CN" dirty="0">
                <a:solidFill>
                  <a:schemeClr val="tx1">
                    <a:lumMod val="75000"/>
                    <a:lumOff val="25000"/>
                  </a:schemeClr>
                </a:solidFill>
                <a:cs typeface="+mn-ea"/>
                <a:sym typeface="+mn-lt"/>
              </a:rPr>
              <a:t>-</a:t>
            </a:r>
            <a:r>
              <a:rPr lang="zh-CN" altLang="en-US" dirty="0">
                <a:solidFill>
                  <a:schemeClr val="tx1">
                    <a:lumMod val="75000"/>
                    <a:lumOff val="25000"/>
                  </a:schemeClr>
                </a:solidFill>
                <a:cs typeface="+mn-ea"/>
                <a:sym typeface="+mn-lt"/>
              </a:rPr>
              <a:t>准备</a:t>
            </a:r>
            <a:r>
              <a:rPr lang="zh-CN" altLang="en-US" dirty="0">
                <a:solidFill>
                  <a:schemeClr val="tx1">
                    <a:lumMod val="75000"/>
                    <a:lumOff val="25000"/>
                  </a:schemeClr>
                </a:solidFill>
                <a:cs typeface="+mn-ea"/>
                <a:sym typeface="+mn-lt"/>
              </a:rPr>
              <a:t>阶段</a:t>
            </a:r>
            <a:endParaRPr lang="zh-CN" altLang="en-US" dirty="0">
              <a:solidFill>
                <a:schemeClr val="tx1">
                  <a:lumMod val="75000"/>
                  <a:lumOff val="25000"/>
                </a:schemeClr>
              </a:solidFill>
              <a:cs typeface="+mn-ea"/>
              <a:sym typeface="+mn-lt"/>
            </a:endParaRPr>
          </a:p>
        </p:txBody>
      </p:sp>
      <p:sp>
        <p:nvSpPr>
          <p:cNvPr id="14" name="任意多边形: 形状 13"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cNvSpPr/>
          <p:nvPr/>
        </p:nvSpPr>
        <p:spPr>
          <a:xfrm>
            <a:off x="11108724" y="4931017"/>
            <a:ext cx="1083276" cy="1926983"/>
          </a:xfrm>
          <a:custGeom>
            <a:avLst/>
            <a:gdLst>
              <a:gd name="connsiteX0" fmla="*/ 1083276 w 1083276"/>
              <a:gd name="connsiteY0" fmla="*/ 0 h 1926983"/>
              <a:gd name="connsiteX1" fmla="*/ 1083276 w 1083276"/>
              <a:gd name="connsiteY1" fmla="*/ 1926983 h 1926983"/>
              <a:gd name="connsiteX2" fmla="*/ 0 w 1083276"/>
              <a:gd name="connsiteY2" fmla="*/ 1926983 h 1926983"/>
              <a:gd name="connsiteX3" fmla="*/ 24714 w 1083276"/>
              <a:gd name="connsiteY3" fmla="*/ 1889913 h 1926983"/>
              <a:gd name="connsiteX4" fmla="*/ 111211 w 1083276"/>
              <a:gd name="connsiteY4" fmla="*/ 1778702 h 1926983"/>
              <a:gd name="connsiteX5" fmla="*/ 123568 w 1083276"/>
              <a:gd name="connsiteY5" fmla="*/ 1741632 h 1926983"/>
              <a:gd name="connsiteX6" fmla="*/ 148281 w 1083276"/>
              <a:gd name="connsiteY6" fmla="*/ 1704561 h 1926983"/>
              <a:gd name="connsiteX7" fmla="*/ 160638 w 1083276"/>
              <a:gd name="connsiteY7" fmla="*/ 1618064 h 1926983"/>
              <a:gd name="connsiteX8" fmla="*/ 185352 w 1083276"/>
              <a:gd name="connsiteY8" fmla="*/ 1543924 h 1926983"/>
              <a:gd name="connsiteX9" fmla="*/ 210941 w 1083276"/>
              <a:gd name="connsiteY9" fmla="*/ 1503655 h 1926983"/>
              <a:gd name="connsiteX10" fmla="*/ 208127 w 1083276"/>
              <a:gd name="connsiteY10" fmla="*/ 1513389 h 1926983"/>
              <a:gd name="connsiteX11" fmla="*/ 206600 w 1083276"/>
              <a:gd name="connsiteY11" fmla="*/ 1518191 h 1926983"/>
              <a:gd name="connsiteX12" fmla="*/ 207731 w 1083276"/>
              <a:gd name="connsiteY12" fmla="*/ 1514757 h 1926983"/>
              <a:gd name="connsiteX13" fmla="*/ 208127 w 1083276"/>
              <a:gd name="connsiteY13" fmla="*/ 1513389 h 1926983"/>
              <a:gd name="connsiteX14" fmla="*/ 210510 w 1083276"/>
              <a:gd name="connsiteY14" fmla="*/ 1505889 h 1926983"/>
              <a:gd name="connsiteX15" fmla="*/ 222422 w 1083276"/>
              <a:gd name="connsiteY15" fmla="*/ 1469783 h 1926983"/>
              <a:gd name="connsiteX16" fmla="*/ 271849 w 1083276"/>
              <a:gd name="connsiteY16" fmla="*/ 1395642 h 1926983"/>
              <a:gd name="connsiteX17" fmla="*/ 296562 w 1083276"/>
              <a:gd name="connsiteY17" fmla="*/ 1309145 h 1926983"/>
              <a:gd name="connsiteX18" fmla="*/ 321276 w 1083276"/>
              <a:gd name="connsiteY18" fmla="*/ 1197934 h 1926983"/>
              <a:gd name="connsiteX19" fmla="*/ 345990 w 1083276"/>
              <a:gd name="connsiteY19" fmla="*/ 1123794 h 1926983"/>
              <a:gd name="connsiteX20" fmla="*/ 370703 w 1083276"/>
              <a:gd name="connsiteY20" fmla="*/ 1086724 h 1926983"/>
              <a:gd name="connsiteX21" fmla="*/ 407773 w 1083276"/>
              <a:gd name="connsiteY21" fmla="*/ 1012583 h 1926983"/>
              <a:gd name="connsiteX22" fmla="*/ 469557 w 1083276"/>
              <a:gd name="connsiteY22" fmla="*/ 938442 h 1926983"/>
              <a:gd name="connsiteX23" fmla="*/ 518984 w 1083276"/>
              <a:gd name="connsiteY23" fmla="*/ 864302 h 1926983"/>
              <a:gd name="connsiteX24" fmla="*/ 543698 w 1083276"/>
              <a:gd name="connsiteY24" fmla="*/ 777805 h 1926983"/>
              <a:gd name="connsiteX25" fmla="*/ 556054 w 1083276"/>
              <a:gd name="connsiteY25" fmla="*/ 740734 h 1926983"/>
              <a:gd name="connsiteX26" fmla="*/ 593125 w 1083276"/>
              <a:gd name="connsiteY26" fmla="*/ 629524 h 1926983"/>
              <a:gd name="connsiteX27" fmla="*/ 630195 w 1083276"/>
              <a:gd name="connsiteY27" fmla="*/ 518313 h 1926983"/>
              <a:gd name="connsiteX28" fmla="*/ 667265 w 1083276"/>
              <a:gd name="connsiteY28" fmla="*/ 481242 h 1926983"/>
              <a:gd name="connsiteX29" fmla="*/ 778476 w 1083276"/>
              <a:gd name="connsiteY29" fmla="*/ 419459 h 1926983"/>
              <a:gd name="connsiteX30" fmla="*/ 815546 w 1083276"/>
              <a:gd name="connsiteY30" fmla="*/ 345318 h 1926983"/>
              <a:gd name="connsiteX31" fmla="*/ 852617 w 1083276"/>
              <a:gd name="connsiteY31" fmla="*/ 320605 h 1926983"/>
              <a:gd name="connsiteX32" fmla="*/ 939114 w 1083276"/>
              <a:gd name="connsiteY32" fmla="*/ 209394 h 1926983"/>
              <a:gd name="connsiteX33" fmla="*/ 951471 w 1083276"/>
              <a:gd name="connsiteY33" fmla="*/ 172324 h 1926983"/>
              <a:gd name="connsiteX34" fmla="*/ 1055337 w 1083276"/>
              <a:gd name="connsiteY34" fmla="*/ 35530 h 192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83276" h="1926983">
                <a:moveTo>
                  <a:pt x="1083276" y="0"/>
                </a:moveTo>
                <a:lnTo>
                  <a:pt x="1083276" y="1926983"/>
                </a:lnTo>
                <a:lnTo>
                  <a:pt x="0" y="1926983"/>
                </a:lnTo>
                <a:lnTo>
                  <a:pt x="24714" y="1889913"/>
                </a:lnTo>
                <a:cubicBezTo>
                  <a:pt x="94757" y="1799858"/>
                  <a:pt x="31745" y="1921740"/>
                  <a:pt x="111211" y="1778702"/>
                </a:cubicBezTo>
                <a:cubicBezTo>
                  <a:pt x="117537" y="1767316"/>
                  <a:pt x="117743" y="1753282"/>
                  <a:pt x="123568" y="1741632"/>
                </a:cubicBezTo>
                <a:cubicBezTo>
                  <a:pt x="130210" y="1728349"/>
                  <a:pt x="144014" y="1718786"/>
                  <a:pt x="148281" y="1704561"/>
                </a:cubicBezTo>
                <a:cubicBezTo>
                  <a:pt x="156650" y="1676664"/>
                  <a:pt x="156519" y="1646896"/>
                  <a:pt x="160638" y="1618064"/>
                </a:cubicBezTo>
                <a:cubicBezTo>
                  <a:pt x="160638" y="1618064"/>
                  <a:pt x="174772" y="1567729"/>
                  <a:pt x="185352" y="1543924"/>
                </a:cubicBezTo>
                <a:cubicBezTo>
                  <a:pt x="217290" y="1472063"/>
                  <a:pt x="215292" y="1487326"/>
                  <a:pt x="210941" y="1503655"/>
                </a:cubicBezTo>
                <a:lnTo>
                  <a:pt x="208127" y="1513389"/>
                </a:lnTo>
                <a:lnTo>
                  <a:pt x="206600" y="1518191"/>
                </a:lnTo>
                <a:cubicBezTo>
                  <a:pt x="206302" y="1519221"/>
                  <a:pt x="206843" y="1517628"/>
                  <a:pt x="207731" y="1514757"/>
                </a:cubicBezTo>
                <a:lnTo>
                  <a:pt x="208127" y="1513389"/>
                </a:lnTo>
                <a:lnTo>
                  <a:pt x="210510" y="1505889"/>
                </a:lnTo>
                <a:cubicBezTo>
                  <a:pt x="212983" y="1498270"/>
                  <a:pt x="216789" y="1486682"/>
                  <a:pt x="222422" y="1469783"/>
                </a:cubicBezTo>
                <a:cubicBezTo>
                  <a:pt x="231815" y="1441605"/>
                  <a:pt x="257424" y="1421606"/>
                  <a:pt x="271849" y="1395642"/>
                </a:cubicBezTo>
                <a:cubicBezTo>
                  <a:pt x="280565" y="1379953"/>
                  <a:pt x="292796" y="1322325"/>
                  <a:pt x="296562" y="1309145"/>
                </a:cubicBezTo>
                <a:cubicBezTo>
                  <a:pt x="320900" y="1223962"/>
                  <a:pt x="298973" y="1331750"/>
                  <a:pt x="321276" y="1197934"/>
                </a:cubicBezTo>
                <a:cubicBezTo>
                  <a:pt x="321276" y="1197934"/>
                  <a:pt x="335410" y="1147599"/>
                  <a:pt x="345990" y="1123794"/>
                </a:cubicBezTo>
                <a:cubicBezTo>
                  <a:pt x="352022" y="1110223"/>
                  <a:pt x="364062" y="1100007"/>
                  <a:pt x="370703" y="1086724"/>
                </a:cubicBezTo>
                <a:cubicBezTo>
                  <a:pt x="398566" y="1030998"/>
                  <a:pt x="363510" y="1065698"/>
                  <a:pt x="407773" y="1012583"/>
                </a:cubicBezTo>
                <a:cubicBezTo>
                  <a:pt x="487066" y="917432"/>
                  <a:pt x="408193" y="1030488"/>
                  <a:pt x="469557" y="938442"/>
                </a:cubicBezTo>
                <a:cubicBezTo>
                  <a:pt x="486032" y="913729"/>
                  <a:pt x="504559" y="890266"/>
                  <a:pt x="518984" y="864302"/>
                </a:cubicBezTo>
                <a:cubicBezTo>
                  <a:pt x="527042" y="849797"/>
                  <a:pt x="540789" y="789440"/>
                  <a:pt x="543698" y="777805"/>
                </a:cubicBezTo>
                <a:cubicBezTo>
                  <a:pt x="546857" y="765169"/>
                  <a:pt x="551935" y="753091"/>
                  <a:pt x="556054" y="740734"/>
                </a:cubicBezTo>
                <a:lnTo>
                  <a:pt x="593125" y="629524"/>
                </a:lnTo>
                <a:cubicBezTo>
                  <a:pt x="599306" y="610980"/>
                  <a:pt x="630186" y="518330"/>
                  <a:pt x="630195" y="518313"/>
                </a:cubicBezTo>
                <a:cubicBezTo>
                  <a:pt x="638682" y="503037"/>
                  <a:pt x="654908" y="493599"/>
                  <a:pt x="667265" y="481242"/>
                </a:cubicBezTo>
                <a:cubicBezTo>
                  <a:pt x="718181" y="464271"/>
                  <a:pt x="726181" y="465217"/>
                  <a:pt x="778476" y="419459"/>
                </a:cubicBezTo>
                <a:cubicBezTo>
                  <a:pt x="801022" y="399731"/>
                  <a:pt x="806732" y="371762"/>
                  <a:pt x="815546" y="345318"/>
                </a:cubicBezTo>
                <a:cubicBezTo>
                  <a:pt x="827903" y="337080"/>
                  <a:pt x="841208" y="330112"/>
                  <a:pt x="852617" y="320605"/>
                </a:cubicBezTo>
                <a:cubicBezTo>
                  <a:pt x="889880" y="289553"/>
                  <a:pt x="915362" y="252147"/>
                  <a:pt x="939114" y="209394"/>
                </a:cubicBezTo>
                <a:cubicBezTo>
                  <a:pt x="945440" y="198008"/>
                  <a:pt x="943860" y="182894"/>
                  <a:pt x="951471" y="172324"/>
                </a:cubicBezTo>
                <a:cubicBezTo>
                  <a:pt x="984928" y="125857"/>
                  <a:pt x="1019938" y="80549"/>
                  <a:pt x="1055337" y="35530"/>
                </a:cubicBezTo>
                <a:close/>
              </a:path>
            </a:pathLst>
          </a:custGeom>
          <a:solidFill>
            <a:srgbClr val="C3CF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mc:AlternateContent xmlns:mc="http://schemas.openxmlformats.org/markup-compatibility/2006" xmlns:p14="http://schemas.microsoft.com/office/powerpoint/2010/main">
        <mc:Choice Requires="p14">
          <p:contentPart r:id="rId1" p14:bwMode="auto">
            <p14:nvContentPartPr>
              <p14: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14:cNvContentPartPr/>
              <p14:nvPr/>
            </p14:nvContentPartPr>
            <p14:xfrm>
              <a:off x="11194142" y="4620259"/>
              <a:ext cx="1138320" cy="2472480"/>
            </p14:xfrm>
          </p:contentPart>
        </mc:Choice>
        <mc:Fallback xmlns="">
          <p:pic>
            <p:nvPicPr>
              <p: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nvPicPr>
            <p:blipFill>
              <a:blip r:embed="rId2"/>
            </p:blipFill>
            <p:spPr>
              <a:xfrm>
                <a:off x="11194142" y="4620259"/>
                <a:ext cx="1138320" cy="2472480"/>
              </a:xfrm>
              <a:prstGeom prst="rect"/>
            </p:spPr>
          </p:pic>
        </mc:Fallback>
      </mc:AlternateContent>
      <p:pic>
        <p:nvPicPr>
          <p:cNvPr id="3" name="图片 2"/>
          <p:cNvPicPr>
            <a:picLocks noChangeAspect="1"/>
          </p:cNvPicPr>
          <p:nvPr>
            <p:custDataLst>
              <p:tags r:id="rId3"/>
            </p:custDataLst>
          </p:nvPr>
        </p:nvPicPr>
        <p:blipFill>
          <a:blip r:embed="rId4"/>
          <a:stretch>
            <a:fillRect/>
          </a:stretch>
        </p:blipFill>
        <p:spPr>
          <a:xfrm>
            <a:off x="946785" y="923290"/>
            <a:ext cx="2785745" cy="5607050"/>
          </a:xfrm>
          <a:prstGeom prst="rect">
            <a:avLst/>
          </a:prstGeom>
        </p:spPr>
      </p:pic>
      <p:pic>
        <p:nvPicPr>
          <p:cNvPr id="4" name="图片 3"/>
          <p:cNvPicPr>
            <a:picLocks noChangeAspect="1"/>
          </p:cNvPicPr>
          <p:nvPr/>
        </p:nvPicPr>
        <p:blipFill>
          <a:blip r:embed="rId5"/>
          <a:stretch>
            <a:fillRect/>
          </a:stretch>
        </p:blipFill>
        <p:spPr>
          <a:xfrm>
            <a:off x="4442460" y="923290"/>
            <a:ext cx="2745105" cy="5651500"/>
          </a:xfrm>
          <a:prstGeom prst="rect">
            <a:avLst/>
          </a:prstGeom>
        </p:spPr>
      </p:pic>
      <p:sp>
        <p:nvSpPr>
          <p:cNvPr id="5" name="文本框 4"/>
          <p:cNvSpPr txBox="1"/>
          <p:nvPr/>
        </p:nvSpPr>
        <p:spPr>
          <a:xfrm>
            <a:off x="4620895" y="504825"/>
            <a:ext cx="2566670" cy="368300"/>
          </a:xfrm>
          <a:prstGeom prst="rect">
            <a:avLst/>
          </a:prstGeom>
          <a:noFill/>
        </p:spPr>
        <p:txBody>
          <a:bodyPr wrap="square" rtlCol="0">
            <a:spAutoFit/>
          </a:bodyPr>
          <a:p>
            <a:r>
              <a:rPr lang="zh-CN" altLang="en-US"/>
              <a:t>一个人不能开始</a:t>
            </a:r>
            <a:r>
              <a:rPr lang="zh-CN" altLang="en-US"/>
              <a:t>游戏</a:t>
            </a:r>
            <a:endParaRPr lang="zh-CN" altLang="en-US"/>
          </a:p>
        </p:txBody>
      </p:sp>
      <p:pic>
        <p:nvPicPr>
          <p:cNvPr id="7" name="图片 6"/>
          <p:cNvPicPr>
            <a:picLocks noChangeAspect="1"/>
          </p:cNvPicPr>
          <p:nvPr/>
        </p:nvPicPr>
        <p:blipFill>
          <a:blip r:embed="rId6"/>
          <a:stretch>
            <a:fillRect/>
          </a:stretch>
        </p:blipFill>
        <p:spPr>
          <a:xfrm>
            <a:off x="8130540" y="923290"/>
            <a:ext cx="2484120" cy="2811780"/>
          </a:xfrm>
          <a:prstGeom prst="rect">
            <a:avLst/>
          </a:prstGeom>
        </p:spPr>
      </p:pic>
      <p:sp>
        <p:nvSpPr>
          <p:cNvPr id="8" name="文本框 7"/>
          <p:cNvSpPr txBox="1"/>
          <p:nvPr/>
        </p:nvSpPr>
        <p:spPr>
          <a:xfrm>
            <a:off x="8956040" y="505460"/>
            <a:ext cx="659130" cy="368300"/>
          </a:xfrm>
          <a:prstGeom prst="rect">
            <a:avLst/>
          </a:prstGeom>
          <a:noFill/>
        </p:spPr>
        <p:txBody>
          <a:bodyPr wrap="square" rtlCol="0">
            <a:spAutoFit/>
          </a:bodyPr>
          <a:p>
            <a:r>
              <a:rPr lang="zh-CN" altLang="en-US"/>
              <a:t>邀请</a:t>
            </a:r>
            <a:endParaRPr lang="zh-CN" altLang="en-US"/>
          </a:p>
        </p:txBody>
      </p:sp>
      <p:pic>
        <p:nvPicPr>
          <p:cNvPr id="9" name="图片 8"/>
          <p:cNvPicPr>
            <a:picLocks noChangeAspect="1"/>
          </p:cNvPicPr>
          <p:nvPr/>
        </p:nvPicPr>
        <p:blipFill>
          <a:blip r:embed="rId7"/>
          <a:stretch>
            <a:fillRect/>
          </a:stretch>
        </p:blipFill>
        <p:spPr>
          <a:xfrm>
            <a:off x="8130540" y="4524375"/>
            <a:ext cx="3032760" cy="1927860"/>
          </a:xfrm>
          <a:prstGeom prst="rect">
            <a:avLst/>
          </a:prstGeom>
        </p:spPr>
      </p:pic>
      <p:sp>
        <p:nvSpPr>
          <p:cNvPr id="27" name="文本框 26"/>
          <p:cNvSpPr txBox="1"/>
          <p:nvPr/>
        </p:nvSpPr>
        <p:spPr>
          <a:xfrm>
            <a:off x="8657590" y="4074795"/>
            <a:ext cx="1957070" cy="368300"/>
          </a:xfrm>
          <a:prstGeom prst="rect">
            <a:avLst/>
          </a:prstGeom>
          <a:noFill/>
        </p:spPr>
        <p:txBody>
          <a:bodyPr wrap="square" rtlCol="0">
            <a:spAutoFit/>
          </a:bodyPr>
          <a:p>
            <a:r>
              <a:rPr lang="zh-CN" altLang="en-US"/>
              <a:t>准备阶段</a:t>
            </a:r>
            <a:r>
              <a:rPr lang="zh-CN" altLang="en-US"/>
              <a:t>聊天</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205077" y="504637"/>
            <a:ext cx="2339293" cy="368300"/>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多人猜图</a:t>
            </a:r>
            <a:r>
              <a:rPr lang="en-US" altLang="zh-CN" dirty="0">
                <a:solidFill>
                  <a:schemeClr val="tx1">
                    <a:lumMod val="75000"/>
                    <a:lumOff val="25000"/>
                  </a:schemeClr>
                </a:solidFill>
                <a:cs typeface="+mn-ea"/>
                <a:sym typeface="+mn-lt"/>
              </a:rPr>
              <a:t>-</a:t>
            </a:r>
            <a:r>
              <a:rPr lang="zh-CN" altLang="en-US" dirty="0">
                <a:solidFill>
                  <a:schemeClr val="tx1">
                    <a:lumMod val="75000"/>
                    <a:lumOff val="25000"/>
                  </a:schemeClr>
                </a:solidFill>
                <a:cs typeface="+mn-ea"/>
                <a:sym typeface="+mn-lt"/>
              </a:rPr>
              <a:t>选词</a:t>
            </a:r>
            <a:r>
              <a:rPr lang="zh-CN" altLang="en-US" dirty="0">
                <a:solidFill>
                  <a:schemeClr val="tx1">
                    <a:lumMod val="75000"/>
                    <a:lumOff val="25000"/>
                  </a:schemeClr>
                </a:solidFill>
                <a:cs typeface="+mn-ea"/>
                <a:sym typeface="+mn-lt"/>
              </a:rPr>
              <a:t>阶段</a:t>
            </a:r>
            <a:endParaRPr lang="zh-CN" altLang="en-US" dirty="0">
              <a:solidFill>
                <a:schemeClr val="tx1">
                  <a:lumMod val="75000"/>
                  <a:lumOff val="25000"/>
                </a:schemeClr>
              </a:solidFill>
              <a:cs typeface="+mn-ea"/>
              <a:sym typeface="+mn-lt"/>
            </a:endParaRPr>
          </a:p>
        </p:txBody>
      </p:sp>
      <p:pic>
        <p:nvPicPr>
          <p:cNvPr id="2" name="图片 1" descr="$~N}SN`~AUYN6IABFR2V98X"/>
          <p:cNvPicPr>
            <a:picLocks noChangeAspect="1"/>
          </p:cNvPicPr>
          <p:nvPr/>
        </p:nvPicPr>
        <p:blipFill>
          <a:blip r:embed="rId1"/>
          <a:stretch>
            <a:fillRect/>
          </a:stretch>
        </p:blipFill>
        <p:spPr>
          <a:xfrm>
            <a:off x="1205230" y="923290"/>
            <a:ext cx="2879725" cy="5796915"/>
          </a:xfrm>
          <a:prstGeom prst="rect">
            <a:avLst/>
          </a:prstGeom>
        </p:spPr>
      </p:pic>
      <p:pic>
        <p:nvPicPr>
          <p:cNvPr id="3" name="图片 2"/>
          <p:cNvPicPr>
            <a:picLocks noChangeAspect="1"/>
          </p:cNvPicPr>
          <p:nvPr/>
        </p:nvPicPr>
        <p:blipFill>
          <a:blip r:embed="rId2"/>
          <a:stretch>
            <a:fillRect/>
          </a:stretch>
        </p:blipFill>
        <p:spPr>
          <a:xfrm>
            <a:off x="5398135" y="873125"/>
            <a:ext cx="2701290" cy="5846445"/>
          </a:xfrm>
          <a:prstGeom prst="rect">
            <a:avLst/>
          </a:prstGeom>
        </p:spPr>
      </p:pic>
      <p:sp>
        <p:nvSpPr>
          <p:cNvPr id="4" name="文本框 3"/>
          <p:cNvSpPr txBox="1"/>
          <p:nvPr/>
        </p:nvSpPr>
        <p:spPr>
          <a:xfrm>
            <a:off x="8580120" y="2088515"/>
            <a:ext cx="2576830" cy="3415030"/>
          </a:xfrm>
          <a:prstGeom prst="rect">
            <a:avLst/>
          </a:prstGeom>
          <a:noFill/>
        </p:spPr>
        <p:txBody>
          <a:bodyPr wrap="square" rtlCol="0">
            <a:spAutoFit/>
          </a:bodyPr>
          <a:p>
            <a:r>
              <a:rPr lang="zh-CN" altLang="en-US"/>
              <a:t>该页面含有倒计时，等倒计时结束就自动进入下一个页面，词语选择之前按钮都是绿色，选择后变成黄色。下面有换一换按钮，点击换一换，自动更换四个新的词语，每局只能跟换一次。如果没有选择，默认是页面左上角的词语作为选择的对象，进入下一个</a:t>
            </a:r>
            <a:r>
              <a:rPr lang="zh-CN" altLang="en-US"/>
              <a:t>页面</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205077" y="504637"/>
            <a:ext cx="2339293" cy="368300"/>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多人猜图</a:t>
            </a:r>
            <a:r>
              <a:rPr lang="en-US" altLang="zh-CN" dirty="0">
                <a:solidFill>
                  <a:schemeClr val="tx1">
                    <a:lumMod val="75000"/>
                    <a:lumOff val="25000"/>
                  </a:schemeClr>
                </a:solidFill>
                <a:cs typeface="+mn-ea"/>
                <a:sym typeface="+mn-lt"/>
              </a:rPr>
              <a:t>-</a:t>
            </a:r>
            <a:r>
              <a:rPr lang="zh-CN" altLang="en-US" dirty="0">
                <a:solidFill>
                  <a:schemeClr val="tx1">
                    <a:lumMod val="75000"/>
                    <a:lumOff val="25000"/>
                  </a:schemeClr>
                </a:solidFill>
                <a:cs typeface="+mn-ea"/>
                <a:sym typeface="+mn-lt"/>
              </a:rPr>
              <a:t>画画</a:t>
            </a:r>
            <a:r>
              <a:rPr lang="zh-CN" altLang="en-US" dirty="0">
                <a:solidFill>
                  <a:schemeClr val="tx1">
                    <a:lumMod val="75000"/>
                    <a:lumOff val="25000"/>
                  </a:schemeClr>
                </a:solidFill>
                <a:cs typeface="+mn-ea"/>
                <a:sym typeface="+mn-lt"/>
              </a:rPr>
              <a:t>阶段</a:t>
            </a:r>
            <a:endParaRPr lang="zh-CN" altLang="en-US" dirty="0">
              <a:solidFill>
                <a:schemeClr val="tx1">
                  <a:lumMod val="75000"/>
                  <a:lumOff val="25000"/>
                </a:schemeClr>
              </a:solidFill>
              <a:cs typeface="+mn-ea"/>
              <a:sym typeface="+mn-lt"/>
            </a:endParaRPr>
          </a:p>
        </p:txBody>
      </p:sp>
      <p:sp>
        <p:nvSpPr>
          <p:cNvPr id="7" name="任意多边形: 形状 6"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cNvSpPr/>
          <p:nvPr/>
        </p:nvSpPr>
        <p:spPr>
          <a:xfrm>
            <a:off x="0" y="4594033"/>
            <a:ext cx="12192000" cy="2263967"/>
          </a:xfrm>
          <a:custGeom>
            <a:avLst/>
            <a:gdLst>
              <a:gd name="connsiteX0" fmla="*/ 9938089 w 12192000"/>
              <a:gd name="connsiteY0" fmla="*/ 0 h 2869905"/>
              <a:gd name="connsiteX1" fmla="*/ 10232424 w 12192000"/>
              <a:gd name="connsiteY1" fmla="*/ 33854 h 2869905"/>
              <a:gd name="connsiteX2" fmla="*/ 10680536 w 12192000"/>
              <a:gd name="connsiteY2" fmla="*/ 183225 h 2869905"/>
              <a:gd name="connsiteX3" fmla="*/ 10770157 w 12192000"/>
              <a:gd name="connsiteY3" fmla="*/ 213098 h 2869905"/>
              <a:gd name="connsiteX4" fmla="*/ 10859780 w 12192000"/>
              <a:gd name="connsiteY4" fmla="*/ 242973 h 2869905"/>
              <a:gd name="connsiteX5" fmla="*/ 11397515 w 12192000"/>
              <a:gd name="connsiteY5" fmla="*/ 213098 h 2869905"/>
              <a:gd name="connsiteX6" fmla="*/ 11815753 w 12192000"/>
              <a:gd name="connsiteY6" fmla="*/ 242973 h 2869905"/>
              <a:gd name="connsiteX7" fmla="*/ 12084618 w 12192000"/>
              <a:gd name="connsiteY7" fmla="*/ 183225 h 2869905"/>
              <a:gd name="connsiteX8" fmla="*/ 12150967 w 12192000"/>
              <a:gd name="connsiteY8" fmla="*/ 136587 h 2869905"/>
              <a:gd name="connsiteX9" fmla="*/ 12192000 w 12192000"/>
              <a:gd name="connsiteY9" fmla="*/ 104672 h 2869905"/>
              <a:gd name="connsiteX10" fmla="*/ 12192000 w 12192000"/>
              <a:gd name="connsiteY10" fmla="*/ 2869905 h 2869905"/>
              <a:gd name="connsiteX11" fmla="*/ 0 w 12192000"/>
              <a:gd name="connsiteY11" fmla="*/ 2869905 h 2869905"/>
              <a:gd name="connsiteX12" fmla="*/ 0 w 12192000"/>
              <a:gd name="connsiteY12" fmla="*/ 369751 h 2869905"/>
              <a:gd name="connsiteX13" fmla="*/ 180307 w 12192000"/>
              <a:gd name="connsiteY13" fmla="*/ 351526 h 2869905"/>
              <a:gd name="connsiteX14" fmla="*/ 583082 w 12192000"/>
              <a:gd name="connsiteY14" fmla="*/ 302721 h 2869905"/>
              <a:gd name="connsiteX15" fmla="*/ 762328 w 12192000"/>
              <a:gd name="connsiteY15" fmla="*/ 242973 h 2869905"/>
              <a:gd name="connsiteX16" fmla="*/ 1031196 w 12192000"/>
              <a:gd name="connsiteY16" fmla="*/ 153350 h 2869905"/>
              <a:gd name="connsiteX17" fmla="*/ 1120817 w 12192000"/>
              <a:gd name="connsiteY17" fmla="*/ 123477 h 2869905"/>
              <a:gd name="connsiteX18" fmla="*/ 1449432 w 12192000"/>
              <a:gd name="connsiteY18" fmla="*/ 93602 h 2869905"/>
              <a:gd name="connsiteX19" fmla="*/ 1628678 w 12192000"/>
              <a:gd name="connsiteY19" fmla="*/ 33854 h 2869905"/>
              <a:gd name="connsiteX20" fmla="*/ 1718299 w 12192000"/>
              <a:gd name="connsiteY20" fmla="*/ 3978 h 2869905"/>
              <a:gd name="connsiteX21" fmla="*/ 1897544 w 12192000"/>
              <a:gd name="connsiteY21" fmla="*/ 33854 h 2869905"/>
              <a:gd name="connsiteX22" fmla="*/ 2076790 w 12192000"/>
              <a:gd name="connsiteY22" fmla="*/ 93602 h 2869905"/>
              <a:gd name="connsiteX23" fmla="*/ 2166411 w 12192000"/>
              <a:gd name="connsiteY23" fmla="*/ 153350 h 2869905"/>
              <a:gd name="connsiteX24" fmla="*/ 2345657 w 12192000"/>
              <a:gd name="connsiteY24" fmla="*/ 213098 h 2869905"/>
              <a:gd name="connsiteX25" fmla="*/ 2614524 w 12192000"/>
              <a:gd name="connsiteY25" fmla="*/ 272846 h 2869905"/>
              <a:gd name="connsiteX26" fmla="*/ 3212005 w 12192000"/>
              <a:gd name="connsiteY26" fmla="*/ 183225 h 2869905"/>
              <a:gd name="connsiteX27" fmla="*/ 3301628 w 12192000"/>
              <a:gd name="connsiteY27" fmla="*/ 153350 h 2869905"/>
              <a:gd name="connsiteX28" fmla="*/ 3421124 w 12192000"/>
              <a:gd name="connsiteY28" fmla="*/ 123477 h 2869905"/>
              <a:gd name="connsiteX29" fmla="*/ 3600370 w 12192000"/>
              <a:gd name="connsiteY29" fmla="*/ 63729 h 2869905"/>
              <a:gd name="connsiteX30" fmla="*/ 3689991 w 12192000"/>
              <a:gd name="connsiteY30" fmla="*/ 3978 h 2869905"/>
              <a:gd name="connsiteX31" fmla="*/ 4317349 w 12192000"/>
              <a:gd name="connsiteY31" fmla="*/ 63729 h 2869905"/>
              <a:gd name="connsiteX32" fmla="*/ 4526466 w 12192000"/>
              <a:gd name="connsiteY32" fmla="*/ 123477 h 2869905"/>
              <a:gd name="connsiteX33" fmla="*/ 4705712 w 12192000"/>
              <a:gd name="connsiteY33" fmla="*/ 183225 h 2869905"/>
              <a:gd name="connsiteX34" fmla="*/ 4884957 w 12192000"/>
              <a:gd name="connsiteY34" fmla="*/ 242973 h 2869905"/>
              <a:gd name="connsiteX35" fmla="*/ 4974580 w 12192000"/>
              <a:gd name="connsiteY35" fmla="*/ 272846 h 2869905"/>
              <a:gd name="connsiteX36" fmla="*/ 5482439 w 12192000"/>
              <a:gd name="connsiteY36" fmla="*/ 332594 h 2869905"/>
              <a:gd name="connsiteX37" fmla="*/ 5691559 w 12192000"/>
              <a:gd name="connsiteY37" fmla="*/ 362469 h 2869905"/>
              <a:gd name="connsiteX38" fmla="*/ 6259166 w 12192000"/>
              <a:gd name="connsiteY38" fmla="*/ 422217 h 2869905"/>
              <a:gd name="connsiteX39" fmla="*/ 6438410 w 12192000"/>
              <a:gd name="connsiteY39" fmla="*/ 481965 h 2869905"/>
              <a:gd name="connsiteX40" fmla="*/ 6528033 w 12192000"/>
              <a:gd name="connsiteY40" fmla="*/ 511840 h 2869905"/>
              <a:gd name="connsiteX41" fmla="*/ 6796900 w 12192000"/>
              <a:gd name="connsiteY41" fmla="*/ 661209 h 2869905"/>
              <a:gd name="connsiteX42" fmla="*/ 7215139 w 12192000"/>
              <a:gd name="connsiteY42" fmla="*/ 631336 h 2869905"/>
              <a:gd name="connsiteX43" fmla="*/ 7394383 w 12192000"/>
              <a:gd name="connsiteY43" fmla="*/ 571588 h 2869905"/>
              <a:gd name="connsiteX44" fmla="*/ 7573627 w 12192000"/>
              <a:gd name="connsiteY44" fmla="*/ 511840 h 2869905"/>
              <a:gd name="connsiteX45" fmla="*/ 7663250 w 12192000"/>
              <a:gd name="connsiteY45" fmla="*/ 481965 h 2869905"/>
              <a:gd name="connsiteX46" fmla="*/ 7752871 w 12192000"/>
              <a:gd name="connsiteY46" fmla="*/ 422217 h 2869905"/>
              <a:gd name="connsiteX47" fmla="*/ 7932117 w 12192000"/>
              <a:gd name="connsiteY47" fmla="*/ 362469 h 2869905"/>
              <a:gd name="connsiteX48" fmla="*/ 8021738 w 12192000"/>
              <a:gd name="connsiteY48" fmla="*/ 332594 h 2869905"/>
              <a:gd name="connsiteX49" fmla="*/ 8469850 w 12192000"/>
              <a:gd name="connsiteY49" fmla="*/ 272846 h 2869905"/>
              <a:gd name="connsiteX50" fmla="*/ 8649096 w 12192000"/>
              <a:gd name="connsiteY50" fmla="*/ 213098 h 2869905"/>
              <a:gd name="connsiteX51" fmla="*/ 8828340 w 12192000"/>
              <a:gd name="connsiteY51" fmla="*/ 93602 h 2869905"/>
              <a:gd name="connsiteX52" fmla="*/ 9007584 w 12192000"/>
              <a:gd name="connsiteY52" fmla="*/ 33854 h 2869905"/>
              <a:gd name="connsiteX53" fmla="*/ 9485571 w 12192000"/>
              <a:gd name="connsiteY53" fmla="*/ 93602 h 2869905"/>
              <a:gd name="connsiteX54" fmla="*/ 9724563 w 12192000"/>
              <a:gd name="connsiteY54" fmla="*/ 63729 h 2869905"/>
              <a:gd name="connsiteX55" fmla="*/ 9938089 w 12192000"/>
              <a:gd name="connsiteY55" fmla="*/ 0 h 2869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869905">
                <a:moveTo>
                  <a:pt x="9938089" y="0"/>
                </a:moveTo>
                <a:cubicBezTo>
                  <a:pt x="9980689" y="-99"/>
                  <a:pt x="10036756" y="16066"/>
                  <a:pt x="10232424" y="33854"/>
                </a:cubicBezTo>
                <a:lnTo>
                  <a:pt x="10680536" y="183225"/>
                </a:lnTo>
                <a:lnTo>
                  <a:pt x="10770157" y="213098"/>
                </a:lnTo>
                <a:lnTo>
                  <a:pt x="10859780" y="242973"/>
                </a:lnTo>
                <a:cubicBezTo>
                  <a:pt x="11039024" y="233015"/>
                  <a:pt x="11217992" y="213098"/>
                  <a:pt x="11397515" y="213098"/>
                </a:cubicBezTo>
                <a:cubicBezTo>
                  <a:pt x="11537282" y="213098"/>
                  <a:pt x="11675986" y="242973"/>
                  <a:pt x="11815753" y="242973"/>
                </a:cubicBezTo>
                <a:cubicBezTo>
                  <a:pt x="11920899" y="242973"/>
                  <a:pt x="11992203" y="214029"/>
                  <a:pt x="12084618" y="183225"/>
                </a:cubicBezTo>
                <a:cubicBezTo>
                  <a:pt x="12111294" y="165441"/>
                  <a:pt x="12133013" y="149964"/>
                  <a:pt x="12150967" y="136587"/>
                </a:cubicBezTo>
                <a:lnTo>
                  <a:pt x="12192000" y="104672"/>
                </a:lnTo>
                <a:lnTo>
                  <a:pt x="12192000" y="2869905"/>
                </a:lnTo>
                <a:lnTo>
                  <a:pt x="0" y="2869905"/>
                </a:lnTo>
                <a:lnTo>
                  <a:pt x="0" y="369751"/>
                </a:lnTo>
                <a:lnTo>
                  <a:pt x="180307" y="351526"/>
                </a:lnTo>
                <a:cubicBezTo>
                  <a:pt x="314915" y="337920"/>
                  <a:pt x="449348" y="322983"/>
                  <a:pt x="583082" y="302721"/>
                </a:cubicBezTo>
                <a:cubicBezTo>
                  <a:pt x="645353" y="293285"/>
                  <a:pt x="702580" y="262890"/>
                  <a:pt x="762328" y="242973"/>
                </a:cubicBezTo>
                <a:lnTo>
                  <a:pt x="1031196" y="153350"/>
                </a:lnTo>
                <a:cubicBezTo>
                  <a:pt x="1061069" y="143392"/>
                  <a:pt x="1089456" y="126328"/>
                  <a:pt x="1120817" y="123477"/>
                </a:cubicBezTo>
                <a:lnTo>
                  <a:pt x="1449432" y="93602"/>
                </a:lnTo>
                <a:lnTo>
                  <a:pt x="1628678" y="33854"/>
                </a:lnTo>
                <a:lnTo>
                  <a:pt x="1718299" y="3978"/>
                </a:lnTo>
                <a:cubicBezTo>
                  <a:pt x="1778047" y="13936"/>
                  <a:pt x="1838781" y="19163"/>
                  <a:pt x="1897544" y="33854"/>
                </a:cubicBezTo>
                <a:cubicBezTo>
                  <a:pt x="1958643" y="49129"/>
                  <a:pt x="2076790" y="93602"/>
                  <a:pt x="2076790" y="93602"/>
                </a:cubicBezTo>
                <a:cubicBezTo>
                  <a:pt x="2106663" y="113517"/>
                  <a:pt x="2133601" y="138767"/>
                  <a:pt x="2166411" y="153350"/>
                </a:cubicBezTo>
                <a:cubicBezTo>
                  <a:pt x="2223964" y="178929"/>
                  <a:pt x="2285909" y="193180"/>
                  <a:pt x="2345657" y="213098"/>
                </a:cubicBezTo>
                <a:cubicBezTo>
                  <a:pt x="2492753" y="262131"/>
                  <a:pt x="2404193" y="237794"/>
                  <a:pt x="2614524" y="272846"/>
                </a:cubicBezTo>
                <a:cubicBezTo>
                  <a:pt x="2893970" y="237914"/>
                  <a:pt x="2997920" y="244392"/>
                  <a:pt x="3212005" y="183225"/>
                </a:cubicBezTo>
                <a:cubicBezTo>
                  <a:pt x="3242283" y="174574"/>
                  <a:pt x="3271350" y="162001"/>
                  <a:pt x="3301628" y="153350"/>
                </a:cubicBezTo>
                <a:cubicBezTo>
                  <a:pt x="3341107" y="142070"/>
                  <a:pt x="3381798" y="135274"/>
                  <a:pt x="3421124" y="123477"/>
                </a:cubicBezTo>
                <a:cubicBezTo>
                  <a:pt x="3481448" y="105379"/>
                  <a:pt x="3600370" y="63729"/>
                  <a:pt x="3600370" y="63729"/>
                </a:cubicBezTo>
                <a:cubicBezTo>
                  <a:pt x="3630243" y="43811"/>
                  <a:pt x="3654156" y="6219"/>
                  <a:pt x="3689991" y="3978"/>
                </a:cubicBezTo>
                <a:cubicBezTo>
                  <a:pt x="3810095" y="-3528"/>
                  <a:pt x="4164896" y="44672"/>
                  <a:pt x="4317349" y="63729"/>
                </a:cubicBezTo>
                <a:cubicBezTo>
                  <a:pt x="4618561" y="164131"/>
                  <a:pt x="4151323" y="10932"/>
                  <a:pt x="4526466" y="123477"/>
                </a:cubicBezTo>
                <a:cubicBezTo>
                  <a:pt x="4586790" y="141574"/>
                  <a:pt x="4645965" y="163310"/>
                  <a:pt x="4705712" y="183225"/>
                </a:cubicBezTo>
                <a:lnTo>
                  <a:pt x="4884957" y="242973"/>
                </a:lnTo>
                <a:cubicBezTo>
                  <a:pt x="4914832" y="252931"/>
                  <a:pt x="4943702" y="266670"/>
                  <a:pt x="4974580" y="272846"/>
                </a:cubicBezTo>
                <a:cubicBezTo>
                  <a:pt x="5281632" y="334259"/>
                  <a:pt x="4978648" y="279563"/>
                  <a:pt x="5482439" y="332594"/>
                </a:cubicBezTo>
                <a:cubicBezTo>
                  <a:pt x="5552467" y="339966"/>
                  <a:pt x="5621689" y="353734"/>
                  <a:pt x="5691559" y="362469"/>
                </a:cubicBezTo>
                <a:cubicBezTo>
                  <a:pt x="5855318" y="382941"/>
                  <a:pt x="6097737" y="406075"/>
                  <a:pt x="6259166" y="422217"/>
                </a:cubicBezTo>
                <a:lnTo>
                  <a:pt x="6438410" y="481965"/>
                </a:lnTo>
                <a:cubicBezTo>
                  <a:pt x="6468285" y="491923"/>
                  <a:pt x="6501832" y="494372"/>
                  <a:pt x="6528033" y="511840"/>
                </a:cubicBezTo>
                <a:cubicBezTo>
                  <a:pt x="6733478" y="648804"/>
                  <a:pt x="6639154" y="608629"/>
                  <a:pt x="6796900" y="661209"/>
                </a:cubicBezTo>
                <a:cubicBezTo>
                  <a:pt x="6936314" y="651252"/>
                  <a:pt x="7076917" y="652069"/>
                  <a:pt x="7215139" y="631336"/>
                </a:cubicBezTo>
                <a:cubicBezTo>
                  <a:pt x="7277422" y="621993"/>
                  <a:pt x="7334635" y="591503"/>
                  <a:pt x="7394383" y="571588"/>
                </a:cubicBezTo>
                <a:lnTo>
                  <a:pt x="7573627" y="511840"/>
                </a:lnTo>
                <a:cubicBezTo>
                  <a:pt x="7603502" y="501883"/>
                  <a:pt x="7637049" y="499433"/>
                  <a:pt x="7663250" y="481965"/>
                </a:cubicBezTo>
                <a:cubicBezTo>
                  <a:pt x="7693123" y="462050"/>
                  <a:pt x="7720061" y="436800"/>
                  <a:pt x="7752871" y="422217"/>
                </a:cubicBezTo>
                <a:cubicBezTo>
                  <a:pt x="7810424" y="396637"/>
                  <a:pt x="7872369" y="382386"/>
                  <a:pt x="7932117" y="362469"/>
                </a:cubicBezTo>
                <a:cubicBezTo>
                  <a:pt x="7961990" y="352511"/>
                  <a:pt x="7990565" y="337047"/>
                  <a:pt x="8021738" y="332594"/>
                </a:cubicBezTo>
                <a:cubicBezTo>
                  <a:pt x="8310335" y="291368"/>
                  <a:pt x="8160988" y="311456"/>
                  <a:pt x="8469850" y="272846"/>
                </a:cubicBezTo>
                <a:cubicBezTo>
                  <a:pt x="8529598" y="252931"/>
                  <a:pt x="8596692" y="248034"/>
                  <a:pt x="8649096" y="213098"/>
                </a:cubicBezTo>
                <a:cubicBezTo>
                  <a:pt x="8708844" y="173265"/>
                  <a:pt x="8760217" y="116309"/>
                  <a:pt x="8828340" y="93602"/>
                </a:cubicBezTo>
                <a:lnTo>
                  <a:pt x="9007584" y="33854"/>
                </a:lnTo>
                <a:cubicBezTo>
                  <a:pt x="9155174" y="58452"/>
                  <a:pt x="9341952" y="93602"/>
                  <a:pt x="9485571" y="93602"/>
                </a:cubicBezTo>
                <a:cubicBezTo>
                  <a:pt x="9565855" y="93602"/>
                  <a:pt x="9644900" y="73686"/>
                  <a:pt x="9724563" y="63729"/>
                </a:cubicBezTo>
                <a:cubicBezTo>
                  <a:pt x="9866359" y="16462"/>
                  <a:pt x="9895490" y="99"/>
                  <a:pt x="9938089" y="0"/>
                </a:cubicBezTo>
                <a:close/>
              </a:path>
            </a:pathLst>
          </a:custGeom>
          <a:solidFill>
            <a:srgbClr val="ECECE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pic>
        <p:nvPicPr>
          <p:cNvPr id="3" name="图片 2" descr="{QJ1I%)]{HFU3@WOVPD719N"/>
          <p:cNvPicPr>
            <a:picLocks noChangeAspect="1"/>
          </p:cNvPicPr>
          <p:nvPr/>
        </p:nvPicPr>
        <p:blipFill>
          <a:blip r:embed="rId1"/>
          <a:stretch>
            <a:fillRect/>
          </a:stretch>
        </p:blipFill>
        <p:spPr>
          <a:xfrm>
            <a:off x="1143000" y="1024890"/>
            <a:ext cx="3014345" cy="5741670"/>
          </a:xfrm>
          <a:prstGeom prst="rect">
            <a:avLst/>
          </a:prstGeom>
        </p:spPr>
      </p:pic>
      <p:sp>
        <p:nvSpPr>
          <p:cNvPr id="4" name="文本框 3"/>
          <p:cNvSpPr txBox="1"/>
          <p:nvPr/>
        </p:nvSpPr>
        <p:spPr>
          <a:xfrm>
            <a:off x="5760085" y="2136775"/>
            <a:ext cx="2687955" cy="2584450"/>
          </a:xfrm>
          <a:prstGeom prst="rect">
            <a:avLst/>
          </a:prstGeom>
          <a:noFill/>
        </p:spPr>
        <p:txBody>
          <a:bodyPr wrap="square" rtlCol="0">
            <a:spAutoFit/>
          </a:bodyPr>
          <a:p>
            <a:r>
              <a:rPr lang="zh-CN" altLang="en-US"/>
              <a:t>画画给定的时间是</a:t>
            </a:r>
            <a:r>
              <a:rPr lang="en-US" altLang="zh-CN"/>
              <a:t>30s</a:t>
            </a:r>
            <a:r>
              <a:rPr lang="zh-CN" altLang="en-US"/>
              <a:t>，在</a:t>
            </a:r>
            <a:r>
              <a:rPr lang="en-US" altLang="zh-CN"/>
              <a:t>30s</a:t>
            </a:r>
            <a:r>
              <a:rPr lang="zh-CN" altLang="en-US"/>
              <a:t>结束后就会自动进入下一个页面。下面可以选择笔的粗细和颜色。另配有橡皮，橡皮的作用和笔的粗细搭配可以擦除不同粗细的画面。清除按钮会将整个画板重置为</a:t>
            </a:r>
            <a:r>
              <a:rPr lang="zh-CN" altLang="en-US"/>
              <a:t>白色</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205077" y="504637"/>
            <a:ext cx="2339293" cy="368300"/>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多人猜图</a:t>
            </a:r>
            <a:r>
              <a:rPr lang="en-US" altLang="zh-CN" dirty="0">
                <a:solidFill>
                  <a:schemeClr val="tx1">
                    <a:lumMod val="75000"/>
                    <a:lumOff val="25000"/>
                  </a:schemeClr>
                </a:solidFill>
                <a:cs typeface="+mn-ea"/>
                <a:sym typeface="+mn-lt"/>
              </a:rPr>
              <a:t>-</a:t>
            </a:r>
            <a:r>
              <a:rPr lang="zh-CN" altLang="en-US" dirty="0">
                <a:solidFill>
                  <a:schemeClr val="tx1">
                    <a:lumMod val="75000"/>
                    <a:lumOff val="25000"/>
                  </a:schemeClr>
                </a:solidFill>
                <a:cs typeface="+mn-ea"/>
                <a:sym typeface="+mn-lt"/>
              </a:rPr>
              <a:t>猜词阶段</a:t>
            </a:r>
            <a:endParaRPr lang="zh-CN" altLang="en-US" dirty="0">
              <a:solidFill>
                <a:schemeClr val="tx1">
                  <a:lumMod val="75000"/>
                  <a:lumOff val="25000"/>
                </a:schemeClr>
              </a:solidFill>
              <a:cs typeface="+mn-ea"/>
              <a:sym typeface="+mn-lt"/>
            </a:endParaRPr>
          </a:p>
        </p:txBody>
      </p:sp>
      <p:sp>
        <p:nvSpPr>
          <p:cNvPr id="27" name="Freeform: Shape 45"/>
          <p:cNvSpPr/>
          <p:nvPr/>
        </p:nvSpPr>
        <p:spPr>
          <a:xfrm>
            <a:off x="11471504" y="6083574"/>
            <a:ext cx="720496" cy="774426"/>
          </a:xfrm>
          <a:custGeom>
            <a:avLst/>
            <a:gdLst>
              <a:gd name="connsiteX0" fmla="*/ 720496 w 720496"/>
              <a:gd name="connsiteY0" fmla="*/ 0 h 774426"/>
              <a:gd name="connsiteX1" fmla="*/ 720496 w 720496"/>
              <a:gd name="connsiteY1" fmla="*/ 774426 h 774426"/>
              <a:gd name="connsiteX2" fmla="*/ 1095 w 720496"/>
              <a:gd name="connsiteY2" fmla="*/ 774426 h 774426"/>
              <a:gd name="connsiteX3" fmla="*/ 2 w 720496"/>
              <a:gd name="connsiteY3" fmla="*/ 766534 h 774426"/>
              <a:gd name="connsiteX4" fmla="*/ 36630 w 720496"/>
              <a:gd name="connsiteY4" fmla="*/ 666469 h 774426"/>
              <a:gd name="connsiteX5" fmla="*/ 359988 w 720496"/>
              <a:gd name="connsiteY5" fmla="*/ 537877 h 774426"/>
              <a:gd name="connsiteX6" fmla="*/ 586799 w 720496"/>
              <a:gd name="connsiteY6" fmla="*/ 62436 h 774426"/>
              <a:gd name="connsiteX7" fmla="*/ 699797 w 720496"/>
              <a:gd name="connsiteY7" fmla="*/ 1402 h 774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96" h="774426">
                <a:moveTo>
                  <a:pt x="720496" y="0"/>
                </a:moveTo>
                <a:lnTo>
                  <a:pt x="720496" y="774426"/>
                </a:lnTo>
                <a:lnTo>
                  <a:pt x="1095" y="774426"/>
                </a:lnTo>
                <a:lnTo>
                  <a:pt x="2" y="766534"/>
                </a:lnTo>
                <a:cubicBezTo>
                  <a:pt x="-122" y="732835"/>
                  <a:pt x="9938" y="699389"/>
                  <a:pt x="36630" y="666469"/>
                </a:cubicBezTo>
                <a:cubicBezTo>
                  <a:pt x="111242" y="574709"/>
                  <a:pt x="262465" y="603724"/>
                  <a:pt x="359988" y="537877"/>
                </a:cubicBezTo>
                <a:cubicBezTo>
                  <a:pt x="509339" y="438815"/>
                  <a:pt x="461054" y="189724"/>
                  <a:pt x="586799" y="62436"/>
                </a:cubicBezTo>
                <a:cubicBezTo>
                  <a:pt x="617165" y="31251"/>
                  <a:pt x="657251" y="10390"/>
                  <a:pt x="699797" y="1402"/>
                </a:cubicBezTo>
                <a:close/>
              </a:path>
            </a:pathLst>
          </a:cu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pic>
        <p:nvPicPr>
          <p:cNvPr id="2" name="图片 1"/>
          <p:cNvPicPr>
            <a:picLocks noChangeAspect="1"/>
          </p:cNvPicPr>
          <p:nvPr/>
        </p:nvPicPr>
        <p:blipFill>
          <a:blip r:embed="rId1"/>
          <a:stretch>
            <a:fillRect/>
          </a:stretch>
        </p:blipFill>
        <p:spPr>
          <a:xfrm>
            <a:off x="1075690" y="923290"/>
            <a:ext cx="2715895" cy="5391150"/>
          </a:xfrm>
          <a:prstGeom prst="rect">
            <a:avLst/>
          </a:prstGeom>
        </p:spPr>
      </p:pic>
      <p:sp>
        <p:nvSpPr>
          <p:cNvPr id="6" name="文本框 5"/>
          <p:cNvSpPr txBox="1"/>
          <p:nvPr/>
        </p:nvSpPr>
        <p:spPr>
          <a:xfrm>
            <a:off x="1075690" y="6364605"/>
            <a:ext cx="2931795" cy="368300"/>
          </a:xfrm>
          <a:prstGeom prst="rect">
            <a:avLst/>
          </a:prstGeom>
          <a:noFill/>
        </p:spPr>
        <p:txBody>
          <a:bodyPr wrap="square" rtlCol="0">
            <a:spAutoFit/>
          </a:bodyPr>
          <a:p>
            <a:r>
              <a:rPr lang="zh-CN" altLang="en-US"/>
              <a:t>输入答案会显示</a:t>
            </a:r>
            <a:r>
              <a:rPr lang="zh-CN" altLang="en-US"/>
              <a:t>回答正确</a:t>
            </a:r>
            <a:endParaRPr lang="zh-CN" altLang="en-US"/>
          </a:p>
        </p:txBody>
      </p:sp>
      <p:pic>
        <p:nvPicPr>
          <p:cNvPr id="7" name="图片 6" descr="T9TC(KXXPE4FBJ0{8Y}S$Q7"/>
          <p:cNvPicPr>
            <a:picLocks noChangeAspect="1"/>
          </p:cNvPicPr>
          <p:nvPr/>
        </p:nvPicPr>
        <p:blipFill>
          <a:blip r:embed="rId2"/>
          <a:stretch>
            <a:fillRect/>
          </a:stretch>
        </p:blipFill>
        <p:spPr>
          <a:xfrm>
            <a:off x="4764405" y="859155"/>
            <a:ext cx="2825750" cy="5454650"/>
          </a:xfrm>
          <a:prstGeom prst="rect">
            <a:avLst/>
          </a:prstGeom>
        </p:spPr>
      </p:pic>
      <p:sp>
        <p:nvSpPr>
          <p:cNvPr id="8" name="文本框 7"/>
          <p:cNvSpPr txBox="1"/>
          <p:nvPr/>
        </p:nvSpPr>
        <p:spPr>
          <a:xfrm>
            <a:off x="4569460" y="6364605"/>
            <a:ext cx="3215005" cy="368300"/>
          </a:xfrm>
          <a:prstGeom prst="rect">
            <a:avLst/>
          </a:prstGeom>
          <a:noFill/>
        </p:spPr>
        <p:txBody>
          <a:bodyPr wrap="square" rtlCol="0">
            <a:spAutoFit/>
          </a:bodyPr>
          <a:p>
            <a:r>
              <a:rPr lang="zh-CN" altLang="en-US"/>
              <a:t>再次输入会提示</a:t>
            </a:r>
            <a:r>
              <a:rPr lang="zh-CN" altLang="en-US"/>
              <a:t>不能重复作答</a:t>
            </a:r>
            <a:endParaRPr lang="zh-CN" altLang="en-US"/>
          </a:p>
        </p:txBody>
      </p:sp>
      <p:pic>
        <p:nvPicPr>
          <p:cNvPr id="9" name="图片 8" descr="A[%V0F7(O~%FLVW38WOT[$4"/>
          <p:cNvPicPr>
            <a:picLocks noChangeAspect="1"/>
          </p:cNvPicPr>
          <p:nvPr/>
        </p:nvPicPr>
        <p:blipFill>
          <a:blip r:embed="rId3"/>
          <a:stretch>
            <a:fillRect/>
          </a:stretch>
        </p:blipFill>
        <p:spPr>
          <a:xfrm>
            <a:off x="8010525" y="923290"/>
            <a:ext cx="3676650" cy="666750"/>
          </a:xfrm>
          <a:prstGeom prst="rect">
            <a:avLst/>
          </a:prstGeom>
        </p:spPr>
      </p:pic>
      <p:pic>
        <p:nvPicPr>
          <p:cNvPr id="15" name="图片 14" descr="_T)2K@3B3B2(YVR~ABCOR[L"/>
          <p:cNvPicPr>
            <a:picLocks noChangeAspect="1"/>
          </p:cNvPicPr>
          <p:nvPr/>
        </p:nvPicPr>
        <p:blipFill>
          <a:blip r:embed="rId4"/>
          <a:stretch>
            <a:fillRect/>
          </a:stretch>
        </p:blipFill>
        <p:spPr>
          <a:xfrm>
            <a:off x="8010525" y="1908810"/>
            <a:ext cx="3676650" cy="1762125"/>
          </a:xfrm>
          <a:prstGeom prst="rect">
            <a:avLst/>
          </a:prstGeom>
        </p:spPr>
      </p:pic>
      <p:sp>
        <p:nvSpPr>
          <p:cNvPr id="16" name="文本框 15"/>
          <p:cNvSpPr txBox="1"/>
          <p:nvPr/>
        </p:nvSpPr>
        <p:spPr>
          <a:xfrm>
            <a:off x="8010525" y="4300855"/>
            <a:ext cx="3611880" cy="368300"/>
          </a:xfrm>
          <a:prstGeom prst="rect">
            <a:avLst/>
          </a:prstGeom>
          <a:noFill/>
        </p:spPr>
        <p:txBody>
          <a:bodyPr wrap="none" rtlCol="0">
            <a:spAutoFit/>
          </a:bodyPr>
          <a:p>
            <a:r>
              <a:rPr lang="zh-CN" altLang="en-US"/>
              <a:t>输入和答案相关的词会被</a:t>
            </a:r>
            <a:r>
              <a:rPr lang="zh-CN" altLang="en-US"/>
              <a:t>自动屏蔽</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205077" y="504637"/>
            <a:ext cx="2339293" cy="368300"/>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多人猜图</a:t>
            </a:r>
            <a:r>
              <a:rPr lang="en-US" altLang="zh-CN" dirty="0">
                <a:solidFill>
                  <a:schemeClr val="tx1">
                    <a:lumMod val="75000"/>
                    <a:lumOff val="25000"/>
                  </a:schemeClr>
                </a:solidFill>
                <a:cs typeface="+mn-ea"/>
                <a:sym typeface="+mn-lt"/>
              </a:rPr>
              <a:t>-</a:t>
            </a:r>
            <a:r>
              <a:rPr lang="zh-CN" altLang="en-US" dirty="0">
                <a:solidFill>
                  <a:schemeClr val="tx1">
                    <a:lumMod val="75000"/>
                    <a:lumOff val="25000"/>
                  </a:schemeClr>
                </a:solidFill>
                <a:cs typeface="+mn-ea"/>
                <a:sym typeface="+mn-lt"/>
              </a:rPr>
              <a:t>猜词阶段</a:t>
            </a:r>
            <a:endParaRPr lang="zh-CN" altLang="en-US" dirty="0">
              <a:solidFill>
                <a:schemeClr val="tx1">
                  <a:lumMod val="75000"/>
                  <a:lumOff val="25000"/>
                </a:schemeClr>
              </a:solidFill>
              <a:cs typeface="+mn-ea"/>
              <a:sym typeface="+mn-lt"/>
            </a:endParaRPr>
          </a:p>
        </p:txBody>
      </p:sp>
      <p:sp>
        <p:nvSpPr>
          <p:cNvPr id="27" name="Freeform: Shape 45"/>
          <p:cNvSpPr/>
          <p:nvPr/>
        </p:nvSpPr>
        <p:spPr>
          <a:xfrm>
            <a:off x="11471504" y="6083574"/>
            <a:ext cx="720496" cy="774426"/>
          </a:xfrm>
          <a:custGeom>
            <a:avLst/>
            <a:gdLst>
              <a:gd name="connsiteX0" fmla="*/ 720496 w 720496"/>
              <a:gd name="connsiteY0" fmla="*/ 0 h 774426"/>
              <a:gd name="connsiteX1" fmla="*/ 720496 w 720496"/>
              <a:gd name="connsiteY1" fmla="*/ 774426 h 774426"/>
              <a:gd name="connsiteX2" fmla="*/ 1095 w 720496"/>
              <a:gd name="connsiteY2" fmla="*/ 774426 h 774426"/>
              <a:gd name="connsiteX3" fmla="*/ 2 w 720496"/>
              <a:gd name="connsiteY3" fmla="*/ 766534 h 774426"/>
              <a:gd name="connsiteX4" fmla="*/ 36630 w 720496"/>
              <a:gd name="connsiteY4" fmla="*/ 666469 h 774426"/>
              <a:gd name="connsiteX5" fmla="*/ 359988 w 720496"/>
              <a:gd name="connsiteY5" fmla="*/ 537877 h 774426"/>
              <a:gd name="connsiteX6" fmla="*/ 586799 w 720496"/>
              <a:gd name="connsiteY6" fmla="*/ 62436 h 774426"/>
              <a:gd name="connsiteX7" fmla="*/ 699797 w 720496"/>
              <a:gd name="connsiteY7" fmla="*/ 1402 h 774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96" h="774426">
                <a:moveTo>
                  <a:pt x="720496" y="0"/>
                </a:moveTo>
                <a:lnTo>
                  <a:pt x="720496" y="774426"/>
                </a:lnTo>
                <a:lnTo>
                  <a:pt x="1095" y="774426"/>
                </a:lnTo>
                <a:lnTo>
                  <a:pt x="2" y="766534"/>
                </a:lnTo>
                <a:cubicBezTo>
                  <a:pt x="-122" y="732835"/>
                  <a:pt x="9938" y="699389"/>
                  <a:pt x="36630" y="666469"/>
                </a:cubicBezTo>
                <a:cubicBezTo>
                  <a:pt x="111242" y="574709"/>
                  <a:pt x="262465" y="603724"/>
                  <a:pt x="359988" y="537877"/>
                </a:cubicBezTo>
                <a:cubicBezTo>
                  <a:pt x="509339" y="438815"/>
                  <a:pt x="461054" y="189724"/>
                  <a:pt x="586799" y="62436"/>
                </a:cubicBezTo>
                <a:cubicBezTo>
                  <a:pt x="617165" y="31251"/>
                  <a:pt x="657251" y="10390"/>
                  <a:pt x="699797" y="1402"/>
                </a:cubicBezTo>
                <a:close/>
              </a:path>
            </a:pathLst>
          </a:cu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pic>
        <p:nvPicPr>
          <p:cNvPr id="3" name="图片 2" descr="DEM)T$0(CY_6V)$2T`R)V4B"/>
          <p:cNvPicPr>
            <a:picLocks noChangeAspect="1"/>
          </p:cNvPicPr>
          <p:nvPr/>
        </p:nvPicPr>
        <p:blipFill>
          <a:blip r:embed="rId1"/>
          <a:stretch>
            <a:fillRect/>
          </a:stretch>
        </p:blipFill>
        <p:spPr>
          <a:xfrm>
            <a:off x="869950" y="994410"/>
            <a:ext cx="2794000" cy="5360670"/>
          </a:xfrm>
          <a:prstGeom prst="rect">
            <a:avLst/>
          </a:prstGeom>
        </p:spPr>
      </p:pic>
      <p:sp>
        <p:nvSpPr>
          <p:cNvPr id="4" name="文本框 3"/>
          <p:cNvSpPr txBox="1"/>
          <p:nvPr/>
        </p:nvSpPr>
        <p:spPr>
          <a:xfrm>
            <a:off x="869950" y="6426200"/>
            <a:ext cx="2697480" cy="368300"/>
          </a:xfrm>
          <a:prstGeom prst="rect">
            <a:avLst/>
          </a:prstGeom>
          <a:noFill/>
        </p:spPr>
        <p:txBody>
          <a:bodyPr wrap="none" rtlCol="0">
            <a:spAutoFit/>
          </a:bodyPr>
          <a:p>
            <a:r>
              <a:rPr lang="zh-CN" altLang="en-US"/>
              <a:t>画画的作者不能参与</a:t>
            </a:r>
            <a:r>
              <a:rPr lang="zh-CN" altLang="en-US"/>
              <a:t>作答</a:t>
            </a:r>
            <a:endParaRPr lang="zh-CN" altLang="en-US"/>
          </a:p>
        </p:txBody>
      </p:sp>
      <p:pic>
        <p:nvPicPr>
          <p:cNvPr id="5" name="图片 4" descr="CK64[B7A(6RO9~X)Q5DA2E3"/>
          <p:cNvPicPr>
            <a:picLocks noChangeAspect="1"/>
          </p:cNvPicPr>
          <p:nvPr/>
        </p:nvPicPr>
        <p:blipFill>
          <a:blip r:embed="rId2"/>
          <a:stretch>
            <a:fillRect/>
          </a:stretch>
        </p:blipFill>
        <p:spPr>
          <a:xfrm>
            <a:off x="5003165" y="1052830"/>
            <a:ext cx="2911475" cy="5202555"/>
          </a:xfrm>
          <a:prstGeom prst="rect">
            <a:avLst/>
          </a:prstGeom>
        </p:spPr>
      </p:pic>
      <p:sp>
        <p:nvSpPr>
          <p:cNvPr id="14" name="文本框 13"/>
          <p:cNvSpPr txBox="1"/>
          <p:nvPr/>
        </p:nvSpPr>
        <p:spPr>
          <a:xfrm>
            <a:off x="8489315" y="2829560"/>
            <a:ext cx="2911475" cy="1198880"/>
          </a:xfrm>
          <a:prstGeom prst="rect">
            <a:avLst/>
          </a:prstGeom>
          <a:noFill/>
        </p:spPr>
        <p:txBody>
          <a:bodyPr wrap="square" rtlCol="0">
            <a:spAutoFit/>
          </a:bodyPr>
          <a:p>
            <a:r>
              <a:rPr lang="zh-CN" altLang="en-US"/>
              <a:t>倒计时结束后，会自动展示答案，并且跳转到下一题，如果所有画都被猜完，则跳转到结算</a:t>
            </a:r>
            <a:r>
              <a:rPr lang="zh-CN" altLang="en-US"/>
              <a:t>页面</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205077" y="504637"/>
            <a:ext cx="2339293" cy="368300"/>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多人猜图</a:t>
            </a:r>
            <a:r>
              <a:rPr lang="en-US" altLang="zh-CN" dirty="0">
                <a:solidFill>
                  <a:schemeClr val="tx1">
                    <a:lumMod val="75000"/>
                    <a:lumOff val="25000"/>
                  </a:schemeClr>
                </a:solidFill>
                <a:cs typeface="+mn-ea"/>
                <a:sym typeface="+mn-lt"/>
              </a:rPr>
              <a:t>-</a:t>
            </a:r>
            <a:r>
              <a:rPr lang="zh-CN" altLang="en-US" dirty="0">
                <a:solidFill>
                  <a:schemeClr val="tx1">
                    <a:lumMod val="75000"/>
                    <a:lumOff val="25000"/>
                  </a:schemeClr>
                </a:solidFill>
                <a:cs typeface="+mn-ea"/>
                <a:sym typeface="+mn-lt"/>
              </a:rPr>
              <a:t>结算</a:t>
            </a:r>
            <a:r>
              <a:rPr lang="zh-CN" altLang="en-US" dirty="0">
                <a:solidFill>
                  <a:schemeClr val="tx1">
                    <a:lumMod val="75000"/>
                    <a:lumOff val="25000"/>
                  </a:schemeClr>
                </a:solidFill>
                <a:cs typeface="+mn-ea"/>
                <a:sym typeface="+mn-lt"/>
              </a:rPr>
              <a:t>页面</a:t>
            </a:r>
            <a:endParaRPr lang="zh-CN" altLang="en-US" dirty="0">
              <a:solidFill>
                <a:schemeClr val="tx1">
                  <a:lumMod val="75000"/>
                  <a:lumOff val="25000"/>
                </a:schemeClr>
              </a:solidFill>
              <a:cs typeface="+mn-ea"/>
              <a:sym typeface="+mn-lt"/>
            </a:endParaRPr>
          </a:p>
        </p:txBody>
      </p:sp>
      <p:sp>
        <p:nvSpPr>
          <p:cNvPr id="27" name="Freeform: Shape 45"/>
          <p:cNvSpPr/>
          <p:nvPr/>
        </p:nvSpPr>
        <p:spPr>
          <a:xfrm>
            <a:off x="11471504" y="6083574"/>
            <a:ext cx="720496" cy="774426"/>
          </a:xfrm>
          <a:custGeom>
            <a:avLst/>
            <a:gdLst>
              <a:gd name="connsiteX0" fmla="*/ 720496 w 720496"/>
              <a:gd name="connsiteY0" fmla="*/ 0 h 774426"/>
              <a:gd name="connsiteX1" fmla="*/ 720496 w 720496"/>
              <a:gd name="connsiteY1" fmla="*/ 774426 h 774426"/>
              <a:gd name="connsiteX2" fmla="*/ 1095 w 720496"/>
              <a:gd name="connsiteY2" fmla="*/ 774426 h 774426"/>
              <a:gd name="connsiteX3" fmla="*/ 2 w 720496"/>
              <a:gd name="connsiteY3" fmla="*/ 766534 h 774426"/>
              <a:gd name="connsiteX4" fmla="*/ 36630 w 720496"/>
              <a:gd name="connsiteY4" fmla="*/ 666469 h 774426"/>
              <a:gd name="connsiteX5" fmla="*/ 359988 w 720496"/>
              <a:gd name="connsiteY5" fmla="*/ 537877 h 774426"/>
              <a:gd name="connsiteX6" fmla="*/ 586799 w 720496"/>
              <a:gd name="connsiteY6" fmla="*/ 62436 h 774426"/>
              <a:gd name="connsiteX7" fmla="*/ 699797 w 720496"/>
              <a:gd name="connsiteY7" fmla="*/ 1402 h 774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96" h="774426">
                <a:moveTo>
                  <a:pt x="720496" y="0"/>
                </a:moveTo>
                <a:lnTo>
                  <a:pt x="720496" y="774426"/>
                </a:lnTo>
                <a:lnTo>
                  <a:pt x="1095" y="774426"/>
                </a:lnTo>
                <a:lnTo>
                  <a:pt x="2" y="766534"/>
                </a:lnTo>
                <a:cubicBezTo>
                  <a:pt x="-122" y="732835"/>
                  <a:pt x="9938" y="699389"/>
                  <a:pt x="36630" y="666469"/>
                </a:cubicBezTo>
                <a:cubicBezTo>
                  <a:pt x="111242" y="574709"/>
                  <a:pt x="262465" y="603724"/>
                  <a:pt x="359988" y="537877"/>
                </a:cubicBezTo>
                <a:cubicBezTo>
                  <a:pt x="509339" y="438815"/>
                  <a:pt x="461054" y="189724"/>
                  <a:pt x="586799" y="62436"/>
                </a:cubicBezTo>
                <a:cubicBezTo>
                  <a:pt x="617165" y="31251"/>
                  <a:pt x="657251" y="10390"/>
                  <a:pt x="699797" y="1402"/>
                </a:cubicBezTo>
                <a:close/>
              </a:path>
            </a:pathLst>
          </a:cu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pic>
        <p:nvPicPr>
          <p:cNvPr id="2" name="图片 1" descr="}KEPE0~Y2_PK{B7)WXWF4NU"/>
          <p:cNvPicPr>
            <a:picLocks noChangeAspect="1"/>
          </p:cNvPicPr>
          <p:nvPr/>
        </p:nvPicPr>
        <p:blipFill>
          <a:blip r:embed="rId1"/>
          <a:stretch>
            <a:fillRect/>
          </a:stretch>
        </p:blipFill>
        <p:spPr>
          <a:xfrm>
            <a:off x="4486910" y="923290"/>
            <a:ext cx="2719705" cy="5327650"/>
          </a:xfrm>
          <a:prstGeom prst="rect">
            <a:avLst/>
          </a:prstGeom>
        </p:spPr>
      </p:pic>
      <p:sp>
        <p:nvSpPr>
          <p:cNvPr id="6" name="文本框 5"/>
          <p:cNvSpPr txBox="1"/>
          <p:nvPr/>
        </p:nvSpPr>
        <p:spPr>
          <a:xfrm>
            <a:off x="4594225" y="6286500"/>
            <a:ext cx="2505710" cy="368300"/>
          </a:xfrm>
          <a:prstGeom prst="rect">
            <a:avLst/>
          </a:prstGeom>
          <a:noFill/>
        </p:spPr>
        <p:txBody>
          <a:bodyPr wrap="square" rtlCol="0">
            <a:spAutoFit/>
          </a:bodyPr>
          <a:p>
            <a:r>
              <a:rPr lang="zh-CN" altLang="en-US"/>
              <a:t>点击返回返回</a:t>
            </a:r>
            <a:r>
              <a:rPr lang="zh-CN" altLang="en-US"/>
              <a:t>主界面</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0" y="0"/>
            <a:ext cx="12191997" cy="6858000"/>
          </a:xfrm>
          <a:prstGeom prst="rect">
            <a:avLst/>
          </a:prstGeom>
          <a:solidFill>
            <a:srgbClr val="ECE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Freeform: Shape 28"/>
          <p:cNvSpPr/>
          <p:nvPr/>
        </p:nvSpPr>
        <p:spPr>
          <a:xfrm>
            <a:off x="3" y="2"/>
            <a:ext cx="12191999" cy="4382283"/>
          </a:xfrm>
          <a:custGeom>
            <a:avLst/>
            <a:gdLst>
              <a:gd name="connsiteX0" fmla="*/ 3383404 w 12191999"/>
              <a:gd name="connsiteY0" fmla="*/ 1 h 4382283"/>
              <a:gd name="connsiteX1" fmla="*/ 3980045 w 12191999"/>
              <a:gd name="connsiteY1" fmla="*/ 1 h 4382283"/>
              <a:gd name="connsiteX2" fmla="*/ 4092755 w 12191999"/>
              <a:gd name="connsiteY2" fmla="*/ 161084 h 4382283"/>
              <a:gd name="connsiteX3" fmla="*/ 6081488 w 12191999"/>
              <a:gd name="connsiteY3" fmla="*/ 1757410 h 4382283"/>
              <a:gd name="connsiteX4" fmla="*/ 8078152 w 12191999"/>
              <a:gd name="connsiteY4" fmla="*/ 161084 h 4382283"/>
              <a:gd name="connsiteX5" fmla="*/ 8191657 w 12191999"/>
              <a:gd name="connsiteY5" fmla="*/ 1 h 4382283"/>
              <a:gd name="connsiteX6" fmla="*/ 8808598 w 12191999"/>
              <a:gd name="connsiteY6" fmla="*/ 1 h 4382283"/>
              <a:gd name="connsiteX7" fmla="*/ 8621403 w 12191999"/>
              <a:gd name="connsiteY7" fmla="*/ 247715 h 4382283"/>
              <a:gd name="connsiteX8" fmla="*/ 6096000 w 12191999"/>
              <a:gd name="connsiteY8" fmla="*/ 2280104 h 4382283"/>
              <a:gd name="connsiteX9" fmla="*/ 3570600 w 12191999"/>
              <a:gd name="connsiteY9" fmla="*/ 247715 h 4382283"/>
              <a:gd name="connsiteX10" fmla="*/ 4500363 w 12191999"/>
              <a:gd name="connsiteY10" fmla="*/ 1 h 4382283"/>
              <a:gd name="connsiteX11" fmla="*/ 5148776 w 12191999"/>
              <a:gd name="connsiteY11" fmla="*/ 1 h 4382283"/>
              <a:gd name="connsiteX12" fmla="*/ 5164777 w 12191999"/>
              <a:gd name="connsiteY12" fmla="*/ 16553 h 4382283"/>
              <a:gd name="connsiteX13" fmla="*/ 6081487 w 12191999"/>
              <a:gd name="connsiteY13" fmla="*/ 474771 h 4382283"/>
              <a:gd name="connsiteX14" fmla="*/ 7000102 w 12191999"/>
              <a:gd name="connsiteY14" fmla="*/ 16553 h 4382283"/>
              <a:gd name="connsiteX15" fmla="*/ 7016170 w 12191999"/>
              <a:gd name="connsiteY15" fmla="*/ 1 h 4382283"/>
              <a:gd name="connsiteX16" fmla="*/ 7691638 w 12191999"/>
              <a:gd name="connsiteY16" fmla="*/ 1 h 4382283"/>
              <a:gd name="connsiteX17" fmla="*/ 7553628 w 12191999"/>
              <a:gd name="connsiteY17" fmla="*/ 168902 h 4382283"/>
              <a:gd name="connsiteX18" fmla="*/ 6096000 w 12191999"/>
              <a:gd name="connsiteY18" fmla="*/ 1101316 h 4382283"/>
              <a:gd name="connsiteX19" fmla="*/ 4638374 w 12191999"/>
              <a:gd name="connsiteY19" fmla="*/ 168902 h 4382283"/>
              <a:gd name="connsiteX20" fmla="*/ 2020580 w 12191999"/>
              <a:gd name="connsiteY20" fmla="*/ 0 h 4382283"/>
              <a:gd name="connsiteX21" fmla="*/ 2854415 w 12191999"/>
              <a:gd name="connsiteY21" fmla="*/ 0 h 4382283"/>
              <a:gd name="connsiteX22" fmla="*/ 3208276 w 12191999"/>
              <a:gd name="connsiteY22" fmla="*/ 471644 h 4382283"/>
              <a:gd name="connsiteX23" fmla="*/ 6081487 w 12191999"/>
              <a:gd name="connsiteY23" fmla="*/ 2981266 h 4382283"/>
              <a:gd name="connsiteX24" fmla="*/ 8969212 w 12191999"/>
              <a:gd name="connsiteY24" fmla="*/ 471644 h 4382283"/>
              <a:gd name="connsiteX25" fmla="*/ 9325775 w 12191999"/>
              <a:gd name="connsiteY25" fmla="*/ 0 h 4382283"/>
              <a:gd name="connsiteX26" fmla="*/ 10171422 w 12191999"/>
              <a:gd name="connsiteY26" fmla="*/ 0 h 4382283"/>
              <a:gd name="connsiteX27" fmla="*/ 10049556 w 12191999"/>
              <a:gd name="connsiteY27" fmla="*/ 116611 h 4382283"/>
              <a:gd name="connsiteX28" fmla="*/ 6096000 w 12191999"/>
              <a:gd name="connsiteY28" fmla="*/ 3429000 h 4382283"/>
              <a:gd name="connsiteX29" fmla="*/ 2142447 w 12191999"/>
              <a:gd name="connsiteY29" fmla="*/ 116611 h 4382283"/>
              <a:gd name="connsiteX30" fmla="*/ 0 w 12191999"/>
              <a:gd name="connsiteY30" fmla="*/ 0 h 4382283"/>
              <a:gd name="connsiteX31" fmla="*/ 897543 w 12191999"/>
              <a:gd name="connsiteY31" fmla="*/ 0 h 4382283"/>
              <a:gd name="connsiteX32" fmla="*/ 1041200 w 12191999"/>
              <a:gd name="connsiteY32" fmla="*/ 63586 h 4382283"/>
              <a:gd name="connsiteX33" fmla="*/ 6081486 w 12191999"/>
              <a:gd name="connsiteY33" fmla="*/ 4018519 h 4382283"/>
              <a:gd name="connsiteX34" fmla="*/ 11149553 w 12191999"/>
              <a:gd name="connsiteY34" fmla="*/ 63586 h 4382283"/>
              <a:gd name="connsiteX35" fmla="*/ 11293616 w 12191999"/>
              <a:gd name="connsiteY35" fmla="*/ 0 h 4382283"/>
              <a:gd name="connsiteX36" fmla="*/ 12191999 w 12191999"/>
              <a:gd name="connsiteY36" fmla="*/ 0 h 4382283"/>
              <a:gd name="connsiteX37" fmla="*/ 12191999 w 12191999"/>
              <a:gd name="connsiteY37" fmla="*/ 798286 h 4382283"/>
              <a:gd name="connsiteX38" fmla="*/ 11909190 w 12191999"/>
              <a:gd name="connsiteY38" fmla="*/ 808474 h 4382283"/>
              <a:gd name="connsiteX39" fmla="*/ 6095999 w 12191999"/>
              <a:gd name="connsiteY39" fmla="*/ 4382283 h 4382283"/>
              <a:gd name="connsiteX40" fmla="*/ 282809 w 12191999"/>
              <a:gd name="connsiteY40" fmla="*/ 808474 h 4382283"/>
              <a:gd name="connsiteX41" fmla="*/ 0 w 12191999"/>
              <a:gd name="connsiteY41" fmla="*/ 798286 h 4382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1999" h="4382283">
                <a:moveTo>
                  <a:pt x="3383404" y="1"/>
                </a:moveTo>
                <a:lnTo>
                  <a:pt x="3980045" y="1"/>
                </a:lnTo>
                <a:lnTo>
                  <a:pt x="4092755" y="161084"/>
                </a:lnTo>
                <a:cubicBezTo>
                  <a:pt x="4742518" y="1070169"/>
                  <a:pt x="5398126" y="1757410"/>
                  <a:pt x="6081488" y="1757410"/>
                </a:cubicBezTo>
                <a:cubicBezTo>
                  <a:pt x="6764848" y="1757410"/>
                  <a:pt x="7423885" y="1070169"/>
                  <a:pt x="8078152" y="161084"/>
                </a:cubicBezTo>
                <a:lnTo>
                  <a:pt x="8191657" y="1"/>
                </a:lnTo>
                <a:lnTo>
                  <a:pt x="8808598" y="1"/>
                </a:lnTo>
                <a:lnTo>
                  <a:pt x="8621403" y="247715"/>
                </a:lnTo>
                <a:cubicBezTo>
                  <a:pt x="7793287" y="1330555"/>
                  <a:pt x="6965733" y="2280104"/>
                  <a:pt x="6096000" y="2280104"/>
                </a:cubicBezTo>
                <a:cubicBezTo>
                  <a:pt x="5226268" y="2280104"/>
                  <a:pt x="4398715" y="1330555"/>
                  <a:pt x="3570600" y="247715"/>
                </a:cubicBezTo>
                <a:close/>
                <a:moveTo>
                  <a:pt x="4500363" y="1"/>
                </a:moveTo>
                <a:lnTo>
                  <a:pt x="5148776" y="1"/>
                </a:lnTo>
                <a:lnTo>
                  <a:pt x="5164777" y="16553"/>
                </a:lnTo>
                <a:cubicBezTo>
                  <a:pt x="5465984" y="304568"/>
                  <a:pt x="5770868" y="474771"/>
                  <a:pt x="6081487" y="474771"/>
                </a:cubicBezTo>
                <a:cubicBezTo>
                  <a:pt x="6392105" y="474771"/>
                  <a:pt x="6697698" y="304568"/>
                  <a:pt x="7000102" y="16553"/>
                </a:cubicBezTo>
                <a:lnTo>
                  <a:pt x="7016170" y="1"/>
                </a:lnTo>
                <a:lnTo>
                  <a:pt x="7691638" y="1"/>
                </a:lnTo>
                <a:lnTo>
                  <a:pt x="7553628" y="168902"/>
                </a:lnTo>
                <a:cubicBezTo>
                  <a:pt x="7076208" y="729656"/>
                  <a:pt x="6592990" y="1101316"/>
                  <a:pt x="6096000" y="1101316"/>
                </a:cubicBezTo>
                <a:cubicBezTo>
                  <a:pt x="5599011" y="1101316"/>
                  <a:pt x="5115794" y="729656"/>
                  <a:pt x="4638374" y="168902"/>
                </a:cubicBezTo>
                <a:close/>
                <a:moveTo>
                  <a:pt x="2020580" y="0"/>
                </a:moveTo>
                <a:lnTo>
                  <a:pt x="2854415" y="0"/>
                </a:lnTo>
                <a:lnTo>
                  <a:pt x="3208276" y="471644"/>
                </a:lnTo>
                <a:cubicBezTo>
                  <a:pt x="4152247" y="1735787"/>
                  <a:pt x="5087507" y="2981266"/>
                  <a:pt x="6081487" y="2981266"/>
                </a:cubicBezTo>
                <a:cubicBezTo>
                  <a:pt x="7075466" y="2981266"/>
                  <a:pt x="8017985" y="1735787"/>
                  <a:pt x="8969212" y="471644"/>
                </a:cubicBezTo>
                <a:lnTo>
                  <a:pt x="9325775" y="0"/>
                </a:lnTo>
                <a:lnTo>
                  <a:pt x="10171422" y="0"/>
                </a:lnTo>
                <a:lnTo>
                  <a:pt x="10049556" y="116611"/>
                </a:lnTo>
                <a:cubicBezTo>
                  <a:pt x="8725290" y="1420465"/>
                  <a:pt x="7462723" y="3429000"/>
                  <a:pt x="6096000" y="3429000"/>
                </a:cubicBezTo>
                <a:cubicBezTo>
                  <a:pt x="4729279" y="3429000"/>
                  <a:pt x="3466712" y="1420465"/>
                  <a:pt x="2142447" y="116611"/>
                </a:cubicBezTo>
                <a:close/>
                <a:moveTo>
                  <a:pt x="0" y="0"/>
                </a:moveTo>
                <a:lnTo>
                  <a:pt x="897543" y="0"/>
                </a:lnTo>
                <a:lnTo>
                  <a:pt x="1041200" y="63586"/>
                </a:lnTo>
                <a:cubicBezTo>
                  <a:pt x="2782384" y="919587"/>
                  <a:pt x="4342022" y="4018519"/>
                  <a:pt x="6081486" y="4018519"/>
                </a:cubicBezTo>
                <a:cubicBezTo>
                  <a:pt x="7820950" y="4018519"/>
                  <a:pt x="9402813" y="919587"/>
                  <a:pt x="11149553" y="63586"/>
                </a:cubicBezTo>
                <a:lnTo>
                  <a:pt x="11293616" y="0"/>
                </a:lnTo>
                <a:lnTo>
                  <a:pt x="12191999" y="0"/>
                </a:lnTo>
                <a:lnTo>
                  <a:pt x="12191999" y="798286"/>
                </a:lnTo>
                <a:lnTo>
                  <a:pt x="11909190" y="808474"/>
                </a:lnTo>
                <a:cubicBezTo>
                  <a:pt x="9851558" y="929785"/>
                  <a:pt x="8083959" y="4382283"/>
                  <a:pt x="6095999" y="4382283"/>
                </a:cubicBezTo>
                <a:cubicBezTo>
                  <a:pt x="4108041" y="4382283"/>
                  <a:pt x="2340443" y="929785"/>
                  <a:pt x="282809" y="808474"/>
                </a:cubicBezTo>
                <a:lnTo>
                  <a:pt x="0" y="798286"/>
                </a:lnTo>
                <a:close/>
              </a:path>
            </a:pathLst>
          </a:custGeom>
          <a:solidFill>
            <a:schemeClr val="accent5">
              <a:lumMod val="50000"/>
              <a:alpha val="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1800" dirty="0">
              <a:cs typeface="+mn-ea"/>
              <a:sym typeface="+mn-lt"/>
            </a:endParaRPr>
          </a:p>
        </p:txBody>
      </p:sp>
      <p:sp>
        <p:nvSpPr>
          <p:cNvPr id="25" name="Freeform: Shape 7"/>
          <p:cNvSpPr/>
          <p:nvPr/>
        </p:nvSpPr>
        <p:spPr>
          <a:xfrm>
            <a:off x="0" y="1683658"/>
            <a:ext cx="12192000" cy="5174341"/>
          </a:xfrm>
          <a:custGeom>
            <a:avLst/>
            <a:gdLst>
              <a:gd name="connsiteX0" fmla="*/ 0 w 12192000"/>
              <a:gd name="connsiteY0" fmla="*/ 0 h 3020899"/>
              <a:gd name="connsiteX1" fmla="*/ 282809 w 12192000"/>
              <a:gd name="connsiteY1" fmla="*/ 5375 h 3020899"/>
              <a:gd name="connsiteX2" fmla="*/ 6096000 w 12192000"/>
              <a:gd name="connsiteY2" fmla="*/ 484175 h 3020899"/>
              <a:gd name="connsiteX3" fmla="*/ 11909191 w 12192000"/>
              <a:gd name="connsiteY3" fmla="*/ 5375 h 3020899"/>
              <a:gd name="connsiteX4" fmla="*/ 12192000 w 12192000"/>
              <a:gd name="connsiteY4" fmla="*/ 0 h 3020899"/>
              <a:gd name="connsiteX5" fmla="*/ 12192000 w 12192000"/>
              <a:gd name="connsiteY5" fmla="*/ 3020899 h 3020899"/>
              <a:gd name="connsiteX6" fmla="*/ 6096000 w 12192000"/>
              <a:gd name="connsiteY6" fmla="*/ 3020899 h 3020899"/>
              <a:gd name="connsiteX7" fmla="*/ 0 w 12192000"/>
              <a:gd name="connsiteY7" fmla="*/ 3020899 h 3020899"/>
              <a:gd name="connsiteX0-1" fmla="*/ 0 w 12192000"/>
              <a:gd name="connsiteY0-2" fmla="*/ 0 h 3020899"/>
              <a:gd name="connsiteX1-3" fmla="*/ 282809 w 12192000"/>
              <a:gd name="connsiteY1-4" fmla="*/ 5375 h 3020899"/>
              <a:gd name="connsiteX2-5" fmla="*/ 6096000 w 12192000"/>
              <a:gd name="connsiteY2-6" fmla="*/ 875163 h 3020899"/>
              <a:gd name="connsiteX3-7" fmla="*/ 11909191 w 12192000"/>
              <a:gd name="connsiteY3-8" fmla="*/ 5375 h 3020899"/>
              <a:gd name="connsiteX4-9" fmla="*/ 12192000 w 12192000"/>
              <a:gd name="connsiteY4-10" fmla="*/ 0 h 3020899"/>
              <a:gd name="connsiteX5-11" fmla="*/ 12192000 w 12192000"/>
              <a:gd name="connsiteY5-12" fmla="*/ 3020899 h 3020899"/>
              <a:gd name="connsiteX6-13" fmla="*/ 6096000 w 12192000"/>
              <a:gd name="connsiteY6-14" fmla="*/ 3020899 h 3020899"/>
              <a:gd name="connsiteX7-15" fmla="*/ 0 w 12192000"/>
              <a:gd name="connsiteY7-16" fmla="*/ 3020899 h 3020899"/>
              <a:gd name="connsiteX8" fmla="*/ 0 w 12192000"/>
              <a:gd name="connsiteY8" fmla="*/ 0 h 3020899"/>
              <a:gd name="connsiteX0-17" fmla="*/ 0 w 12192000"/>
              <a:gd name="connsiteY0-18" fmla="*/ 0 h 3020899"/>
              <a:gd name="connsiteX1-19" fmla="*/ 282809 w 12192000"/>
              <a:gd name="connsiteY1-20" fmla="*/ 5375 h 3020899"/>
              <a:gd name="connsiteX2-21" fmla="*/ 6096000 w 12192000"/>
              <a:gd name="connsiteY2-22" fmla="*/ 1378646 h 3020899"/>
              <a:gd name="connsiteX3-23" fmla="*/ 11909191 w 12192000"/>
              <a:gd name="connsiteY3-24" fmla="*/ 5375 h 3020899"/>
              <a:gd name="connsiteX4-25" fmla="*/ 12192000 w 12192000"/>
              <a:gd name="connsiteY4-26" fmla="*/ 0 h 3020899"/>
              <a:gd name="connsiteX5-27" fmla="*/ 12192000 w 12192000"/>
              <a:gd name="connsiteY5-28" fmla="*/ 3020899 h 3020899"/>
              <a:gd name="connsiteX6-29" fmla="*/ 6096000 w 12192000"/>
              <a:gd name="connsiteY6-30" fmla="*/ 3020899 h 3020899"/>
              <a:gd name="connsiteX7-31" fmla="*/ 0 w 12192000"/>
              <a:gd name="connsiteY7-32" fmla="*/ 3020899 h 3020899"/>
              <a:gd name="connsiteX8-33" fmla="*/ 0 w 12192000"/>
              <a:gd name="connsiteY8-34" fmla="*/ 0 h 3020899"/>
              <a:gd name="connsiteX0-35" fmla="*/ 0 w 12192000"/>
              <a:gd name="connsiteY0-36" fmla="*/ 0 h 3020899"/>
              <a:gd name="connsiteX1-37" fmla="*/ 282809 w 12192000"/>
              <a:gd name="connsiteY1-38" fmla="*/ 5375 h 3020899"/>
              <a:gd name="connsiteX2-39" fmla="*/ 6096000 w 12192000"/>
              <a:gd name="connsiteY2-40" fmla="*/ 1707087 h 3020899"/>
              <a:gd name="connsiteX3-41" fmla="*/ 11909191 w 12192000"/>
              <a:gd name="connsiteY3-42" fmla="*/ 5375 h 3020899"/>
              <a:gd name="connsiteX4-43" fmla="*/ 12192000 w 12192000"/>
              <a:gd name="connsiteY4-44" fmla="*/ 0 h 3020899"/>
              <a:gd name="connsiteX5-45" fmla="*/ 12192000 w 12192000"/>
              <a:gd name="connsiteY5-46" fmla="*/ 3020899 h 3020899"/>
              <a:gd name="connsiteX6-47" fmla="*/ 6096000 w 12192000"/>
              <a:gd name="connsiteY6-48" fmla="*/ 3020899 h 3020899"/>
              <a:gd name="connsiteX7-49" fmla="*/ 0 w 12192000"/>
              <a:gd name="connsiteY7-50" fmla="*/ 3020899 h 3020899"/>
              <a:gd name="connsiteX8-51" fmla="*/ 0 w 12192000"/>
              <a:gd name="connsiteY8-52" fmla="*/ 0 h 30208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12192000" h="3020899">
                <a:moveTo>
                  <a:pt x="0" y="0"/>
                </a:moveTo>
                <a:lnTo>
                  <a:pt x="282809" y="5375"/>
                </a:lnTo>
                <a:cubicBezTo>
                  <a:pt x="2340442" y="69377"/>
                  <a:pt x="4108041" y="1707087"/>
                  <a:pt x="6096000" y="1707087"/>
                </a:cubicBezTo>
                <a:cubicBezTo>
                  <a:pt x="8083960" y="1707087"/>
                  <a:pt x="9851559" y="69377"/>
                  <a:pt x="11909191" y="5375"/>
                </a:cubicBezTo>
                <a:lnTo>
                  <a:pt x="12192000" y="0"/>
                </a:lnTo>
                <a:lnTo>
                  <a:pt x="12192000" y="3020899"/>
                </a:lnTo>
                <a:lnTo>
                  <a:pt x="6096000" y="3020899"/>
                </a:lnTo>
                <a:lnTo>
                  <a:pt x="0" y="3020899"/>
                </a:lnTo>
                <a:lnTo>
                  <a:pt x="0" y="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1800" dirty="0">
              <a:cs typeface="+mn-ea"/>
              <a:sym typeface="+mn-lt"/>
            </a:endParaRPr>
          </a:p>
        </p:txBody>
      </p:sp>
      <p:grpSp>
        <p:nvGrpSpPr>
          <p:cNvPr id="81" name="Group 20"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GrpSpPr/>
          <p:nvPr/>
        </p:nvGrpSpPr>
        <p:grpSpPr>
          <a:xfrm>
            <a:off x="2464824" y="2128839"/>
            <a:ext cx="7022076" cy="1519084"/>
            <a:chOff x="2464825" y="2128839"/>
            <a:chExt cx="4822722" cy="1519084"/>
          </a:xfrm>
        </p:grpSpPr>
        <p:sp>
          <p:nvSpPr>
            <p:cNvPr id="82" name="Rectangle: Rounded Corners 16"/>
            <p:cNvSpPr/>
            <p:nvPr/>
          </p:nvSpPr>
          <p:spPr>
            <a:xfrm>
              <a:off x="2464825" y="2128839"/>
              <a:ext cx="4822722" cy="1519084"/>
            </a:xfrm>
            <a:prstGeom prst="roundRect">
              <a:avLst/>
            </a:prstGeom>
            <a:solidFill>
              <a:srgbClr val="FFFFFF"/>
            </a:solidFill>
            <a:ln w="12700" cap="flat" cmpd="sng" algn="ctr">
              <a:noFill/>
              <a:prstDash val="solid"/>
              <a:miter lim="800000"/>
            </a:ln>
            <a:effectLst>
              <a:outerShdw blurRad="1270000" dist="546100" dir="2700000" sx="83000" sy="83000" algn="tl" rotWithShape="0">
                <a:prstClr val="black">
                  <a:alpha val="2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dirty="0">
                <a:ln>
                  <a:noFill/>
                </a:ln>
                <a:solidFill>
                  <a:srgbClr val="FFFFFF"/>
                </a:solidFill>
                <a:effectLst/>
                <a:uLnTx/>
                <a:uFillTx/>
                <a:cs typeface="+mn-ea"/>
                <a:sym typeface="+mn-lt"/>
              </a:endParaRPr>
            </a:p>
          </p:txBody>
        </p:sp>
        <p:sp>
          <p:nvSpPr>
            <p:cNvPr id="83" name="TextBox 17"/>
            <p:cNvSpPr txBox="1"/>
            <p:nvPr/>
          </p:nvSpPr>
          <p:spPr>
            <a:xfrm>
              <a:off x="2523388" y="2271648"/>
              <a:ext cx="4709653" cy="120032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GB" sz="7200" b="0" i="0" u="none" strike="noStrike" kern="0" cap="none" normalizeH="0" baseline="0" noProof="0" dirty="0">
                  <a:ln>
                    <a:noFill/>
                  </a:ln>
                  <a:solidFill>
                    <a:srgbClr val="75A8C5"/>
                  </a:solidFill>
                  <a:effectLst/>
                  <a:uLnTx/>
                  <a:uFillTx/>
                  <a:cs typeface="+mn-ea"/>
                  <a:sym typeface="+mn-lt"/>
                </a:rPr>
                <a:t>CONTENTS</a:t>
              </a:r>
              <a:endParaRPr kumimoji="0" lang="en-GB" sz="7200" b="0" i="0" u="none" strike="noStrike" kern="0" cap="none" normalizeH="0" baseline="0" noProof="0" dirty="0">
                <a:ln>
                  <a:noFill/>
                </a:ln>
                <a:solidFill>
                  <a:srgbClr val="75A8C5"/>
                </a:solidFill>
                <a:effectLst/>
                <a:uLnTx/>
                <a:uFillTx/>
                <a:cs typeface="+mn-ea"/>
                <a:sym typeface="+mn-lt"/>
              </a:endParaRPr>
            </a:p>
          </p:txBody>
        </p:sp>
      </p:grpSp>
      <p:sp>
        <p:nvSpPr>
          <p:cNvPr id="85" name="Freeform: Shape 25"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0369401" y="733468"/>
            <a:ext cx="2181523" cy="2272964"/>
          </a:xfrm>
          <a:custGeom>
            <a:avLst/>
            <a:gdLst>
              <a:gd name="connsiteX0" fmla="*/ 127835 w 1590675"/>
              <a:gd name="connsiteY0" fmla="*/ 692754 h 1657350"/>
              <a:gd name="connsiteX1" fmla="*/ 77353 w 1590675"/>
              <a:gd name="connsiteY1" fmla="*/ 1431894 h 1657350"/>
              <a:gd name="connsiteX2" fmla="*/ 1012708 w 1590675"/>
              <a:gd name="connsiteY2" fmla="*/ 1276636 h 1657350"/>
              <a:gd name="connsiteX3" fmla="*/ 1316556 w 1590675"/>
              <a:gd name="connsiteY3" fmla="*/ 1147096 h 1657350"/>
              <a:gd name="connsiteX4" fmla="*/ 1569920 w 1590675"/>
              <a:gd name="connsiteY4" fmla="*/ 755619 h 1657350"/>
              <a:gd name="connsiteX5" fmla="*/ 764105 w 1590675"/>
              <a:gd name="connsiteY5" fmla="*/ 424149 h 1657350"/>
              <a:gd name="connsiteX6" fmla="*/ 224990 w 1590675"/>
              <a:gd name="connsiteY6" fmla="*/ 15526 h 1657350"/>
              <a:gd name="connsiteX7" fmla="*/ 127835 w 1590675"/>
              <a:gd name="connsiteY7" fmla="*/ 692754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0675" h="1657350">
                <a:moveTo>
                  <a:pt x="127835" y="692754"/>
                </a:moveTo>
                <a:cubicBezTo>
                  <a:pt x="184985" y="850869"/>
                  <a:pt x="-143627" y="1093756"/>
                  <a:pt x="77353" y="1431894"/>
                </a:cubicBezTo>
                <a:cubicBezTo>
                  <a:pt x="325003" y="1810989"/>
                  <a:pt x="853640" y="1710024"/>
                  <a:pt x="1012708" y="1276636"/>
                </a:cubicBezTo>
                <a:cubicBezTo>
                  <a:pt x="1052713" y="1167099"/>
                  <a:pt x="1183206" y="1151859"/>
                  <a:pt x="1316556" y="1147096"/>
                </a:cubicBezTo>
                <a:cubicBezTo>
                  <a:pt x="1577540" y="1138524"/>
                  <a:pt x="1644215" y="880396"/>
                  <a:pt x="1569920" y="755619"/>
                </a:cubicBezTo>
                <a:cubicBezTo>
                  <a:pt x="1391803" y="457486"/>
                  <a:pt x="887930" y="581311"/>
                  <a:pt x="764105" y="424149"/>
                </a:cubicBezTo>
                <a:cubicBezTo>
                  <a:pt x="663140" y="296514"/>
                  <a:pt x="498358" y="-80676"/>
                  <a:pt x="224990" y="15526"/>
                </a:cubicBezTo>
                <a:cubicBezTo>
                  <a:pt x="-116005" y="135541"/>
                  <a:pt x="65923" y="522256"/>
                  <a:pt x="127835" y="692754"/>
                </a:cubicBezTo>
                <a:close/>
              </a:path>
            </a:pathLst>
          </a:custGeom>
          <a:solidFill>
            <a:srgbClr val="B2CFD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2E3949"/>
              </a:solidFill>
              <a:effectLst/>
              <a:uLnTx/>
              <a:uFillTx/>
              <a:cs typeface="+mn-ea"/>
              <a:sym typeface="+mn-lt"/>
            </a:endParaRPr>
          </a:p>
        </p:txBody>
      </p:sp>
      <p:grpSp>
        <p:nvGrpSpPr>
          <p:cNvPr id="86" name="Group 30"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GrpSpPr/>
          <p:nvPr/>
        </p:nvGrpSpPr>
        <p:grpSpPr>
          <a:xfrm>
            <a:off x="3742588" y="1138155"/>
            <a:ext cx="4706824" cy="520042"/>
            <a:chOff x="3730420" y="1138155"/>
            <a:chExt cx="4706824" cy="520042"/>
          </a:xfrm>
        </p:grpSpPr>
        <p:grpSp>
          <p:nvGrpSpPr>
            <p:cNvPr id="87" name="Group 26"/>
            <p:cNvGrpSpPr/>
            <p:nvPr/>
          </p:nvGrpSpPr>
          <p:grpSpPr>
            <a:xfrm>
              <a:off x="3730420" y="1138155"/>
              <a:ext cx="401524" cy="520042"/>
              <a:chOff x="3730420" y="1177977"/>
              <a:chExt cx="401524" cy="520042"/>
            </a:xfrm>
          </p:grpSpPr>
          <p:sp>
            <p:nvSpPr>
              <p:cNvPr id="91" name="Freeform: Shape 22"/>
              <p:cNvSpPr/>
              <p:nvPr/>
            </p:nvSpPr>
            <p:spPr>
              <a:xfrm>
                <a:off x="3856165" y="1177977"/>
                <a:ext cx="275779" cy="323056"/>
              </a:xfrm>
              <a:custGeom>
                <a:avLst/>
                <a:gdLst>
                  <a:gd name="connsiteX0" fmla="*/ 323290 w 333375"/>
                  <a:gd name="connsiteY0" fmla="*/ 0 h 390525"/>
                  <a:gd name="connsiteX1" fmla="*/ 148030 w 333375"/>
                  <a:gd name="connsiteY1" fmla="*/ 354330 h 390525"/>
                  <a:gd name="connsiteX2" fmla="*/ 69925 w 333375"/>
                  <a:gd name="connsiteY2" fmla="*/ 186690 h 390525"/>
                  <a:gd name="connsiteX3" fmla="*/ 323290 w 333375"/>
                  <a:gd name="connsiteY3" fmla="*/ 0 h 390525"/>
                </a:gdLst>
                <a:ahLst/>
                <a:cxnLst>
                  <a:cxn ang="0">
                    <a:pos x="connsiteX0" y="connsiteY0"/>
                  </a:cxn>
                  <a:cxn ang="0">
                    <a:pos x="connsiteX1" y="connsiteY1"/>
                  </a:cxn>
                  <a:cxn ang="0">
                    <a:pos x="connsiteX2" y="connsiteY2"/>
                  </a:cxn>
                  <a:cxn ang="0">
                    <a:pos x="connsiteX3" y="connsiteY3"/>
                  </a:cxn>
                </a:cxnLst>
                <a:rect l="l" t="t" r="r" b="b"/>
                <a:pathLst>
                  <a:path w="333375" h="390525">
                    <a:moveTo>
                      <a:pt x="323290" y="0"/>
                    </a:moveTo>
                    <a:cubicBezTo>
                      <a:pt x="387108" y="953"/>
                      <a:pt x="248995" y="246697"/>
                      <a:pt x="148030" y="354330"/>
                    </a:cubicBezTo>
                    <a:cubicBezTo>
                      <a:pt x="47065" y="461963"/>
                      <a:pt x="-82475" y="328613"/>
                      <a:pt x="69925" y="186690"/>
                    </a:cubicBezTo>
                    <a:cubicBezTo>
                      <a:pt x="222325" y="43815"/>
                      <a:pt x="303288" y="0"/>
                      <a:pt x="323290" y="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2E3949"/>
                  </a:solidFill>
                  <a:effectLst/>
                  <a:uLnTx/>
                  <a:uFillTx/>
                  <a:cs typeface="+mn-ea"/>
                  <a:sym typeface="+mn-lt"/>
                </a:endParaRPr>
              </a:p>
            </p:txBody>
          </p:sp>
          <p:sp>
            <p:nvSpPr>
              <p:cNvPr id="92" name="Freeform: Shape 23"/>
              <p:cNvSpPr/>
              <p:nvPr/>
            </p:nvSpPr>
            <p:spPr>
              <a:xfrm>
                <a:off x="3730420" y="1556190"/>
                <a:ext cx="141829" cy="141829"/>
              </a:xfrm>
              <a:custGeom>
                <a:avLst/>
                <a:gdLst>
                  <a:gd name="connsiteX0" fmla="*/ 177165 w 171450"/>
                  <a:gd name="connsiteY0" fmla="*/ 88583 h 171450"/>
                  <a:gd name="connsiteX1" fmla="*/ 88583 w 171450"/>
                  <a:gd name="connsiteY1" fmla="*/ 177165 h 171450"/>
                  <a:gd name="connsiteX2" fmla="*/ 0 w 171450"/>
                  <a:gd name="connsiteY2" fmla="*/ 88583 h 171450"/>
                  <a:gd name="connsiteX3" fmla="*/ 88583 w 171450"/>
                  <a:gd name="connsiteY3" fmla="*/ 0 h 171450"/>
                  <a:gd name="connsiteX4" fmla="*/ 177165 w 171450"/>
                  <a:gd name="connsiteY4" fmla="*/ 88583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50">
                    <a:moveTo>
                      <a:pt x="177165" y="88583"/>
                    </a:moveTo>
                    <a:cubicBezTo>
                      <a:pt x="177165" y="137505"/>
                      <a:pt x="137505" y="177165"/>
                      <a:pt x="88583" y="177165"/>
                    </a:cubicBezTo>
                    <a:cubicBezTo>
                      <a:pt x="39660" y="177165"/>
                      <a:pt x="0" y="137505"/>
                      <a:pt x="0" y="88583"/>
                    </a:cubicBezTo>
                    <a:cubicBezTo>
                      <a:pt x="0" y="39660"/>
                      <a:pt x="39660" y="0"/>
                      <a:pt x="88583" y="0"/>
                    </a:cubicBezTo>
                    <a:cubicBezTo>
                      <a:pt x="137505" y="0"/>
                      <a:pt x="177165" y="39660"/>
                      <a:pt x="177165" y="88583"/>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2E3949"/>
                  </a:solidFill>
                  <a:effectLst/>
                  <a:uLnTx/>
                  <a:uFillTx/>
                  <a:cs typeface="+mn-ea"/>
                  <a:sym typeface="+mn-lt"/>
                </a:endParaRPr>
              </a:p>
            </p:txBody>
          </p:sp>
        </p:grpSp>
        <p:grpSp>
          <p:nvGrpSpPr>
            <p:cNvPr id="88" name="Group 27"/>
            <p:cNvGrpSpPr/>
            <p:nvPr/>
          </p:nvGrpSpPr>
          <p:grpSpPr>
            <a:xfrm rot="10800000">
              <a:off x="8035720" y="1138155"/>
              <a:ext cx="401524" cy="520042"/>
              <a:chOff x="3730420" y="1177977"/>
              <a:chExt cx="401524" cy="520042"/>
            </a:xfrm>
          </p:grpSpPr>
          <p:sp>
            <p:nvSpPr>
              <p:cNvPr id="89" name="Freeform: Shape 28"/>
              <p:cNvSpPr/>
              <p:nvPr/>
            </p:nvSpPr>
            <p:spPr>
              <a:xfrm>
                <a:off x="3856165" y="1177977"/>
                <a:ext cx="275779" cy="323056"/>
              </a:xfrm>
              <a:custGeom>
                <a:avLst/>
                <a:gdLst>
                  <a:gd name="connsiteX0" fmla="*/ 323290 w 333375"/>
                  <a:gd name="connsiteY0" fmla="*/ 0 h 390525"/>
                  <a:gd name="connsiteX1" fmla="*/ 148030 w 333375"/>
                  <a:gd name="connsiteY1" fmla="*/ 354330 h 390525"/>
                  <a:gd name="connsiteX2" fmla="*/ 69925 w 333375"/>
                  <a:gd name="connsiteY2" fmla="*/ 186690 h 390525"/>
                  <a:gd name="connsiteX3" fmla="*/ 323290 w 333375"/>
                  <a:gd name="connsiteY3" fmla="*/ 0 h 390525"/>
                </a:gdLst>
                <a:ahLst/>
                <a:cxnLst>
                  <a:cxn ang="0">
                    <a:pos x="connsiteX0" y="connsiteY0"/>
                  </a:cxn>
                  <a:cxn ang="0">
                    <a:pos x="connsiteX1" y="connsiteY1"/>
                  </a:cxn>
                  <a:cxn ang="0">
                    <a:pos x="connsiteX2" y="connsiteY2"/>
                  </a:cxn>
                  <a:cxn ang="0">
                    <a:pos x="connsiteX3" y="connsiteY3"/>
                  </a:cxn>
                </a:cxnLst>
                <a:rect l="l" t="t" r="r" b="b"/>
                <a:pathLst>
                  <a:path w="333375" h="390525">
                    <a:moveTo>
                      <a:pt x="323290" y="0"/>
                    </a:moveTo>
                    <a:cubicBezTo>
                      <a:pt x="387108" y="953"/>
                      <a:pt x="248995" y="246697"/>
                      <a:pt x="148030" y="354330"/>
                    </a:cubicBezTo>
                    <a:cubicBezTo>
                      <a:pt x="47065" y="461963"/>
                      <a:pt x="-82475" y="328613"/>
                      <a:pt x="69925" y="186690"/>
                    </a:cubicBezTo>
                    <a:cubicBezTo>
                      <a:pt x="222325" y="43815"/>
                      <a:pt x="303288" y="0"/>
                      <a:pt x="323290" y="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2E3949"/>
                  </a:solidFill>
                  <a:effectLst/>
                  <a:uLnTx/>
                  <a:uFillTx/>
                  <a:cs typeface="+mn-ea"/>
                  <a:sym typeface="+mn-lt"/>
                </a:endParaRPr>
              </a:p>
            </p:txBody>
          </p:sp>
          <p:sp>
            <p:nvSpPr>
              <p:cNvPr id="90" name="Freeform: Shape 29"/>
              <p:cNvSpPr/>
              <p:nvPr/>
            </p:nvSpPr>
            <p:spPr>
              <a:xfrm>
                <a:off x="3730420" y="1556190"/>
                <a:ext cx="141829" cy="141829"/>
              </a:xfrm>
              <a:custGeom>
                <a:avLst/>
                <a:gdLst>
                  <a:gd name="connsiteX0" fmla="*/ 177165 w 171450"/>
                  <a:gd name="connsiteY0" fmla="*/ 88583 h 171450"/>
                  <a:gd name="connsiteX1" fmla="*/ 88583 w 171450"/>
                  <a:gd name="connsiteY1" fmla="*/ 177165 h 171450"/>
                  <a:gd name="connsiteX2" fmla="*/ 0 w 171450"/>
                  <a:gd name="connsiteY2" fmla="*/ 88583 h 171450"/>
                  <a:gd name="connsiteX3" fmla="*/ 88583 w 171450"/>
                  <a:gd name="connsiteY3" fmla="*/ 0 h 171450"/>
                  <a:gd name="connsiteX4" fmla="*/ 177165 w 171450"/>
                  <a:gd name="connsiteY4" fmla="*/ 88583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50">
                    <a:moveTo>
                      <a:pt x="177165" y="88583"/>
                    </a:moveTo>
                    <a:cubicBezTo>
                      <a:pt x="177165" y="137505"/>
                      <a:pt x="137505" y="177165"/>
                      <a:pt x="88583" y="177165"/>
                    </a:cubicBezTo>
                    <a:cubicBezTo>
                      <a:pt x="39660" y="177165"/>
                      <a:pt x="0" y="137505"/>
                      <a:pt x="0" y="88583"/>
                    </a:cubicBezTo>
                    <a:cubicBezTo>
                      <a:pt x="0" y="39660"/>
                      <a:pt x="39660" y="0"/>
                      <a:pt x="88583" y="0"/>
                    </a:cubicBezTo>
                    <a:cubicBezTo>
                      <a:pt x="137505" y="0"/>
                      <a:pt x="177165" y="39660"/>
                      <a:pt x="177165" y="88583"/>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2E3949"/>
                  </a:solidFill>
                  <a:effectLst/>
                  <a:uLnTx/>
                  <a:uFillTx/>
                  <a:cs typeface="+mn-ea"/>
                  <a:sym typeface="+mn-lt"/>
                </a:endParaRPr>
              </a:p>
            </p:txBody>
          </p:sp>
        </p:grpSp>
      </p:grpSp>
      <p:grpSp>
        <p:nvGrpSpPr>
          <p:cNvPr id="93" name="Group 31"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GrpSpPr/>
          <p:nvPr/>
        </p:nvGrpSpPr>
        <p:grpSpPr>
          <a:xfrm>
            <a:off x="1312912" y="3132482"/>
            <a:ext cx="354681" cy="296531"/>
            <a:chOff x="356813" y="4730723"/>
            <a:chExt cx="244804" cy="204668"/>
          </a:xfrm>
          <a:solidFill>
            <a:schemeClr val="accent2">
              <a:lumMod val="40000"/>
              <a:lumOff val="60000"/>
            </a:schemeClr>
          </a:solidFill>
        </p:grpSpPr>
        <p:sp>
          <p:nvSpPr>
            <p:cNvPr id="94" name="Freeform: Shape 32"/>
            <p:cNvSpPr/>
            <p:nvPr/>
          </p:nvSpPr>
          <p:spPr>
            <a:xfrm>
              <a:off x="356813" y="4817200"/>
              <a:ext cx="118191" cy="118191"/>
            </a:xfrm>
            <a:custGeom>
              <a:avLst/>
              <a:gdLst>
                <a:gd name="connsiteX0" fmla="*/ 142875 w 142875"/>
                <a:gd name="connsiteY0" fmla="*/ 71437 h 142875"/>
                <a:gd name="connsiteX1" fmla="*/ 71438 w 142875"/>
                <a:gd name="connsiteY1" fmla="*/ 142875 h 142875"/>
                <a:gd name="connsiteX2" fmla="*/ 0 w 142875"/>
                <a:gd name="connsiteY2" fmla="*/ 71437 h 142875"/>
                <a:gd name="connsiteX3" fmla="*/ 71438 w 142875"/>
                <a:gd name="connsiteY3" fmla="*/ 0 h 142875"/>
                <a:gd name="connsiteX4" fmla="*/ 142875 w 142875"/>
                <a:gd name="connsiteY4" fmla="*/ 71437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42875">
                  <a:moveTo>
                    <a:pt x="142875" y="71437"/>
                  </a:moveTo>
                  <a:cubicBezTo>
                    <a:pt x="142875" y="110891"/>
                    <a:pt x="110892" y="142875"/>
                    <a:pt x="71438" y="142875"/>
                  </a:cubicBezTo>
                  <a:cubicBezTo>
                    <a:pt x="31984" y="142875"/>
                    <a:pt x="0" y="110891"/>
                    <a:pt x="0" y="71437"/>
                  </a:cubicBezTo>
                  <a:cubicBezTo>
                    <a:pt x="0" y="31983"/>
                    <a:pt x="31984" y="0"/>
                    <a:pt x="71438" y="0"/>
                  </a:cubicBezTo>
                  <a:cubicBezTo>
                    <a:pt x="110892" y="0"/>
                    <a:pt x="142875" y="31983"/>
                    <a:pt x="142875" y="71437"/>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2E3949"/>
                </a:solidFill>
                <a:effectLst/>
                <a:uLnTx/>
                <a:uFillTx/>
                <a:cs typeface="+mn-ea"/>
                <a:sym typeface="+mn-lt"/>
              </a:endParaRPr>
            </a:p>
          </p:txBody>
        </p:sp>
        <p:sp>
          <p:nvSpPr>
            <p:cNvPr id="95" name="Freeform: Shape 33"/>
            <p:cNvSpPr/>
            <p:nvPr/>
          </p:nvSpPr>
          <p:spPr>
            <a:xfrm>
              <a:off x="554341" y="4730723"/>
              <a:ext cx="47276" cy="47276"/>
            </a:xfrm>
            <a:custGeom>
              <a:avLst/>
              <a:gdLst>
                <a:gd name="connsiteX0" fmla="*/ 64770 w 57150"/>
                <a:gd name="connsiteY0" fmla="*/ 32385 h 57150"/>
                <a:gd name="connsiteX1" fmla="*/ 32385 w 57150"/>
                <a:gd name="connsiteY1" fmla="*/ 64770 h 57150"/>
                <a:gd name="connsiteX2" fmla="*/ 0 w 57150"/>
                <a:gd name="connsiteY2" fmla="*/ 32385 h 57150"/>
                <a:gd name="connsiteX3" fmla="*/ 32385 w 57150"/>
                <a:gd name="connsiteY3" fmla="*/ 0 h 57150"/>
                <a:gd name="connsiteX4" fmla="*/ 64770 w 57150"/>
                <a:gd name="connsiteY4" fmla="*/ 3238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4770" y="32385"/>
                  </a:moveTo>
                  <a:cubicBezTo>
                    <a:pt x="64770" y="50271"/>
                    <a:pt x="50271" y="64770"/>
                    <a:pt x="32385" y="64770"/>
                  </a:cubicBezTo>
                  <a:cubicBezTo>
                    <a:pt x="14499" y="64770"/>
                    <a:pt x="0" y="50271"/>
                    <a:pt x="0" y="32385"/>
                  </a:cubicBezTo>
                  <a:cubicBezTo>
                    <a:pt x="0" y="14499"/>
                    <a:pt x="14499" y="0"/>
                    <a:pt x="32385" y="0"/>
                  </a:cubicBezTo>
                  <a:cubicBezTo>
                    <a:pt x="50271" y="0"/>
                    <a:pt x="64770" y="14499"/>
                    <a:pt x="64770" y="32385"/>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2E3949"/>
                </a:solidFill>
                <a:effectLst/>
                <a:uLnTx/>
                <a:uFillTx/>
                <a:cs typeface="+mn-ea"/>
                <a:sym typeface="+mn-lt"/>
              </a:endParaRPr>
            </a:p>
          </p:txBody>
        </p:sp>
      </p:grpSp>
      <p:sp>
        <p:nvSpPr>
          <p:cNvPr id="97" name="Freeform 6"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bwMode="auto">
          <a:xfrm>
            <a:off x="2229103" y="1279984"/>
            <a:ext cx="1874525" cy="3324748"/>
          </a:xfrm>
          <a:custGeom>
            <a:avLst/>
            <a:gdLst>
              <a:gd name="T0" fmla="*/ 87 w 290"/>
              <a:gd name="T1" fmla="*/ 64 h 562"/>
              <a:gd name="T2" fmla="*/ 80 w 290"/>
              <a:gd name="T3" fmla="*/ 70 h 562"/>
              <a:gd name="T4" fmla="*/ 79 w 290"/>
              <a:gd name="T5" fmla="*/ 57 h 562"/>
              <a:gd name="T6" fmla="*/ 42 w 290"/>
              <a:gd name="T7" fmla="*/ 27 h 562"/>
              <a:gd name="T8" fmla="*/ 35 w 290"/>
              <a:gd name="T9" fmla="*/ 39 h 562"/>
              <a:gd name="T10" fmla="*/ 32 w 290"/>
              <a:gd name="T11" fmla="*/ 23 h 562"/>
              <a:gd name="T12" fmla="*/ 12 w 290"/>
              <a:gd name="T13" fmla="*/ 19 h 562"/>
              <a:gd name="T14" fmla="*/ 9 w 290"/>
              <a:gd name="T15" fmla="*/ 1 h 562"/>
              <a:gd name="T16" fmla="*/ 14 w 290"/>
              <a:gd name="T17" fmla="*/ 15 h 562"/>
              <a:gd name="T18" fmla="*/ 56 w 290"/>
              <a:gd name="T19" fmla="*/ 30 h 562"/>
              <a:gd name="T20" fmla="*/ 65 w 290"/>
              <a:gd name="T21" fmla="*/ 24 h 562"/>
              <a:gd name="T22" fmla="*/ 68 w 290"/>
              <a:gd name="T23" fmla="*/ 37 h 562"/>
              <a:gd name="T24" fmla="*/ 103 w 290"/>
              <a:gd name="T25" fmla="*/ 85 h 562"/>
              <a:gd name="T26" fmla="*/ 124 w 290"/>
              <a:gd name="T27" fmla="*/ 60 h 562"/>
              <a:gd name="T28" fmla="*/ 129 w 290"/>
              <a:gd name="T29" fmla="*/ 65 h 562"/>
              <a:gd name="T30" fmla="*/ 108 w 290"/>
              <a:gd name="T31" fmla="*/ 93 h 562"/>
              <a:gd name="T32" fmla="*/ 110 w 290"/>
              <a:gd name="T33" fmla="*/ 130 h 562"/>
              <a:gd name="T34" fmla="*/ 108 w 290"/>
              <a:gd name="T35" fmla="*/ 172 h 562"/>
              <a:gd name="T36" fmla="*/ 134 w 290"/>
              <a:gd name="T37" fmla="*/ 157 h 562"/>
              <a:gd name="T38" fmla="*/ 157 w 290"/>
              <a:gd name="T39" fmla="*/ 155 h 562"/>
              <a:gd name="T40" fmla="*/ 160 w 290"/>
              <a:gd name="T41" fmla="*/ 161 h 562"/>
              <a:gd name="T42" fmla="*/ 113 w 290"/>
              <a:gd name="T43" fmla="*/ 182 h 562"/>
              <a:gd name="T44" fmla="*/ 106 w 290"/>
              <a:gd name="T45" fmla="*/ 185 h 562"/>
              <a:gd name="T46" fmla="*/ 101 w 290"/>
              <a:gd name="T47" fmla="*/ 223 h 562"/>
              <a:gd name="T48" fmla="*/ 101 w 290"/>
              <a:gd name="T49" fmla="*/ 253 h 562"/>
              <a:gd name="T50" fmla="*/ 124 w 290"/>
              <a:gd name="T51" fmla="*/ 234 h 562"/>
              <a:gd name="T52" fmla="*/ 160 w 290"/>
              <a:gd name="T53" fmla="*/ 234 h 562"/>
              <a:gd name="T54" fmla="*/ 153 w 290"/>
              <a:gd name="T55" fmla="*/ 246 h 562"/>
              <a:gd name="T56" fmla="*/ 103 w 290"/>
              <a:gd name="T57" fmla="*/ 263 h 562"/>
              <a:gd name="T58" fmla="*/ 108 w 290"/>
              <a:gd name="T59" fmla="*/ 293 h 562"/>
              <a:gd name="T60" fmla="*/ 156 w 290"/>
              <a:gd name="T61" fmla="*/ 375 h 562"/>
              <a:gd name="T62" fmla="*/ 222 w 290"/>
              <a:gd name="T63" fmla="*/ 444 h 562"/>
              <a:gd name="T64" fmla="*/ 279 w 290"/>
              <a:gd name="T65" fmla="*/ 513 h 562"/>
              <a:gd name="T66" fmla="*/ 290 w 290"/>
              <a:gd name="T67" fmla="*/ 560 h 562"/>
              <a:gd name="T68" fmla="*/ 287 w 290"/>
              <a:gd name="T69" fmla="*/ 562 h 562"/>
              <a:gd name="T70" fmla="*/ 280 w 290"/>
              <a:gd name="T71" fmla="*/ 525 h 562"/>
              <a:gd name="T72" fmla="*/ 221 w 290"/>
              <a:gd name="T73" fmla="*/ 448 h 562"/>
              <a:gd name="T74" fmla="*/ 136 w 290"/>
              <a:gd name="T75" fmla="*/ 355 h 562"/>
              <a:gd name="T76" fmla="*/ 110 w 290"/>
              <a:gd name="T77" fmla="*/ 315 h 562"/>
              <a:gd name="T78" fmla="*/ 55 w 290"/>
              <a:gd name="T79" fmla="*/ 318 h 562"/>
              <a:gd name="T80" fmla="*/ 43 w 290"/>
              <a:gd name="T81" fmla="*/ 311 h 562"/>
              <a:gd name="T82" fmla="*/ 61 w 290"/>
              <a:gd name="T83" fmla="*/ 301 h 562"/>
              <a:gd name="T84" fmla="*/ 105 w 290"/>
              <a:gd name="T85" fmla="*/ 304 h 562"/>
              <a:gd name="T86" fmla="*/ 107 w 290"/>
              <a:gd name="T87" fmla="*/ 301 h 562"/>
              <a:gd name="T88" fmla="*/ 97 w 290"/>
              <a:gd name="T89" fmla="*/ 232 h 562"/>
              <a:gd name="T90" fmla="*/ 96 w 290"/>
              <a:gd name="T91" fmla="*/ 221 h 562"/>
              <a:gd name="T92" fmla="*/ 51 w 290"/>
              <a:gd name="T93" fmla="*/ 198 h 562"/>
              <a:gd name="T94" fmla="*/ 36 w 290"/>
              <a:gd name="T95" fmla="*/ 180 h 562"/>
              <a:gd name="T96" fmla="*/ 62 w 290"/>
              <a:gd name="T97" fmla="*/ 178 h 562"/>
              <a:gd name="T98" fmla="*/ 99 w 290"/>
              <a:gd name="T99" fmla="*/ 206 h 562"/>
              <a:gd name="T100" fmla="*/ 100 w 290"/>
              <a:gd name="T101" fmla="*/ 204 h 562"/>
              <a:gd name="T102" fmla="*/ 107 w 290"/>
              <a:gd name="T103" fmla="*/ 140 h 562"/>
              <a:gd name="T104" fmla="*/ 75 w 290"/>
              <a:gd name="T105" fmla="*/ 129 h 562"/>
              <a:gd name="T106" fmla="*/ 60 w 290"/>
              <a:gd name="T107" fmla="*/ 115 h 562"/>
              <a:gd name="T108" fmla="*/ 92 w 290"/>
              <a:gd name="T109" fmla="*/ 116 h 562"/>
              <a:gd name="T110" fmla="*/ 107 w 290"/>
              <a:gd name="T111" fmla="*/ 125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0" h="562">
                <a:moveTo>
                  <a:pt x="107" y="125"/>
                </a:moveTo>
                <a:cubicBezTo>
                  <a:pt x="106" y="103"/>
                  <a:pt x="100" y="83"/>
                  <a:pt x="87" y="64"/>
                </a:cubicBezTo>
                <a:cubicBezTo>
                  <a:pt x="87" y="65"/>
                  <a:pt x="86" y="66"/>
                  <a:pt x="86" y="67"/>
                </a:cubicBezTo>
                <a:cubicBezTo>
                  <a:pt x="84" y="69"/>
                  <a:pt x="82" y="70"/>
                  <a:pt x="80" y="70"/>
                </a:cubicBezTo>
                <a:cubicBezTo>
                  <a:pt x="75" y="71"/>
                  <a:pt x="72" y="66"/>
                  <a:pt x="74" y="62"/>
                </a:cubicBezTo>
                <a:cubicBezTo>
                  <a:pt x="75" y="60"/>
                  <a:pt x="77" y="58"/>
                  <a:pt x="79" y="57"/>
                </a:cubicBezTo>
                <a:cubicBezTo>
                  <a:pt x="80" y="57"/>
                  <a:pt x="81" y="57"/>
                  <a:pt x="81" y="56"/>
                </a:cubicBezTo>
                <a:cubicBezTo>
                  <a:pt x="71" y="43"/>
                  <a:pt x="58" y="34"/>
                  <a:pt x="42" y="27"/>
                </a:cubicBezTo>
                <a:cubicBezTo>
                  <a:pt x="43" y="29"/>
                  <a:pt x="43" y="31"/>
                  <a:pt x="43" y="33"/>
                </a:cubicBezTo>
                <a:cubicBezTo>
                  <a:pt x="42" y="37"/>
                  <a:pt x="39" y="40"/>
                  <a:pt x="35" y="39"/>
                </a:cubicBezTo>
                <a:cubicBezTo>
                  <a:pt x="31" y="39"/>
                  <a:pt x="28" y="35"/>
                  <a:pt x="28" y="30"/>
                </a:cubicBezTo>
                <a:cubicBezTo>
                  <a:pt x="29" y="28"/>
                  <a:pt x="30" y="25"/>
                  <a:pt x="32" y="23"/>
                </a:cubicBezTo>
                <a:cubicBezTo>
                  <a:pt x="32" y="22"/>
                  <a:pt x="31" y="22"/>
                  <a:pt x="30" y="22"/>
                </a:cubicBezTo>
                <a:cubicBezTo>
                  <a:pt x="24" y="20"/>
                  <a:pt x="18" y="19"/>
                  <a:pt x="12" y="19"/>
                </a:cubicBezTo>
                <a:cubicBezTo>
                  <a:pt x="6" y="18"/>
                  <a:pt x="0" y="11"/>
                  <a:pt x="3" y="4"/>
                </a:cubicBezTo>
                <a:cubicBezTo>
                  <a:pt x="4" y="1"/>
                  <a:pt x="6" y="0"/>
                  <a:pt x="9" y="1"/>
                </a:cubicBezTo>
                <a:cubicBezTo>
                  <a:pt x="11" y="1"/>
                  <a:pt x="13" y="3"/>
                  <a:pt x="14" y="5"/>
                </a:cubicBezTo>
                <a:cubicBezTo>
                  <a:pt x="16" y="8"/>
                  <a:pt x="16" y="12"/>
                  <a:pt x="14" y="15"/>
                </a:cubicBezTo>
                <a:cubicBezTo>
                  <a:pt x="15" y="15"/>
                  <a:pt x="15" y="16"/>
                  <a:pt x="15" y="16"/>
                </a:cubicBezTo>
                <a:cubicBezTo>
                  <a:pt x="30" y="17"/>
                  <a:pt x="44" y="23"/>
                  <a:pt x="56" y="30"/>
                </a:cubicBezTo>
                <a:cubicBezTo>
                  <a:pt x="59" y="32"/>
                  <a:pt x="59" y="32"/>
                  <a:pt x="60" y="29"/>
                </a:cubicBezTo>
                <a:cubicBezTo>
                  <a:pt x="61" y="26"/>
                  <a:pt x="62" y="25"/>
                  <a:pt x="65" y="24"/>
                </a:cubicBezTo>
                <a:cubicBezTo>
                  <a:pt x="67" y="24"/>
                  <a:pt x="68" y="26"/>
                  <a:pt x="70" y="28"/>
                </a:cubicBezTo>
                <a:cubicBezTo>
                  <a:pt x="71" y="31"/>
                  <a:pt x="71" y="34"/>
                  <a:pt x="68" y="37"/>
                </a:cubicBezTo>
                <a:cubicBezTo>
                  <a:pt x="68" y="37"/>
                  <a:pt x="68" y="37"/>
                  <a:pt x="68" y="38"/>
                </a:cubicBezTo>
                <a:cubicBezTo>
                  <a:pt x="83" y="51"/>
                  <a:pt x="95" y="67"/>
                  <a:pt x="103" y="85"/>
                </a:cubicBezTo>
                <a:cubicBezTo>
                  <a:pt x="104" y="82"/>
                  <a:pt x="105" y="79"/>
                  <a:pt x="106" y="77"/>
                </a:cubicBezTo>
                <a:cubicBezTo>
                  <a:pt x="109" y="69"/>
                  <a:pt x="116" y="63"/>
                  <a:pt x="124" y="60"/>
                </a:cubicBezTo>
                <a:cubicBezTo>
                  <a:pt x="125" y="60"/>
                  <a:pt x="127" y="59"/>
                  <a:pt x="128" y="60"/>
                </a:cubicBezTo>
                <a:cubicBezTo>
                  <a:pt x="130" y="62"/>
                  <a:pt x="129" y="63"/>
                  <a:pt x="129" y="65"/>
                </a:cubicBezTo>
                <a:cubicBezTo>
                  <a:pt x="126" y="71"/>
                  <a:pt x="123" y="77"/>
                  <a:pt x="119" y="82"/>
                </a:cubicBezTo>
                <a:cubicBezTo>
                  <a:pt x="116" y="86"/>
                  <a:pt x="112" y="90"/>
                  <a:pt x="108" y="93"/>
                </a:cubicBezTo>
                <a:cubicBezTo>
                  <a:pt x="106" y="94"/>
                  <a:pt x="106" y="96"/>
                  <a:pt x="106" y="99"/>
                </a:cubicBezTo>
                <a:cubicBezTo>
                  <a:pt x="109" y="109"/>
                  <a:pt x="110" y="120"/>
                  <a:pt x="110" y="130"/>
                </a:cubicBezTo>
                <a:cubicBezTo>
                  <a:pt x="110" y="142"/>
                  <a:pt x="109" y="154"/>
                  <a:pt x="108" y="165"/>
                </a:cubicBezTo>
                <a:cubicBezTo>
                  <a:pt x="108" y="168"/>
                  <a:pt x="108" y="170"/>
                  <a:pt x="108" y="172"/>
                </a:cubicBezTo>
                <a:cubicBezTo>
                  <a:pt x="109" y="173"/>
                  <a:pt x="109" y="172"/>
                  <a:pt x="109" y="172"/>
                </a:cubicBezTo>
                <a:cubicBezTo>
                  <a:pt x="116" y="164"/>
                  <a:pt x="125" y="160"/>
                  <a:pt x="134" y="157"/>
                </a:cubicBezTo>
                <a:cubicBezTo>
                  <a:pt x="140" y="156"/>
                  <a:pt x="146" y="154"/>
                  <a:pt x="152" y="154"/>
                </a:cubicBezTo>
                <a:cubicBezTo>
                  <a:pt x="154" y="154"/>
                  <a:pt x="155" y="154"/>
                  <a:pt x="157" y="155"/>
                </a:cubicBezTo>
                <a:cubicBezTo>
                  <a:pt x="159" y="155"/>
                  <a:pt x="160" y="155"/>
                  <a:pt x="160" y="157"/>
                </a:cubicBezTo>
                <a:cubicBezTo>
                  <a:pt x="161" y="159"/>
                  <a:pt x="161" y="160"/>
                  <a:pt x="160" y="161"/>
                </a:cubicBezTo>
                <a:cubicBezTo>
                  <a:pt x="156" y="165"/>
                  <a:pt x="152" y="168"/>
                  <a:pt x="148" y="171"/>
                </a:cubicBezTo>
                <a:cubicBezTo>
                  <a:pt x="137" y="177"/>
                  <a:pt x="125" y="181"/>
                  <a:pt x="113" y="182"/>
                </a:cubicBezTo>
                <a:cubicBezTo>
                  <a:pt x="111" y="182"/>
                  <a:pt x="110" y="183"/>
                  <a:pt x="109" y="183"/>
                </a:cubicBezTo>
                <a:cubicBezTo>
                  <a:pt x="107" y="183"/>
                  <a:pt x="106" y="183"/>
                  <a:pt x="106" y="185"/>
                </a:cubicBezTo>
                <a:cubicBezTo>
                  <a:pt x="106" y="190"/>
                  <a:pt x="105" y="195"/>
                  <a:pt x="104" y="200"/>
                </a:cubicBezTo>
                <a:cubicBezTo>
                  <a:pt x="103" y="207"/>
                  <a:pt x="102" y="215"/>
                  <a:pt x="101" y="223"/>
                </a:cubicBezTo>
                <a:cubicBezTo>
                  <a:pt x="100" y="232"/>
                  <a:pt x="100" y="242"/>
                  <a:pt x="100" y="252"/>
                </a:cubicBezTo>
                <a:cubicBezTo>
                  <a:pt x="100" y="252"/>
                  <a:pt x="101" y="253"/>
                  <a:pt x="101" y="253"/>
                </a:cubicBezTo>
                <a:cubicBezTo>
                  <a:pt x="102" y="254"/>
                  <a:pt x="102" y="252"/>
                  <a:pt x="103" y="252"/>
                </a:cubicBezTo>
                <a:cubicBezTo>
                  <a:pt x="108" y="243"/>
                  <a:pt x="115" y="237"/>
                  <a:pt x="124" y="234"/>
                </a:cubicBezTo>
                <a:cubicBezTo>
                  <a:pt x="131" y="231"/>
                  <a:pt x="138" y="230"/>
                  <a:pt x="146" y="231"/>
                </a:cubicBezTo>
                <a:cubicBezTo>
                  <a:pt x="150" y="231"/>
                  <a:pt x="155" y="232"/>
                  <a:pt x="160" y="234"/>
                </a:cubicBezTo>
                <a:cubicBezTo>
                  <a:pt x="162" y="234"/>
                  <a:pt x="162" y="235"/>
                  <a:pt x="161" y="237"/>
                </a:cubicBezTo>
                <a:cubicBezTo>
                  <a:pt x="159" y="241"/>
                  <a:pt x="156" y="243"/>
                  <a:pt x="153" y="246"/>
                </a:cubicBezTo>
                <a:cubicBezTo>
                  <a:pt x="147" y="251"/>
                  <a:pt x="140" y="255"/>
                  <a:pt x="132" y="258"/>
                </a:cubicBezTo>
                <a:cubicBezTo>
                  <a:pt x="123" y="261"/>
                  <a:pt x="113" y="263"/>
                  <a:pt x="103" y="263"/>
                </a:cubicBezTo>
                <a:cubicBezTo>
                  <a:pt x="101" y="263"/>
                  <a:pt x="101" y="263"/>
                  <a:pt x="102" y="265"/>
                </a:cubicBezTo>
                <a:cubicBezTo>
                  <a:pt x="103" y="274"/>
                  <a:pt x="105" y="284"/>
                  <a:pt x="108" y="293"/>
                </a:cubicBezTo>
                <a:cubicBezTo>
                  <a:pt x="113" y="308"/>
                  <a:pt x="120" y="323"/>
                  <a:pt x="128" y="337"/>
                </a:cubicBezTo>
                <a:cubicBezTo>
                  <a:pt x="136" y="350"/>
                  <a:pt x="146" y="363"/>
                  <a:pt x="156" y="375"/>
                </a:cubicBezTo>
                <a:cubicBezTo>
                  <a:pt x="169" y="390"/>
                  <a:pt x="182" y="404"/>
                  <a:pt x="196" y="418"/>
                </a:cubicBezTo>
                <a:cubicBezTo>
                  <a:pt x="204" y="427"/>
                  <a:pt x="213" y="436"/>
                  <a:pt x="222" y="444"/>
                </a:cubicBezTo>
                <a:cubicBezTo>
                  <a:pt x="234" y="456"/>
                  <a:pt x="245" y="468"/>
                  <a:pt x="256" y="481"/>
                </a:cubicBezTo>
                <a:cubicBezTo>
                  <a:pt x="265" y="491"/>
                  <a:pt x="272" y="501"/>
                  <a:pt x="279" y="513"/>
                </a:cubicBezTo>
                <a:cubicBezTo>
                  <a:pt x="285" y="526"/>
                  <a:pt x="290" y="539"/>
                  <a:pt x="290" y="554"/>
                </a:cubicBezTo>
                <a:cubicBezTo>
                  <a:pt x="290" y="556"/>
                  <a:pt x="290" y="558"/>
                  <a:pt x="290" y="560"/>
                </a:cubicBezTo>
                <a:cubicBezTo>
                  <a:pt x="290" y="561"/>
                  <a:pt x="289" y="562"/>
                  <a:pt x="289" y="562"/>
                </a:cubicBezTo>
                <a:cubicBezTo>
                  <a:pt x="288" y="562"/>
                  <a:pt x="287" y="562"/>
                  <a:pt x="287" y="562"/>
                </a:cubicBezTo>
                <a:cubicBezTo>
                  <a:pt x="286" y="562"/>
                  <a:pt x="286" y="561"/>
                  <a:pt x="286" y="561"/>
                </a:cubicBezTo>
                <a:cubicBezTo>
                  <a:pt x="288" y="548"/>
                  <a:pt x="285" y="536"/>
                  <a:pt x="280" y="525"/>
                </a:cubicBezTo>
                <a:cubicBezTo>
                  <a:pt x="276" y="513"/>
                  <a:pt x="269" y="503"/>
                  <a:pt x="262" y="493"/>
                </a:cubicBezTo>
                <a:cubicBezTo>
                  <a:pt x="249" y="477"/>
                  <a:pt x="235" y="462"/>
                  <a:pt x="221" y="448"/>
                </a:cubicBezTo>
                <a:cubicBezTo>
                  <a:pt x="202" y="429"/>
                  <a:pt x="183" y="410"/>
                  <a:pt x="165" y="390"/>
                </a:cubicBezTo>
                <a:cubicBezTo>
                  <a:pt x="155" y="379"/>
                  <a:pt x="145" y="367"/>
                  <a:pt x="136" y="355"/>
                </a:cubicBezTo>
                <a:cubicBezTo>
                  <a:pt x="127" y="342"/>
                  <a:pt x="119" y="330"/>
                  <a:pt x="113" y="316"/>
                </a:cubicBezTo>
                <a:cubicBezTo>
                  <a:pt x="112" y="314"/>
                  <a:pt x="112" y="314"/>
                  <a:pt x="110" y="315"/>
                </a:cubicBezTo>
                <a:cubicBezTo>
                  <a:pt x="101" y="320"/>
                  <a:pt x="91" y="323"/>
                  <a:pt x="81" y="323"/>
                </a:cubicBezTo>
                <a:cubicBezTo>
                  <a:pt x="72" y="323"/>
                  <a:pt x="63" y="321"/>
                  <a:pt x="55" y="318"/>
                </a:cubicBezTo>
                <a:cubicBezTo>
                  <a:pt x="51" y="317"/>
                  <a:pt x="48" y="315"/>
                  <a:pt x="45" y="313"/>
                </a:cubicBezTo>
                <a:cubicBezTo>
                  <a:pt x="44" y="312"/>
                  <a:pt x="43" y="312"/>
                  <a:pt x="43" y="311"/>
                </a:cubicBezTo>
                <a:cubicBezTo>
                  <a:pt x="42" y="309"/>
                  <a:pt x="42" y="308"/>
                  <a:pt x="44" y="307"/>
                </a:cubicBezTo>
                <a:cubicBezTo>
                  <a:pt x="50" y="304"/>
                  <a:pt x="55" y="302"/>
                  <a:pt x="61" y="301"/>
                </a:cubicBezTo>
                <a:cubicBezTo>
                  <a:pt x="72" y="298"/>
                  <a:pt x="83" y="297"/>
                  <a:pt x="94" y="300"/>
                </a:cubicBezTo>
                <a:cubicBezTo>
                  <a:pt x="98" y="301"/>
                  <a:pt x="102" y="302"/>
                  <a:pt x="105" y="304"/>
                </a:cubicBezTo>
                <a:cubicBezTo>
                  <a:pt x="106" y="305"/>
                  <a:pt x="107" y="305"/>
                  <a:pt x="108" y="305"/>
                </a:cubicBezTo>
                <a:cubicBezTo>
                  <a:pt x="108" y="303"/>
                  <a:pt x="107" y="302"/>
                  <a:pt x="107" y="301"/>
                </a:cubicBezTo>
                <a:cubicBezTo>
                  <a:pt x="102" y="287"/>
                  <a:pt x="99" y="273"/>
                  <a:pt x="98" y="259"/>
                </a:cubicBezTo>
                <a:cubicBezTo>
                  <a:pt x="97" y="250"/>
                  <a:pt x="97" y="241"/>
                  <a:pt x="97" y="232"/>
                </a:cubicBezTo>
                <a:cubicBezTo>
                  <a:pt x="97" y="229"/>
                  <a:pt x="98" y="226"/>
                  <a:pt x="98" y="223"/>
                </a:cubicBezTo>
                <a:cubicBezTo>
                  <a:pt x="98" y="222"/>
                  <a:pt x="98" y="221"/>
                  <a:pt x="96" y="221"/>
                </a:cubicBezTo>
                <a:cubicBezTo>
                  <a:pt x="90" y="221"/>
                  <a:pt x="84" y="219"/>
                  <a:pt x="78" y="216"/>
                </a:cubicBezTo>
                <a:cubicBezTo>
                  <a:pt x="68" y="211"/>
                  <a:pt x="59" y="205"/>
                  <a:pt x="51" y="198"/>
                </a:cubicBezTo>
                <a:cubicBezTo>
                  <a:pt x="46" y="193"/>
                  <a:pt x="41" y="188"/>
                  <a:pt x="37" y="182"/>
                </a:cubicBezTo>
                <a:cubicBezTo>
                  <a:pt x="37" y="181"/>
                  <a:pt x="36" y="181"/>
                  <a:pt x="36" y="180"/>
                </a:cubicBezTo>
                <a:cubicBezTo>
                  <a:pt x="35" y="177"/>
                  <a:pt x="35" y="176"/>
                  <a:pt x="38" y="176"/>
                </a:cubicBezTo>
                <a:cubicBezTo>
                  <a:pt x="46" y="175"/>
                  <a:pt x="54" y="176"/>
                  <a:pt x="62" y="178"/>
                </a:cubicBezTo>
                <a:cubicBezTo>
                  <a:pt x="71" y="181"/>
                  <a:pt x="78" y="184"/>
                  <a:pt x="85" y="190"/>
                </a:cubicBezTo>
                <a:cubicBezTo>
                  <a:pt x="91" y="194"/>
                  <a:pt x="96" y="199"/>
                  <a:pt x="99" y="206"/>
                </a:cubicBezTo>
                <a:cubicBezTo>
                  <a:pt x="99" y="206"/>
                  <a:pt x="99" y="207"/>
                  <a:pt x="100" y="207"/>
                </a:cubicBezTo>
                <a:cubicBezTo>
                  <a:pt x="100" y="206"/>
                  <a:pt x="100" y="205"/>
                  <a:pt x="100" y="204"/>
                </a:cubicBezTo>
                <a:cubicBezTo>
                  <a:pt x="102" y="193"/>
                  <a:pt x="103" y="182"/>
                  <a:pt x="104" y="171"/>
                </a:cubicBezTo>
                <a:cubicBezTo>
                  <a:pt x="105" y="161"/>
                  <a:pt x="106" y="150"/>
                  <a:pt x="107" y="140"/>
                </a:cubicBezTo>
                <a:cubicBezTo>
                  <a:pt x="107" y="138"/>
                  <a:pt x="107" y="138"/>
                  <a:pt x="104" y="137"/>
                </a:cubicBezTo>
                <a:cubicBezTo>
                  <a:pt x="94" y="137"/>
                  <a:pt x="84" y="133"/>
                  <a:pt x="75" y="129"/>
                </a:cubicBezTo>
                <a:cubicBezTo>
                  <a:pt x="71" y="126"/>
                  <a:pt x="67" y="124"/>
                  <a:pt x="64" y="120"/>
                </a:cubicBezTo>
                <a:cubicBezTo>
                  <a:pt x="62" y="119"/>
                  <a:pt x="61" y="117"/>
                  <a:pt x="60" y="115"/>
                </a:cubicBezTo>
                <a:cubicBezTo>
                  <a:pt x="59" y="113"/>
                  <a:pt x="60" y="111"/>
                  <a:pt x="63" y="111"/>
                </a:cubicBezTo>
                <a:cubicBezTo>
                  <a:pt x="73" y="111"/>
                  <a:pt x="82" y="112"/>
                  <a:pt x="92" y="116"/>
                </a:cubicBezTo>
                <a:cubicBezTo>
                  <a:pt x="97" y="118"/>
                  <a:pt x="101" y="121"/>
                  <a:pt x="105" y="125"/>
                </a:cubicBezTo>
                <a:cubicBezTo>
                  <a:pt x="105" y="125"/>
                  <a:pt x="106" y="125"/>
                  <a:pt x="107" y="125"/>
                </a:cubicBezTo>
                <a:close/>
              </a:path>
            </a:pathLst>
          </a:custGeom>
          <a:solidFill>
            <a:srgbClr val="BEB899"/>
          </a:solidFill>
          <a:ln>
            <a:noFill/>
          </a:ln>
        </p:spPr>
        <p:txBody>
          <a:bodyPr vert="horz" wrap="square" lIns="91440" tIns="45720" rIns="91440" bIns="45720" numCol="1" anchor="t" anchorCtr="0" compatLnSpc="1"/>
          <a:lstStyle/>
          <a:p>
            <a:endParaRPr lang="zh-CN" altLang="en-US" dirty="0">
              <a:solidFill>
                <a:srgbClr val="2E3949"/>
              </a:solidFill>
              <a:cs typeface="+mn-ea"/>
              <a:sym typeface="+mn-lt"/>
            </a:endParaRPr>
          </a:p>
        </p:txBody>
      </p:sp>
      <p:sp>
        <p:nvSpPr>
          <p:cNvPr id="98" name="Freeform 45"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a:spLocks noEditPoints="1"/>
          </p:cNvSpPr>
          <p:nvPr/>
        </p:nvSpPr>
        <p:spPr bwMode="auto">
          <a:xfrm rot="3509363">
            <a:off x="9170963" y="3077385"/>
            <a:ext cx="1103313" cy="2400300"/>
          </a:xfrm>
          <a:custGeom>
            <a:avLst/>
            <a:gdLst>
              <a:gd name="T0" fmla="*/ 140 w 169"/>
              <a:gd name="T1" fmla="*/ 239 h 368"/>
              <a:gd name="T2" fmla="*/ 138 w 169"/>
              <a:gd name="T3" fmla="*/ 255 h 368"/>
              <a:gd name="T4" fmla="*/ 150 w 169"/>
              <a:gd name="T5" fmla="*/ 311 h 368"/>
              <a:gd name="T6" fmla="*/ 108 w 169"/>
              <a:gd name="T7" fmla="*/ 278 h 368"/>
              <a:gd name="T8" fmla="*/ 138 w 169"/>
              <a:gd name="T9" fmla="*/ 225 h 368"/>
              <a:gd name="T10" fmla="*/ 141 w 169"/>
              <a:gd name="T11" fmla="*/ 192 h 368"/>
              <a:gd name="T12" fmla="*/ 97 w 169"/>
              <a:gd name="T13" fmla="*/ 222 h 368"/>
              <a:gd name="T14" fmla="*/ 109 w 169"/>
              <a:gd name="T15" fmla="*/ 248 h 368"/>
              <a:gd name="T16" fmla="*/ 94 w 169"/>
              <a:gd name="T17" fmla="*/ 291 h 368"/>
              <a:gd name="T18" fmla="*/ 123 w 169"/>
              <a:gd name="T19" fmla="*/ 303 h 368"/>
              <a:gd name="T20" fmla="*/ 127 w 169"/>
              <a:gd name="T21" fmla="*/ 336 h 368"/>
              <a:gd name="T22" fmla="*/ 64 w 169"/>
              <a:gd name="T23" fmla="*/ 352 h 368"/>
              <a:gd name="T24" fmla="*/ 74 w 169"/>
              <a:gd name="T25" fmla="*/ 311 h 368"/>
              <a:gd name="T26" fmla="*/ 70 w 169"/>
              <a:gd name="T27" fmla="*/ 256 h 368"/>
              <a:gd name="T28" fmla="*/ 84 w 169"/>
              <a:gd name="T29" fmla="*/ 217 h 368"/>
              <a:gd name="T30" fmla="*/ 84 w 169"/>
              <a:gd name="T31" fmla="*/ 192 h 368"/>
              <a:gd name="T32" fmla="*/ 55 w 169"/>
              <a:gd name="T33" fmla="*/ 151 h 368"/>
              <a:gd name="T34" fmla="*/ 34 w 169"/>
              <a:gd name="T35" fmla="*/ 106 h 368"/>
              <a:gd name="T36" fmla="*/ 8 w 169"/>
              <a:gd name="T37" fmla="*/ 71 h 368"/>
              <a:gd name="T38" fmla="*/ 3 w 169"/>
              <a:gd name="T39" fmla="*/ 90 h 368"/>
              <a:gd name="T40" fmla="*/ 30 w 169"/>
              <a:gd name="T41" fmla="*/ 83 h 368"/>
              <a:gd name="T42" fmla="*/ 137 w 169"/>
              <a:gd name="T43" fmla="*/ 193 h 368"/>
              <a:gd name="T44" fmla="*/ 110 w 169"/>
              <a:gd name="T45" fmla="*/ 132 h 368"/>
              <a:gd name="T46" fmla="*/ 57 w 169"/>
              <a:gd name="T47" fmla="*/ 84 h 368"/>
              <a:gd name="T48" fmla="*/ 11 w 169"/>
              <a:gd name="T49" fmla="*/ 50 h 368"/>
              <a:gd name="T50" fmla="*/ 31 w 169"/>
              <a:gd name="T51" fmla="*/ 30 h 368"/>
              <a:gd name="T52" fmla="*/ 49 w 169"/>
              <a:gd name="T53" fmla="*/ 2 h 368"/>
              <a:gd name="T54" fmla="*/ 68 w 169"/>
              <a:gd name="T55" fmla="*/ 13 h 368"/>
              <a:gd name="T56" fmla="*/ 96 w 169"/>
              <a:gd name="T57" fmla="*/ 60 h 368"/>
              <a:gd name="T58" fmla="*/ 117 w 169"/>
              <a:gd name="T59" fmla="*/ 92 h 368"/>
              <a:gd name="T60" fmla="*/ 128 w 169"/>
              <a:gd name="T61" fmla="*/ 96 h 368"/>
              <a:gd name="T62" fmla="*/ 139 w 169"/>
              <a:gd name="T63" fmla="*/ 133 h 368"/>
              <a:gd name="T64" fmla="*/ 147 w 169"/>
              <a:gd name="T65" fmla="*/ 173 h 368"/>
              <a:gd name="T66" fmla="*/ 115 w 169"/>
              <a:gd name="T67" fmla="*/ 129 h 368"/>
              <a:gd name="T68" fmla="*/ 142 w 169"/>
              <a:gd name="T69" fmla="*/ 156 h 368"/>
              <a:gd name="T70" fmla="*/ 53 w 169"/>
              <a:gd name="T71" fmla="*/ 38 h 368"/>
              <a:gd name="T72" fmla="*/ 90 w 169"/>
              <a:gd name="T73" fmla="*/ 83 h 368"/>
              <a:gd name="T74" fmla="*/ 82 w 169"/>
              <a:gd name="T75" fmla="*/ 176 h 368"/>
              <a:gd name="T76" fmla="*/ 68 w 169"/>
              <a:gd name="T77" fmla="*/ 102 h 368"/>
              <a:gd name="T78" fmla="*/ 80 w 169"/>
              <a:gd name="T79" fmla="*/ 339 h 368"/>
              <a:gd name="T80" fmla="*/ 88 w 169"/>
              <a:gd name="T81" fmla="*/ 271 h 368"/>
              <a:gd name="T82" fmla="*/ 94 w 169"/>
              <a:gd name="T83" fmla="*/ 214 h 368"/>
              <a:gd name="T84" fmla="*/ 161 w 169"/>
              <a:gd name="T85" fmla="*/ 185 h 368"/>
              <a:gd name="T86" fmla="*/ 75 w 169"/>
              <a:gd name="T87" fmla="*/ 274 h 368"/>
              <a:gd name="T88" fmla="*/ 130 w 169"/>
              <a:gd name="T89" fmla="*/ 88 h 368"/>
              <a:gd name="T90" fmla="*/ 62 w 169"/>
              <a:gd name="T91" fmla="*/ 162 h 368"/>
              <a:gd name="T92" fmla="*/ 57 w 169"/>
              <a:gd name="T93" fmla="*/ 348 h 368"/>
              <a:gd name="T94" fmla="*/ 73 w 169"/>
              <a:gd name="T95" fmla="*/ 107 h 368"/>
              <a:gd name="T96" fmla="*/ 101 w 169"/>
              <a:gd name="T97" fmla="*/ 247 h 368"/>
              <a:gd name="T98" fmla="*/ 22 w 169"/>
              <a:gd name="T99" fmla="*/ 102 h 368"/>
              <a:gd name="T100" fmla="*/ 145 w 169"/>
              <a:gd name="T101" fmla="*/ 138 h 368"/>
              <a:gd name="T102" fmla="*/ 49 w 169"/>
              <a:gd name="T103" fmla="*/ 333 h 368"/>
              <a:gd name="T104" fmla="*/ 109 w 169"/>
              <a:gd name="T105" fmla="*/ 340 h 368"/>
              <a:gd name="T106" fmla="*/ 157 w 169"/>
              <a:gd name="T107" fmla="*/ 256 h 368"/>
              <a:gd name="T108" fmla="*/ 121 w 169"/>
              <a:gd name="T109" fmla="*/ 300 h 368"/>
              <a:gd name="T110" fmla="*/ 37 w 169"/>
              <a:gd name="T111" fmla="*/ 21 h 368"/>
              <a:gd name="T112" fmla="*/ 156 w 169"/>
              <a:gd name="T113" fmla="*/ 259 h 368"/>
              <a:gd name="T114" fmla="*/ 85 w 169"/>
              <a:gd name="T115" fmla="*/ 72 h 368"/>
              <a:gd name="T116" fmla="*/ 22 w 169"/>
              <a:gd name="T117" fmla="*/ 5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9" h="368">
                <a:moveTo>
                  <a:pt x="165" y="190"/>
                </a:moveTo>
                <a:cubicBezTo>
                  <a:pt x="164" y="193"/>
                  <a:pt x="161" y="194"/>
                  <a:pt x="158" y="196"/>
                </a:cubicBezTo>
                <a:cubicBezTo>
                  <a:pt x="155" y="197"/>
                  <a:pt x="151" y="199"/>
                  <a:pt x="149" y="202"/>
                </a:cubicBezTo>
                <a:cubicBezTo>
                  <a:pt x="148" y="203"/>
                  <a:pt x="147" y="204"/>
                  <a:pt x="147" y="205"/>
                </a:cubicBezTo>
                <a:cubicBezTo>
                  <a:pt x="147" y="210"/>
                  <a:pt x="146" y="215"/>
                  <a:pt x="145" y="220"/>
                </a:cubicBezTo>
                <a:cubicBezTo>
                  <a:pt x="145" y="221"/>
                  <a:pt x="145" y="221"/>
                  <a:pt x="145" y="222"/>
                </a:cubicBezTo>
                <a:cubicBezTo>
                  <a:pt x="145" y="224"/>
                  <a:pt x="144" y="226"/>
                  <a:pt x="143" y="228"/>
                </a:cubicBezTo>
                <a:cubicBezTo>
                  <a:pt x="143" y="229"/>
                  <a:pt x="143" y="229"/>
                  <a:pt x="143" y="230"/>
                </a:cubicBezTo>
                <a:cubicBezTo>
                  <a:pt x="143" y="230"/>
                  <a:pt x="143" y="230"/>
                  <a:pt x="143" y="231"/>
                </a:cubicBezTo>
                <a:cubicBezTo>
                  <a:pt x="142" y="231"/>
                  <a:pt x="142" y="232"/>
                  <a:pt x="142" y="233"/>
                </a:cubicBezTo>
                <a:cubicBezTo>
                  <a:pt x="142" y="233"/>
                  <a:pt x="142" y="234"/>
                  <a:pt x="142" y="234"/>
                </a:cubicBezTo>
                <a:cubicBezTo>
                  <a:pt x="141" y="235"/>
                  <a:pt x="141" y="235"/>
                  <a:pt x="141" y="236"/>
                </a:cubicBezTo>
                <a:cubicBezTo>
                  <a:pt x="141" y="236"/>
                  <a:pt x="141" y="237"/>
                  <a:pt x="141" y="237"/>
                </a:cubicBezTo>
                <a:cubicBezTo>
                  <a:pt x="141" y="238"/>
                  <a:pt x="140" y="238"/>
                  <a:pt x="140" y="239"/>
                </a:cubicBezTo>
                <a:cubicBezTo>
                  <a:pt x="140" y="240"/>
                  <a:pt x="140" y="240"/>
                  <a:pt x="140" y="240"/>
                </a:cubicBezTo>
                <a:cubicBezTo>
                  <a:pt x="140" y="241"/>
                  <a:pt x="139" y="242"/>
                  <a:pt x="140" y="243"/>
                </a:cubicBezTo>
                <a:cubicBezTo>
                  <a:pt x="140" y="243"/>
                  <a:pt x="139" y="243"/>
                  <a:pt x="139" y="243"/>
                </a:cubicBezTo>
                <a:cubicBezTo>
                  <a:pt x="139" y="244"/>
                  <a:pt x="139" y="245"/>
                  <a:pt x="139" y="246"/>
                </a:cubicBezTo>
                <a:cubicBezTo>
                  <a:pt x="139" y="246"/>
                  <a:pt x="139" y="246"/>
                  <a:pt x="139" y="246"/>
                </a:cubicBezTo>
                <a:cubicBezTo>
                  <a:pt x="138" y="247"/>
                  <a:pt x="137" y="248"/>
                  <a:pt x="139" y="248"/>
                </a:cubicBezTo>
                <a:cubicBezTo>
                  <a:pt x="141" y="248"/>
                  <a:pt x="143" y="247"/>
                  <a:pt x="145" y="247"/>
                </a:cubicBezTo>
                <a:cubicBezTo>
                  <a:pt x="149" y="247"/>
                  <a:pt x="153" y="248"/>
                  <a:pt x="156" y="250"/>
                </a:cubicBezTo>
                <a:cubicBezTo>
                  <a:pt x="159" y="253"/>
                  <a:pt x="161" y="255"/>
                  <a:pt x="160" y="259"/>
                </a:cubicBezTo>
                <a:cubicBezTo>
                  <a:pt x="160" y="259"/>
                  <a:pt x="160" y="259"/>
                  <a:pt x="160" y="260"/>
                </a:cubicBezTo>
                <a:cubicBezTo>
                  <a:pt x="159" y="262"/>
                  <a:pt x="157" y="262"/>
                  <a:pt x="155" y="263"/>
                </a:cubicBezTo>
                <a:cubicBezTo>
                  <a:pt x="153" y="263"/>
                  <a:pt x="151" y="263"/>
                  <a:pt x="149" y="262"/>
                </a:cubicBezTo>
                <a:cubicBezTo>
                  <a:pt x="145" y="260"/>
                  <a:pt x="141" y="259"/>
                  <a:pt x="138" y="256"/>
                </a:cubicBezTo>
                <a:cubicBezTo>
                  <a:pt x="138" y="256"/>
                  <a:pt x="138" y="255"/>
                  <a:pt x="138" y="255"/>
                </a:cubicBezTo>
                <a:cubicBezTo>
                  <a:pt x="138" y="254"/>
                  <a:pt x="137" y="254"/>
                  <a:pt x="137" y="254"/>
                </a:cubicBezTo>
                <a:cubicBezTo>
                  <a:pt x="137" y="254"/>
                  <a:pt x="136" y="254"/>
                  <a:pt x="136" y="255"/>
                </a:cubicBezTo>
                <a:cubicBezTo>
                  <a:pt x="136" y="255"/>
                  <a:pt x="136" y="256"/>
                  <a:pt x="136" y="256"/>
                </a:cubicBezTo>
                <a:cubicBezTo>
                  <a:pt x="136" y="260"/>
                  <a:pt x="135" y="264"/>
                  <a:pt x="134" y="268"/>
                </a:cubicBezTo>
                <a:cubicBezTo>
                  <a:pt x="134" y="274"/>
                  <a:pt x="134" y="281"/>
                  <a:pt x="135" y="287"/>
                </a:cubicBezTo>
                <a:cubicBezTo>
                  <a:pt x="135" y="289"/>
                  <a:pt x="135" y="290"/>
                  <a:pt x="136" y="291"/>
                </a:cubicBezTo>
                <a:cubicBezTo>
                  <a:pt x="136" y="292"/>
                  <a:pt x="136" y="292"/>
                  <a:pt x="136" y="292"/>
                </a:cubicBezTo>
                <a:cubicBezTo>
                  <a:pt x="136" y="292"/>
                  <a:pt x="136" y="292"/>
                  <a:pt x="136" y="292"/>
                </a:cubicBezTo>
                <a:cubicBezTo>
                  <a:pt x="136" y="292"/>
                  <a:pt x="136" y="292"/>
                  <a:pt x="136" y="292"/>
                </a:cubicBezTo>
                <a:cubicBezTo>
                  <a:pt x="136" y="295"/>
                  <a:pt x="137" y="297"/>
                  <a:pt x="139" y="300"/>
                </a:cubicBezTo>
                <a:cubicBezTo>
                  <a:pt x="139" y="300"/>
                  <a:pt x="139" y="300"/>
                  <a:pt x="139" y="300"/>
                </a:cubicBezTo>
                <a:cubicBezTo>
                  <a:pt x="140" y="304"/>
                  <a:pt x="143" y="307"/>
                  <a:pt x="146" y="309"/>
                </a:cubicBezTo>
                <a:cubicBezTo>
                  <a:pt x="146" y="309"/>
                  <a:pt x="147" y="310"/>
                  <a:pt x="148" y="310"/>
                </a:cubicBezTo>
                <a:cubicBezTo>
                  <a:pt x="149" y="309"/>
                  <a:pt x="150" y="311"/>
                  <a:pt x="150" y="311"/>
                </a:cubicBezTo>
                <a:cubicBezTo>
                  <a:pt x="150" y="312"/>
                  <a:pt x="150" y="312"/>
                  <a:pt x="150" y="313"/>
                </a:cubicBezTo>
                <a:cubicBezTo>
                  <a:pt x="149" y="313"/>
                  <a:pt x="149" y="313"/>
                  <a:pt x="149" y="313"/>
                </a:cubicBezTo>
                <a:cubicBezTo>
                  <a:pt x="146" y="313"/>
                  <a:pt x="144" y="312"/>
                  <a:pt x="143" y="310"/>
                </a:cubicBezTo>
                <a:cubicBezTo>
                  <a:pt x="139" y="307"/>
                  <a:pt x="137" y="304"/>
                  <a:pt x="136" y="300"/>
                </a:cubicBezTo>
                <a:cubicBezTo>
                  <a:pt x="135" y="299"/>
                  <a:pt x="134" y="298"/>
                  <a:pt x="134" y="296"/>
                </a:cubicBezTo>
                <a:cubicBezTo>
                  <a:pt x="134" y="296"/>
                  <a:pt x="134" y="296"/>
                  <a:pt x="134" y="295"/>
                </a:cubicBezTo>
                <a:cubicBezTo>
                  <a:pt x="132" y="290"/>
                  <a:pt x="131" y="284"/>
                  <a:pt x="131" y="278"/>
                </a:cubicBezTo>
                <a:cubicBezTo>
                  <a:pt x="131" y="277"/>
                  <a:pt x="131" y="277"/>
                  <a:pt x="131" y="277"/>
                </a:cubicBezTo>
                <a:cubicBezTo>
                  <a:pt x="131" y="277"/>
                  <a:pt x="131" y="276"/>
                  <a:pt x="131" y="276"/>
                </a:cubicBezTo>
                <a:cubicBezTo>
                  <a:pt x="131" y="276"/>
                  <a:pt x="130" y="276"/>
                  <a:pt x="130" y="276"/>
                </a:cubicBezTo>
                <a:cubicBezTo>
                  <a:pt x="130" y="277"/>
                  <a:pt x="130" y="277"/>
                  <a:pt x="129" y="278"/>
                </a:cubicBezTo>
                <a:cubicBezTo>
                  <a:pt x="126" y="283"/>
                  <a:pt x="121" y="285"/>
                  <a:pt x="115" y="285"/>
                </a:cubicBezTo>
                <a:cubicBezTo>
                  <a:pt x="113" y="285"/>
                  <a:pt x="110" y="284"/>
                  <a:pt x="108" y="283"/>
                </a:cubicBezTo>
                <a:cubicBezTo>
                  <a:pt x="107" y="282"/>
                  <a:pt x="107" y="280"/>
                  <a:pt x="108" y="278"/>
                </a:cubicBezTo>
                <a:cubicBezTo>
                  <a:pt x="108" y="277"/>
                  <a:pt x="108" y="277"/>
                  <a:pt x="108" y="277"/>
                </a:cubicBezTo>
                <a:cubicBezTo>
                  <a:pt x="111" y="272"/>
                  <a:pt x="116" y="271"/>
                  <a:pt x="120" y="269"/>
                </a:cubicBezTo>
                <a:cubicBezTo>
                  <a:pt x="123" y="269"/>
                  <a:pt x="127" y="268"/>
                  <a:pt x="130" y="267"/>
                </a:cubicBezTo>
                <a:cubicBezTo>
                  <a:pt x="131" y="266"/>
                  <a:pt x="132" y="266"/>
                  <a:pt x="132" y="265"/>
                </a:cubicBezTo>
                <a:cubicBezTo>
                  <a:pt x="133" y="258"/>
                  <a:pt x="134" y="252"/>
                  <a:pt x="136" y="245"/>
                </a:cubicBezTo>
                <a:cubicBezTo>
                  <a:pt x="136" y="245"/>
                  <a:pt x="136" y="245"/>
                  <a:pt x="136" y="244"/>
                </a:cubicBezTo>
                <a:cubicBezTo>
                  <a:pt x="137" y="243"/>
                  <a:pt x="137" y="241"/>
                  <a:pt x="137" y="240"/>
                </a:cubicBezTo>
                <a:cubicBezTo>
                  <a:pt x="137" y="239"/>
                  <a:pt x="137" y="239"/>
                  <a:pt x="137" y="239"/>
                </a:cubicBezTo>
                <a:cubicBezTo>
                  <a:pt x="138" y="238"/>
                  <a:pt x="138" y="237"/>
                  <a:pt x="138" y="236"/>
                </a:cubicBezTo>
                <a:cubicBezTo>
                  <a:pt x="138" y="236"/>
                  <a:pt x="138" y="236"/>
                  <a:pt x="138" y="235"/>
                </a:cubicBezTo>
                <a:cubicBezTo>
                  <a:pt x="139" y="234"/>
                  <a:pt x="139" y="232"/>
                  <a:pt x="140" y="230"/>
                </a:cubicBezTo>
                <a:cubicBezTo>
                  <a:pt x="140" y="230"/>
                  <a:pt x="140" y="229"/>
                  <a:pt x="140" y="229"/>
                </a:cubicBezTo>
                <a:cubicBezTo>
                  <a:pt x="140" y="229"/>
                  <a:pt x="140" y="229"/>
                  <a:pt x="140" y="228"/>
                </a:cubicBezTo>
                <a:cubicBezTo>
                  <a:pt x="141" y="225"/>
                  <a:pt x="141" y="225"/>
                  <a:pt x="138" y="225"/>
                </a:cubicBezTo>
                <a:cubicBezTo>
                  <a:pt x="135" y="225"/>
                  <a:pt x="133" y="226"/>
                  <a:pt x="130" y="226"/>
                </a:cubicBezTo>
                <a:cubicBezTo>
                  <a:pt x="127" y="227"/>
                  <a:pt x="124" y="227"/>
                  <a:pt x="120" y="226"/>
                </a:cubicBezTo>
                <a:cubicBezTo>
                  <a:pt x="120" y="226"/>
                  <a:pt x="119" y="225"/>
                  <a:pt x="118" y="225"/>
                </a:cubicBezTo>
                <a:cubicBezTo>
                  <a:pt x="118" y="225"/>
                  <a:pt x="118" y="225"/>
                  <a:pt x="117" y="225"/>
                </a:cubicBezTo>
                <a:cubicBezTo>
                  <a:pt x="117" y="224"/>
                  <a:pt x="116" y="224"/>
                  <a:pt x="115" y="223"/>
                </a:cubicBezTo>
                <a:cubicBezTo>
                  <a:pt x="110" y="221"/>
                  <a:pt x="110" y="213"/>
                  <a:pt x="115" y="210"/>
                </a:cubicBezTo>
                <a:cubicBezTo>
                  <a:pt x="120" y="207"/>
                  <a:pt x="124" y="207"/>
                  <a:pt x="129" y="209"/>
                </a:cubicBezTo>
                <a:cubicBezTo>
                  <a:pt x="134" y="211"/>
                  <a:pt x="138" y="215"/>
                  <a:pt x="142" y="219"/>
                </a:cubicBezTo>
                <a:cubicBezTo>
                  <a:pt x="142" y="219"/>
                  <a:pt x="142" y="219"/>
                  <a:pt x="142" y="219"/>
                </a:cubicBezTo>
                <a:cubicBezTo>
                  <a:pt x="142" y="219"/>
                  <a:pt x="142" y="219"/>
                  <a:pt x="142" y="218"/>
                </a:cubicBezTo>
                <a:cubicBezTo>
                  <a:pt x="144" y="209"/>
                  <a:pt x="145" y="199"/>
                  <a:pt x="145" y="190"/>
                </a:cubicBezTo>
                <a:cubicBezTo>
                  <a:pt x="145" y="189"/>
                  <a:pt x="145" y="188"/>
                  <a:pt x="144" y="187"/>
                </a:cubicBezTo>
                <a:cubicBezTo>
                  <a:pt x="143" y="188"/>
                  <a:pt x="143" y="190"/>
                  <a:pt x="142" y="191"/>
                </a:cubicBezTo>
                <a:cubicBezTo>
                  <a:pt x="142" y="192"/>
                  <a:pt x="142" y="192"/>
                  <a:pt x="141" y="192"/>
                </a:cubicBezTo>
                <a:cubicBezTo>
                  <a:pt x="141" y="192"/>
                  <a:pt x="141" y="193"/>
                  <a:pt x="140" y="193"/>
                </a:cubicBezTo>
                <a:cubicBezTo>
                  <a:pt x="140" y="194"/>
                  <a:pt x="140" y="194"/>
                  <a:pt x="140" y="194"/>
                </a:cubicBezTo>
                <a:cubicBezTo>
                  <a:pt x="140" y="194"/>
                  <a:pt x="140" y="194"/>
                  <a:pt x="140" y="194"/>
                </a:cubicBezTo>
                <a:cubicBezTo>
                  <a:pt x="140" y="194"/>
                  <a:pt x="139" y="194"/>
                  <a:pt x="139" y="195"/>
                </a:cubicBezTo>
                <a:cubicBezTo>
                  <a:pt x="132" y="201"/>
                  <a:pt x="124" y="203"/>
                  <a:pt x="115" y="201"/>
                </a:cubicBezTo>
                <a:cubicBezTo>
                  <a:pt x="115" y="201"/>
                  <a:pt x="114" y="201"/>
                  <a:pt x="113" y="201"/>
                </a:cubicBezTo>
                <a:cubicBezTo>
                  <a:pt x="112" y="200"/>
                  <a:pt x="112" y="200"/>
                  <a:pt x="112" y="202"/>
                </a:cubicBezTo>
                <a:cubicBezTo>
                  <a:pt x="112" y="202"/>
                  <a:pt x="112" y="203"/>
                  <a:pt x="112" y="203"/>
                </a:cubicBezTo>
                <a:cubicBezTo>
                  <a:pt x="112" y="204"/>
                  <a:pt x="112" y="205"/>
                  <a:pt x="112" y="205"/>
                </a:cubicBezTo>
                <a:cubicBezTo>
                  <a:pt x="111" y="206"/>
                  <a:pt x="111" y="207"/>
                  <a:pt x="111" y="208"/>
                </a:cubicBezTo>
                <a:cubicBezTo>
                  <a:pt x="110" y="208"/>
                  <a:pt x="110" y="209"/>
                  <a:pt x="110" y="209"/>
                </a:cubicBezTo>
                <a:cubicBezTo>
                  <a:pt x="109" y="209"/>
                  <a:pt x="109" y="210"/>
                  <a:pt x="109" y="210"/>
                </a:cubicBezTo>
                <a:cubicBezTo>
                  <a:pt x="106" y="213"/>
                  <a:pt x="103" y="216"/>
                  <a:pt x="99" y="218"/>
                </a:cubicBezTo>
                <a:cubicBezTo>
                  <a:pt x="98" y="219"/>
                  <a:pt x="98" y="221"/>
                  <a:pt x="97" y="222"/>
                </a:cubicBezTo>
                <a:cubicBezTo>
                  <a:pt x="96" y="223"/>
                  <a:pt x="96" y="224"/>
                  <a:pt x="96" y="225"/>
                </a:cubicBezTo>
                <a:cubicBezTo>
                  <a:pt x="95" y="226"/>
                  <a:pt x="95" y="227"/>
                  <a:pt x="95" y="228"/>
                </a:cubicBezTo>
                <a:cubicBezTo>
                  <a:pt x="94" y="232"/>
                  <a:pt x="95" y="237"/>
                  <a:pt x="95" y="241"/>
                </a:cubicBezTo>
                <a:cubicBezTo>
                  <a:pt x="95" y="241"/>
                  <a:pt x="95" y="242"/>
                  <a:pt x="95" y="242"/>
                </a:cubicBezTo>
                <a:cubicBezTo>
                  <a:pt x="95" y="242"/>
                  <a:pt x="95" y="243"/>
                  <a:pt x="95" y="243"/>
                </a:cubicBezTo>
                <a:cubicBezTo>
                  <a:pt x="95" y="244"/>
                  <a:pt x="95" y="246"/>
                  <a:pt x="95" y="247"/>
                </a:cubicBezTo>
                <a:cubicBezTo>
                  <a:pt x="95" y="246"/>
                  <a:pt x="96" y="245"/>
                  <a:pt x="96" y="244"/>
                </a:cubicBezTo>
                <a:cubicBezTo>
                  <a:pt x="99" y="239"/>
                  <a:pt x="102" y="236"/>
                  <a:pt x="105" y="232"/>
                </a:cubicBezTo>
                <a:cubicBezTo>
                  <a:pt x="108" y="230"/>
                  <a:pt x="110" y="229"/>
                  <a:pt x="113" y="228"/>
                </a:cubicBezTo>
                <a:cubicBezTo>
                  <a:pt x="115" y="228"/>
                  <a:pt x="117" y="229"/>
                  <a:pt x="118" y="231"/>
                </a:cubicBezTo>
                <a:cubicBezTo>
                  <a:pt x="119" y="233"/>
                  <a:pt x="120" y="234"/>
                  <a:pt x="119" y="237"/>
                </a:cubicBezTo>
                <a:cubicBezTo>
                  <a:pt x="119" y="237"/>
                  <a:pt x="119" y="238"/>
                  <a:pt x="118" y="239"/>
                </a:cubicBezTo>
                <a:cubicBezTo>
                  <a:pt x="118" y="240"/>
                  <a:pt x="118" y="241"/>
                  <a:pt x="118" y="241"/>
                </a:cubicBezTo>
                <a:cubicBezTo>
                  <a:pt x="116" y="245"/>
                  <a:pt x="113" y="247"/>
                  <a:pt x="109" y="248"/>
                </a:cubicBezTo>
                <a:cubicBezTo>
                  <a:pt x="108" y="248"/>
                  <a:pt x="107" y="249"/>
                  <a:pt x="106" y="249"/>
                </a:cubicBezTo>
                <a:cubicBezTo>
                  <a:pt x="104" y="250"/>
                  <a:pt x="101" y="251"/>
                  <a:pt x="99" y="251"/>
                </a:cubicBezTo>
                <a:cubicBezTo>
                  <a:pt x="96" y="252"/>
                  <a:pt x="94" y="254"/>
                  <a:pt x="93" y="256"/>
                </a:cubicBezTo>
                <a:cubicBezTo>
                  <a:pt x="93" y="260"/>
                  <a:pt x="92" y="264"/>
                  <a:pt x="92" y="268"/>
                </a:cubicBezTo>
                <a:cubicBezTo>
                  <a:pt x="92" y="269"/>
                  <a:pt x="91" y="269"/>
                  <a:pt x="91" y="270"/>
                </a:cubicBezTo>
                <a:cubicBezTo>
                  <a:pt x="91" y="271"/>
                  <a:pt x="91" y="271"/>
                  <a:pt x="91" y="272"/>
                </a:cubicBezTo>
                <a:cubicBezTo>
                  <a:pt x="91" y="273"/>
                  <a:pt x="90" y="274"/>
                  <a:pt x="90" y="275"/>
                </a:cubicBezTo>
                <a:cubicBezTo>
                  <a:pt x="90" y="275"/>
                  <a:pt x="89" y="276"/>
                  <a:pt x="90" y="277"/>
                </a:cubicBezTo>
                <a:cubicBezTo>
                  <a:pt x="89" y="278"/>
                  <a:pt x="90" y="279"/>
                  <a:pt x="90" y="280"/>
                </a:cubicBezTo>
                <a:cubicBezTo>
                  <a:pt x="90" y="280"/>
                  <a:pt x="90" y="280"/>
                  <a:pt x="90" y="280"/>
                </a:cubicBezTo>
                <a:cubicBezTo>
                  <a:pt x="90" y="281"/>
                  <a:pt x="90" y="281"/>
                  <a:pt x="90" y="281"/>
                </a:cubicBezTo>
                <a:cubicBezTo>
                  <a:pt x="90" y="281"/>
                  <a:pt x="90" y="281"/>
                  <a:pt x="91" y="281"/>
                </a:cubicBezTo>
                <a:cubicBezTo>
                  <a:pt x="91" y="284"/>
                  <a:pt x="93" y="287"/>
                  <a:pt x="94" y="290"/>
                </a:cubicBezTo>
                <a:cubicBezTo>
                  <a:pt x="94" y="290"/>
                  <a:pt x="94" y="291"/>
                  <a:pt x="94" y="291"/>
                </a:cubicBezTo>
                <a:cubicBezTo>
                  <a:pt x="94" y="291"/>
                  <a:pt x="94" y="291"/>
                  <a:pt x="94" y="291"/>
                </a:cubicBezTo>
                <a:cubicBezTo>
                  <a:pt x="94" y="291"/>
                  <a:pt x="94" y="291"/>
                  <a:pt x="94" y="291"/>
                </a:cubicBezTo>
                <a:cubicBezTo>
                  <a:pt x="94" y="291"/>
                  <a:pt x="94" y="292"/>
                  <a:pt x="94" y="292"/>
                </a:cubicBezTo>
                <a:cubicBezTo>
                  <a:pt x="94" y="292"/>
                  <a:pt x="94" y="292"/>
                  <a:pt x="94" y="292"/>
                </a:cubicBezTo>
                <a:cubicBezTo>
                  <a:pt x="94" y="292"/>
                  <a:pt x="94" y="292"/>
                  <a:pt x="94" y="292"/>
                </a:cubicBezTo>
                <a:cubicBezTo>
                  <a:pt x="94" y="293"/>
                  <a:pt x="94" y="293"/>
                  <a:pt x="95" y="293"/>
                </a:cubicBezTo>
                <a:cubicBezTo>
                  <a:pt x="95" y="296"/>
                  <a:pt x="96" y="299"/>
                  <a:pt x="98" y="301"/>
                </a:cubicBezTo>
                <a:cubicBezTo>
                  <a:pt x="98" y="302"/>
                  <a:pt x="98" y="302"/>
                  <a:pt x="98" y="302"/>
                </a:cubicBezTo>
                <a:cubicBezTo>
                  <a:pt x="98" y="303"/>
                  <a:pt x="99" y="302"/>
                  <a:pt x="99" y="302"/>
                </a:cubicBezTo>
                <a:cubicBezTo>
                  <a:pt x="100" y="300"/>
                  <a:pt x="102" y="297"/>
                  <a:pt x="104" y="296"/>
                </a:cubicBezTo>
                <a:cubicBezTo>
                  <a:pt x="107" y="292"/>
                  <a:pt x="113" y="290"/>
                  <a:pt x="118" y="292"/>
                </a:cubicBezTo>
                <a:cubicBezTo>
                  <a:pt x="119" y="293"/>
                  <a:pt x="121" y="293"/>
                  <a:pt x="122" y="295"/>
                </a:cubicBezTo>
                <a:cubicBezTo>
                  <a:pt x="124" y="296"/>
                  <a:pt x="125" y="298"/>
                  <a:pt x="124" y="301"/>
                </a:cubicBezTo>
                <a:cubicBezTo>
                  <a:pt x="124" y="301"/>
                  <a:pt x="124" y="302"/>
                  <a:pt x="123" y="303"/>
                </a:cubicBezTo>
                <a:cubicBezTo>
                  <a:pt x="122" y="305"/>
                  <a:pt x="119" y="306"/>
                  <a:pt x="116" y="306"/>
                </a:cubicBezTo>
                <a:cubicBezTo>
                  <a:pt x="113" y="306"/>
                  <a:pt x="110" y="306"/>
                  <a:pt x="107" y="306"/>
                </a:cubicBezTo>
                <a:cubicBezTo>
                  <a:pt x="106" y="306"/>
                  <a:pt x="104" y="306"/>
                  <a:pt x="103" y="307"/>
                </a:cubicBezTo>
                <a:cubicBezTo>
                  <a:pt x="103" y="307"/>
                  <a:pt x="102" y="307"/>
                  <a:pt x="102" y="307"/>
                </a:cubicBezTo>
                <a:cubicBezTo>
                  <a:pt x="101" y="307"/>
                  <a:pt x="100" y="308"/>
                  <a:pt x="99" y="308"/>
                </a:cubicBezTo>
                <a:cubicBezTo>
                  <a:pt x="100" y="310"/>
                  <a:pt x="101" y="312"/>
                  <a:pt x="101" y="315"/>
                </a:cubicBezTo>
                <a:cubicBezTo>
                  <a:pt x="103" y="321"/>
                  <a:pt x="103" y="328"/>
                  <a:pt x="102" y="334"/>
                </a:cubicBezTo>
                <a:cubicBezTo>
                  <a:pt x="102" y="335"/>
                  <a:pt x="102" y="336"/>
                  <a:pt x="102" y="336"/>
                </a:cubicBezTo>
                <a:cubicBezTo>
                  <a:pt x="101" y="337"/>
                  <a:pt x="101" y="338"/>
                  <a:pt x="101" y="339"/>
                </a:cubicBezTo>
                <a:cubicBezTo>
                  <a:pt x="102" y="338"/>
                  <a:pt x="102" y="338"/>
                  <a:pt x="102" y="338"/>
                </a:cubicBezTo>
                <a:cubicBezTo>
                  <a:pt x="103" y="336"/>
                  <a:pt x="104" y="335"/>
                  <a:pt x="105" y="334"/>
                </a:cubicBezTo>
                <a:cubicBezTo>
                  <a:pt x="109" y="329"/>
                  <a:pt x="114" y="328"/>
                  <a:pt x="120" y="329"/>
                </a:cubicBezTo>
                <a:cubicBezTo>
                  <a:pt x="121" y="329"/>
                  <a:pt x="122" y="329"/>
                  <a:pt x="123" y="330"/>
                </a:cubicBezTo>
                <a:cubicBezTo>
                  <a:pt x="126" y="331"/>
                  <a:pt x="127" y="333"/>
                  <a:pt x="127" y="336"/>
                </a:cubicBezTo>
                <a:cubicBezTo>
                  <a:pt x="127" y="337"/>
                  <a:pt x="126" y="337"/>
                  <a:pt x="126" y="338"/>
                </a:cubicBezTo>
                <a:cubicBezTo>
                  <a:pt x="124" y="342"/>
                  <a:pt x="120" y="343"/>
                  <a:pt x="117" y="343"/>
                </a:cubicBezTo>
                <a:cubicBezTo>
                  <a:pt x="115" y="344"/>
                  <a:pt x="113" y="344"/>
                  <a:pt x="111" y="343"/>
                </a:cubicBezTo>
                <a:cubicBezTo>
                  <a:pt x="109" y="343"/>
                  <a:pt x="107" y="344"/>
                  <a:pt x="105" y="344"/>
                </a:cubicBezTo>
                <a:cubicBezTo>
                  <a:pt x="103" y="344"/>
                  <a:pt x="102" y="345"/>
                  <a:pt x="101" y="346"/>
                </a:cubicBezTo>
                <a:cubicBezTo>
                  <a:pt x="100" y="347"/>
                  <a:pt x="100" y="348"/>
                  <a:pt x="99" y="348"/>
                </a:cubicBezTo>
                <a:cubicBezTo>
                  <a:pt x="98" y="348"/>
                  <a:pt x="98" y="348"/>
                  <a:pt x="98" y="349"/>
                </a:cubicBezTo>
                <a:cubicBezTo>
                  <a:pt x="97" y="351"/>
                  <a:pt x="96" y="353"/>
                  <a:pt x="95" y="356"/>
                </a:cubicBezTo>
                <a:cubicBezTo>
                  <a:pt x="94" y="356"/>
                  <a:pt x="94" y="356"/>
                  <a:pt x="94" y="357"/>
                </a:cubicBezTo>
                <a:cubicBezTo>
                  <a:pt x="93" y="357"/>
                  <a:pt x="93" y="358"/>
                  <a:pt x="93" y="359"/>
                </a:cubicBezTo>
                <a:cubicBezTo>
                  <a:pt x="90" y="363"/>
                  <a:pt x="86" y="366"/>
                  <a:pt x="81" y="367"/>
                </a:cubicBezTo>
                <a:cubicBezTo>
                  <a:pt x="77" y="368"/>
                  <a:pt x="74" y="366"/>
                  <a:pt x="72" y="364"/>
                </a:cubicBezTo>
                <a:cubicBezTo>
                  <a:pt x="70" y="362"/>
                  <a:pt x="68" y="359"/>
                  <a:pt x="68" y="356"/>
                </a:cubicBezTo>
                <a:cubicBezTo>
                  <a:pt x="67" y="353"/>
                  <a:pt x="66" y="352"/>
                  <a:pt x="64" y="352"/>
                </a:cubicBezTo>
                <a:cubicBezTo>
                  <a:pt x="61" y="352"/>
                  <a:pt x="58" y="351"/>
                  <a:pt x="55" y="351"/>
                </a:cubicBezTo>
                <a:cubicBezTo>
                  <a:pt x="50" y="349"/>
                  <a:pt x="45" y="347"/>
                  <a:pt x="43" y="341"/>
                </a:cubicBezTo>
                <a:cubicBezTo>
                  <a:pt x="41" y="338"/>
                  <a:pt x="43" y="334"/>
                  <a:pt x="46" y="331"/>
                </a:cubicBezTo>
                <a:cubicBezTo>
                  <a:pt x="49" y="329"/>
                  <a:pt x="54" y="329"/>
                  <a:pt x="57" y="332"/>
                </a:cubicBezTo>
                <a:cubicBezTo>
                  <a:pt x="58" y="334"/>
                  <a:pt x="59" y="335"/>
                  <a:pt x="60" y="338"/>
                </a:cubicBezTo>
                <a:cubicBezTo>
                  <a:pt x="61" y="340"/>
                  <a:pt x="62" y="344"/>
                  <a:pt x="64" y="346"/>
                </a:cubicBezTo>
                <a:cubicBezTo>
                  <a:pt x="64" y="347"/>
                  <a:pt x="65" y="349"/>
                  <a:pt x="67" y="349"/>
                </a:cubicBezTo>
                <a:cubicBezTo>
                  <a:pt x="67" y="350"/>
                  <a:pt x="67" y="349"/>
                  <a:pt x="67" y="349"/>
                </a:cubicBezTo>
                <a:cubicBezTo>
                  <a:pt x="66" y="341"/>
                  <a:pt x="68" y="333"/>
                  <a:pt x="70" y="326"/>
                </a:cubicBezTo>
                <a:cubicBezTo>
                  <a:pt x="70" y="325"/>
                  <a:pt x="70" y="325"/>
                  <a:pt x="70" y="325"/>
                </a:cubicBezTo>
                <a:cubicBezTo>
                  <a:pt x="70" y="324"/>
                  <a:pt x="70" y="324"/>
                  <a:pt x="70" y="324"/>
                </a:cubicBezTo>
                <a:cubicBezTo>
                  <a:pt x="71" y="321"/>
                  <a:pt x="72" y="318"/>
                  <a:pt x="72" y="316"/>
                </a:cubicBezTo>
                <a:cubicBezTo>
                  <a:pt x="73" y="315"/>
                  <a:pt x="73" y="315"/>
                  <a:pt x="73" y="314"/>
                </a:cubicBezTo>
                <a:cubicBezTo>
                  <a:pt x="73" y="313"/>
                  <a:pt x="74" y="312"/>
                  <a:pt x="74" y="311"/>
                </a:cubicBezTo>
                <a:cubicBezTo>
                  <a:pt x="74" y="311"/>
                  <a:pt x="74" y="310"/>
                  <a:pt x="74" y="310"/>
                </a:cubicBezTo>
                <a:cubicBezTo>
                  <a:pt x="75" y="309"/>
                  <a:pt x="75" y="308"/>
                  <a:pt x="75" y="307"/>
                </a:cubicBezTo>
                <a:cubicBezTo>
                  <a:pt x="76" y="306"/>
                  <a:pt x="76" y="306"/>
                  <a:pt x="76" y="305"/>
                </a:cubicBezTo>
                <a:cubicBezTo>
                  <a:pt x="76" y="303"/>
                  <a:pt x="77" y="302"/>
                  <a:pt x="77" y="301"/>
                </a:cubicBezTo>
                <a:cubicBezTo>
                  <a:pt x="78" y="299"/>
                  <a:pt x="79" y="297"/>
                  <a:pt x="79" y="295"/>
                </a:cubicBezTo>
                <a:cubicBezTo>
                  <a:pt x="81" y="293"/>
                  <a:pt x="82" y="291"/>
                  <a:pt x="82" y="288"/>
                </a:cubicBezTo>
                <a:cubicBezTo>
                  <a:pt x="83" y="288"/>
                  <a:pt x="83" y="287"/>
                  <a:pt x="83" y="286"/>
                </a:cubicBezTo>
                <a:cubicBezTo>
                  <a:pt x="84" y="285"/>
                  <a:pt x="84" y="284"/>
                  <a:pt x="84" y="282"/>
                </a:cubicBezTo>
                <a:cubicBezTo>
                  <a:pt x="85" y="282"/>
                  <a:pt x="85" y="282"/>
                  <a:pt x="85" y="281"/>
                </a:cubicBezTo>
                <a:cubicBezTo>
                  <a:pt x="84" y="280"/>
                  <a:pt x="83" y="280"/>
                  <a:pt x="82" y="280"/>
                </a:cubicBezTo>
                <a:cubicBezTo>
                  <a:pt x="80" y="280"/>
                  <a:pt x="78" y="280"/>
                  <a:pt x="76" y="280"/>
                </a:cubicBezTo>
                <a:cubicBezTo>
                  <a:pt x="70" y="280"/>
                  <a:pt x="65" y="278"/>
                  <a:pt x="61" y="274"/>
                </a:cubicBezTo>
                <a:cubicBezTo>
                  <a:pt x="57" y="270"/>
                  <a:pt x="55" y="265"/>
                  <a:pt x="57" y="259"/>
                </a:cubicBezTo>
                <a:cubicBezTo>
                  <a:pt x="59" y="253"/>
                  <a:pt x="66" y="252"/>
                  <a:pt x="70" y="256"/>
                </a:cubicBezTo>
                <a:cubicBezTo>
                  <a:pt x="72" y="258"/>
                  <a:pt x="73" y="260"/>
                  <a:pt x="74" y="262"/>
                </a:cubicBezTo>
                <a:cubicBezTo>
                  <a:pt x="74" y="263"/>
                  <a:pt x="75" y="265"/>
                  <a:pt x="75" y="266"/>
                </a:cubicBezTo>
                <a:cubicBezTo>
                  <a:pt x="75" y="266"/>
                  <a:pt x="75" y="266"/>
                  <a:pt x="75" y="266"/>
                </a:cubicBezTo>
                <a:cubicBezTo>
                  <a:pt x="75" y="266"/>
                  <a:pt x="75" y="266"/>
                  <a:pt x="75" y="266"/>
                </a:cubicBezTo>
                <a:cubicBezTo>
                  <a:pt x="75" y="266"/>
                  <a:pt x="75" y="267"/>
                  <a:pt x="76" y="267"/>
                </a:cubicBezTo>
                <a:cubicBezTo>
                  <a:pt x="76" y="269"/>
                  <a:pt x="77" y="271"/>
                  <a:pt x="78" y="273"/>
                </a:cubicBezTo>
                <a:cubicBezTo>
                  <a:pt x="79" y="274"/>
                  <a:pt x="80" y="275"/>
                  <a:pt x="81" y="275"/>
                </a:cubicBezTo>
                <a:cubicBezTo>
                  <a:pt x="82" y="276"/>
                  <a:pt x="83" y="276"/>
                  <a:pt x="84" y="277"/>
                </a:cubicBezTo>
                <a:cubicBezTo>
                  <a:pt x="84" y="277"/>
                  <a:pt x="84" y="278"/>
                  <a:pt x="85" y="277"/>
                </a:cubicBezTo>
                <a:cubicBezTo>
                  <a:pt x="85" y="278"/>
                  <a:pt x="85" y="278"/>
                  <a:pt x="86" y="278"/>
                </a:cubicBezTo>
                <a:cubicBezTo>
                  <a:pt x="86" y="277"/>
                  <a:pt x="86" y="277"/>
                  <a:pt x="86" y="277"/>
                </a:cubicBezTo>
                <a:cubicBezTo>
                  <a:pt x="85" y="274"/>
                  <a:pt x="84" y="271"/>
                  <a:pt x="84" y="269"/>
                </a:cubicBezTo>
                <a:cubicBezTo>
                  <a:pt x="80" y="255"/>
                  <a:pt x="79" y="242"/>
                  <a:pt x="82" y="228"/>
                </a:cubicBezTo>
                <a:cubicBezTo>
                  <a:pt x="83" y="224"/>
                  <a:pt x="83" y="220"/>
                  <a:pt x="84" y="217"/>
                </a:cubicBezTo>
                <a:cubicBezTo>
                  <a:pt x="84" y="216"/>
                  <a:pt x="84" y="216"/>
                  <a:pt x="84" y="216"/>
                </a:cubicBezTo>
                <a:cubicBezTo>
                  <a:pt x="85" y="214"/>
                  <a:pt x="85" y="213"/>
                  <a:pt x="86" y="211"/>
                </a:cubicBezTo>
                <a:cubicBezTo>
                  <a:pt x="86" y="211"/>
                  <a:pt x="86" y="210"/>
                  <a:pt x="86" y="210"/>
                </a:cubicBezTo>
                <a:cubicBezTo>
                  <a:pt x="86" y="209"/>
                  <a:pt x="86" y="209"/>
                  <a:pt x="86" y="208"/>
                </a:cubicBezTo>
                <a:cubicBezTo>
                  <a:pt x="87" y="208"/>
                  <a:pt x="87" y="207"/>
                  <a:pt x="87" y="207"/>
                </a:cubicBezTo>
                <a:cubicBezTo>
                  <a:pt x="87" y="204"/>
                  <a:pt x="86" y="201"/>
                  <a:pt x="86" y="198"/>
                </a:cubicBezTo>
                <a:cubicBezTo>
                  <a:pt x="86" y="197"/>
                  <a:pt x="84" y="197"/>
                  <a:pt x="83" y="197"/>
                </a:cubicBezTo>
                <a:cubicBezTo>
                  <a:pt x="82" y="197"/>
                  <a:pt x="80" y="197"/>
                  <a:pt x="78" y="198"/>
                </a:cubicBezTo>
                <a:cubicBezTo>
                  <a:pt x="72" y="198"/>
                  <a:pt x="66" y="198"/>
                  <a:pt x="60" y="194"/>
                </a:cubicBezTo>
                <a:cubicBezTo>
                  <a:pt x="57" y="192"/>
                  <a:pt x="56" y="189"/>
                  <a:pt x="57" y="185"/>
                </a:cubicBezTo>
                <a:cubicBezTo>
                  <a:pt x="58" y="181"/>
                  <a:pt x="61" y="180"/>
                  <a:pt x="64" y="180"/>
                </a:cubicBezTo>
                <a:cubicBezTo>
                  <a:pt x="68" y="180"/>
                  <a:pt x="72" y="182"/>
                  <a:pt x="75" y="185"/>
                </a:cubicBezTo>
                <a:cubicBezTo>
                  <a:pt x="77" y="187"/>
                  <a:pt x="80" y="189"/>
                  <a:pt x="82" y="191"/>
                </a:cubicBezTo>
                <a:cubicBezTo>
                  <a:pt x="82" y="192"/>
                  <a:pt x="83" y="192"/>
                  <a:pt x="84" y="192"/>
                </a:cubicBezTo>
                <a:cubicBezTo>
                  <a:pt x="84" y="193"/>
                  <a:pt x="84" y="193"/>
                  <a:pt x="84" y="192"/>
                </a:cubicBezTo>
                <a:cubicBezTo>
                  <a:pt x="84" y="192"/>
                  <a:pt x="84" y="192"/>
                  <a:pt x="84" y="192"/>
                </a:cubicBezTo>
                <a:cubicBezTo>
                  <a:pt x="84" y="190"/>
                  <a:pt x="82" y="188"/>
                  <a:pt x="82" y="185"/>
                </a:cubicBezTo>
                <a:cubicBezTo>
                  <a:pt x="82" y="185"/>
                  <a:pt x="82" y="184"/>
                  <a:pt x="81" y="184"/>
                </a:cubicBezTo>
                <a:cubicBezTo>
                  <a:pt x="77" y="180"/>
                  <a:pt x="73" y="176"/>
                  <a:pt x="69" y="172"/>
                </a:cubicBezTo>
                <a:cubicBezTo>
                  <a:pt x="68" y="170"/>
                  <a:pt x="66" y="169"/>
                  <a:pt x="65" y="167"/>
                </a:cubicBezTo>
                <a:cubicBezTo>
                  <a:pt x="64" y="166"/>
                  <a:pt x="64" y="166"/>
                  <a:pt x="63" y="166"/>
                </a:cubicBezTo>
                <a:cubicBezTo>
                  <a:pt x="62" y="166"/>
                  <a:pt x="62" y="166"/>
                  <a:pt x="62" y="167"/>
                </a:cubicBezTo>
                <a:cubicBezTo>
                  <a:pt x="58" y="169"/>
                  <a:pt x="54" y="170"/>
                  <a:pt x="50" y="168"/>
                </a:cubicBezTo>
                <a:cubicBezTo>
                  <a:pt x="48" y="168"/>
                  <a:pt x="46" y="167"/>
                  <a:pt x="45" y="166"/>
                </a:cubicBezTo>
                <a:cubicBezTo>
                  <a:pt x="42" y="164"/>
                  <a:pt x="40" y="160"/>
                  <a:pt x="41" y="156"/>
                </a:cubicBezTo>
                <a:cubicBezTo>
                  <a:pt x="42" y="153"/>
                  <a:pt x="45" y="150"/>
                  <a:pt x="49" y="150"/>
                </a:cubicBezTo>
                <a:cubicBezTo>
                  <a:pt x="51" y="150"/>
                  <a:pt x="53" y="150"/>
                  <a:pt x="55" y="150"/>
                </a:cubicBezTo>
                <a:cubicBezTo>
                  <a:pt x="55" y="151"/>
                  <a:pt x="55" y="151"/>
                  <a:pt x="55" y="151"/>
                </a:cubicBezTo>
                <a:cubicBezTo>
                  <a:pt x="56" y="150"/>
                  <a:pt x="55" y="150"/>
                  <a:pt x="55" y="150"/>
                </a:cubicBezTo>
                <a:cubicBezTo>
                  <a:pt x="54" y="147"/>
                  <a:pt x="53" y="145"/>
                  <a:pt x="52" y="142"/>
                </a:cubicBezTo>
                <a:cubicBezTo>
                  <a:pt x="52" y="142"/>
                  <a:pt x="52" y="142"/>
                  <a:pt x="52" y="142"/>
                </a:cubicBezTo>
                <a:cubicBezTo>
                  <a:pt x="50" y="137"/>
                  <a:pt x="50" y="131"/>
                  <a:pt x="49" y="126"/>
                </a:cubicBezTo>
                <a:cubicBezTo>
                  <a:pt x="49" y="124"/>
                  <a:pt x="49" y="122"/>
                  <a:pt x="49" y="119"/>
                </a:cubicBezTo>
                <a:cubicBezTo>
                  <a:pt x="49" y="118"/>
                  <a:pt x="49" y="117"/>
                  <a:pt x="48" y="115"/>
                </a:cubicBezTo>
                <a:cubicBezTo>
                  <a:pt x="46" y="112"/>
                  <a:pt x="43" y="108"/>
                  <a:pt x="41" y="105"/>
                </a:cubicBezTo>
                <a:cubicBezTo>
                  <a:pt x="41" y="104"/>
                  <a:pt x="40" y="104"/>
                  <a:pt x="40" y="104"/>
                </a:cubicBezTo>
                <a:cubicBezTo>
                  <a:pt x="39" y="105"/>
                  <a:pt x="37" y="105"/>
                  <a:pt x="36" y="106"/>
                </a:cubicBezTo>
                <a:cubicBezTo>
                  <a:pt x="36" y="106"/>
                  <a:pt x="36" y="106"/>
                  <a:pt x="36" y="106"/>
                </a:cubicBezTo>
                <a:cubicBezTo>
                  <a:pt x="36" y="106"/>
                  <a:pt x="36" y="106"/>
                  <a:pt x="36" y="106"/>
                </a:cubicBezTo>
                <a:cubicBezTo>
                  <a:pt x="35" y="106"/>
                  <a:pt x="35" y="106"/>
                  <a:pt x="35" y="106"/>
                </a:cubicBezTo>
                <a:cubicBezTo>
                  <a:pt x="35" y="106"/>
                  <a:pt x="35" y="106"/>
                  <a:pt x="35" y="106"/>
                </a:cubicBezTo>
                <a:cubicBezTo>
                  <a:pt x="35" y="106"/>
                  <a:pt x="34" y="106"/>
                  <a:pt x="34" y="106"/>
                </a:cubicBezTo>
                <a:cubicBezTo>
                  <a:pt x="34" y="106"/>
                  <a:pt x="34" y="106"/>
                  <a:pt x="34" y="106"/>
                </a:cubicBezTo>
                <a:cubicBezTo>
                  <a:pt x="34" y="106"/>
                  <a:pt x="34" y="106"/>
                  <a:pt x="34" y="107"/>
                </a:cubicBezTo>
                <a:cubicBezTo>
                  <a:pt x="34" y="107"/>
                  <a:pt x="33" y="107"/>
                  <a:pt x="33" y="107"/>
                </a:cubicBezTo>
                <a:cubicBezTo>
                  <a:pt x="33" y="107"/>
                  <a:pt x="33" y="107"/>
                  <a:pt x="33" y="107"/>
                </a:cubicBezTo>
                <a:cubicBezTo>
                  <a:pt x="28" y="109"/>
                  <a:pt x="24" y="110"/>
                  <a:pt x="19" y="108"/>
                </a:cubicBezTo>
                <a:cubicBezTo>
                  <a:pt x="16" y="107"/>
                  <a:pt x="15" y="105"/>
                  <a:pt x="16" y="102"/>
                </a:cubicBezTo>
                <a:cubicBezTo>
                  <a:pt x="16" y="101"/>
                  <a:pt x="16" y="101"/>
                  <a:pt x="16" y="101"/>
                </a:cubicBezTo>
                <a:cubicBezTo>
                  <a:pt x="19" y="97"/>
                  <a:pt x="23" y="96"/>
                  <a:pt x="28" y="96"/>
                </a:cubicBezTo>
                <a:cubicBezTo>
                  <a:pt x="30" y="96"/>
                  <a:pt x="33" y="97"/>
                  <a:pt x="36" y="98"/>
                </a:cubicBezTo>
                <a:cubicBezTo>
                  <a:pt x="37" y="97"/>
                  <a:pt x="36" y="97"/>
                  <a:pt x="36" y="96"/>
                </a:cubicBezTo>
                <a:cubicBezTo>
                  <a:pt x="33" y="93"/>
                  <a:pt x="31" y="90"/>
                  <a:pt x="29" y="87"/>
                </a:cubicBezTo>
                <a:cubicBezTo>
                  <a:pt x="27" y="83"/>
                  <a:pt x="24" y="79"/>
                  <a:pt x="21" y="75"/>
                </a:cubicBezTo>
                <a:cubicBezTo>
                  <a:pt x="20" y="74"/>
                  <a:pt x="18" y="72"/>
                  <a:pt x="16" y="71"/>
                </a:cubicBezTo>
                <a:cubicBezTo>
                  <a:pt x="14" y="69"/>
                  <a:pt x="10" y="69"/>
                  <a:pt x="8" y="71"/>
                </a:cubicBezTo>
                <a:cubicBezTo>
                  <a:pt x="7" y="72"/>
                  <a:pt x="7" y="72"/>
                  <a:pt x="7" y="72"/>
                </a:cubicBezTo>
                <a:cubicBezTo>
                  <a:pt x="5" y="73"/>
                  <a:pt x="5" y="75"/>
                  <a:pt x="4" y="77"/>
                </a:cubicBezTo>
                <a:cubicBezTo>
                  <a:pt x="4" y="79"/>
                  <a:pt x="4" y="81"/>
                  <a:pt x="4" y="83"/>
                </a:cubicBezTo>
                <a:cubicBezTo>
                  <a:pt x="4" y="84"/>
                  <a:pt x="4" y="85"/>
                  <a:pt x="4" y="86"/>
                </a:cubicBezTo>
                <a:cubicBezTo>
                  <a:pt x="4" y="87"/>
                  <a:pt x="4" y="87"/>
                  <a:pt x="5" y="87"/>
                </a:cubicBezTo>
                <a:cubicBezTo>
                  <a:pt x="5" y="87"/>
                  <a:pt x="5" y="87"/>
                  <a:pt x="5" y="87"/>
                </a:cubicBezTo>
                <a:cubicBezTo>
                  <a:pt x="5" y="87"/>
                  <a:pt x="5" y="87"/>
                  <a:pt x="5" y="88"/>
                </a:cubicBezTo>
                <a:cubicBezTo>
                  <a:pt x="5" y="88"/>
                  <a:pt x="5" y="88"/>
                  <a:pt x="5" y="88"/>
                </a:cubicBezTo>
                <a:cubicBezTo>
                  <a:pt x="5" y="88"/>
                  <a:pt x="5" y="88"/>
                  <a:pt x="5" y="88"/>
                </a:cubicBezTo>
                <a:cubicBezTo>
                  <a:pt x="5" y="88"/>
                  <a:pt x="5" y="88"/>
                  <a:pt x="5" y="88"/>
                </a:cubicBezTo>
                <a:cubicBezTo>
                  <a:pt x="5" y="89"/>
                  <a:pt x="5" y="89"/>
                  <a:pt x="5" y="89"/>
                </a:cubicBezTo>
                <a:cubicBezTo>
                  <a:pt x="5" y="89"/>
                  <a:pt x="5" y="89"/>
                  <a:pt x="5" y="89"/>
                </a:cubicBezTo>
                <a:cubicBezTo>
                  <a:pt x="6" y="90"/>
                  <a:pt x="7" y="91"/>
                  <a:pt x="6" y="92"/>
                </a:cubicBezTo>
                <a:cubicBezTo>
                  <a:pt x="5" y="92"/>
                  <a:pt x="4" y="91"/>
                  <a:pt x="3" y="90"/>
                </a:cubicBezTo>
                <a:cubicBezTo>
                  <a:pt x="2" y="89"/>
                  <a:pt x="1" y="87"/>
                  <a:pt x="1" y="85"/>
                </a:cubicBezTo>
                <a:cubicBezTo>
                  <a:pt x="0" y="81"/>
                  <a:pt x="1" y="76"/>
                  <a:pt x="3" y="72"/>
                </a:cubicBezTo>
                <a:cubicBezTo>
                  <a:pt x="5" y="67"/>
                  <a:pt x="11" y="66"/>
                  <a:pt x="15" y="67"/>
                </a:cubicBezTo>
                <a:cubicBezTo>
                  <a:pt x="18" y="68"/>
                  <a:pt x="20" y="71"/>
                  <a:pt x="23" y="72"/>
                </a:cubicBezTo>
                <a:cubicBezTo>
                  <a:pt x="23" y="73"/>
                  <a:pt x="23" y="73"/>
                  <a:pt x="23" y="73"/>
                </a:cubicBezTo>
                <a:cubicBezTo>
                  <a:pt x="23" y="73"/>
                  <a:pt x="23" y="72"/>
                  <a:pt x="23" y="72"/>
                </a:cubicBezTo>
                <a:cubicBezTo>
                  <a:pt x="23" y="69"/>
                  <a:pt x="23" y="67"/>
                  <a:pt x="23" y="64"/>
                </a:cubicBezTo>
                <a:cubicBezTo>
                  <a:pt x="24" y="64"/>
                  <a:pt x="24" y="64"/>
                  <a:pt x="24" y="63"/>
                </a:cubicBezTo>
                <a:cubicBezTo>
                  <a:pt x="25" y="61"/>
                  <a:pt x="27" y="60"/>
                  <a:pt x="30" y="60"/>
                </a:cubicBezTo>
                <a:cubicBezTo>
                  <a:pt x="33" y="59"/>
                  <a:pt x="35" y="60"/>
                  <a:pt x="36" y="63"/>
                </a:cubicBezTo>
                <a:cubicBezTo>
                  <a:pt x="37" y="66"/>
                  <a:pt x="37" y="69"/>
                  <a:pt x="35" y="72"/>
                </a:cubicBezTo>
                <a:cubicBezTo>
                  <a:pt x="34" y="73"/>
                  <a:pt x="34" y="73"/>
                  <a:pt x="33" y="74"/>
                </a:cubicBezTo>
                <a:cubicBezTo>
                  <a:pt x="32" y="75"/>
                  <a:pt x="31" y="77"/>
                  <a:pt x="30" y="79"/>
                </a:cubicBezTo>
                <a:cubicBezTo>
                  <a:pt x="29" y="81"/>
                  <a:pt x="30" y="82"/>
                  <a:pt x="30" y="83"/>
                </a:cubicBezTo>
                <a:cubicBezTo>
                  <a:pt x="34" y="88"/>
                  <a:pt x="38" y="94"/>
                  <a:pt x="42" y="100"/>
                </a:cubicBezTo>
                <a:cubicBezTo>
                  <a:pt x="44" y="103"/>
                  <a:pt x="47" y="107"/>
                  <a:pt x="49" y="111"/>
                </a:cubicBezTo>
                <a:cubicBezTo>
                  <a:pt x="49" y="111"/>
                  <a:pt x="49" y="112"/>
                  <a:pt x="50" y="111"/>
                </a:cubicBezTo>
                <a:cubicBezTo>
                  <a:pt x="50" y="111"/>
                  <a:pt x="50" y="111"/>
                  <a:pt x="50" y="111"/>
                </a:cubicBezTo>
                <a:cubicBezTo>
                  <a:pt x="51" y="106"/>
                  <a:pt x="52" y="101"/>
                  <a:pt x="55" y="97"/>
                </a:cubicBezTo>
                <a:cubicBezTo>
                  <a:pt x="56" y="95"/>
                  <a:pt x="58" y="92"/>
                  <a:pt x="60" y="90"/>
                </a:cubicBezTo>
                <a:cubicBezTo>
                  <a:pt x="65" y="86"/>
                  <a:pt x="70" y="85"/>
                  <a:pt x="76" y="89"/>
                </a:cubicBezTo>
                <a:cubicBezTo>
                  <a:pt x="80" y="92"/>
                  <a:pt x="83" y="95"/>
                  <a:pt x="85" y="98"/>
                </a:cubicBezTo>
                <a:cubicBezTo>
                  <a:pt x="92" y="107"/>
                  <a:pt x="96" y="117"/>
                  <a:pt x="98" y="128"/>
                </a:cubicBezTo>
                <a:cubicBezTo>
                  <a:pt x="101" y="143"/>
                  <a:pt x="101" y="158"/>
                  <a:pt x="98" y="173"/>
                </a:cubicBezTo>
                <a:cubicBezTo>
                  <a:pt x="98" y="178"/>
                  <a:pt x="97" y="183"/>
                  <a:pt x="95" y="188"/>
                </a:cubicBezTo>
                <a:cubicBezTo>
                  <a:pt x="95" y="189"/>
                  <a:pt x="95" y="190"/>
                  <a:pt x="96" y="190"/>
                </a:cubicBezTo>
                <a:cubicBezTo>
                  <a:pt x="104" y="195"/>
                  <a:pt x="112" y="199"/>
                  <a:pt x="121" y="199"/>
                </a:cubicBezTo>
                <a:cubicBezTo>
                  <a:pt x="127" y="199"/>
                  <a:pt x="133" y="197"/>
                  <a:pt x="137" y="193"/>
                </a:cubicBezTo>
                <a:cubicBezTo>
                  <a:pt x="141" y="189"/>
                  <a:pt x="143" y="184"/>
                  <a:pt x="143" y="178"/>
                </a:cubicBezTo>
                <a:cubicBezTo>
                  <a:pt x="144" y="174"/>
                  <a:pt x="142" y="172"/>
                  <a:pt x="138" y="171"/>
                </a:cubicBezTo>
                <a:cubicBezTo>
                  <a:pt x="136" y="171"/>
                  <a:pt x="134" y="171"/>
                  <a:pt x="132" y="170"/>
                </a:cubicBezTo>
                <a:cubicBezTo>
                  <a:pt x="127" y="170"/>
                  <a:pt x="123" y="169"/>
                  <a:pt x="119" y="167"/>
                </a:cubicBezTo>
                <a:cubicBezTo>
                  <a:pt x="114" y="165"/>
                  <a:pt x="112" y="160"/>
                  <a:pt x="113" y="155"/>
                </a:cubicBezTo>
                <a:cubicBezTo>
                  <a:pt x="115" y="152"/>
                  <a:pt x="117" y="150"/>
                  <a:pt x="121" y="151"/>
                </a:cubicBezTo>
                <a:cubicBezTo>
                  <a:pt x="123" y="151"/>
                  <a:pt x="126" y="153"/>
                  <a:pt x="128" y="154"/>
                </a:cubicBezTo>
                <a:cubicBezTo>
                  <a:pt x="132" y="157"/>
                  <a:pt x="135" y="159"/>
                  <a:pt x="139" y="162"/>
                </a:cubicBezTo>
                <a:cubicBezTo>
                  <a:pt x="139" y="162"/>
                  <a:pt x="139" y="163"/>
                  <a:pt x="140" y="162"/>
                </a:cubicBezTo>
                <a:cubicBezTo>
                  <a:pt x="140" y="162"/>
                  <a:pt x="140" y="162"/>
                  <a:pt x="140" y="161"/>
                </a:cubicBezTo>
                <a:cubicBezTo>
                  <a:pt x="139" y="159"/>
                  <a:pt x="138" y="157"/>
                  <a:pt x="138" y="155"/>
                </a:cubicBezTo>
                <a:cubicBezTo>
                  <a:pt x="135" y="148"/>
                  <a:pt x="132" y="141"/>
                  <a:pt x="129" y="134"/>
                </a:cubicBezTo>
                <a:cubicBezTo>
                  <a:pt x="126" y="130"/>
                  <a:pt x="125" y="130"/>
                  <a:pt x="121" y="131"/>
                </a:cubicBezTo>
                <a:cubicBezTo>
                  <a:pt x="117" y="132"/>
                  <a:pt x="114" y="133"/>
                  <a:pt x="110" y="132"/>
                </a:cubicBezTo>
                <a:cubicBezTo>
                  <a:pt x="106" y="132"/>
                  <a:pt x="103" y="130"/>
                  <a:pt x="101" y="128"/>
                </a:cubicBezTo>
                <a:cubicBezTo>
                  <a:pt x="100" y="127"/>
                  <a:pt x="99" y="126"/>
                  <a:pt x="99" y="124"/>
                </a:cubicBezTo>
                <a:cubicBezTo>
                  <a:pt x="98" y="122"/>
                  <a:pt x="98" y="119"/>
                  <a:pt x="100" y="117"/>
                </a:cubicBezTo>
                <a:cubicBezTo>
                  <a:pt x="102" y="115"/>
                  <a:pt x="105" y="114"/>
                  <a:pt x="108" y="115"/>
                </a:cubicBezTo>
                <a:cubicBezTo>
                  <a:pt x="109" y="116"/>
                  <a:pt x="111" y="117"/>
                  <a:pt x="112" y="118"/>
                </a:cubicBezTo>
                <a:cubicBezTo>
                  <a:pt x="114" y="120"/>
                  <a:pt x="115" y="121"/>
                  <a:pt x="116" y="122"/>
                </a:cubicBezTo>
                <a:cubicBezTo>
                  <a:pt x="118" y="124"/>
                  <a:pt x="120" y="125"/>
                  <a:pt x="122" y="126"/>
                </a:cubicBezTo>
                <a:cubicBezTo>
                  <a:pt x="122" y="126"/>
                  <a:pt x="123" y="126"/>
                  <a:pt x="123" y="126"/>
                </a:cubicBezTo>
                <a:cubicBezTo>
                  <a:pt x="124" y="125"/>
                  <a:pt x="123" y="125"/>
                  <a:pt x="123" y="124"/>
                </a:cubicBezTo>
                <a:cubicBezTo>
                  <a:pt x="121" y="121"/>
                  <a:pt x="119" y="118"/>
                  <a:pt x="117" y="115"/>
                </a:cubicBezTo>
                <a:cubicBezTo>
                  <a:pt x="108" y="103"/>
                  <a:pt x="98" y="93"/>
                  <a:pt x="86" y="84"/>
                </a:cubicBezTo>
                <a:cubicBezTo>
                  <a:pt x="82" y="80"/>
                  <a:pt x="77" y="79"/>
                  <a:pt x="72" y="80"/>
                </a:cubicBezTo>
                <a:cubicBezTo>
                  <a:pt x="69" y="81"/>
                  <a:pt x="66" y="82"/>
                  <a:pt x="63" y="83"/>
                </a:cubicBezTo>
                <a:cubicBezTo>
                  <a:pt x="61" y="83"/>
                  <a:pt x="59" y="84"/>
                  <a:pt x="57" y="84"/>
                </a:cubicBezTo>
                <a:cubicBezTo>
                  <a:pt x="55" y="84"/>
                  <a:pt x="54" y="84"/>
                  <a:pt x="53" y="84"/>
                </a:cubicBezTo>
                <a:cubicBezTo>
                  <a:pt x="48" y="83"/>
                  <a:pt x="46" y="78"/>
                  <a:pt x="49" y="74"/>
                </a:cubicBezTo>
                <a:cubicBezTo>
                  <a:pt x="51" y="71"/>
                  <a:pt x="56" y="69"/>
                  <a:pt x="60" y="71"/>
                </a:cubicBezTo>
                <a:cubicBezTo>
                  <a:pt x="61" y="71"/>
                  <a:pt x="63" y="72"/>
                  <a:pt x="64" y="73"/>
                </a:cubicBezTo>
                <a:cubicBezTo>
                  <a:pt x="66" y="75"/>
                  <a:pt x="69" y="76"/>
                  <a:pt x="72" y="76"/>
                </a:cubicBezTo>
                <a:cubicBezTo>
                  <a:pt x="73" y="76"/>
                  <a:pt x="74" y="77"/>
                  <a:pt x="75" y="77"/>
                </a:cubicBezTo>
                <a:cubicBezTo>
                  <a:pt x="75" y="77"/>
                  <a:pt x="76" y="77"/>
                  <a:pt x="76" y="77"/>
                </a:cubicBezTo>
                <a:cubicBezTo>
                  <a:pt x="73" y="74"/>
                  <a:pt x="70" y="73"/>
                  <a:pt x="67" y="71"/>
                </a:cubicBezTo>
                <a:cubicBezTo>
                  <a:pt x="62" y="69"/>
                  <a:pt x="58" y="67"/>
                  <a:pt x="54" y="65"/>
                </a:cubicBezTo>
                <a:cubicBezTo>
                  <a:pt x="48" y="63"/>
                  <a:pt x="42" y="60"/>
                  <a:pt x="37" y="57"/>
                </a:cubicBezTo>
                <a:cubicBezTo>
                  <a:pt x="35" y="57"/>
                  <a:pt x="34" y="56"/>
                  <a:pt x="33" y="57"/>
                </a:cubicBezTo>
                <a:cubicBezTo>
                  <a:pt x="30" y="57"/>
                  <a:pt x="27" y="58"/>
                  <a:pt x="24" y="58"/>
                </a:cubicBezTo>
                <a:cubicBezTo>
                  <a:pt x="21" y="57"/>
                  <a:pt x="19" y="56"/>
                  <a:pt x="16" y="55"/>
                </a:cubicBezTo>
                <a:cubicBezTo>
                  <a:pt x="14" y="54"/>
                  <a:pt x="12" y="52"/>
                  <a:pt x="11" y="50"/>
                </a:cubicBezTo>
                <a:cubicBezTo>
                  <a:pt x="10" y="47"/>
                  <a:pt x="9" y="44"/>
                  <a:pt x="10" y="42"/>
                </a:cubicBezTo>
                <a:cubicBezTo>
                  <a:pt x="11" y="37"/>
                  <a:pt x="14" y="35"/>
                  <a:pt x="18" y="36"/>
                </a:cubicBezTo>
                <a:cubicBezTo>
                  <a:pt x="20" y="36"/>
                  <a:pt x="22" y="38"/>
                  <a:pt x="23" y="40"/>
                </a:cubicBezTo>
                <a:cubicBezTo>
                  <a:pt x="24" y="42"/>
                  <a:pt x="25" y="45"/>
                  <a:pt x="25" y="48"/>
                </a:cubicBezTo>
                <a:cubicBezTo>
                  <a:pt x="26" y="50"/>
                  <a:pt x="26" y="52"/>
                  <a:pt x="27" y="53"/>
                </a:cubicBezTo>
                <a:cubicBezTo>
                  <a:pt x="28" y="54"/>
                  <a:pt x="29" y="54"/>
                  <a:pt x="30" y="53"/>
                </a:cubicBezTo>
                <a:cubicBezTo>
                  <a:pt x="30" y="53"/>
                  <a:pt x="30" y="53"/>
                  <a:pt x="30" y="53"/>
                </a:cubicBezTo>
                <a:cubicBezTo>
                  <a:pt x="30" y="53"/>
                  <a:pt x="30" y="53"/>
                  <a:pt x="30" y="53"/>
                </a:cubicBezTo>
                <a:cubicBezTo>
                  <a:pt x="31" y="53"/>
                  <a:pt x="31" y="54"/>
                  <a:pt x="31" y="54"/>
                </a:cubicBezTo>
                <a:cubicBezTo>
                  <a:pt x="32" y="54"/>
                  <a:pt x="32" y="54"/>
                  <a:pt x="32" y="54"/>
                </a:cubicBezTo>
                <a:cubicBezTo>
                  <a:pt x="32" y="53"/>
                  <a:pt x="32" y="53"/>
                  <a:pt x="32" y="53"/>
                </a:cubicBezTo>
                <a:cubicBezTo>
                  <a:pt x="28" y="48"/>
                  <a:pt x="27" y="42"/>
                  <a:pt x="28" y="36"/>
                </a:cubicBezTo>
                <a:cubicBezTo>
                  <a:pt x="28" y="36"/>
                  <a:pt x="29" y="35"/>
                  <a:pt x="29" y="35"/>
                </a:cubicBezTo>
                <a:cubicBezTo>
                  <a:pt x="29" y="33"/>
                  <a:pt x="30" y="32"/>
                  <a:pt x="31" y="30"/>
                </a:cubicBezTo>
                <a:cubicBezTo>
                  <a:pt x="31" y="30"/>
                  <a:pt x="31" y="29"/>
                  <a:pt x="32" y="29"/>
                </a:cubicBezTo>
                <a:cubicBezTo>
                  <a:pt x="32" y="29"/>
                  <a:pt x="32" y="29"/>
                  <a:pt x="32" y="28"/>
                </a:cubicBezTo>
                <a:cubicBezTo>
                  <a:pt x="33" y="28"/>
                  <a:pt x="33" y="27"/>
                  <a:pt x="33" y="27"/>
                </a:cubicBezTo>
                <a:cubicBezTo>
                  <a:pt x="33" y="27"/>
                  <a:pt x="33" y="26"/>
                  <a:pt x="33" y="26"/>
                </a:cubicBezTo>
                <a:cubicBezTo>
                  <a:pt x="33" y="26"/>
                  <a:pt x="33" y="26"/>
                  <a:pt x="33" y="26"/>
                </a:cubicBezTo>
                <a:cubicBezTo>
                  <a:pt x="33" y="25"/>
                  <a:pt x="34" y="24"/>
                  <a:pt x="34" y="23"/>
                </a:cubicBezTo>
                <a:cubicBezTo>
                  <a:pt x="34" y="23"/>
                  <a:pt x="34" y="23"/>
                  <a:pt x="34" y="23"/>
                </a:cubicBezTo>
                <a:cubicBezTo>
                  <a:pt x="34" y="23"/>
                  <a:pt x="34" y="23"/>
                  <a:pt x="34" y="23"/>
                </a:cubicBezTo>
                <a:cubicBezTo>
                  <a:pt x="34" y="20"/>
                  <a:pt x="34" y="17"/>
                  <a:pt x="35" y="14"/>
                </a:cubicBezTo>
                <a:cubicBezTo>
                  <a:pt x="36" y="13"/>
                  <a:pt x="36" y="13"/>
                  <a:pt x="36" y="12"/>
                </a:cubicBezTo>
                <a:cubicBezTo>
                  <a:pt x="37" y="10"/>
                  <a:pt x="38" y="8"/>
                  <a:pt x="38" y="6"/>
                </a:cubicBezTo>
                <a:cubicBezTo>
                  <a:pt x="39" y="6"/>
                  <a:pt x="39" y="5"/>
                  <a:pt x="40" y="4"/>
                </a:cubicBezTo>
                <a:cubicBezTo>
                  <a:pt x="41" y="3"/>
                  <a:pt x="41" y="2"/>
                  <a:pt x="43" y="1"/>
                </a:cubicBezTo>
                <a:cubicBezTo>
                  <a:pt x="45" y="0"/>
                  <a:pt x="47" y="0"/>
                  <a:pt x="49" y="2"/>
                </a:cubicBezTo>
                <a:cubicBezTo>
                  <a:pt x="50" y="4"/>
                  <a:pt x="51" y="7"/>
                  <a:pt x="50" y="9"/>
                </a:cubicBezTo>
                <a:cubicBezTo>
                  <a:pt x="50" y="10"/>
                  <a:pt x="50" y="11"/>
                  <a:pt x="50" y="11"/>
                </a:cubicBezTo>
                <a:cubicBezTo>
                  <a:pt x="49" y="13"/>
                  <a:pt x="48" y="15"/>
                  <a:pt x="48" y="17"/>
                </a:cubicBezTo>
                <a:cubicBezTo>
                  <a:pt x="47" y="19"/>
                  <a:pt x="45" y="20"/>
                  <a:pt x="44" y="21"/>
                </a:cubicBezTo>
                <a:cubicBezTo>
                  <a:pt x="43" y="22"/>
                  <a:pt x="43" y="22"/>
                  <a:pt x="43" y="22"/>
                </a:cubicBezTo>
                <a:cubicBezTo>
                  <a:pt x="43" y="22"/>
                  <a:pt x="43" y="22"/>
                  <a:pt x="43" y="22"/>
                </a:cubicBezTo>
                <a:cubicBezTo>
                  <a:pt x="42" y="23"/>
                  <a:pt x="42" y="23"/>
                  <a:pt x="42" y="23"/>
                </a:cubicBezTo>
                <a:cubicBezTo>
                  <a:pt x="43" y="23"/>
                  <a:pt x="43" y="23"/>
                  <a:pt x="44" y="23"/>
                </a:cubicBezTo>
                <a:cubicBezTo>
                  <a:pt x="46" y="23"/>
                  <a:pt x="48" y="23"/>
                  <a:pt x="50" y="23"/>
                </a:cubicBezTo>
                <a:cubicBezTo>
                  <a:pt x="53" y="24"/>
                  <a:pt x="56" y="25"/>
                  <a:pt x="59" y="27"/>
                </a:cubicBezTo>
                <a:cubicBezTo>
                  <a:pt x="61" y="28"/>
                  <a:pt x="63" y="29"/>
                  <a:pt x="65" y="31"/>
                </a:cubicBezTo>
                <a:cubicBezTo>
                  <a:pt x="65" y="31"/>
                  <a:pt x="65" y="31"/>
                  <a:pt x="66" y="31"/>
                </a:cubicBezTo>
                <a:cubicBezTo>
                  <a:pt x="66" y="31"/>
                  <a:pt x="66" y="30"/>
                  <a:pt x="65" y="30"/>
                </a:cubicBezTo>
                <a:cubicBezTo>
                  <a:pt x="64" y="24"/>
                  <a:pt x="65" y="18"/>
                  <a:pt x="68" y="13"/>
                </a:cubicBezTo>
                <a:cubicBezTo>
                  <a:pt x="68" y="12"/>
                  <a:pt x="69" y="12"/>
                  <a:pt x="69" y="11"/>
                </a:cubicBezTo>
                <a:cubicBezTo>
                  <a:pt x="72" y="9"/>
                  <a:pt x="75" y="9"/>
                  <a:pt x="77" y="12"/>
                </a:cubicBezTo>
                <a:cubicBezTo>
                  <a:pt x="79" y="14"/>
                  <a:pt x="80" y="17"/>
                  <a:pt x="79" y="21"/>
                </a:cubicBezTo>
                <a:cubicBezTo>
                  <a:pt x="79" y="22"/>
                  <a:pt x="79" y="22"/>
                  <a:pt x="79" y="23"/>
                </a:cubicBezTo>
                <a:cubicBezTo>
                  <a:pt x="79" y="24"/>
                  <a:pt x="78" y="25"/>
                  <a:pt x="78" y="26"/>
                </a:cubicBezTo>
                <a:cubicBezTo>
                  <a:pt x="78" y="26"/>
                  <a:pt x="77" y="26"/>
                  <a:pt x="77" y="27"/>
                </a:cubicBezTo>
                <a:cubicBezTo>
                  <a:pt x="77" y="27"/>
                  <a:pt x="76" y="28"/>
                  <a:pt x="76" y="28"/>
                </a:cubicBezTo>
                <a:cubicBezTo>
                  <a:pt x="75" y="30"/>
                  <a:pt x="74" y="31"/>
                  <a:pt x="72" y="33"/>
                </a:cubicBezTo>
                <a:cubicBezTo>
                  <a:pt x="71" y="33"/>
                  <a:pt x="71" y="34"/>
                  <a:pt x="71" y="35"/>
                </a:cubicBezTo>
                <a:cubicBezTo>
                  <a:pt x="71" y="36"/>
                  <a:pt x="72" y="37"/>
                  <a:pt x="73" y="37"/>
                </a:cubicBezTo>
                <a:cubicBezTo>
                  <a:pt x="78" y="42"/>
                  <a:pt x="83" y="47"/>
                  <a:pt x="88" y="52"/>
                </a:cubicBezTo>
                <a:cubicBezTo>
                  <a:pt x="90" y="55"/>
                  <a:pt x="92" y="58"/>
                  <a:pt x="95" y="61"/>
                </a:cubicBezTo>
                <a:cubicBezTo>
                  <a:pt x="96" y="62"/>
                  <a:pt x="96" y="62"/>
                  <a:pt x="97" y="62"/>
                </a:cubicBezTo>
                <a:cubicBezTo>
                  <a:pt x="97" y="61"/>
                  <a:pt x="96" y="60"/>
                  <a:pt x="96" y="60"/>
                </a:cubicBezTo>
                <a:cubicBezTo>
                  <a:pt x="95" y="54"/>
                  <a:pt x="93" y="49"/>
                  <a:pt x="92" y="44"/>
                </a:cubicBezTo>
                <a:cubicBezTo>
                  <a:pt x="92" y="42"/>
                  <a:pt x="92" y="40"/>
                  <a:pt x="92" y="38"/>
                </a:cubicBezTo>
                <a:cubicBezTo>
                  <a:pt x="93" y="34"/>
                  <a:pt x="97" y="32"/>
                  <a:pt x="100" y="35"/>
                </a:cubicBezTo>
                <a:cubicBezTo>
                  <a:pt x="103" y="37"/>
                  <a:pt x="105" y="40"/>
                  <a:pt x="106" y="44"/>
                </a:cubicBezTo>
                <a:cubicBezTo>
                  <a:pt x="106" y="46"/>
                  <a:pt x="106" y="49"/>
                  <a:pt x="106" y="52"/>
                </a:cubicBezTo>
                <a:cubicBezTo>
                  <a:pt x="105" y="52"/>
                  <a:pt x="105" y="53"/>
                  <a:pt x="105" y="54"/>
                </a:cubicBezTo>
                <a:cubicBezTo>
                  <a:pt x="105" y="54"/>
                  <a:pt x="105" y="54"/>
                  <a:pt x="105" y="54"/>
                </a:cubicBezTo>
                <a:cubicBezTo>
                  <a:pt x="104" y="55"/>
                  <a:pt x="104" y="56"/>
                  <a:pt x="104" y="58"/>
                </a:cubicBezTo>
                <a:cubicBezTo>
                  <a:pt x="104" y="58"/>
                  <a:pt x="104" y="58"/>
                  <a:pt x="103" y="59"/>
                </a:cubicBezTo>
                <a:cubicBezTo>
                  <a:pt x="103" y="60"/>
                  <a:pt x="102" y="61"/>
                  <a:pt x="102" y="62"/>
                </a:cubicBezTo>
                <a:cubicBezTo>
                  <a:pt x="102" y="63"/>
                  <a:pt x="102" y="63"/>
                  <a:pt x="102" y="63"/>
                </a:cubicBezTo>
                <a:cubicBezTo>
                  <a:pt x="102" y="64"/>
                  <a:pt x="101" y="64"/>
                  <a:pt x="102" y="65"/>
                </a:cubicBezTo>
                <a:cubicBezTo>
                  <a:pt x="101" y="67"/>
                  <a:pt x="101" y="69"/>
                  <a:pt x="103" y="71"/>
                </a:cubicBezTo>
                <a:cubicBezTo>
                  <a:pt x="108" y="78"/>
                  <a:pt x="112" y="85"/>
                  <a:pt x="117" y="92"/>
                </a:cubicBezTo>
                <a:cubicBezTo>
                  <a:pt x="117" y="92"/>
                  <a:pt x="117" y="92"/>
                  <a:pt x="117" y="92"/>
                </a:cubicBezTo>
                <a:cubicBezTo>
                  <a:pt x="117" y="93"/>
                  <a:pt x="117" y="93"/>
                  <a:pt x="118" y="94"/>
                </a:cubicBezTo>
                <a:cubicBezTo>
                  <a:pt x="118" y="93"/>
                  <a:pt x="118" y="92"/>
                  <a:pt x="118" y="92"/>
                </a:cubicBezTo>
                <a:cubicBezTo>
                  <a:pt x="118" y="89"/>
                  <a:pt x="119" y="87"/>
                  <a:pt x="119" y="85"/>
                </a:cubicBezTo>
                <a:cubicBezTo>
                  <a:pt x="119" y="85"/>
                  <a:pt x="120" y="84"/>
                  <a:pt x="119" y="83"/>
                </a:cubicBezTo>
                <a:cubicBezTo>
                  <a:pt x="121" y="80"/>
                  <a:pt x="122" y="77"/>
                  <a:pt x="125" y="75"/>
                </a:cubicBezTo>
                <a:cubicBezTo>
                  <a:pt x="126" y="73"/>
                  <a:pt x="128" y="72"/>
                  <a:pt x="130" y="72"/>
                </a:cubicBezTo>
                <a:cubicBezTo>
                  <a:pt x="134" y="72"/>
                  <a:pt x="138" y="76"/>
                  <a:pt x="137" y="80"/>
                </a:cubicBezTo>
                <a:cubicBezTo>
                  <a:pt x="137" y="80"/>
                  <a:pt x="137" y="81"/>
                  <a:pt x="137" y="82"/>
                </a:cubicBezTo>
                <a:cubicBezTo>
                  <a:pt x="137" y="83"/>
                  <a:pt x="136" y="85"/>
                  <a:pt x="135" y="86"/>
                </a:cubicBezTo>
                <a:cubicBezTo>
                  <a:pt x="135" y="86"/>
                  <a:pt x="135" y="87"/>
                  <a:pt x="135" y="87"/>
                </a:cubicBezTo>
                <a:cubicBezTo>
                  <a:pt x="134" y="87"/>
                  <a:pt x="134" y="88"/>
                  <a:pt x="133" y="89"/>
                </a:cubicBezTo>
                <a:cubicBezTo>
                  <a:pt x="132" y="91"/>
                  <a:pt x="131" y="93"/>
                  <a:pt x="129" y="95"/>
                </a:cubicBezTo>
                <a:cubicBezTo>
                  <a:pt x="128" y="95"/>
                  <a:pt x="128" y="96"/>
                  <a:pt x="128" y="96"/>
                </a:cubicBezTo>
                <a:cubicBezTo>
                  <a:pt x="127" y="97"/>
                  <a:pt x="127" y="97"/>
                  <a:pt x="127" y="97"/>
                </a:cubicBezTo>
                <a:cubicBezTo>
                  <a:pt x="125" y="99"/>
                  <a:pt x="124" y="102"/>
                  <a:pt x="124" y="104"/>
                </a:cubicBezTo>
                <a:cubicBezTo>
                  <a:pt x="125" y="106"/>
                  <a:pt x="126" y="108"/>
                  <a:pt x="127" y="110"/>
                </a:cubicBezTo>
                <a:cubicBezTo>
                  <a:pt x="129" y="114"/>
                  <a:pt x="131" y="118"/>
                  <a:pt x="133" y="121"/>
                </a:cubicBezTo>
                <a:cubicBezTo>
                  <a:pt x="133" y="122"/>
                  <a:pt x="133" y="122"/>
                  <a:pt x="133" y="122"/>
                </a:cubicBezTo>
                <a:cubicBezTo>
                  <a:pt x="133" y="122"/>
                  <a:pt x="133" y="122"/>
                  <a:pt x="133" y="122"/>
                </a:cubicBezTo>
                <a:cubicBezTo>
                  <a:pt x="133" y="122"/>
                  <a:pt x="133" y="122"/>
                  <a:pt x="133" y="122"/>
                </a:cubicBezTo>
                <a:cubicBezTo>
                  <a:pt x="134" y="124"/>
                  <a:pt x="134" y="125"/>
                  <a:pt x="135" y="127"/>
                </a:cubicBezTo>
                <a:cubicBezTo>
                  <a:pt x="135" y="127"/>
                  <a:pt x="135" y="127"/>
                  <a:pt x="135" y="127"/>
                </a:cubicBezTo>
                <a:cubicBezTo>
                  <a:pt x="136" y="129"/>
                  <a:pt x="136" y="131"/>
                  <a:pt x="137" y="132"/>
                </a:cubicBezTo>
                <a:cubicBezTo>
                  <a:pt x="137" y="133"/>
                  <a:pt x="137" y="133"/>
                  <a:pt x="138" y="133"/>
                </a:cubicBezTo>
                <a:cubicBezTo>
                  <a:pt x="138" y="133"/>
                  <a:pt x="138" y="133"/>
                  <a:pt x="138" y="133"/>
                </a:cubicBezTo>
                <a:cubicBezTo>
                  <a:pt x="138" y="134"/>
                  <a:pt x="139" y="135"/>
                  <a:pt x="139" y="137"/>
                </a:cubicBezTo>
                <a:cubicBezTo>
                  <a:pt x="139" y="135"/>
                  <a:pt x="140" y="134"/>
                  <a:pt x="139" y="133"/>
                </a:cubicBezTo>
                <a:cubicBezTo>
                  <a:pt x="139" y="130"/>
                  <a:pt x="140" y="126"/>
                  <a:pt x="140" y="122"/>
                </a:cubicBezTo>
                <a:cubicBezTo>
                  <a:pt x="141" y="120"/>
                  <a:pt x="142" y="117"/>
                  <a:pt x="144" y="114"/>
                </a:cubicBezTo>
                <a:cubicBezTo>
                  <a:pt x="146" y="112"/>
                  <a:pt x="152" y="111"/>
                  <a:pt x="154" y="114"/>
                </a:cubicBezTo>
                <a:cubicBezTo>
                  <a:pt x="154" y="115"/>
                  <a:pt x="155" y="116"/>
                  <a:pt x="156" y="117"/>
                </a:cubicBezTo>
                <a:cubicBezTo>
                  <a:pt x="158" y="119"/>
                  <a:pt x="158" y="121"/>
                  <a:pt x="157" y="124"/>
                </a:cubicBezTo>
                <a:cubicBezTo>
                  <a:pt x="157" y="125"/>
                  <a:pt x="157" y="125"/>
                  <a:pt x="157" y="126"/>
                </a:cubicBezTo>
                <a:cubicBezTo>
                  <a:pt x="157" y="127"/>
                  <a:pt x="156" y="129"/>
                  <a:pt x="155" y="130"/>
                </a:cubicBezTo>
                <a:cubicBezTo>
                  <a:pt x="155" y="130"/>
                  <a:pt x="155" y="131"/>
                  <a:pt x="155" y="131"/>
                </a:cubicBezTo>
                <a:cubicBezTo>
                  <a:pt x="154" y="131"/>
                  <a:pt x="154" y="132"/>
                  <a:pt x="154" y="133"/>
                </a:cubicBezTo>
                <a:cubicBezTo>
                  <a:pt x="152" y="136"/>
                  <a:pt x="150" y="138"/>
                  <a:pt x="148" y="140"/>
                </a:cubicBezTo>
                <a:cubicBezTo>
                  <a:pt x="147" y="141"/>
                  <a:pt x="146" y="142"/>
                  <a:pt x="145" y="143"/>
                </a:cubicBezTo>
                <a:cubicBezTo>
                  <a:pt x="144" y="143"/>
                  <a:pt x="144" y="144"/>
                  <a:pt x="144" y="144"/>
                </a:cubicBezTo>
                <a:cubicBezTo>
                  <a:pt x="142" y="146"/>
                  <a:pt x="143" y="148"/>
                  <a:pt x="143" y="149"/>
                </a:cubicBezTo>
                <a:cubicBezTo>
                  <a:pt x="145" y="157"/>
                  <a:pt x="147" y="165"/>
                  <a:pt x="147" y="173"/>
                </a:cubicBezTo>
                <a:cubicBezTo>
                  <a:pt x="147" y="177"/>
                  <a:pt x="147" y="181"/>
                  <a:pt x="147" y="185"/>
                </a:cubicBezTo>
                <a:cubicBezTo>
                  <a:pt x="147" y="187"/>
                  <a:pt x="148" y="188"/>
                  <a:pt x="148" y="190"/>
                </a:cubicBezTo>
                <a:cubicBezTo>
                  <a:pt x="147" y="190"/>
                  <a:pt x="148" y="191"/>
                  <a:pt x="148" y="192"/>
                </a:cubicBezTo>
                <a:cubicBezTo>
                  <a:pt x="148" y="190"/>
                  <a:pt x="149" y="189"/>
                  <a:pt x="149" y="188"/>
                </a:cubicBezTo>
                <a:cubicBezTo>
                  <a:pt x="150" y="186"/>
                  <a:pt x="151" y="184"/>
                  <a:pt x="152" y="181"/>
                </a:cubicBezTo>
                <a:cubicBezTo>
                  <a:pt x="153" y="181"/>
                  <a:pt x="153" y="181"/>
                  <a:pt x="153" y="180"/>
                </a:cubicBezTo>
                <a:cubicBezTo>
                  <a:pt x="155" y="178"/>
                  <a:pt x="156" y="177"/>
                  <a:pt x="158" y="175"/>
                </a:cubicBezTo>
                <a:cubicBezTo>
                  <a:pt x="159" y="174"/>
                  <a:pt x="161" y="174"/>
                  <a:pt x="162" y="174"/>
                </a:cubicBezTo>
                <a:cubicBezTo>
                  <a:pt x="164" y="174"/>
                  <a:pt x="165" y="174"/>
                  <a:pt x="166" y="175"/>
                </a:cubicBezTo>
                <a:cubicBezTo>
                  <a:pt x="168" y="178"/>
                  <a:pt x="169" y="180"/>
                  <a:pt x="168" y="184"/>
                </a:cubicBezTo>
                <a:cubicBezTo>
                  <a:pt x="167" y="186"/>
                  <a:pt x="167" y="188"/>
                  <a:pt x="165" y="190"/>
                </a:cubicBezTo>
                <a:close/>
                <a:moveTo>
                  <a:pt x="115" y="129"/>
                </a:moveTo>
                <a:cubicBezTo>
                  <a:pt x="115" y="129"/>
                  <a:pt x="115" y="129"/>
                  <a:pt x="115" y="129"/>
                </a:cubicBezTo>
                <a:cubicBezTo>
                  <a:pt x="115" y="129"/>
                  <a:pt x="115" y="129"/>
                  <a:pt x="115" y="129"/>
                </a:cubicBezTo>
                <a:cubicBezTo>
                  <a:pt x="115" y="129"/>
                  <a:pt x="114" y="129"/>
                  <a:pt x="114" y="128"/>
                </a:cubicBezTo>
                <a:cubicBezTo>
                  <a:pt x="109" y="127"/>
                  <a:pt x="105" y="126"/>
                  <a:pt x="102" y="122"/>
                </a:cubicBezTo>
                <a:cubicBezTo>
                  <a:pt x="102" y="122"/>
                  <a:pt x="102" y="122"/>
                  <a:pt x="101" y="122"/>
                </a:cubicBezTo>
                <a:cubicBezTo>
                  <a:pt x="101" y="124"/>
                  <a:pt x="102" y="125"/>
                  <a:pt x="103" y="126"/>
                </a:cubicBezTo>
                <a:cubicBezTo>
                  <a:pt x="107" y="129"/>
                  <a:pt x="110" y="130"/>
                  <a:pt x="115" y="129"/>
                </a:cubicBezTo>
                <a:close/>
                <a:moveTo>
                  <a:pt x="135" y="222"/>
                </a:moveTo>
                <a:cubicBezTo>
                  <a:pt x="135" y="222"/>
                  <a:pt x="135" y="222"/>
                  <a:pt x="136" y="222"/>
                </a:cubicBezTo>
                <a:cubicBezTo>
                  <a:pt x="136" y="222"/>
                  <a:pt x="136" y="222"/>
                  <a:pt x="135" y="222"/>
                </a:cubicBezTo>
                <a:cubicBezTo>
                  <a:pt x="135" y="222"/>
                  <a:pt x="135" y="222"/>
                  <a:pt x="135" y="222"/>
                </a:cubicBezTo>
                <a:cubicBezTo>
                  <a:pt x="134" y="221"/>
                  <a:pt x="132" y="221"/>
                  <a:pt x="130" y="220"/>
                </a:cubicBezTo>
                <a:cubicBezTo>
                  <a:pt x="125" y="220"/>
                  <a:pt x="120" y="220"/>
                  <a:pt x="114" y="217"/>
                </a:cubicBezTo>
                <a:cubicBezTo>
                  <a:pt x="115" y="220"/>
                  <a:pt x="116" y="221"/>
                  <a:pt x="118" y="222"/>
                </a:cubicBezTo>
                <a:cubicBezTo>
                  <a:pt x="124" y="225"/>
                  <a:pt x="129" y="224"/>
                  <a:pt x="135" y="222"/>
                </a:cubicBezTo>
                <a:close/>
                <a:moveTo>
                  <a:pt x="142" y="156"/>
                </a:moveTo>
                <a:cubicBezTo>
                  <a:pt x="142" y="156"/>
                  <a:pt x="142" y="155"/>
                  <a:pt x="141" y="154"/>
                </a:cubicBezTo>
                <a:cubicBezTo>
                  <a:pt x="140" y="149"/>
                  <a:pt x="139" y="144"/>
                  <a:pt x="137" y="139"/>
                </a:cubicBezTo>
                <a:cubicBezTo>
                  <a:pt x="134" y="131"/>
                  <a:pt x="131" y="124"/>
                  <a:pt x="127" y="117"/>
                </a:cubicBezTo>
                <a:cubicBezTo>
                  <a:pt x="115" y="93"/>
                  <a:pt x="101" y="71"/>
                  <a:pt x="83" y="51"/>
                </a:cubicBezTo>
                <a:cubicBezTo>
                  <a:pt x="75" y="42"/>
                  <a:pt x="66" y="34"/>
                  <a:pt x="55" y="28"/>
                </a:cubicBezTo>
                <a:cubicBezTo>
                  <a:pt x="51" y="26"/>
                  <a:pt x="46" y="25"/>
                  <a:pt x="41" y="26"/>
                </a:cubicBezTo>
                <a:cubicBezTo>
                  <a:pt x="39" y="27"/>
                  <a:pt x="37" y="27"/>
                  <a:pt x="36" y="28"/>
                </a:cubicBezTo>
                <a:cubicBezTo>
                  <a:pt x="28" y="35"/>
                  <a:pt x="30" y="49"/>
                  <a:pt x="37" y="54"/>
                </a:cubicBezTo>
                <a:cubicBezTo>
                  <a:pt x="39" y="56"/>
                  <a:pt x="42" y="57"/>
                  <a:pt x="46" y="58"/>
                </a:cubicBezTo>
                <a:cubicBezTo>
                  <a:pt x="45" y="57"/>
                  <a:pt x="44" y="56"/>
                  <a:pt x="43" y="54"/>
                </a:cubicBezTo>
                <a:cubicBezTo>
                  <a:pt x="42" y="51"/>
                  <a:pt x="41" y="47"/>
                  <a:pt x="42" y="43"/>
                </a:cubicBezTo>
                <a:cubicBezTo>
                  <a:pt x="43" y="41"/>
                  <a:pt x="44" y="39"/>
                  <a:pt x="45" y="37"/>
                </a:cubicBezTo>
                <a:cubicBezTo>
                  <a:pt x="46" y="35"/>
                  <a:pt x="48" y="34"/>
                  <a:pt x="50" y="35"/>
                </a:cubicBezTo>
                <a:cubicBezTo>
                  <a:pt x="52" y="36"/>
                  <a:pt x="52" y="37"/>
                  <a:pt x="53" y="38"/>
                </a:cubicBezTo>
                <a:cubicBezTo>
                  <a:pt x="56" y="42"/>
                  <a:pt x="56" y="47"/>
                  <a:pt x="53" y="51"/>
                </a:cubicBezTo>
                <a:cubicBezTo>
                  <a:pt x="52" y="52"/>
                  <a:pt x="51" y="53"/>
                  <a:pt x="50" y="55"/>
                </a:cubicBezTo>
                <a:cubicBezTo>
                  <a:pt x="48" y="57"/>
                  <a:pt x="49" y="60"/>
                  <a:pt x="52" y="61"/>
                </a:cubicBezTo>
                <a:cubicBezTo>
                  <a:pt x="54" y="62"/>
                  <a:pt x="56" y="63"/>
                  <a:pt x="59" y="64"/>
                </a:cubicBezTo>
                <a:cubicBezTo>
                  <a:pt x="64" y="67"/>
                  <a:pt x="70" y="69"/>
                  <a:pt x="75" y="73"/>
                </a:cubicBezTo>
                <a:cubicBezTo>
                  <a:pt x="77" y="74"/>
                  <a:pt x="79" y="75"/>
                  <a:pt x="81" y="76"/>
                </a:cubicBezTo>
                <a:cubicBezTo>
                  <a:pt x="80" y="75"/>
                  <a:pt x="80" y="74"/>
                  <a:pt x="79" y="73"/>
                </a:cubicBezTo>
                <a:cubicBezTo>
                  <a:pt x="76" y="69"/>
                  <a:pt x="74" y="64"/>
                  <a:pt x="73" y="59"/>
                </a:cubicBezTo>
                <a:cubicBezTo>
                  <a:pt x="73" y="58"/>
                  <a:pt x="73" y="56"/>
                  <a:pt x="73" y="54"/>
                </a:cubicBezTo>
                <a:cubicBezTo>
                  <a:pt x="74" y="51"/>
                  <a:pt x="78" y="49"/>
                  <a:pt x="81" y="51"/>
                </a:cubicBezTo>
                <a:cubicBezTo>
                  <a:pt x="81" y="52"/>
                  <a:pt x="82" y="53"/>
                  <a:pt x="83" y="54"/>
                </a:cubicBezTo>
                <a:cubicBezTo>
                  <a:pt x="85" y="56"/>
                  <a:pt x="86" y="60"/>
                  <a:pt x="87" y="63"/>
                </a:cubicBezTo>
                <a:cubicBezTo>
                  <a:pt x="88" y="68"/>
                  <a:pt x="88" y="72"/>
                  <a:pt x="88" y="77"/>
                </a:cubicBezTo>
                <a:cubicBezTo>
                  <a:pt x="87" y="79"/>
                  <a:pt x="88" y="81"/>
                  <a:pt x="90" y="83"/>
                </a:cubicBezTo>
                <a:cubicBezTo>
                  <a:pt x="114" y="102"/>
                  <a:pt x="131" y="126"/>
                  <a:pt x="141" y="154"/>
                </a:cubicBezTo>
                <a:cubicBezTo>
                  <a:pt x="141" y="155"/>
                  <a:pt x="141" y="156"/>
                  <a:pt x="142" y="156"/>
                </a:cubicBezTo>
                <a:cubicBezTo>
                  <a:pt x="141" y="157"/>
                  <a:pt x="142" y="158"/>
                  <a:pt x="142" y="159"/>
                </a:cubicBezTo>
                <a:cubicBezTo>
                  <a:pt x="142" y="158"/>
                  <a:pt x="143" y="157"/>
                  <a:pt x="142" y="156"/>
                </a:cubicBezTo>
                <a:close/>
                <a:moveTo>
                  <a:pt x="67" y="144"/>
                </a:moveTo>
                <a:cubicBezTo>
                  <a:pt x="68" y="143"/>
                  <a:pt x="68" y="143"/>
                  <a:pt x="68" y="142"/>
                </a:cubicBezTo>
                <a:cubicBezTo>
                  <a:pt x="70" y="138"/>
                  <a:pt x="71" y="133"/>
                  <a:pt x="74" y="129"/>
                </a:cubicBezTo>
                <a:cubicBezTo>
                  <a:pt x="75" y="127"/>
                  <a:pt x="77" y="125"/>
                  <a:pt x="79" y="124"/>
                </a:cubicBezTo>
                <a:cubicBezTo>
                  <a:pt x="84" y="122"/>
                  <a:pt x="87" y="125"/>
                  <a:pt x="87" y="129"/>
                </a:cubicBezTo>
                <a:cubicBezTo>
                  <a:pt x="87" y="131"/>
                  <a:pt x="86" y="133"/>
                  <a:pt x="85" y="135"/>
                </a:cubicBezTo>
                <a:cubicBezTo>
                  <a:pt x="84" y="137"/>
                  <a:pt x="82" y="139"/>
                  <a:pt x="80" y="140"/>
                </a:cubicBezTo>
                <a:cubicBezTo>
                  <a:pt x="77" y="142"/>
                  <a:pt x="74" y="145"/>
                  <a:pt x="72" y="147"/>
                </a:cubicBezTo>
                <a:cubicBezTo>
                  <a:pt x="70" y="149"/>
                  <a:pt x="70" y="149"/>
                  <a:pt x="71" y="151"/>
                </a:cubicBezTo>
                <a:cubicBezTo>
                  <a:pt x="75" y="159"/>
                  <a:pt x="79" y="168"/>
                  <a:pt x="82" y="176"/>
                </a:cubicBezTo>
                <a:cubicBezTo>
                  <a:pt x="83" y="181"/>
                  <a:pt x="86" y="184"/>
                  <a:pt x="90" y="186"/>
                </a:cubicBezTo>
                <a:cubicBezTo>
                  <a:pt x="90" y="187"/>
                  <a:pt x="90" y="187"/>
                  <a:pt x="90" y="187"/>
                </a:cubicBezTo>
                <a:cubicBezTo>
                  <a:pt x="92" y="188"/>
                  <a:pt x="92" y="188"/>
                  <a:pt x="93" y="186"/>
                </a:cubicBezTo>
                <a:cubicBezTo>
                  <a:pt x="93" y="186"/>
                  <a:pt x="93" y="185"/>
                  <a:pt x="93" y="185"/>
                </a:cubicBezTo>
                <a:cubicBezTo>
                  <a:pt x="96" y="173"/>
                  <a:pt x="98" y="160"/>
                  <a:pt x="97" y="146"/>
                </a:cubicBezTo>
                <a:cubicBezTo>
                  <a:pt x="97" y="132"/>
                  <a:pt x="94" y="119"/>
                  <a:pt x="87" y="107"/>
                </a:cubicBezTo>
                <a:cubicBezTo>
                  <a:pt x="84" y="101"/>
                  <a:pt x="80" y="96"/>
                  <a:pt x="75" y="92"/>
                </a:cubicBezTo>
                <a:cubicBezTo>
                  <a:pt x="70" y="88"/>
                  <a:pt x="65" y="89"/>
                  <a:pt x="61" y="93"/>
                </a:cubicBezTo>
                <a:cubicBezTo>
                  <a:pt x="60" y="94"/>
                  <a:pt x="60" y="94"/>
                  <a:pt x="60" y="95"/>
                </a:cubicBezTo>
                <a:cubicBezTo>
                  <a:pt x="56" y="100"/>
                  <a:pt x="53" y="107"/>
                  <a:pt x="52" y="114"/>
                </a:cubicBezTo>
                <a:cubicBezTo>
                  <a:pt x="52" y="116"/>
                  <a:pt x="53" y="118"/>
                  <a:pt x="54" y="120"/>
                </a:cubicBezTo>
                <a:cubicBezTo>
                  <a:pt x="55" y="119"/>
                  <a:pt x="55" y="119"/>
                  <a:pt x="55" y="118"/>
                </a:cubicBezTo>
                <a:cubicBezTo>
                  <a:pt x="55" y="116"/>
                  <a:pt x="56" y="114"/>
                  <a:pt x="56" y="112"/>
                </a:cubicBezTo>
                <a:cubicBezTo>
                  <a:pt x="58" y="106"/>
                  <a:pt x="62" y="103"/>
                  <a:pt x="68" y="102"/>
                </a:cubicBezTo>
                <a:cubicBezTo>
                  <a:pt x="72" y="101"/>
                  <a:pt x="75" y="103"/>
                  <a:pt x="76" y="107"/>
                </a:cubicBezTo>
                <a:cubicBezTo>
                  <a:pt x="77" y="112"/>
                  <a:pt x="75" y="116"/>
                  <a:pt x="71" y="118"/>
                </a:cubicBezTo>
                <a:cubicBezTo>
                  <a:pt x="71" y="119"/>
                  <a:pt x="70" y="119"/>
                  <a:pt x="69" y="120"/>
                </a:cubicBezTo>
                <a:cubicBezTo>
                  <a:pt x="66" y="121"/>
                  <a:pt x="63" y="123"/>
                  <a:pt x="61" y="124"/>
                </a:cubicBezTo>
                <a:cubicBezTo>
                  <a:pt x="57" y="127"/>
                  <a:pt x="58" y="126"/>
                  <a:pt x="60" y="129"/>
                </a:cubicBezTo>
                <a:cubicBezTo>
                  <a:pt x="60" y="130"/>
                  <a:pt x="60" y="130"/>
                  <a:pt x="60" y="130"/>
                </a:cubicBezTo>
                <a:cubicBezTo>
                  <a:pt x="62" y="135"/>
                  <a:pt x="65" y="139"/>
                  <a:pt x="67" y="144"/>
                </a:cubicBezTo>
                <a:close/>
                <a:moveTo>
                  <a:pt x="72" y="329"/>
                </a:moveTo>
                <a:cubicBezTo>
                  <a:pt x="73" y="329"/>
                  <a:pt x="73" y="328"/>
                  <a:pt x="74" y="327"/>
                </a:cubicBezTo>
                <a:cubicBezTo>
                  <a:pt x="74" y="326"/>
                  <a:pt x="75" y="324"/>
                  <a:pt x="76" y="323"/>
                </a:cubicBezTo>
                <a:cubicBezTo>
                  <a:pt x="78" y="321"/>
                  <a:pt x="80" y="319"/>
                  <a:pt x="82" y="318"/>
                </a:cubicBezTo>
                <a:cubicBezTo>
                  <a:pt x="85" y="316"/>
                  <a:pt x="88" y="317"/>
                  <a:pt x="89" y="320"/>
                </a:cubicBezTo>
                <a:cubicBezTo>
                  <a:pt x="90" y="322"/>
                  <a:pt x="90" y="325"/>
                  <a:pt x="89" y="327"/>
                </a:cubicBezTo>
                <a:cubicBezTo>
                  <a:pt x="87" y="332"/>
                  <a:pt x="84" y="336"/>
                  <a:pt x="80" y="339"/>
                </a:cubicBezTo>
                <a:cubicBezTo>
                  <a:pt x="78" y="341"/>
                  <a:pt x="75" y="343"/>
                  <a:pt x="73" y="345"/>
                </a:cubicBezTo>
                <a:cubicBezTo>
                  <a:pt x="71" y="346"/>
                  <a:pt x="70" y="348"/>
                  <a:pt x="70" y="350"/>
                </a:cubicBezTo>
                <a:cubicBezTo>
                  <a:pt x="70" y="354"/>
                  <a:pt x="71" y="358"/>
                  <a:pt x="73" y="361"/>
                </a:cubicBezTo>
                <a:cubicBezTo>
                  <a:pt x="76" y="365"/>
                  <a:pt x="79" y="365"/>
                  <a:pt x="83" y="363"/>
                </a:cubicBezTo>
                <a:cubicBezTo>
                  <a:pt x="86" y="362"/>
                  <a:pt x="88" y="360"/>
                  <a:pt x="89" y="358"/>
                </a:cubicBezTo>
                <a:cubicBezTo>
                  <a:pt x="92" y="354"/>
                  <a:pt x="94" y="350"/>
                  <a:pt x="96" y="346"/>
                </a:cubicBezTo>
                <a:cubicBezTo>
                  <a:pt x="100" y="334"/>
                  <a:pt x="101" y="323"/>
                  <a:pt x="97" y="311"/>
                </a:cubicBezTo>
                <a:cubicBezTo>
                  <a:pt x="95" y="302"/>
                  <a:pt x="91" y="293"/>
                  <a:pt x="88" y="284"/>
                </a:cubicBezTo>
                <a:cubicBezTo>
                  <a:pt x="88" y="284"/>
                  <a:pt x="88" y="283"/>
                  <a:pt x="87" y="283"/>
                </a:cubicBezTo>
                <a:cubicBezTo>
                  <a:pt x="87" y="285"/>
                  <a:pt x="86" y="287"/>
                  <a:pt x="85" y="289"/>
                </a:cubicBezTo>
                <a:cubicBezTo>
                  <a:pt x="83" y="295"/>
                  <a:pt x="80" y="301"/>
                  <a:pt x="78" y="306"/>
                </a:cubicBezTo>
                <a:cubicBezTo>
                  <a:pt x="76" y="314"/>
                  <a:pt x="74" y="321"/>
                  <a:pt x="72" y="329"/>
                </a:cubicBezTo>
                <a:close/>
                <a:moveTo>
                  <a:pt x="88" y="214"/>
                </a:moveTo>
                <a:cubicBezTo>
                  <a:pt x="82" y="233"/>
                  <a:pt x="81" y="252"/>
                  <a:pt x="88" y="271"/>
                </a:cubicBezTo>
                <a:cubicBezTo>
                  <a:pt x="93" y="252"/>
                  <a:pt x="91" y="233"/>
                  <a:pt x="88" y="214"/>
                </a:cubicBezTo>
                <a:close/>
                <a:moveTo>
                  <a:pt x="53" y="123"/>
                </a:moveTo>
                <a:cubicBezTo>
                  <a:pt x="52" y="123"/>
                  <a:pt x="52" y="123"/>
                  <a:pt x="52" y="124"/>
                </a:cubicBezTo>
                <a:cubicBezTo>
                  <a:pt x="52" y="133"/>
                  <a:pt x="55" y="142"/>
                  <a:pt x="59" y="151"/>
                </a:cubicBezTo>
                <a:cubicBezTo>
                  <a:pt x="59" y="152"/>
                  <a:pt x="60" y="152"/>
                  <a:pt x="60" y="152"/>
                </a:cubicBezTo>
                <a:cubicBezTo>
                  <a:pt x="63" y="154"/>
                  <a:pt x="66" y="155"/>
                  <a:pt x="70" y="156"/>
                </a:cubicBezTo>
                <a:cubicBezTo>
                  <a:pt x="65" y="144"/>
                  <a:pt x="59" y="134"/>
                  <a:pt x="53" y="123"/>
                </a:cubicBezTo>
                <a:close/>
                <a:moveTo>
                  <a:pt x="105" y="198"/>
                </a:moveTo>
                <a:cubicBezTo>
                  <a:pt x="101" y="197"/>
                  <a:pt x="98" y="195"/>
                  <a:pt x="94" y="193"/>
                </a:cubicBezTo>
                <a:cubicBezTo>
                  <a:pt x="93" y="195"/>
                  <a:pt x="93" y="197"/>
                  <a:pt x="92" y="199"/>
                </a:cubicBezTo>
                <a:cubicBezTo>
                  <a:pt x="91" y="203"/>
                  <a:pt x="90" y="206"/>
                  <a:pt x="91" y="210"/>
                </a:cubicBezTo>
                <a:cubicBezTo>
                  <a:pt x="92" y="212"/>
                  <a:pt x="92" y="214"/>
                  <a:pt x="92" y="216"/>
                </a:cubicBezTo>
                <a:cubicBezTo>
                  <a:pt x="92" y="216"/>
                  <a:pt x="92" y="217"/>
                  <a:pt x="93" y="218"/>
                </a:cubicBezTo>
                <a:cubicBezTo>
                  <a:pt x="93" y="217"/>
                  <a:pt x="94" y="215"/>
                  <a:pt x="94" y="214"/>
                </a:cubicBezTo>
                <a:cubicBezTo>
                  <a:pt x="95" y="212"/>
                  <a:pt x="96" y="210"/>
                  <a:pt x="97" y="208"/>
                </a:cubicBezTo>
                <a:cubicBezTo>
                  <a:pt x="99" y="204"/>
                  <a:pt x="102" y="201"/>
                  <a:pt x="105" y="198"/>
                </a:cubicBezTo>
                <a:close/>
                <a:moveTo>
                  <a:pt x="152" y="195"/>
                </a:moveTo>
                <a:cubicBezTo>
                  <a:pt x="156" y="193"/>
                  <a:pt x="159" y="192"/>
                  <a:pt x="162" y="189"/>
                </a:cubicBezTo>
                <a:cubicBezTo>
                  <a:pt x="164" y="187"/>
                  <a:pt x="165" y="184"/>
                  <a:pt x="165" y="182"/>
                </a:cubicBezTo>
                <a:cubicBezTo>
                  <a:pt x="166" y="180"/>
                  <a:pt x="165" y="179"/>
                  <a:pt x="165" y="178"/>
                </a:cubicBezTo>
                <a:cubicBezTo>
                  <a:pt x="164" y="177"/>
                  <a:pt x="163" y="176"/>
                  <a:pt x="161" y="177"/>
                </a:cubicBezTo>
                <a:cubicBezTo>
                  <a:pt x="159" y="177"/>
                  <a:pt x="158" y="178"/>
                  <a:pt x="157" y="179"/>
                </a:cubicBezTo>
                <a:cubicBezTo>
                  <a:pt x="155" y="182"/>
                  <a:pt x="154" y="185"/>
                  <a:pt x="153" y="188"/>
                </a:cubicBezTo>
                <a:cubicBezTo>
                  <a:pt x="152" y="188"/>
                  <a:pt x="152" y="189"/>
                  <a:pt x="152" y="189"/>
                </a:cubicBezTo>
                <a:cubicBezTo>
                  <a:pt x="155" y="186"/>
                  <a:pt x="158" y="184"/>
                  <a:pt x="161" y="181"/>
                </a:cubicBezTo>
                <a:cubicBezTo>
                  <a:pt x="162" y="180"/>
                  <a:pt x="163" y="179"/>
                  <a:pt x="164" y="180"/>
                </a:cubicBezTo>
                <a:cubicBezTo>
                  <a:pt x="164" y="181"/>
                  <a:pt x="164" y="182"/>
                  <a:pt x="163" y="183"/>
                </a:cubicBezTo>
                <a:cubicBezTo>
                  <a:pt x="162" y="184"/>
                  <a:pt x="161" y="184"/>
                  <a:pt x="161" y="185"/>
                </a:cubicBezTo>
                <a:cubicBezTo>
                  <a:pt x="157" y="188"/>
                  <a:pt x="154" y="191"/>
                  <a:pt x="152" y="195"/>
                </a:cubicBezTo>
                <a:close/>
                <a:moveTo>
                  <a:pt x="137" y="219"/>
                </a:moveTo>
                <a:cubicBezTo>
                  <a:pt x="135" y="217"/>
                  <a:pt x="133" y="215"/>
                  <a:pt x="131" y="213"/>
                </a:cubicBezTo>
                <a:cubicBezTo>
                  <a:pt x="128" y="211"/>
                  <a:pt x="124" y="210"/>
                  <a:pt x="120" y="211"/>
                </a:cubicBezTo>
                <a:cubicBezTo>
                  <a:pt x="119" y="211"/>
                  <a:pt x="117" y="211"/>
                  <a:pt x="116" y="212"/>
                </a:cubicBezTo>
                <a:cubicBezTo>
                  <a:pt x="115" y="213"/>
                  <a:pt x="115" y="214"/>
                  <a:pt x="116" y="215"/>
                </a:cubicBezTo>
                <a:cubicBezTo>
                  <a:pt x="118" y="216"/>
                  <a:pt x="120" y="216"/>
                  <a:pt x="122" y="217"/>
                </a:cubicBezTo>
                <a:cubicBezTo>
                  <a:pt x="127" y="217"/>
                  <a:pt x="132" y="217"/>
                  <a:pt x="137" y="219"/>
                </a:cubicBezTo>
                <a:close/>
                <a:moveTo>
                  <a:pt x="75" y="274"/>
                </a:moveTo>
                <a:cubicBezTo>
                  <a:pt x="74" y="270"/>
                  <a:pt x="72" y="266"/>
                  <a:pt x="71" y="263"/>
                </a:cubicBezTo>
                <a:cubicBezTo>
                  <a:pt x="71" y="261"/>
                  <a:pt x="70" y="260"/>
                  <a:pt x="69" y="259"/>
                </a:cubicBezTo>
                <a:cubicBezTo>
                  <a:pt x="68" y="257"/>
                  <a:pt x="66" y="256"/>
                  <a:pt x="64" y="257"/>
                </a:cubicBezTo>
                <a:cubicBezTo>
                  <a:pt x="63" y="260"/>
                  <a:pt x="64" y="264"/>
                  <a:pt x="66" y="267"/>
                </a:cubicBezTo>
                <a:cubicBezTo>
                  <a:pt x="68" y="270"/>
                  <a:pt x="71" y="272"/>
                  <a:pt x="75" y="274"/>
                </a:cubicBezTo>
                <a:close/>
                <a:moveTo>
                  <a:pt x="143" y="135"/>
                </a:moveTo>
                <a:cubicBezTo>
                  <a:pt x="145" y="131"/>
                  <a:pt x="148" y="126"/>
                  <a:pt x="150" y="121"/>
                </a:cubicBezTo>
                <a:cubicBezTo>
                  <a:pt x="150" y="120"/>
                  <a:pt x="150" y="118"/>
                  <a:pt x="151" y="117"/>
                </a:cubicBezTo>
                <a:cubicBezTo>
                  <a:pt x="151" y="116"/>
                  <a:pt x="150" y="115"/>
                  <a:pt x="149" y="115"/>
                </a:cubicBezTo>
                <a:cubicBezTo>
                  <a:pt x="148" y="115"/>
                  <a:pt x="147" y="115"/>
                  <a:pt x="147" y="116"/>
                </a:cubicBezTo>
                <a:cubicBezTo>
                  <a:pt x="146" y="117"/>
                  <a:pt x="145" y="118"/>
                  <a:pt x="145" y="119"/>
                </a:cubicBezTo>
                <a:cubicBezTo>
                  <a:pt x="142" y="124"/>
                  <a:pt x="142" y="130"/>
                  <a:pt x="143" y="135"/>
                </a:cubicBezTo>
                <a:close/>
                <a:moveTo>
                  <a:pt x="79" y="178"/>
                </a:moveTo>
                <a:cubicBezTo>
                  <a:pt x="78" y="173"/>
                  <a:pt x="76" y="169"/>
                  <a:pt x="74" y="165"/>
                </a:cubicBezTo>
                <a:cubicBezTo>
                  <a:pt x="72" y="161"/>
                  <a:pt x="72" y="161"/>
                  <a:pt x="68" y="163"/>
                </a:cubicBezTo>
                <a:cubicBezTo>
                  <a:pt x="67" y="164"/>
                  <a:pt x="67" y="164"/>
                  <a:pt x="68" y="165"/>
                </a:cubicBezTo>
                <a:cubicBezTo>
                  <a:pt x="71" y="170"/>
                  <a:pt x="75" y="174"/>
                  <a:pt x="79" y="178"/>
                </a:cubicBezTo>
                <a:close/>
                <a:moveTo>
                  <a:pt x="124" y="96"/>
                </a:moveTo>
                <a:cubicBezTo>
                  <a:pt x="126" y="93"/>
                  <a:pt x="128" y="91"/>
                  <a:pt x="130" y="88"/>
                </a:cubicBezTo>
                <a:cubicBezTo>
                  <a:pt x="131" y="87"/>
                  <a:pt x="132" y="85"/>
                  <a:pt x="133" y="84"/>
                </a:cubicBezTo>
                <a:cubicBezTo>
                  <a:pt x="134" y="82"/>
                  <a:pt x="135" y="80"/>
                  <a:pt x="134" y="78"/>
                </a:cubicBezTo>
                <a:cubicBezTo>
                  <a:pt x="134" y="76"/>
                  <a:pt x="133" y="76"/>
                  <a:pt x="132" y="77"/>
                </a:cubicBezTo>
                <a:cubicBezTo>
                  <a:pt x="131" y="79"/>
                  <a:pt x="130" y="80"/>
                  <a:pt x="129" y="82"/>
                </a:cubicBezTo>
                <a:cubicBezTo>
                  <a:pt x="127" y="86"/>
                  <a:pt x="125" y="91"/>
                  <a:pt x="124" y="96"/>
                </a:cubicBezTo>
                <a:close/>
                <a:moveTo>
                  <a:pt x="136" y="168"/>
                </a:moveTo>
                <a:cubicBezTo>
                  <a:pt x="134" y="166"/>
                  <a:pt x="132" y="165"/>
                  <a:pt x="130" y="165"/>
                </a:cubicBezTo>
                <a:cubicBezTo>
                  <a:pt x="125" y="163"/>
                  <a:pt x="120" y="161"/>
                  <a:pt x="116" y="158"/>
                </a:cubicBezTo>
                <a:cubicBezTo>
                  <a:pt x="116" y="161"/>
                  <a:pt x="118" y="164"/>
                  <a:pt x="122" y="166"/>
                </a:cubicBezTo>
                <a:cubicBezTo>
                  <a:pt x="126" y="167"/>
                  <a:pt x="131" y="168"/>
                  <a:pt x="136" y="168"/>
                </a:cubicBezTo>
                <a:close/>
                <a:moveTo>
                  <a:pt x="44" y="159"/>
                </a:moveTo>
                <a:cubicBezTo>
                  <a:pt x="45" y="162"/>
                  <a:pt x="46" y="163"/>
                  <a:pt x="47" y="164"/>
                </a:cubicBezTo>
                <a:cubicBezTo>
                  <a:pt x="52" y="167"/>
                  <a:pt x="57" y="166"/>
                  <a:pt x="62" y="164"/>
                </a:cubicBezTo>
                <a:cubicBezTo>
                  <a:pt x="63" y="163"/>
                  <a:pt x="63" y="162"/>
                  <a:pt x="62" y="162"/>
                </a:cubicBezTo>
                <a:cubicBezTo>
                  <a:pt x="61" y="161"/>
                  <a:pt x="60" y="161"/>
                  <a:pt x="59" y="161"/>
                </a:cubicBezTo>
                <a:cubicBezTo>
                  <a:pt x="54" y="162"/>
                  <a:pt x="49" y="161"/>
                  <a:pt x="44" y="159"/>
                </a:cubicBezTo>
                <a:close/>
                <a:moveTo>
                  <a:pt x="60" y="158"/>
                </a:moveTo>
                <a:cubicBezTo>
                  <a:pt x="58" y="157"/>
                  <a:pt x="58" y="155"/>
                  <a:pt x="57" y="154"/>
                </a:cubicBezTo>
                <a:cubicBezTo>
                  <a:pt x="54" y="153"/>
                  <a:pt x="52" y="153"/>
                  <a:pt x="49" y="153"/>
                </a:cubicBezTo>
                <a:cubicBezTo>
                  <a:pt x="48" y="153"/>
                  <a:pt x="47" y="153"/>
                  <a:pt x="46" y="154"/>
                </a:cubicBezTo>
                <a:cubicBezTo>
                  <a:pt x="44" y="155"/>
                  <a:pt x="44" y="156"/>
                  <a:pt x="46" y="157"/>
                </a:cubicBezTo>
                <a:cubicBezTo>
                  <a:pt x="50" y="158"/>
                  <a:pt x="55" y="159"/>
                  <a:pt x="60" y="158"/>
                </a:cubicBezTo>
                <a:close/>
                <a:moveTo>
                  <a:pt x="57" y="348"/>
                </a:moveTo>
                <a:cubicBezTo>
                  <a:pt x="57" y="347"/>
                  <a:pt x="57" y="347"/>
                  <a:pt x="57" y="347"/>
                </a:cubicBezTo>
                <a:cubicBezTo>
                  <a:pt x="53" y="343"/>
                  <a:pt x="50" y="340"/>
                  <a:pt x="47" y="336"/>
                </a:cubicBezTo>
                <a:cubicBezTo>
                  <a:pt x="47" y="335"/>
                  <a:pt x="46" y="335"/>
                  <a:pt x="45" y="336"/>
                </a:cubicBezTo>
                <a:cubicBezTo>
                  <a:pt x="45" y="338"/>
                  <a:pt x="45" y="340"/>
                  <a:pt x="46" y="341"/>
                </a:cubicBezTo>
                <a:cubicBezTo>
                  <a:pt x="48" y="346"/>
                  <a:pt x="52" y="347"/>
                  <a:pt x="57" y="348"/>
                </a:cubicBezTo>
                <a:close/>
                <a:moveTo>
                  <a:pt x="85" y="320"/>
                </a:moveTo>
                <a:cubicBezTo>
                  <a:pt x="80" y="321"/>
                  <a:pt x="73" y="331"/>
                  <a:pt x="72" y="338"/>
                </a:cubicBezTo>
                <a:cubicBezTo>
                  <a:pt x="75" y="336"/>
                  <a:pt x="83" y="324"/>
                  <a:pt x="85" y="320"/>
                </a:cubicBezTo>
                <a:close/>
                <a:moveTo>
                  <a:pt x="70" y="105"/>
                </a:moveTo>
                <a:cubicBezTo>
                  <a:pt x="64" y="104"/>
                  <a:pt x="58" y="111"/>
                  <a:pt x="58" y="119"/>
                </a:cubicBezTo>
                <a:cubicBezTo>
                  <a:pt x="62" y="114"/>
                  <a:pt x="67" y="110"/>
                  <a:pt x="70" y="105"/>
                </a:cubicBezTo>
                <a:close/>
                <a:moveTo>
                  <a:pt x="77" y="191"/>
                </a:moveTo>
                <a:cubicBezTo>
                  <a:pt x="74" y="188"/>
                  <a:pt x="72" y="185"/>
                  <a:pt x="68" y="183"/>
                </a:cubicBezTo>
                <a:cubicBezTo>
                  <a:pt x="67" y="183"/>
                  <a:pt x="65" y="182"/>
                  <a:pt x="63" y="183"/>
                </a:cubicBezTo>
                <a:cubicBezTo>
                  <a:pt x="63" y="183"/>
                  <a:pt x="62" y="183"/>
                  <a:pt x="61" y="183"/>
                </a:cubicBezTo>
                <a:cubicBezTo>
                  <a:pt x="60" y="184"/>
                  <a:pt x="60" y="185"/>
                  <a:pt x="61" y="185"/>
                </a:cubicBezTo>
                <a:cubicBezTo>
                  <a:pt x="64" y="186"/>
                  <a:pt x="66" y="187"/>
                  <a:pt x="68" y="188"/>
                </a:cubicBezTo>
                <a:cubicBezTo>
                  <a:pt x="71" y="189"/>
                  <a:pt x="74" y="190"/>
                  <a:pt x="77" y="191"/>
                </a:cubicBezTo>
                <a:close/>
                <a:moveTo>
                  <a:pt x="73" y="107"/>
                </a:moveTo>
                <a:cubicBezTo>
                  <a:pt x="68" y="111"/>
                  <a:pt x="62" y="118"/>
                  <a:pt x="61" y="121"/>
                </a:cubicBezTo>
                <a:cubicBezTo>
                  <a:pt x="64" y="119"/>
                  <a:pt x="67" y="118"/>
                  <a:pt x="69" y="116"/>
                </a:cubicBezTo>
                <a:cubicBezTo>
                  <a:pt x="73" y="114"/>
                  <a:pt x="74" y="112"/>
                  <a:pt x="73" y="107"/>
                </a:cubicBezTo>
                <a:close/>
                <a:moveTo>
                  <a:pt x="117" y="155"/>
                </a:moveTo>
                <a:cubicBezTo>
                  <a:pt x="119" y="157"/>
                  <a:pt x="121" y="158"/>
                  <a:pt x="123" y="159"/>
                </a:cubicBezTo>
                <a:cubicBezTo>
                  <a:pt x="127" y="161"/>
                  <a:pt x="132" y="162"/>
                  <a:pt x="137" y="165"/>
                </a:cubicBezTo>
                <a:cubicBezTo>
                  <a:pt x="135" y="162"/>
                  <a:pt x="127" y="156"/>
                  <a:pt x="124" y="155"/>
                </a:cubicBezTo>
                <a:cubicBezTo>
                  <a:pt x="123" y="155"/>
                  <a:pt x="122" y="154"/>
                  <a:pt x="121" y="154"/>
                </a:cubicBezTo>
                <a:cubicBezTo>
                  <a:pt x="120" y="154"/>
                  <a:pt x="119" y="153"/>
                  <a:pt x="117" y="155"/>
                </a:cubicBezTo>
                <a:close/>
                <a:moveTo>
                  <a:pt x="101" y="247"/>
                </a:moveTo>
                <a:cubicBezTo>
                  <a:pt x="102" y="247"/>
                  <a:pt x="103" y="247"/>
                  <a:pt x="105" y="247"/>
                </a:cubicBezTo>
                <a:cubicBezTo>
                  <a:pt x="108" y="246"/>
                  <a:pt x="111" y="244"/>
                  <a:pt x="113" y="242"/>
                </a:cubicBezTo>
                <a:cubicBezTo>
                  <a:pt x="116" y="239"/>
                  <a:pt x="116" y="237"/>
                  <a:pt x="116" y="234"/>
                </a:cubicBezTo>
                <a:cubicBezTo>
                  <a:pt x="112" y="240"/>
                  <a:pt x="106" y="243"/>
                  <a:pt x="101" y="247"/>
                </a:cubicBezTo>
                <a:close/>
                <a:moveTo>
                  <a:pt x="60" y="188"/>
                </a:moveTo>
                <a:cubicBezTo>
                  <a:pt x="60" y="189"/>
                  <a:pt x="60" y="190"/>
                  <a:pt x="61" y="191"/>
                </a:cubicBezTo>
                <a:cubicBezTo>
                  <a:pt x="63" y="193"/>
                  <a:pt x="65" y="194"/>
                  <a:pt x="67" y="194"/>
                </a:cubicBezTo>
                <a:cubicBezTo>
                  <a:pt x="70" y="195"/>
                  <a:pt x="73" y="195"/>
                  <a:pt x="76" y="195"/>
                </a:cubicBezTo>
                <a:cubicBezTo>
                  <a:pt x="77" y="195"/>
                  <a:pt x="78" y="195"/>
                  <a:pt x="78" y="194"/>
                </a:cubicBezTo>
                <a:cubicBezTo>
                  <a:pt x="72" y="192"/>
                  <a:pt x="66" y="190"/>
                  <a:pt x="60" y="188"/>
                </a:cubicBezTo>
                <a:close/>
                <a:moveTo>
                  <a:pt x="36" y="103"/>
                </a:moveTo>
                <a:cubicBezTo>
                  <a:pt x="35" y="103"/>
                  <a:pt x="35" y="103"/>
                  <a:pt x="35" y="102"/>
                </a:cubicBezTo>
                <a:cubicBezTo>
                  <a:pt x="34" y="102"/>
                  <a:pt x="32" y="103"/>
                  <a:pt x="31" y="103"/>
                </a:cubicBezTo>
                <a:cubicBezTo>
                  <a:pt x="28" y="104"/>
                  <a:pt x="25" y="104"/>
                  <a:pt x="23" y="105"/>
                </a:cubicBezTo>
                <a:cubicBezTo>
                  <a:pt x="22" y="105"/>
                  <a:pt x="21" y="105"/>
                  <a:pt x="20" y="105"/>
                </a:cubicBezTo>
                <a:cubicBezTo>
                  <a:pt x="20" y="105"/>
                  <a:pt x="19" y="104"/>
                  <a:pt x="19" y="103"/>
                </a:cubicBezTo>
                <a:cubicBezTo>
                  <a:pt x="19" y="103"/>
                  <a:pt x="20" y="102"/>
                  <a:pt x="20" y="102"/>
                </a:cubicBezTo>
                <a:cubicBezTo>
                  <a:pt x="21" y="102"/>
                  <a:pt x="21" y="102"/>
                  <a:pt x="22" y="102"/>
                </a:cubicBezTo>
                <a:cubicBezTo>
                  <a:pt x="25" y="102"/>
                  <a:pt x="28" y="101"/>
                  <a:pt x="30" y="100"/>
                </a:cubicBezTo>
                <a:cubicBezTo>
                  <a:pt x="31" y="100"/>
                  <a:pt x="31" y="100"/>
                  <a:pt x="32" y="99"/>
                </a:cubicBezTo>
                <a:cubicBezTo>
                  <a:pt x="28" y="99"/>
                  <a:pt x="24" y="99"/>
                  <a:pt x="21" y="101"/>
                </a:cubicBezTo>
                <a:cubicBezTo>
                  <a:pt x="19" y="101"/>
                  <a:pt x="18" y="102"/>
                  <a:pt x="18" y="103"/>
                </a:cubicBezTo>
                <a:cubicBezTo>
                  <a:pt x="19" y="105"/>
                  <a:pt x="20" y="105"/>
                  <a:pt x="21" y="106"/>
                </a:cubicBezTo>
                <a:cubicBezTo>
                  <a:pt x="23" y="106"/>
                  <a:pt x="26" y="106"/>
                  <a:pt x="28" y="106"/>
                </a:cubicBezTo>
                <a:cubicBezTo>
                  <a:pt x="31" y="105"/>
                  <a:pt x="33" y="104"/>
                  <a:pt x="36" y="103"/>
                </a:cubicBezTo>
                <a:close/>
                <a:moveTo>
                  <a:pt x="23" y="51"/>
                </a:moveTo>
                <a:cubicBezTo>
                  <a:pt x="22" y="48"/>
                  <a:pt x="22" y="46"/>
                  <a:pt x="21" y="43"/>
                </a:cubicBezTo>
                <a:cubicBezTo>
                  <a:pt x="21" y="41"/>
                  <a:pt x="20" y="40"/>
                  <a:pt x="18" y="39"/>
                </a:cubicBezTo>
                <a:cubicBezTo>
                  <a:pt x="16" y="38"/>
                  <a:pt x="15" y="39"/>
                  <a:pt x="15" y="41"/>
                </a:cubicBezTo>
                <a:cubicBezTo>
                  <a:pt x="15" y="42"/>
                  <a:pt x="16" y="44"/>
                  <a:pt x="17" y="45"/>
                </a:cubicBezTo>
                <a:cubicBezTo>
                  <a:pt x="18" y="47"/>
                  <a:pt x="20" y="49"/>
                  <a:pt x="23" y="51"/>
                </a:cubicBezTo>
                <a:close/>
                <a:moveTo>
                  <a:pt x="145" y="138"/>
                </a:moveTo>
                <a:cubicBezTo>
                  <a:pt x="147" y="136"/>
                  <a:pt x="149" y="134"/>
                  <a:pt x="151" y="131"/>
                </a:cubicBezTo>
                <a:cubicBezTo>
                  <a:pt x="153" y="129"/>
                  <a:pt x="154" y="126"/>
                  <a:pt x="155" y="124"/>
                </a:cubicBezTo>
                <a:cubicBezTo>
                  <a:pt x="155" y="122"/>
                  <a:pt x="155" y="120"/>
                  <a:pt x="153" y="118"/>
                </a:cubicBezTo>
                <a:cubicBezTo>
                  <a:pt x="152" y="125"/>
                  <a:pt x="148" y="132"/>
                  <a:pt x="145" y="138"/>
                </a:cubicBezTo>
                <a:close/>
                <a:moveTo>
                  <a:pt x="127" y="271"/>
                </a:moveTo>
                <a:cubicBezTo>
                  <a:pt x="121" y="272"/>
                  <a:pt x="115" y="273"/>
                  <a:pt x="110" y="278"/>
                </a:cubicBezTo>
                <a:cubicBezTo>
                  <a:pt x="117" y="278"/>
                  <a:pt x="123" y="276"/>
                  <a:pt x="127" y="271"/>
                </a:cubicBezTo>
                <a:close/>
                <a:moveTo>
                  <a:pt x="100" y="244"/>
                </a:moveTo>
                <a:cubicBezTo>
                  <a:pt x="105" y="240"/>
                  <a:pt x="111" y="237"/>
                  <a:pt x="114" y="231"/>
                </a:cubicBezTo>
                <a:cubicBezTo>
                  <a:pt x="109" y="232"/>
                  <a:pt x="103" y="237"/>
                  <a:pt x="100" y="244"/>
                </a:cubicBezTo>
                <a:close/>
                <a:moveTo>
                  <a:pt x="60" y="346"/>
                </a:moveTo>
                <a:cubicBezTo>
                  <a:pt x="59" y="342"/>
                  <a:pt x="58" y="339"/>
                  <a:pt x="56" y="336"/>
                </a:cubicBezTo>
                <a:cubicBezTo>
                  <a:pt x="55" y="334"/>
                  <a:pt x="53" y="333"/>
                  <a:pt x="51" y="333"/>
                </a:cubicBezTo>
                <a:cubicBezTo>
                  <a:pt x="51" y="332"/>
                  <a:pt x="50" y="332"/>
                  <a:pt x="49" y="333"/>
                </a:cubicBezTo>
                <a:cubicBezTo>
                  <a:pt x="49" y="333"/>
                  <a:pt x="49" y="334"/>
                  <a:pt x="50" y="335"/>
                </a:cubicBezTo>
                <a:cubicBezTo>
                  <a:pt x="53" y="338"/>
                  <a:pt x="56" y="342"/>
                  <a:pt x="60" y="346"/>
                </a:cubicBezTo>
                <a:close/>
                <a:moveTo>
                  <a:pt x="73" y="276"/>
                </a:moveTo>
                <a:cubicBezTo>
                  <a:pt x="66" y="273"/>
                  <a:pt x="61" y="267"/>
                  <a:pt x="60" y="259"/>
                </a:cubicBezTo>
                <a:cubicBezTo>
                  <a:pt x="56" y="266"/>
                  <a:pt x="63" y="276"/>
                  <a:pt x="73" y="276"/>
                </a:cubicBezTo>
                <a:close/>
                <a:moveTo>
                  <a:pt x="121" y="95"/>
                </a:moveTo>
                <a:cubicBezTo>
                  <a:pt x="123" y="88"/>
                  <a:pt x="125" y="81"/>
                  <a:pt x="130" y="75"/>
                </a:cubicBezTo>
                <a:cubicBezTo>
                  <a:pt x="127" y="76"/>
                  <a:pt x="126" y="77"/>
                  <a:pt x="125" y="78"/>
                </a:cubicBezTo>
                <a:cubicBezTo>
                  <a:pt x="122" y="83"/>
                  <a:pt x="121" y="89"/>
                  <a:pt x="121" y="95"/>
                </a:cubicBezTo>
                <a:close/>
                <a:moveTo>
                  <a:pt x="109" y="340"/>
                </a:moveTo>
                <a:cubicBezTo>
                  <a:pt x="111" y="340"/>
                  <a:pt x="113" y="340"/>
                  <a:pt x="115" y="340"/>
                </a:cubicBezTo>
                <a:cubicBezTo>
                  <a:pt x="117" y="340"/>
                  <a:pt x="119" y="340"/>
                  <a:pt x="120" y="339"/>
                </a:cubicBezTo>
                <a:cubicBezTo>
                  <a:pt x="122" y="338"/>
                  <a:pt x="123" y="337"/>
                  <a:pt x="124" y="335"/>
                </a:cubicBezTo>
                <a:cubicBezTo>
                  <a:pt x="118" y="336"/>
                  <a:pt x="113" y="337"/>
                  <a:pt x="109" y="340"/>
                </a:cubicBezTo>
                <a:close/>
                <a:moveTo>
                  <a:pt x="68" y="29"/>
                </a:moveTo>
                <a:cubicBezTo>
                  <a:pt x="71" y="23"/>
                  <a:pt x="73" y="16"/>
                  <a:pt x="72" y="13"/>
                </a:cubicBezTo>
                <a:cubicBezTo>
                  <a:pt x="71" y="13"/>
                  <a:pt x="70" y="14"/>
                  <a:pt x="70" y="16"/>
                </a:cubicBezTo>
                <a:cubicBezTo>
                  <a:pt x="68" y="19"/>
                  <a:pt x="68" y="22"/>
                  <a:pt x="68" y="26"/>
                </a:cubicBezTo>
                <a:cubicBezTo>
                  <a:pt x="68" y="27"/>
                  <a:pt x="68" y="28"/>
                  <a:pt x="68" y="29"/>
                </a:cubicBezTo>
                <a:close/>
                <a:moveTo>
                  <a:pt x="115" y="126"/>
                </a:moveTo>
                <a:cubicBezTo>
                  <a:pt x="113" y="123"/>
                  <a:pt x="111" y="121"/>
                  <a:pt x="109" y="119"/>
                </a:cubicBezTo>
                <a:cubicBezTo>
                  <a:pt x="107" y="118"/>
                  <a:pt x="105" y="117"/>
                  <a:pt x="103" y="118"/>
                </a:cubicBezTo>
                <a:cubicBezTo>
                  <a:pt x="106" y="123"/>
                  <a:pt x="109" y="125"/>
                  <a:pt x="115" y="126"/>
                </a:cubicBezTo>
                <a:close/>
                <a:moveTo>
                  <a:pt x="120" y="297"/>
                </a:moveTo>
                <a:cubicBezTo>
                  <a:pt x="114" y="292"/>
                  <a:pt x="106" y="294"/>
                  <a:pt x="104" y="301"/>
                </a:cubicBezTo>
                <a:cubicBezTo>
                  <a:pt x="109" y="298"/>
                  <a:pt x="114" y="297"/>
                  <a:pt x="120" y="297"/>
                </a:cubicBezTo>
                <a:close/>
                <a:moveTo>
                  <a:pt x="142" y="251"/>
                </a:moveTo>
                <a:cubicBezTo>
                  <a:pt x="144" y="253"/>
                  <a:pt x="151" y="254"/>
                  <a:pt x="157" y="256"/>
                </a:cubicBezTo>
                <a:cubicBezTo>
                  <a:pt x="155" y="252"/>
                  <a:pt x="148" y="249"/>
                  <a:pt x="142" y="251"/>
                </a:cubicBezTo>
                <a:close/>
                <a:moveTo>
                  <a:pt x="101" y="57"/>
                </a:moveTo>
                <a:cubicBezTo>
                  <a:pt x="103" y="51"/>
                  <a:pt x="105" y="45"/>
                  <a:pt x="100" y="38"/>
                </a:cubicBezTo>
                <a:cubicBezTo>
                  <a:pt x="100" y="45"/>
                  <a:pt x="100" y="51"/>
                  <a:pt x="101" y="57"/>
                </a:cubicBezTo>
                <a:close/>
                <a:moveTo>
                  <a:pt x="81" y="70"/>
                </a:moveTo>
                <a:cubicBezTo>
                  <a:pt x="80" y="66"/>
                  <a:pt x="80" y="61"/>
                  <a:pt x="78" y="57"/>
                </a:cubicBezTo>
                <a:cubicBezTo>
                  <a:pt x="77" y="55"/>
                  <a:pt x="77" y="55"/>
                  <a:pt x="80" y="55"/>
                </a:cubicBezTo>
                <a:cubicBezTo>
                  <a:pt x="79" y="54"/>
                  <a:pt x="78" y="53"/>
                  <a:pt x="77" y="53"/>
                </a:cubicBezTo>
                <a:cubicBezTo>
                  <a:pt x="76" y="54"/>
                  <a:pt x="76" y="55"/>
                  <a:pt x="76" y="56"/>
                </a:cubicBezTo>
                <a:cubicBezTo>
                  <a:pt x="76" y="57"/>
                  <a:pt x="76" y="57"/>
                  <a:pt x="76" y="58"/>
                </a:cubicBezTo>
                <a:cubicBezTo>
                  <a:pt x="77" y="62"/>
                  <a:pt x="78" y="66"/>
                  <a:pt x="81" y="70"/>
                </a:cubicBezTo>
                <a:close/>
                <a:moveTo>
                  <a:pt x="106" y="303"/>
                </a:moveTo>
                <a:cubicBezTo>
                  <a:pt x="110" y="303"/>
                  <a:pt x="113" y="303"/>
                  <a:pt x="117" y="303"/>
                </a:cubicBezTo>
                <a:cubicBezTo>
                  <a:pt x="119" y="303"/>
                  <a:pt x="120" y="302"/>
                  <a:pt x="121" y="300"/>
                </a:cubicBezTo>
                <a:cubicBezTo>
                  <a:pt x="116" y="299"/>
                  <a:pt x="111" y="300"/>
                  <a:pt x="106" y="303"/>
                </a:cubicBezTo>
                <a:close/>
                <a:moveTo>
                  <a:pt x="50" y="39"/>
                </a:moveTo>
                <a:cubicBezTo>
                  <a:pt x="49" y="43"/>
                  <a:pt x="48" y="47"/>
                  <a:pt x="48" y="52"/>
                </a:cubicBezTo>
                <a:cubicBezTo>
                  <a:pt x="53" y="48"/>
                  <a:pt x="54" y="43"/>
                  <a:pt x="50" y="39"/>
                </a:cubicBezTo>
                <a:close/>
                <a:moveTo>
                  <a:pt x="106" y="338"/>
                </a:moveTo>
                <a:cubicBezTo>
                  <a:pt x="108" y="337"/>
                  <a:pt x="110" y="335"/>
                  <a:pt x="113" y="335"/>
                </a:cubicBezTo>
                <a:cubicBezTo>
                  <a:pt x="115" y="334"/>
                  <a:pt x="118" y="333"/>
                  <a:pt x="121" y="332"/>
                </a:cubicBezTo>
                <a:cubicBezTo>
                  <a:pt x="115" y="330"/>
                  <a:pt x="108" y="332"/>
                  <a:pt x="106" y="338"/>
                </a:cubicBezTo>
                <a:close/>
                <a:moveTo>
                  <a:pt x="111" y="281"/>
                </a:moveTo>
                <a:cubicBezTo>
                  <a:pt x="117" y="284"/>
                  <a:pt x="125" y="281"/>
                  <a:pt x="128" y="275"/>
                </a:cubicBezTo>
                <a:cubicBezTo>
                  <a:pt x="125" y="277"/>
                  <a:pt x="123" y="278"/>
                  <a:pt x="120" y="279"/>
                </a:cubicBezTo>
                <a:cubicBezTo>
                  <a:pt x="117" y="280"/>
                  <a:pt x="114" y="280"/>
                  <a:pt x="111" y="281"/>
                </a:cubicBezTo>
                <a:close/>
                <a:moveTo>
                  <a:pt x="43" y="5"/>
                </a:moveTo>
                <a:cubicBezTo>
                  <a:pt x="39" y="12"/>
                  <a:pt x="37" y="17"/>
                  <a:pt x="37" y="21"/>
                </a:cubicBezTo>
                <a:cubicBezTo>
                  <a:pt x="40" y="16"/>
                  <a:pt x="43" y="11"/>
                  <a:pt x="43" y="5"/>
                </a:cubicBezTo>
                <a:close/>
                <a:moveTo>
                  <a:pt x="87" y="324"/>
                </a:moveTo>
                <a:cubicBezTo>
                  <a:pt x="83" y="329"/>
                  <a:pt x="80" y="334"/>
                  <a:pt x="76" y="338"/>
                </a:cubicBezTo>
                <a:cubicBezTo>
                  <a:pt x="81" y="335"/>
                  <a:pt x="86" y="330"/>
                  <a:pt x="87" y="324"/>
                </a:cubicBezTo>
                <a:close/>
                <a:moveTo>
                  <a:pt x="86" y="188"/>
                </a:moveTo>
                <a:cubicBezTo>
                  <a:pt x="87" y="191"/>
                  <a:pt x="88" y="195"/>
                  <a:pt x="89" y="199"/>
                </a:cubicBezTo>
                <a:cubicBezTo>
                  <a:pt x="90" y="197"/>
                  <a:pt x="90" y="196"/>
                  <a:pt x="90" y="195"/>
                </a:cubicBezTo>
                <a:cubicBezTo>
                  <a:pt x="91" y="191"/>
                  <a:pt x="91" y="191"/>
                  <a:pt x="88" y="189"/>
                </a:cubicBezTo>
                <a:cubicBezTo>
                  <a:pt x="87" y="188"/>
                  <a:pt x="87" y="188"/>
                  <a:pt x="86" y="188"/>
                </a:cubicBezTo>
                <a:close/>
                <a:moveTo>
                  <a:pt x="63" y="77"/>
                </a:moveTo>
                <a:cubicBezTo>
                  <a:pt x="60" y="73"/>
                  <a:pt x="55" y="72"/>
                  <a:pt x="53" y="75"/>
                </a:cubicBezTo>
                <a:cubicBezTo>
                  <a:pt x="56" y="77"/>
                  <a:pt x="59" y="77"/>
                  <a:pt x="63" y="77"/>
                </a:cubicBezTo>
                <a:close/>
                <a:moveTo>
                  <a:pt x="141" y="253"/>
                </a:moveTo>
                <a:cubicBezTo>
                  <a:pt x="144" y="258"/>
                  <a:pt x="152" y="261"/>
                  <a:pt x="156" y="259"/>
                </a:cubicBezTo>
                <a:cubicBezTo>
                  <a:pt x="151" y="257"/>
                  <a:pt x="145" y="256"/>
                  <a:pt x="141" y="253"/>
                </a:cubicBezTo>
                <a:close/>
                <a:moveTo>
                  <a:pt x="84" y="128"/>
                </a:moveTo>
                <a:cubicBezTo>
                  <a:pt x="81" y="132"/>
                  <a:pt x="78" y="135"/>
                  <a:pt x="76" y="139"/>
                </a:cubicBezTo>
                <a:cubicBezTo>
                  <a:pt x="80" y="137"/>
                  <a:pt x="84" y="134"/>
                  <a:pt x="84" y="128"/>
                </a:cubicBezTo>
                <a:close/>
                <a:moveTo>
                  <a:pt x="72" y="28"/>
                </a:moveTo>
                <a:cubicBezTo>
                  <a:pt x="77" y="24"/>
                  <a:pt x="78" y="19"/>
                  <a:pt x="76" y="15"/>
                </a:cubicBezTo>
                <a:cubicBezTo>
                  <a:pt x="75" y="20"/>
                  <a:pt x="73" y="24"/>
                  <a:pt x="72" y="28"/>
                </a:cubicBezTo>
                <a:close/>
                <a:moveTo>
                  <a:pt x="46" y="4"/>
                </a:moveTo>
                <a:cubicBezTo>
                  <a:pt x="45" y="9"/>
                  <a:pt x="45" y="14"/>
                  <a:pt x="42" y="18"/>
                </a:cubicBezTo>
                <a:cubicBezTo>
                  <a:pt x="47" y="15"/>
                  <a:pt x="49" y="9"/>
                  <a:pt x="46" y="4"/>
                </a:cubicBezTo>
                <a:close/>
                <a:moveTo>
                  <a:pt x="96" y="37"/>
                </a:moveTo>
                <a:cubicBezTo>
                  <a:pt x="95" y="39"/>
                  <a:pt x="95" y="46"/>
                  <a:pt x="98" y="53"/>
                </a:cubicBezTo>
                <a:cubicBezTo>
                  <a:pt x="97" y="47"/>
                  <a:pt x="98" y="42"/>
                  <a:pt x="96" y="37"/>
                </a:cubicBezTo>
                <a:close/>
                <a:moveTo>
                  <a:pt x="85" y="72"/>
                </a:moveTo>
                <a:cubicBezTo>
                  <a:pt x="86" y="66"/>
                  <a:pt x="84" y="59"/>
                  <a:pt x="81" y="56"/>
                </a:cubicBezTo>
                <a:cubicBezTo>
                  <a:pt x="83" y="61"/>
                  <a:pt x="83" y="67"/>
                  <a:pt x="85" y="72"/>
                </a:cubicBezTo>
                <a:close/>
                <a:moveTo>
                  <a:pt x="81" y="127"/>
                </a:moveTo>
                <a:cubicBezTo>
                  <a:pt x="75" y="129"/>
                  <a:pt x="74" y="135"/>
                  <a:pt x="72" y="140"/>
                </a:cubicBezTo>
                <a:cubicBezTo>
                  <a:pt x="75" y="135"/>
                  <a:pt x="78" y="131"/>
                  <a:pt x="81" y="127"/>
                </a:cubicBezTo>
                <a:close/>
                <a:moveTo>
                  <a:pt x="30" y="63"/>
                </a:moveTo>
                <a:cubicBezTo>
                  <a:pt x="28" y="63"/>
                  <a:pt x="26" y="64"/>
                  <a:pt x="26" y="66"/>
                </a:cubicBezTo>
                <a:cubicBezTo>
                  <a:pt x="26" y="68"/>
                  <a:pt x="26" y="70"/>
                  <a:pt x="26" y="72"/>
                </a:cubicBezTo>
                <a:cubicBezTo>
                  <a:pt x="28" y="69"/>
                  <a:pt x="30" y="66"/>
                  <a:pt x="30" y="63"/>
                </a:cubicBezTo>
                <a:close/>
                <a:moveTo>
                  <a:pt x="51" y="78"/>
                </a:moveTo>
                <a:cubicBezTo>
                  <a:pt x="51" y="80"/>
                  <a:pt x="52" y="81"/>
                  <a:pt x="54" y="81"/>
                </a:cubicBezTo>
                <a:cubicBezTo>
                  <a:pt x="57" y="82"/>
                  <a:pt x="59" y="81"/>
                  <a:pt x="61" y="80"/>
                </a:cubicBezTo>
                <a:cubicBezTo>
                  <a:pt x="58" y="79"/>
                  <a:pt x="54" y="79"/>
                  <a:pt x="51" y="78"/>
                </a:cubicBezTo>
                <a:close/>
                <a:moveTo>
                  <a:pt x="22" y="54"/>
                </a:moveTo>
                <a:cubicBezTo>
                  <a:pt x="20" y="52"/>
                  <a:pt x="19" y="51"/>
                  <a:pt x="17" y="50"/>
                </a:cubicBezTo>
                <a:cubicBezTo>
                  <a:pt x="15" y="48"/>
                  <a:pt x="14" y="46"/>
                  <a:pt x="13" y="44"/>
                </a:cubicBezTo>
                <a:cubicBezTo>
                  <a:pt x="14" y="50"/>
                  <a:pt x="17" y="53"/>
                  <a:pt x="22" y="54"/>
                </a:cubicBezTo>
                <a:close/>
                <a:moveTo>
                  <a:pt x="47" y="40"/>
                </a:moveTo>
                <a:cubicBezTo>
                  <a:pt x="44" y="45"/>
                  <a:pt x="44" y="48"/>
                  <a:pt x="46" y="52"/>
                </a:cubicBezTo>
                <a:cubicBezTo>
                  <a:pt x="46" y="48"/>
                  <a:pt x="46" y="44"/>
                  <a:pt x="47" y="40"/>
                </a:cubicBezTo>
                <a:close/>
                <a:moveTo>
                  <a:pt x="33" y="64"/>
                </a:moveTo>
                <a:cubicBezTo>
                  <a:pt x="32" y="67"/>
                  <a:pt x="31" y="70"/>
                  <a:pt x="30" y="73"/>
                </a:cubicBezTo>
                <a:cubicBezTo>
                  <a:pt x="32" y="71"/>
                  <a:pt x="35" y="68"/>
                  <a:pt x="33" y="64"/>
                </a:cubicBezTo>
                <a:close/>
                <a:moveTo>
                  <a:pt x="62" y="156"/>
                </a:moveTo>
                <a:cubicBezTo>
                  <a:pt x="63" y="159"/>
                  <a:pt x="63" y="159"/>
                  <a:pt x="66" y="158"/>
                </a:cubicBezTo>
                <a:cubicBezTo>
                  <a:pt x="64" y="157"/>
                  <a:pt x="63" y="157"/>
                  <a:pt x="62" y="156"/>
                </a:cubicBezTo>
                <a:close/>
              </a:path>
            </a:pathLst>
          </a:custGeom>
          <a:solidFill>
            <a:srgbClr val="B0D1CA"/>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2E3949"/>
              </a:solidFill>
              <a:effectLst/>
              <a:uLnTx/>
              <a:uFillTx/>
              <a:cs typeface="+mn-ea"/>
              <a:sym typeface="+mn-lt"/>
            </a:endParaRPr>
          </a:p>
        </p:txBody>
      </p:sp>
      <p:grpSp>
        <p:nvGrpSpPr>
          <p:cNvPr id="107" name="Group 40"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GrpSpPr>
            <a:grpSpLocks noChangeAspect="1"/>
          </p:cNvGrpSpPr>
          <p:nvPr/>
        </p:nvGrpSpPr>
        <p:grpSpPr bwMode="auto">
          <a:xfrm rot="20715039">
            <a:off x="5230823" y="781724"/>
            <a:ext cx="1859182" cy="1640561"/>
            <a:chOff x="1275" y="-205"/>
            <a:chExt cx="5128" cy="4525"/>
          </a:xfrm>
        </p:grpSpPr>
        <p:sp>
          <p:nvSpPr>
            <p:cNvPr id="108" name="AutoShape 39"/>
            <p:cNvSpPr>
              <a:spLocks noChangeAspect="1" noChangeArrowheads="1" noTextEdit="1"/>
            </p:cNvSpPr>
            <p:nvPr/>
          </p:nvSpPr>
          <p:spPr bwMode="auto">
            <a:xfrm>
              <a:off x="1277" y="0"/>
              <a:ext cx="512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2E3949"/>
                </a:solidFill>
                <a:effectLst/>
                <a:uLnTx/>
                <a:uFillTx/>
                <a:cs typeface="+mn-ea"/>
                <a:sym typeface="+mn-lt"/>
              </a:endParaRPr>
            </a:p>
          </p:txBody>
        </p:sp>
        <p:sp>
          <p:nvSpPr>
            <p:cNvPr id="109" name="Freeform 41"/>
            <p:cNvSpPr/>
            <p:nvPr/>
          </p:nvSpPr>
          <p:spPr bwMode="auto">
            <a:xfrm>
              <a:off x="2288" y="911"/>
              <a:ext cx="1499" cy="1680"/>
            </a:xfrm>
            <a:custGeom>
              <a:avLst/>
              <a:gdLst>
                <a:gd name="T0" fmla="*/ 402 w 1109"/>
                <a:gd name="T1" fmla="*/ 46 h 1243"/>
                <a:gd name="T2" fmla="*/ 339 w 1109"/>
                <a:gd name="T3" fmla="*/ 62 h 1243"/>
                <a:gd name="T4" fmla="*/ 290 w 1109"/>
                <a:gd name="T5" fmla="*/ 113 h 1243"/>
                <a:gd name="T6" fmla="*/ 203 w 1109"/>
                <a:gd name="T7" fmla="*/ 181 h 1243"/>
                <a:gd name="T8" fmla="*/ 97 w 1109"/>
                <a:gd name="T9" fmla="*/ 240 h 1243"/>
                <a:gd name="T10" fmla="*/ 9 w 1109"/>
                <a:gd name="T11" fmla="*/ 353 h 1243"/>
                <a:gd name="T12" fmla="*/ 9 w 1109"/>
                <a:gd name="T13" fmla="*/ 414 h 1243"/>
                <a:gd name="T14" fmla="*/ 41 w 1109"/>
                <a:gd name="T15" fmla="*/ 473 h 1243"/>
                <a:gd name="T16" fmla="*/ 92 w 1109"/>
                <a:gd name="T17" fmla="*/ 526 h 1243"/>
                <a:gd name="T18" fmla="*/ 206 w 1109"/>
                <a:gd name="T19" fmla="*/ 659 h 1243"/>
                <a:gd name="T20" fmla="*/ 306 w 1109"/>
                <a:gd name="T21" fmla="*/ 856 h 1243"/>
                <a:gd name="T22" fmla="*/ 341 w 1109"/>
                <a:gd name="T23" fmla="*/ 924 h 1243"/>
                <a:gd name="T24" fmla="*/ 467 w 1109"/>
                <a:gd name="T25" fmla="*/ 972 h 1243"/>
                <a:gd name="T26" fmla="*/ 487 w 1109"/>
                <a:gd name="T27" fmla="*/ 968 h 1243"/>
                <a:gd name="T28" fmla="*/ 516 w 1109"/>
                <a:gd name="T29" fmla="*/ 1021 h 1243"/>
                <a:gd name="T30" fmla="*/ 706 w 1109"/>
                <a:gd name="T31" fmla="*/ 1202 h 1243"/>
                <a:gd name="T32" fmla="*/ 852 w 1109"/>
                <a:gd name="T33" fmla="*/ 1241 h 1243"/>
                <a:gd name="T34" fmla="*/ 994 w 1109"/>
                <a:gd name="T35" fmla="*/ 1182 h 1243"/>
                <a:gd name="T36" fmla="*/ 1094 w 1109"/>
                <a:gd name="T37" fmla="*/ 1036 h 1243"/>
                <a:gd name="T38" fmla="*/ 1096 w 1109"/>
                <a:gd name="T39" fmla="*/ 930 h 1243"/>
                <a:gd name="T40" fmla="*/ 1055 w 1109"/>
                <a:gd name="T41" fmla="*/ 827 h 1243"/>
                <a:gd name="T42" fmla="*/ 959 w 1109"/>
                <a:gd name="T43" fmla="*/ 594 h 1243"/>
                <a:gd name="T44" fmla="*/ 916 w 1109"/>
                <a:gd name="T45" fmla="*/ 383 h 1243"/>
                <a:gd name="T46" fmla="*/ 853 w 1109"/>
                <a:gd name="T47" fmla="*/ 125 h 1243"/>
                <a:gd name="T48" fmla="*/ 798 w 1109"/>
                <a:gd name="T49" fmla="*/ 63 h 1243"/>
                <a:gd name="T50" fmla="*/ 754 w 1109"/>
                <a:gd name="T51" fmla="*/ 43 h 1243"/>
                <a:gd name="T52" fmla="*/ 432 w 1109"/>
                <a:gd name="T53" fmla="*/ 42 h 1243"/>
                <a:gd name="T54" fmla="*/ 402 w 1109"/>
                <a:gd name="T55" fmla="*/ 46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9" h="1243">
                  <a:moveTo>
                    <a:pt x="402" y="46"/>
                  </a:moveTo>
                  <a:cubicBezTo>
                    <a:pt x="377" y="39"/>
                    <a:pt x="357" y="46"/>
                    <a:pt x="339" y="62"/>
                  </a:cubicBezTo>
                  <a:cubicBezTo>
                    <a:pt x="321" y="78"/>
                    <a:pt x="304" y="95"/>
                    <a:pt x="290" y="113"/>
                  </a:cubicBezTo>
                  <a:cubicBezTo>
                    <a:pt x="266" y="143"/>
                    <a:pt x="237" y="164"/>
                    <a:pt x="203" y="181"/>
                  </a:cubicBezTo>
                  <a:cubicBezTo>
                    <a:pt x="167" y="199"/>
                    <a:pt x="131" y="219"/>
                    <a:pt x="97" y="240"/>
                  </a:cubicBezTo>
                  <a:cubicBezTo>
                    <a:pt x="55" y="267"/>
                    <a:pt x="27" y="306"/>
                    <a:pt x="9" y="353"/>
                  </a:cubicBezTo>
                  <a:cubicBezTo>
                    <a:pt x="2" y="373"/>
                    <a:pt x="0" y="394"/>
                    <a:pt x="9" y="414"/>
                  </a:cubicBezTo>
                  <a:cubicBezTo>
                    <a:pt x="18" y="434"/>
                    <a:pt x="27" y="455"/>
                    <a:pt x="41" y="473"/>
                  </a:cubicBezTo>
                  <a:cubicBezTo>
                    <a:pt x="55" y="493"/>
                    <a:pt x="74" y="509"/>
                    <a:pt x="92" y="526"/>
                  </a:cubicBezTo>
                  <a:cubicBezTo>
                    <a:pt x="136" y="565"/>
                    <a:pt x="179" y="606"/>
                    <a:pt x="206" y="659"/>
                  </a:cubicBezTo>
                  <a:cubicBezTo>
                    <a:pt x="241" y="724"/>
                    <a:pt x="273" y="790"/>
                    <a:pt x="306" y="856"/>
                  </a:cubicBezTo>
                  <a:cubicBezTo>
                    <a:pt x="317" y="879"/>
                    <a:pt x="328" y="903"/>
                    <a:pt x="341" y="924"/>
                  </a:cubicBezTo>
                  <a:cubicBezTo>
                    <a:pt x="370" y="969"/>
                    <a:pt x="415" y="985"/>
                    <a:pt x="467" y="972"/>
                  </a:cubicBezTo>
                  <a:cubicBezTo>
                    <a:pt x="473" y="971"/>
                    <a:pt x="480" y="970"/>
                    <a:pt x="487" y="968"/>
                  </a:cubicBezTo>
                  <a:cubicBezTo>
                    <a:pt x="498" y="988"/>
                    <a:pt x="504" y="1006"/>
                    <a:pt x="516" y="1021"/>
                  </a:cubicBezTo>
                  <a:cubicBezTo>
                    <a:pt x="569" y="1092"/>
                    <a:pt x="632" y="1153"/>
                    <a:pt x="706" y="1202"/>
                  </a:cubicBezTo>
                  <a:cubicBezTo>
                    <a:pt x="750" y="1231"/>
                    <a:pt x="801" y="1243"/>
                    <a:pt x="852" y="1241"/>
                  </a:cubicBezTo>
                  <a:cubicBezTo>
                    <a:pt x="906" y="1239"/>
                    <a:pt x="954" y="1217"/>
                    <a:pt x="994" y="1182"/>
                  </a:cubicBezTo>
                  <a:cubicBezTo>
                    <a:pt x="1040" y="1142"/>
                    <a:pt x="1073" y="1093"/>
                    <a:pt x="1094" y="1036"/>
                  </a:cubicBezTo>
                  <a:cubicBezTo>
                    <a:pt x="1106" y="1001"/>
                    <a:pt x="1109" y="965"/>
                    <a:pt x="1096" y="930"/>
                  </a:cubicBezTo>
                  <a:cubicBezTo>
                    <a:pt x="1083" y="895"/>
                    <a:pt x="1069" y="861"/>
                    <a:pt x="1055" y="827"/>
                  </a:cubicBezTo>
                  <a:cubicBezTo>
                    <a:pt x="1023" y="749"/>
                    <a:pt x="989" y="672"/>
                    <a:pt x="959" y="594"/>
                  </a:cubicBezTo>
                  <a:cubicBezTo>
                    <a:pt x="933" y="526"/>
                    <a:pt x="917" y="456"/>
                    <a:pt x="916" y="383"/>
                  </a:cubicBezTo>
                  <a:cubicBezTo>
                    <a:pt x="914" y="292"/>
                    <a:pt x="884" y="208"/>
                    <a:pt x="853" y="125"/>
                  </a:cubicBezTo>
                  <a:cubicBezTo>
                    <a:pt x="843" y="97"/>
                    <a:pt x="824" y="77"/>
                    <a:pt x="798" y="63"/>
                  </a:cubicBezTo>
                  <a:cubicBezTo>
                    <a:pt x="784" y="55"/>
                    <a:pt x="769" y="48"/>
                    <a:pt x="754" y="43"/>
                  </a:cubicBezTo>
                  <a:cubicBezTo>
                    <a:pt x="647" y="7"/>
                    <a:pt x="539" y="0"/>
                    <a:pt x="432" y="42"/>
                  </a:cubicBezTo>
                  <a:cubicBezTo>
                    <a:pt x="422" y="46"/>
                    <a:pt x="411" y="49"/>
                    <a:pt x="402" y="46"/>
                  </a:cubicBezTo>
                  <a:close/>
                </a:path>
              </a:pathLst>
            </a:custGeom>
            <a:solidFill>
              <a:srgbClr val="FBE5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2E3949"/>
                </a:solidFill>
                <a:effectLst/>
                <a:uLnTx/>
                <a:uFillTx/>
                <a:cs typeface="+mn-ea"/>
                <a:sym typeface="+mn-lt"/>
              </a:endParaRPr>
            </a:p>
          </p:txBody>
        </p:sp>
        <p:sp>
          <p:nvSpPr>
            <p:cNvPr id="110" name="Freeform 42"/>
            <p:cNvSpPr>
              <a:spLocks noEditPoints="1"/>
            </p:cNvSpPr>
            <p:nvPr/>
          </p:nvSpPr>
          <p:spPr bwMode="auto">
            <a:xfrm>
              <a:off x="1275" y="-205"/>
              <a:ext cx="5128" cy="4321"/>
            </a:xfrm>
            <a:custGeom>
              <a:avLst/>
              <a:gdLst>
                <a:gd name="T0" fmla="*/ 2161 w 3794"/>
                <a:gd name="T1" fmla="*/ 2773 h 3196"/>
                <a:gd name="T2" fmla="*/ 2080 w 3794"/>
                <a:gd name="T3" fmla="*/ 3054 h 3196"/>
                <a:gd name="T4" fmla="*/ 1694 w 3794"/>
                <a:gd name="T5" fmla="*/ 2153 h 3196"/>
                <a:gd name="T6" fmla="*/ 1001 w 3794"/>
                <a:gd name="T7" fmla="*/ 504 h 3196"/>
                <a:gd name="T8" fmla="*/ 18 w 3794"/>
                <a:gd name="T9" fmla="*/ 122 h 3196"/>
                <a:gd name="T10" fmla="*/ 817 w 3794"/>
                <a:gd name="T11" fmla="*/ 126 h 3196"/>
                <a:gd name="T12" fmla="*/ 1541 w 3794"/>
                <a:gd name="T13" fmla="*/ 565 h 3196"/>
                <a:gd name="T14" fmla="*/ 3765 w 3794"/>
                <a:gd name="T15" fmla="*/ 376 h 3196"/>
                <a:gd name="T16" fmla="*/ 2661 w 3794"/>
                <a:gd name="T17" fmla="*/ 978 h 3196"/>
                <a:gd name="T18" fmla="*/ 2189 w 3794"/>
                <a:gd name="T19" fmla="*/ 1167 h 3196"/>
                <a:gd name="T20" fmla="*/ 2066 w 3794"/>
                <a:gd name="T21" fmla="*/ 1297 h 3196"/>
                <a:gd name="T22" fmla="*/ 2206 w 3794"/>
                <a:gd name="T23" fmla="*/ 1770 h 3196"/>
                <a:gd name="T24" fmla="*/ 1919 w 3794"/>
                <a:gd name="T25" fmla="*/ 1710 h 3196"/>
                <a:gd name="T26" fmla="*/ 1357 w 3794"/>
                <a:gd name="T27" fmla="*/ 717 h 3196"/>
                <a:gd name="T28" fmla="*/ 1433 w 3794"/>
                <a:gd name="T29" fmla="*/ 1061 h 3196"/>
                <a:gd name="T30" fmla="*/ 1303 w 3794"/>
                <a:gd name="T31" fmla="*/ 936 h 3196"/>
                <a:gd name="T32" fmla="*/ 1660 w 3794"/>
                <a:gd name="T33" fmla="*/ 1946 h 3196"/>
                <a:gd name="T34" fmla="*/ 2052 w 3794"/>
                <a:gd name="T35" fmla="*/ 2771 h 3196"/>
                <a:gd name="T36" fmla="*/ 2056 w 3794"/>
                <a:gd name="T37" fmla="*/ 2420 h 3196"/>
                <a:gd name="T38" fmla="*/ 2717 w 3794"/>
                <a:gd name="T39" fmla="*/ 413 h 3196"/>
                <a:gd name="T40" fmla="*/ 3246 w 3794"/>
                <a:gd name="T41" fmla="*/ 563 h 3196"/>
                <a:gd name="T42" fmla="*/ 2781 w 3794"/>
                <a:gd name="T43" fmla="*/ 865 h 3196"/>
                <a:gd name="T44" fmla="*/ 2130 w 3794"/>
                <a:gd name="T45" fmla="*/ 725 h 3196"/>
                <a:gd name="T46" fmla="*/ 1602 w 3794"/>
                <a:gd name="T47" fmla="*/ 750 h 3196"/>
                <a:gd name="T48" fmla="*/ 1076 w 3794"/>
                <a:gd name="T49" fmla="*/ 849 h 3196"/>
                <a:gd name="T50" fmla="*/ 1370 w 3794"/>
                <a:gd name="T51" fmla="*/ 1731 h 3196"/>
                <a:gd name="T52" fmla="*/ 2356 w 3794"/>
                <a:gd name="T53" fmla="*/ 1058 h 3196"/>
                <a:gd name="T54" fmla="*/ 1823 w 3794"/>
                <a:gd name="T55" fmla="*/ 1252 h 3196"/>
                <a:gd name="T56" fmla="*/ 2072 w 3794"/>
                <a:gd name="T57" fmla="*/ 1115 h 3196"/>
                <a:gd name="T58" fmla="*/ 1388 w 3794"/>
                <a:gd name="T59" fmla="*/ 432 h 3196"/>
                <a:gd name="T60" fmla="*/ 1080 w 3794"/>
                <a:gd name="T61" fmla="*/ 303 h 3196"/>
                <a:gd name="T62" fmla="*/ 1307 w 3794"/>
                <a:gd name="T63" fmla="*/ 653 h 3196"/>
                <a:gd name="T64" fmla="*/ 2141 w 3794"/>
                <a:gd name="T65" fmla="*/ 962 h 3196"/>
                <a:gd name="T66" fmla="*/ 1684 w 3794"/>
                <a:gd name="T67" fmla="*/ 889 h 3196"/>
                <a:gd name="T68" fmla="*/ 1463 w 3794"/>
                <a:gd name="T69" fmla="*/ 787 h 3196"/>
                <a:gd name="T70" fmla="*/ 1911 w 3794"/>
                <a:gd name="T71" fmla="*/ 1687 h 3196"/>
                <a:gd name="T72" fmla="*/ 1528 w 3794"/>
                <a:gd name="T73" fmla="*/ 944 h 3196"/>
                <a:gd name="T74" fmla="*/ 1542 w 3794"/>
                <a:gd name="T75" fmla="*/ 1888 h 3196"/>
                <a:gd name="T76" fmla="*/ 1031 w 3794"/>
                <a:gd name="T77" fmla="*/ 694 h 3196"/>
                <a:gd name="T78" fmla="*/ 1587 w 3794"/>
                <a:gd name="T79" fmla="*/ 1983 h 3196"/>
                <a:gd name="T80" fmla="*/ 1754 w 3794"/>
                <a:gd name="T81" fmla="*/ 1947 h 3196"/>
                <a:gd name="T82" fmla="*/ 2052 w 3794"/>
                <a:gd name="T83" fmla="*/ 2956 h 3196"/>
                <a:gd name="T84" fmla="*/ 2216 w 3794"/>
                <a:gd name="T85" fmla="*/ 525 h 3196"/>
                <a:gd name="T86" fmla="*/ 1643 w 3794"/>
                <a:gd name="T87" fmla="*/ 682 h 3196"/>
                <a:gd name="T88" fmla="*/ 3384 w 3794"/>
                <a:gd name="T89" fmla="*/ 642 h 3196"/>
                <a:gd name="T90" fmla="*/ 2706 w 3794"/>
                <a:gd name="T91" fmla="*/ 954 h 3196"/>
                <a:gd name="T92" fmla="*/ 649 w 3794"/>
                <a:gd name="T93" fmla="*/ 103 h 3196"/>
                <a:gd name="T94" fmla="*/ 892 w 3794"/>
                <a:gd name="T95" fmla="*/ 309 h 3196"/>
                <a:gd name="T96" fmla="*/ 2108 w 3794"/>
                <a:gd name="T97" fmla="*/ 3049 h 3196"/>
                <a:gd name="T98" fmla="*/ 973 w 3794"/>
                <a:gd name="T99" fmla="*/ 345 h 3196"/>
                <a:gd name="T100" fmla="*/ 2424 w 3794"/>
                <a:gd name="T101" fmla="*/ 1086 h 3196"/>
                <a:gd name="T102" fmla="*/ 2050 w 3794"/>
                <a:gd name="T103" fmla="*/ 1222 h 3196"/>
                <a:gd name="T104" fmla="*/ 1521 w 3794"/>
                <a:gd name="T105" fmla="*/ 1238 h 3196"/>
                <a:gd name="T106" fmla="*/ 1623 w 3794"/>
                <a:gd name="T107" fmla="*/ 775 h 3196"/>
                <a:gd name="T108" fmla="*/ 803 w 3794"/>
                <a:gd name="T109" fmla="*/ 146 h 3196"/>
                <a:gd name="T110" fmla="*/ 1745 w 3794"/>
                <a:gd name="T111" fmla="*/ 2252 h 3196"/>
                <a:gd name="T112" fmla="*/ 1148 w 3794"/>
                <a:gd name="T113" fmla="*/ 361 h 3196"/>
                <a:gd name="T114" fmla="*/ 1915 w 3794"/>
                <a:gd name="T115" fmla="*/ 1285 h 3196"/>
                <a:gd name="T116" fmla="*/ 348 w 3794"/>
                <a:gd name="T117" fmla="*/ 31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94" h="3196">
                  <a:moveTo>
                    <a:pt x="1880" y="1303"/>
                  </a:moveTo>
                  <a:cubicBezTo>
                    <a:pt x="1872" y="1301"/>
                    <a:pt x="1864" y="1299"/>
                    <a:pt x="1855" y="1296"/>
                  </a:cubicBezTo>
                  <a:cubicBezTo>
                    <a:pt x="1855" y="1299"/>
                    <a:pt x="1855" y="1302"/>
                    <a:pt x="1856" y="1303"/>
                  </a:cubicBezTo>
                  <a:cubicBezTo>
                    <a:pt x="1884" y="1352"/>
                    <a:pt x="1899" y="1406"/>
                    <a:pt x="1910" y="1461"/>
                  </a:cubicBezTo>
                  <a:cubicBezTo>
                    <a:pt x="1920" y="1506"/>
                    <a:pt x="1932" y="1551"/>
                    <a:pt x="1942" y="1597"/>
                  </a:cubicBezTo>
                  <a:cubicBezTo>
                    <a:pt x="1952" y="1647"/>
                    <a:pt x="1961" y="1697"/>
                    <a:pt x="1968" y="1747"/>
                  </a:cubicBezTo>
                  <a:cubicBezTo>
                    <a:pt x="1978" y="1824"/>
                    <a:pt x="1993" y="1900"/>
                    <a:pt x="2010" y="1976"/>
                  </a:cubicBezTo>
                  <a:cubicBezTo>
                    <a:pt x="2021" y="2032"/>
                    <a:pt x="2030" y="2089"/>
                    <a:pt x="2029" y="2145"/>
                  </a:cubicBezTo>
                  <a:cubicBezTo>
                    <a:pt x="2027" y="2240"/>
                    <a:pt x="2040" y="2332"/>
                    <a:pt x="2070" y="2422"/>
                  </a:cubicBezTo>
                  <a:cubicBezTo>
                    <a:pt x="2094" y="2496"/>
                    <a:pt x="2112" y="2571"/>
                    <a:pt x="2124" y="2648"/>
                  </a:cubicBezTo>
                  <a:cubicBezTo>
                    <a:pt x="2131" y="2691"/>
                    <a:pt x="2144" y="2733"/>
                    <a:pt x="2161" y="2773"/>
                  </a:cubicBezTo>
                  <a:cubicBezTo>
                    <a:pt x="2189" y="2839"/>
                    <a:pt x="2217" y="2906"/>
                    <a:pt x="2254" y="2968"/>
                  </a:cubicBezTo>
                  <a:cubicBezTo>
                    <a:pt x="2288" y="3026"/>
                    <a:pt x="2328" y="3080"/>
                    <a:pt x="2377" y="3125"/>
                  </a:cubicBezTo>
                  <a:cubicBezTo>
                    <a:pt x="2389" y="3136"/>
                    <a:pt x="2400" y="3148"/>
                    <a:pt x="2410" y="3160"/>
                  </a:cubicBezTo>
                  <a:cubicBezTo>
                    <a:pt x="2415" y="3165"/>
                    <a:pt x="2420" y="3171"/>
                    <a:pt x="2423" y="3178"/>
                  </a:cubicBezTo>
                  <a:cubicBezTo>
                    <a:pt x="2430" y="3190"/>
                    <a:pt x="2426" y="3196"/>
                    <a:pt x="2413" y="3196"/>
                  </a:cubicBezTo>
                  <a:cubicBezTo>
                    <a:pt x="2402" y="3196"/>
                    <a:pt x="2391" y="3194"/>
                    <a:pt x="2381" y="3191"/>
                  </a:cubicBezTo>
                  <a:cubicBezTo>
                    <a:pt x="2368" y="3187"/>
                    <a:pt x="2355" y="3181"/>
                    <a:pt x="2342" y="3177"/>
                  </a:cubicBezTo>
                  <a:cubicBezTo>
                    <a:pt x="2334" y="3174"/>
                    <a:pt x="2325" y="3172"/>
                    <a:pt x="2317" y="3171"/>
                  </a:cubicBezTo>
                  <a:cubicBezTo>
                    <a:pt x="2274" y="3167"/>
                    <a:pt x="2234" y="3154"/>
                    <a:pt x="2199" y="3130"/>
                  </a:cubicBezTo>
                  <a:cubicBezTo>
                    <a:pt x="2184" y="3121"/>
                    <a:pt x="2171" y="3110"/>
                    <a:pt x="2156" y="3100"/>
                  </a:cubicBezTo>
                  <a:cubicBezTo>
                    <a:pt x="2131" y="3084"/>
                    <a:pt x="2105" y="3069"/>
                    <a:pt x="2080" y="3054"/>
                  </a:cubicBezTo>
                  <a:cubicBezTo>
                    <a:pt x="2072" y="3049"/>
                    <a:pt x="2063" y="3045"/>
                    <a:pt x="2056" y="3039"/>
                  </a:cubicBezTo>
                  <a:cubicBezTo>
                    <a:pt x="2002" y="2990"/>
                    <a:pt x="1945" y="2945"/>
                    <a:pt x="1917" y="2874"/>
                  </a:cubicBezTo>
                  <a:cubicBezTo>
                    <a:pt x="1908" y="2851"/>
                    <a:pt x="1894" y="2830"/>
                    <a:pt x="1884" y="2807"/>
                  </a:cubicBezTo>
                  <a:cubicBezTo>
                    <a:pt x="1870" y="2780"/>
                    <a:pt x="1858" y="2752"/>
                    <a:pt x="1845" y="2725"/>
                  </a:cubicBezTo>
                  <a:cubicBezTo>
                    <a:pt x="1836" y="2706"/>
                    <a:pt x="1828" y="2687"/>
                    <a:pt x="1819" y="2669"/>
                  </a:cubicBezTo>
                  <a:cubicBezTo>
                    <a:pt x="1809" y="2648"/>
                    <a:pt x="1801" y="2627"/>
                    <a:pt x="1797" y="2603"/>
                  </a:cubicBezTo>
                  <a:cubicBezTo>
                    <a:pt x="1788" y="2542"/>
                    <a:pt x="1777" y="2482"/>
                    <a:pt x="1780" y="2419"/>
                  </a:cubicBezTo>
                  <a:cubicBezTo>
                    <a:pt x="1780" y="2408"/>
                    <a:pt x="1777" y="2396"/>
                    <a:pt x="1774" y="2385"/>
                  </a:cubicBezTo>
                  <a:cubicBezTo>
                    <a:pt x="1766" y="2362"/>
                    <a:pt x="1756" y="2339"/>
                    <a:pt x="1749" y="2316"/>
                  </a:cubicBezTo>
                  <a:cubicBezTo>
                    <a:pt x="1736" y="2279"/>
                    <a:pt x="1725" y="2242"/>
                    <a:pt x="1713" y="2206"/>
                  </a:cubicBezTo>
                  <a:cubicBezTo>
                    <a:pt x="1707" y="2188"/>
                    <a:pt x="1702" y="2169"/>
                    <a:pt x="1694" y="2153"/>
                  </a:cubicBezTo>
                  <a:cubicBezTo>
                    <a:pt x="1672" y="2112"/>
                    <a:pt x="1648" y="2072"/>
                    <a:pt x="1624" y="2032"/>
                  </a:cubicBezTo>
                  <a:cubicBezTo>
                    <a:pt x="1619" y="2023"/>
                    <a:pt x="1610" y="2015"/>
                    <a:pt x="1601" y="2010"/>
                  </a:cubicBezTo>
                  <a:cubicBezTo>
                    <a:pt x="1528" y="1968"/>
                    <a:pt x="1461" y="1917"/>
                    <a:pt x="1396" y="1862"/>
                  </a:cubicBezTo>
                  <a:cubicBezTo>
                    <a:pt x="1365" y="1836"/>
                    <a:pt x="1339" y="1805"/>
                    <a:pt x="1316" y="1770"/>
                  </a:cubicBezTo>
                  <a:cubicBezTo>
                    <a:pt x="1256" y="1678"/>
                    <a:pt x="1197" y="1585"/>
                    <a:pt x="1137" y="1491"/>
                  </a:cubicBezTo>
                  <a:cubicBezTo>
                    <a:pt x="1090" y="1418"/>
                    <a:pt x="1065" y="1336"/>
                    <a:pt x="1045" y="1253"/>
                  </a:cubicBezTo>
                  <a:cubicBezTo>
                    <a:pt x="1033" y="1205"/>
                    <a:pt x="1025" y="1157"/>
                    <a:pt x="1017" y="1109"/>
                  </a:cubicBezTo>
                  <a:cubicBezTo>
                    <a:pt x="1004" y="1036"/>
                    <a:pt x="991" y="963"/>
                    <a:pt x="979" y="890"/>
                  </a:cubicBezTo>
                  <a:cubicBezTo>
                    <a:pt x="969" y="827"/>
                    <a:pt x="971" y="764"/>
                    <a:pt x="981" y="701"/>
                  </a:cubicBezTo>
                  <a:cubicBezTo>
                    <a:pt x="985" y="676"/>
                    <a:pt x="989" y="651"/>
                    <a:pt x="994" y="626"/>
                  </a:cubicBezTo>
                  <a:cubicBezTo>
                    <a:pt x="1002" y="586"/>
                    <a:pt x="1005" y="545"/>
                    <a:pt x="1001" y="504"/>
                  </a:cubicBezTo>
                  <a:cubicBezTo>
                    <a:pt x="997" y="468"/>
                    <a:pt x="988" y="434"/>
                    <a:pt x="959" y="407"/>
                  </a:cubicBezTo>
                  <a:cubicBezTo>
                    <a:pt x="942" y="391"/>
                    <a:pt x="930" y="369"/>
                    <a:pt x="918" y="348"/>
                  </a:cubicBezTo>
                  <a:cubicBezTo>
                    <a:pt x="912" y="337"/>
                    <a:pt x="905" y="330"/>
                    <a:pt x="893" y="326"/>
                  </a:cubicBezTo>
                  <a:cubicBezTo>
                    <a:pt x="884" y="322"/>
                    <a:pt x="876" y="318"/>
                    <a:pt x="867" y="314"/>
                  </a:cubicBezTo>
                  <a:cubicBezTo>
                    <a:pt x="812" y="293"/>
                    <a:pt x="768" y="255"/>
                    <a:pt x="726" y="214"/>
                  </a:cubicBezTo>
                  <a:cubicBezTo>
                    <a:pt x="709" y="197"/>
                    <a:pt x="688" y="182"/>
                    <a:pt x="667" y="169"/>
                  </a:cubicBezTo>
                  <a:cubicBezTo>
                    <a:pt x="619" y="140"/>
                    <a:pt x="565" y="120"/>
                    <a:pt x="511" y="104"/>
                  </a:cubicBezTo>
                  <a:cubicBezTo>
                    <a:pt x="480" y="95"/>
                    <a:pt x="449" y="93"/>
                    <a:pt x="418" y="96"/>
                  </a:cubicBezTo>
                  <a:cubicBezTo>
                    <a:pt x="346" y="103"/>
                    <a:pt x="274" y="98"/>
                    <a:pt x="203" y="83"/>
                  </a:cubicBezTo>
                  <a:cubicBezTo>
                    <a:pt x="163" y="74"/>
                    <a:pt x="124" y="78"/>
                    <a:pt x="85" y="87"/>
                  </a:cubicBezTo>
                  <a:cubicBezTo>
                    <a:pt x="60" y="93"/>
                    <a:pt x="36" y="103"/>
                    <a:pt x="18" y="122"/>
                  </a:cubicBezTo>
                  <a:cubicBezTo>
                    <a:pt x="15" y="126"/>
                    <a:pt x="9" y="128"/>
                    <a:pt x="0" y="133"/>
                  </a:cubicBezTo>
                  <a:cubicBezTo>
                    <a:pt x="2" y="123"/>
                    <a:pt x="1" y="118"/>
                    <a:pt x="4" y="115"/>
                  </a:cubicBezTo>
                  <a:cubicBezTo>
                    <a:pt x="12" y="106"/>
                    <a:pt x="20" y="97"/>
                    <a:pt x="29" y="91"/>
                  </a:cubicBezTo>
                  <a:cubicBezTo>
                    <a:pt x="63" y="67"/>
                    <a:pt x="101" y="50"/>
                    <a:pt x="142" y="42"/>
                  </a:cubicBezTo>
                  <a:cubicBezTo>
                    <a:pt x="161" y="39"/>
                    <a:pt x="179" y="34"/>
                    <a:pt x="197" y="29"/>
                  </a:cubicBezTo>
                  <a:cubicBezTo>
                    <a:pt x="226" y="20"/>
                    <a:pt x="255" y="16"/>
                    <a:pt x="285" y="15"/>
                  </a:cubicBezTo>
                  <a:cubicBezTo>
                    <a:pt x="310" y="14"/>
                    <a:pt x="335" y="9"/>
                    <a:pt x="361" y="6"/>
                  </a:cubicBezTo>
                  <a:cubicBezTo>
                    <a:pt x="411" y="0"/>
                    <a:pt x="461" y="0"/>
                    <a:pt x="510" y="10"/>
                  </a:cubicBezTo>
                  <a:cubicBezTo>
                    <a:pt x="588" y="27"/>
                    <a:pt x="664" y="49"/>
                    <a:pt x="735" y="86"/>
                  </a:cubicBezTo>
                  <a:cubicBezTo>
                    <a:pt x="750" y="95"/>
                    <a:pt x="766" y="101"/>
                    <a:pt x="782" y="108"/>
                  </a:cubicBezTo>
                  <a:cubicBezTo>
                    <a:pt x="794" y="114"/>
                    <a:pt x="807" y="118"/>
                    <a:pt x="817" y="126"/>
                  </a:cubicBezTo>
                  <a:cubicBezTo>
                    <a:pt x="860" y="159"/>
                    <a:pt x="911" y="167"/>
                    <a:pt x="962" y="173"/>
                  </a:cubicBezTo>
                  <a:cubicBezTo>
                    <a:pt x="990" y="176"/>
                    <a:pt x="1018" y="177"/>
                    <a:pt x="1045" y="178"/>
                  </a:cubicBezTo>
                  <a:cubicBezTo>
                    <a:pt x="1091" y="180"/>
                    <a:pt x="1134" y="193"/>
                    <a:pt x="1175" y="212"/>
                  </a:cubicBezTo>
                  <a:cubicBezTo>
                    <a:pt x="1222" y="233"/>
                    <a:pt x="1265" y="258"/>
                    <a:pt x="1301" y="297"/>
                  </a:cubicBezTo>
                  <a:cubicBezTo>
                    <a:pt x="1320" y="318"/>
                    <a:pt x="1343" y="337"/>
                    <a:pt x="1364" y="357"/>
                  </a:cubicBezTo>
                  <a:cubicBezTo>
                    <a:pt x="1385" y="376"/>
                    <a:pt x="1398" y="399"/>
                    <a:pt x="1403" y="428"/>
                  </a:cubicBezTo>
                  <a:cubicBezTo>
                    <a:pt x="1415" y="497"/>
                    <a:pt x="1428" y="565"/>
                    <a:pt x="1440" y="634"/>
                  </a:cubicBezTo>
                  <a:cubicBezTo>
                    <a:pt x="1443" y="652"/>
                    <a:pt x="1443" y="670"/>
                    <a:pt x="1447" y="689"/>
                  </a:cubicBezTo>
                  <a:cubicBezTo>
                    <a:pt x="1449" y="684"/>
                    <a:pt x="1452" y="680"/>
                    <a:pt x="1454" y="675"/>
                  </a:cubicBezTo>
                  <a:cubicBezTo>
                    <a:pt x="1460" y="659"/>
                    <a:pt x="1465" y="642"/>
                    <a:pt x="1473" y="626"/>
                  </a:cubicBezTo>
                  <a:cubicBezTo>
                    <a:pt x="1487" y="597"/>
                    <a:pt x="1509" y="576"/>
                    <a:pt x="1541" y="565"/>
                  </a:cubicBezTo>
                  <a:cubicBezTo>
                    <a:pt x="1556" y="560"/>
                    <a:pt x="1572" y="555"/>
                    <a:pt x="1589" y="551"/>
                  </a:cubicBezTo>
                  <a:cubicBezTo>
                    <a:pt x="1667" y="531"/>
                    <a:pt x="1746" y="510"/>
                    <a:pt x="1825" y="491"/>
                  </a:cubicBezTo>
                  <a:cubicBezTo>
                    <a:pt x="1902" y="472"/>
                    <a:pt x="1975" y="444"/>
                    <a:pt x="2047" y="414"/>
                  </a:cubicBezTo>
                  <a:cubicBezTo>
                    <a:pt x="2149" y="373"/>
                    <a:pt x="2253" y="341"/>
                    <a:pt x="2361" y="323"/>
                  </a:cubicBezTo>
                  <a:cubicBezTo>
                    <a:pt x="2432" y="312"/>
                    <a:pt x="2504" y="311"/>
                    <a:pt x="2576" y="314"/>
                  </a:cubicBezTo>
                  <a:cubicBezTo>
                    <a:pt x="2677" y="317"/>
                    <a:pt x="2778" y="330"/>
                    <a:pt x="2876" y="356"/>
                  </a:cubicBezTo>
                  <a:cubicBezTo>
                    <a:pt x="2918" y="368"/>
                    <a:pt x="2960" y="384"/>
                    <a:pt x="3002" y="397"/>
                  </a:cubicBezTo>
                  <a:cubicBezTo>
                    <a:pt x="3015" y="401"/>
                    <a:pt x="3029" y="405"/>
                    <a:pt x="3042" y="405"/>
                  </a:cubicBezTo>
                  <a:cubicBezTo>
                    <a:pt x="3178" y="407"/>
                    <a:pt x="3314" y="400"/>
                    <a:pt x="3450" y="394"/>
                  </a:cubicBezTo>
                  <a:cubicBezTo>
                    <a:pt x="3506" y="392"/>
                    <a:pt x="3562" y="392"/>
                    <a:pt x="3617" y="389"/>
                  </a:cubicBezTo>
                  <a:cubicBezTo>
                    <a:pt x="3667" y="386"/>
                    <a:pt x="3716" y="380"/>
                    <a:pt x="3765" y="376"/>
                  </a:cubicBezTo>
                  <a:cubicBezTo>
                    <a:pt x="3775" y="375"/>
                    <a:pt x="3785" y="371"/>
                    <a:pt x="3794" y="379"/>
                  </a:cubicBezTo>
                  <a:cubicBezTo>
                    <a:pt x="3793" y="392"/>
                    <a:pt x="3782" y="392"/>
                    <a:pt x="3775" y="395"/>
                  </a:cubicBezTo>
                  <a:cubicBezTo>
                    <a:pt x="3710" y="415"/>
                    <a:pt x="3654" y="452"/>
                    <a:pt x="3600" y="492"/>
                  </a:cubicBezTo>
                  <a:cubicBezTo>
                    <a:pt x="3533" y="542"/>
                    <a:pt x="3469" y="598"/>
                    <a:pt x="3402" y="653"/>
                  </a:cubicBezTo>
                  <a:cubicBezTo>
                    <a:pt x="3425" y="673"/>
                    <a:pt x="3454" y="687"/>
                    <a:pt x="3481" y="708"/>
                  </a:cubicBezTo>
                  <a:cubicBezTo>
                    <a:pt x="3474" y="713"/>
                    <a:pt x="3471" y="717"/>
                    <a:pt x="3466" y="720"/>
                  </a:cubicBezTo>
                  <a:cubicBezTo>
                    <a:pt x="3453" y="726"/>
                    <a:pt x="3440" y="732"/>
                    <a:pt x="3426" y="738"/>
                  </a:cubicBezTo>
                  <a:cubicBezTo>
                    <a:pt x="3371" y="759"/>
                    <a:pt x="3319" y="786"/>
                    <a:pt x="3269" y="817"/>
                  </a:cubicBezTo>
                  <a:cubicBezTo>
                    <a:pt x="3148" y="893"/>
                    <a:pt x="3017" y="940"/>
                    <a:pt x="2878" y="964"/>
                  </a:cubicBezTo>
                  <a:cubicBezTo>
                    <a:pt x="2817" y="975"/>
                    <a:pt x="2756" y="976"/>
                    <a:pt x="2695" y="967"/>
                  </a:cubicBezTo>
                  <a:cubicBezTo>
                    <a:pt x="2681" y="965"/>
                    <a:pt x="2671" y="967"/>
                    <a:pt x="2661" y="978"/>
                  </a:cubicBezTo>
                  <a:cubicBezTo>
                    <a:pt x="2626" y="1016"/>
                    <a:pt x="2581" y="1037"/>
                    <a:pt x="2531" y="1049"/>
                  </a:cubicBezTo>
                  <a:cubicBezTo>
                    <a:pt x="2506" y="1056"/>
                    <a:pt x="2480" y="1061"/>
                    <a:pt x="2455" y="1067"/>
                  </a:cubicBezTo>
                  <a:cubicBezTo>
                    <a:pt x="2449" y="1068"/>
                    <a:pt x="2444" y="1070"/>
                    <a:pt x="2435" y="1073"/>
                  </a:cubicBezTo>
                  <a:cubicBezTo>
                    <a:pt x="2453" y="1081"/>
                    <a:pt x="2467" y="1087"/>
                    <a:pt x="2481" y="1093"/>
                  </a:cubicBezTo>
                  <a:cubicBezTo>
                    <a:pt x="2495" y="1099"/>
                    <a:pt x="2509" y="1105"/>
                    <a:pt x="2523" y="1111"/>
                  </a:cubicBezTo>
                  <a:cubicBezTo>
                    <a:pt x="2537" y="1116"/>
                    <a:pt x="2550" y="1121"/>
                    <a:pt x="2564" y="1126"/>
                  </a:cubicBezTo>
                  <a:cubicBezTo>
                    <a:pt x="2577" y="1132"/>
                    <a:pt x="2593" y="1132"/>
                    <a:pt x="2607" y="1147"/>
                  </a:cubicBezTo>
                  <a:cubicBezTo>
                    <a:pt x="2598" y="1149"/>
                    <a:pt x="2594" y="1151"/>
                    <a:pt x="2589" y="1151"/>
                  </a:cubicBezTo>
                  <a:cubicBezTo>
                    <a:pt x="2560" y="1147"/>
                    <a:pt x="2533" y="1154"/>
                    <a:pt x="2506" y="1162"/>
                  </a:cubicBezTo>
                  <a:cubicBezTo>
                    <a:pt x="2443" y="1180"/>
                    <a:pt x="2380" y="1190"/>
                    <a:pt x="2314" y="1190"/>
                  </a:cubicBezTo>
                  <a:cubicBezTo>
                    <a:pt x="2271" y="1190"/>
                    <a:pt x="2229" y="1182"/>
                    <a:pt x="2189" y="1167"/>
                  </a:cubicBezTo>
                  <a:cubicBezTo>
                    <a:pt x="2183" y="1165"/>
                    <a:pt x="2177" y="1163"/>
                    <a:pt x="2169" y="1164"/>
                  </a:cubicBezTo>
                  <a:cubicBezTo>
                    <a:pt x="2182" y="1173"/>
                    <a:pt x="2194" y="1182"/>
                    <a:pt x="2206" y="1191"/>
                  </a:cubicBezTo>
                  <a:cubicBezTo>
                    <a:pt x="2219" y="1200"/>
                    <a:pt x="2232" y="1209"/>
                    <a:pt x="2245" y="1219"/>
                  </a:cubicBezTo>
                  <a:cubicBezTo>
                    <a:pt x="2250" y="1223"/>
                    <a:pt x="2255" y="1228"/>
                    <a:pt x="2259" y="1233"/>
                  </a:cubicBezTo>
                  <a:cubicBezTo>
                    <a:pt x="2269" y="1245"/>
                    <a:pt x="2266" y="1255"/>
                    <a:pt x="2249" y="1256"/>
                  </a:cubicBezTo>
                  <a:cubicBezTo>
                    <a:pt x="2209" y="1258"/>
                    <a:pt x="2169" y="1257"/>
                    <a:pt x="2130" y="1248"/>
                  </a:cubicBezTo>
                  <a:cubicBezTo>
                    <a:pt x="2127" y="1248"/>
                    <a:pt x="2124" y="1247"/>
                    <a:pt x="2119" y="1246"/>
                  </a:cubicBezTo>
                  <a:cubicBezTo>
                    <a:pt x="2132" y="1269"/>
                    <a:pt x="2159" y="1279"/>
                    <a:pt x="2168" y="1303"/>
                  </a:cubicBezTo>
                  <a:cubicBezTo>
                    <a:pt x="2156" y="1311"/>
                    <a:pt x="2146" y="1309"/>
                    <a:pt x="2136" y="1306"/>
                  </a:cubicBezTo>
                  <a:cubicBezTo>
                    <a:pt x="2129" y="1304"/>
                    <a:pt x="2123" y="1301"/>
                    <a:pt x="2116" y="1298"/>
                  </a:cubicBezTo>
                  <a:cubicBezTo>
                    <a:pt x="2100" y="1290"/>
                    <a:pt x="2083" y="1288"/>
                    <a:pt x="2066" y="1297"/>
                  </a:cubicBezTo>
                  <a:cubicBezTo>
                    <a:pt x="2059" y="1301"/>
                    <a:pt x="2051" y="1302"/>
                    <a:pt x="2042" y="1305"/>
                  </a:cubicBezTo>
                  <a:cubicBezTo>
                    <a:pt x="2043" y="1311"/>
                    <a:pt x="2043" y="1316"/>
                    <a:pt x="2043" y="1322"/>
                  </a:cubicBezTo>
                  <a:cubicBezTo>
                    <a:pt x="2044" y="1338"/>
                    <a:pt x="2037" y="1343"/>
                    <a:pt x="2022" y="1339"/>
                  </a:cubicBezTo>
                  <a:cubicBezTo>
                    <a:pt x="2015" y="1337"/>
                    <a:pt x="2010" y="1333"/>
                    <a:pt x="2004" y="1330"/>
                  </a:cubicBezTo>
                  <a:cubicBezTo>
                    <a:pt x="1986" y="1320"/>
                    <a:pt x="1967" y="1310"/>
                    <a:pt x="1949" y="1300"/>
                  </a:cubicBezTo>
                  <a:cubicBezTo>
                    <a:pt x="1942" y="1296"/>
                    <a:pt x="1936" y="1296"/>
                    <a:pt x="1928" y="1299"/>
                  </a:cubicBezTo>
                  <a:cubicBezTo>
                    <a:pt x="1920" y="1303"/>
                    <a:pt x="1910" y="1304"/>
                    <a:pt x="1899" y="1307"/>
                  </a:cubicBezTo>
                  <a:cubicBezTo>
                    <a:pt x="1904" y="1318"/>
                    <a:pt x="1907" y="1329"/>
                    <a:pt x="1914" y="1338"/>
                  </a:cubicBezTo>
                  <a:cubicBezTo>
                    <a:pt x="1931" y="1362"/>
                    <a:pt x="1950" y="1386"/>
                    <a:pt x="1969" y="1409"/>
                  </a:cubicBezTo>
                  <a:cubicBezTo>
                    <a:pt x="2009" y="1457"/>
                    <a:pt x="2051" y="1504"/>
                    <a:pt x="2091" y="1554"/>
                  </a:cubicBezTo>
                  <a:cubicBezTo>
                    <a:pt x="2142" y="1619"/>
                    <a:pt x="2180" y="1692"/>
                    <a:pt x="2206" y="1770"/>
                  </a:cubicBezTo>
                  <a:cubicBezTo>
                    <a:pt x="2207" y="1774"/>
                    <a:pt x="2208" y="1777"/>
                    <a:pt x="2209" y="1780"/>
                  </a:cubicBezTo>
                  <a:cubicBezTo>
                    <a:pt x="2209" y="1781"/>
                    <a:pt x="2209" y="1782"/>
                    <a:pt x="2208" y="1784"/>
                  </a:cubicBezTo>
                  <a:cubicBezTo>
                    <a:pt x="2206" y="1782"/>
                    <a:pt x="2205" y="1780"/>
                    <a:pt x="2204" y="1778"/>
                  </a:cubicBezTo>
                  <a:cubicBezTo>
                    <a:pt x="2165" y="1684"/>
                    <a:pt x="2109" y="1602"/>
                    <a:pt x="2045" y="1524"/>
                  </a:cubicBezTo>
                  <a:cubicBezTo>
                    <a:pt x="2020" y="1493"/>
                    <a:pt x="1993" y="1464"/>
                    <a:pt x="1968" y="1435"/>
                  </a:cubicBezTo>
                  <a:cubicBezTo>
                    <a:pt x="1953" y="1417"/>
                    <a:pt x="1937" y="1399"/>
                    <a:pt x="1923" y="1381"/>
                  </a:cubicBezTo>
                  <a:cubicBezTo>
                    <a:pt x="1904" y="1359"/>
                    <a:pt x="1889" y="1334"/>
                    <a:pt x="1880" y="1303"/>
                  </a:cubicBezTo>
                  <a:close/>
                  <a:moveTo>
                    <a:pt x="1914" y="1554"/>
                  </a:moveTo>
                  <a:cubicBezTo>
                    <a:pt x="1913" y="1594"/>
                    <a:pt x="1908" y="1635"/>
                    <a:pt x="1921" y="1674"/>
                  </a:cubicBezTo>
                  <a:cubicBezTo>
                    <a:pt x="1923" y="1681"/>
                    <a:pt x="1925" y="1688"/>
                    <a:pt x="1925" y="1696"/>
                  </a:cubicBezTo>
                  <a:cubicBezTo>
                    <a:pt x="1925" y="1701"/>
                    <a:pt x="1923" y="1707"/>
                    <a:pt x="1919" y="1710"/>
                  </a:cubicBezTo>
                  <a:cubicBezTo>
                    <a:pt x="1918" y="1712"/>
                    <a:pt x="1909" y="1710"/>
                    <a:pt x="1906" y="1707"/>
                  </a:cubicBezTo>
                  <a:cubicBezTo>
                    <a:pt x="1895" y="1697"/>
                    <a:pt x="1885" y="1687"/>
                    <a:pt x="1875" y="1676"/>
                  </a:cubicBezTo>
                  <a:cubicBezTo>
                    <a:pt x="1839" y="1635"/>
                    <a:pt x="1802" y="1593"/>
                    <a:pt x="1768" y="1550"/>
                  </a:cubicBezTo>
                  <a:cubicBezTo>
                    <a:pt x="1743" y="1521"/>
                    <a:pt x="1719" y="1490"/>
                    <a:pt x="1699" y="1457"/>
                  </a:cubicBezTo>
                  <a:cubicBezTo>
                    <a:pt x="1659" y="1390"/>
                    <a:pt x="1633" y="1317"/>
                    <a:pt x="1637" y="1236"/>
                  </a:cubicBezTo>
                  <a:cubicBezTo>
                    <a:pt x="1638" y="1216"/>
                    <a:pt x="1634" y="1196"/>
                    <a:pt x="1628" y="1176"/>
                  </a:cubicBezTo>
                  <a:cubicBezTo>
                    <a:pt x="1618" y="1141"/>
                    <a:pt x="1606" y="1107"/>
                    <a:pt x="1594" y="1073"/>
                  </a:cubicBezTo>
                  <a:cubicBezTo>
                    <a:pt x="1577" y="1028"/>
                    <a:pt x="1553" y="988"/>
                    <a:pt x="1518" y="955"/>
                  </a:cubicBezTo>
                  <a:cubicBezTo>
                    <a:pt x="1494" y="932"/>
                    <a:pt x="1474" y="906"/>
                    <a:pt x="1458" y="877"/>
                  </a:cubicBezTo>
                  <a:cubicBezTo>
                    <a:pt x="1438" y="841"/>
                    <a:pt x="1419" y="804"/>
                    <a:pt x="1397" y="769"/>
                  </a:cubicBezTo>
                  <a:cubicBezTo>
                    <a:pt x="1386" y="750"/>
                    <a:pt x="1373" y="732"/>
                    <a:pt x="1357" y="717"/>
                  </a:cubicBezTo>
                  <a:cubicBezTo>
                    <a:pt x="1325" y="688"/>
                    <a:pt x="1290" y="660"/>
                    <a:pt x="1255" y="632"/>
                  </a:cubicBezTo>
                  <a:cubicBezTo>
                    <a:pt x="1236" y="617"/>
                    <a:pt x="1214" y="604"/>
                    <a:pt x="1197" y="587"/>
                  </a:cubicBezTo>
                  <a:cubicBezTo>
                    <a:pt x="1153" y="544"/>
                    <a:pt x="1110" y="500"/>
                    <a:pt x="1104" y="434"/>
                  </a:cubicBezTo>
                  <a:cubicBezTo>
                    <a:pt x="1104" y="428"/>
                    <a:pt x="1097" y="420"/>
                    <a:pt x="1092" y="418"/>
                  </a:cubicBezTo>
                  <a:cubicBezTo>
                    <a:pt x="1066" y="406"/>
                    <a:pt x="1039" y="395"/>
                    <a:pt x="1008" y="382"/>
                  </a:cubicBezTo>
                  <a:cubicBezTo>
                    <a:pt x="1011" y="391"/>
                    <a:pt x="1013" y="399"/>
                    <a:pt x="1016" y="405"/>
                  </a:cubicBezTo>
                  <a:cubicBezTo>
                    <a:pt x="1023" y="423"/>
                    <a:pt x="1034" y="439"/>
                    <a:pt x="1039" y="457"/>
                  </a:cubicBezTo>
                  <a:cubicBezTo>
                    <a:pt x="1053" y="503"/>
                    <a:pt x="1079" y="542"/>
                    <a:pt x="1109" y="579"/>
                  </a:cubicBezTo>
                  <a:cubicBezTo>
                    <a:pt x="1142" y="619"/>
                    <a:pt x="1175" y="658"/>
                    <a:pt x="1207" y="699"/>
                  </a:cubicBezTo>
                  <a:cubicBezTo>
                    <a:pt x="1251" y="756"/>
                    <a:pt x="1292" y="815"/>
                    <a:pt x="1325" y="879"/>
                  </a:cubicBezTo>
                  <a:cubicBezTo>
                    <a:pt x="1357" y="942"/>
                    <a:pt x="1391" y="1004"/>
                    <a:pt x="1433" y="1061"/>
                  </a:cubicBezTo>
                  <a:cubicBezTo>
                    <a:pt x="1499" y="1149"/>
                    <a:pt x="1546" y="1247"/>
                    <a:pt x="1590" y="1347"/>
                  </a:cubicBezTo>
                  <a:cubicBezTo>
                    <a:pt x="1597" y="1364"/>
                    <a:pt x="1603" y="1381"/>
                    <a:pt x="1608" y="1399"/>
                  </a:cubicBezTo>
                  <a:cubicBezTo>
                    <a:pt x="1614" y="1423"/>
                    <a:pt x="1619" y="1448"/>
                    <a:pt x="1623" y="1473"/>
                  </a:cubicBezTo>
                  <a:cubicBezTo>
                    <a:pt x="1630" y="1518"/>
                    <a:pt x="1636" y="1564"/>
                    <a:pt x="1641" y="1609"/>
                  </a:cubicBezTo>
                  <a:cubicBezTo>
                    <a:pt x="1642" y="1618"/>
                    <a:pt x="1646" y="1630"/>
                    <a:pt x="1634" y="1639"/>
                  </a:cubicBezTo>
                  <a:cubicBezTo>
                    <a:pt x="1632" y="1633"/>
                    <a:pt x="1630" y="1629"/>
                    <a:pt x="1629" y="1625"/>
                  </a:cubicBezTo>
                  <a:cubicBezTo>
                    <a:pt x="1626" y="1601"/>
                    <a:pt x="1623" y="1577"/>
                    <a:pt x="1621" y="1553"/>
                  </a:cubicBezTo>
                  <a:cubicBezTo>
                    <a:pt x="1614" y="1484"/>
                    <a:pt x="1598" y="1417"/>
                    <a:pt x="1574" y="1352"/>
                  </a:cubicBezTo>
                  <a:cubicBezTo>
                    <a:pt x="1561" y="1321"/>
                    <a:pt x="1545" y="1292"/>
                    <a:pt x="1525" y="1265"/>
                  </a:cubicBezTo>
                  <a:cubicBezTo>
                    <a:pt x="1498" y="1231"/>
                    <a:pt x="1472" y="1196"/>
                    <a:pt x="1448" y="1159"/>
                  </a:cubicBezTo>
                  <a:cubicBezTo>
                    <a:pt x="1399" y="1086"/>
                    <a:pt x="1350" y="1012"/>
                    <a:pt x="1303" y="936"/>
                  </a:cubicBezTo>
                  <a:cubicBezTo>
                    <a:pt x="1229" y="818"/>
                    <a:pt x="1157" y="698"/>
                    <a:pt x="1085" y="579"/>
                  </a:cubicBezTo>
                  <a:cubicBezTo>
                    <a:pt x="1081" y="573"/>
                    <a:pt x="1077" y="568"/>
                    <a:pt x="1071" y="558"/>
                  </a:cubicBezTo>
                  <a:cubicBezTo>
                    <a:pt x="1071" y="565"/>
                    <a:pt x="1071" y="567"/>
                    <a:pt x="1072" y="569"/>
                  </a:cubicBezTo>
                  <a:cubicBezTo>
                    <a:pt x="1087" y="627"/>
                    <a:pt x="1087" y="686"/>
                    <a:pt x="1084" y="745"/>
                  </a:cubicBezTo>
                  <a:cubicBezTo>
                    <a:pt x="1083" y="781"/>
                    <a:pt x="1082" y="817"/>
                    <a:pt x="1090" y="853"/>
                  </a:cubicBezTo>
                  <a:cubicBezTo>
                    <a:pt x="1101" y="901"/>
                    <a:pt x="1124" y="943"/>
                    <a:pt x="1152" y="982"/>
                  </a:cubicBezTo>
                  <a:cubicBezTo>
                    <a:pt x="1205" y="1057"/>
                    <a:pt x="1265" y="1125"/>
                    <a:pt x="1328" y="1190"/>
                  </a:cubicBezTo>
                  <a:cubicBezTo>
                    <a:pt x="1366" y="1228"/>
                    <a:pt x="1397" y="1271"/>
                    <a:pt x="1421" y="1319"/>
                  </a:cubicBezTo>
                  <a:cubicBezTo>
                    <a:pt x="1448" y="1375"/>
                    <a:pt x="1475" y="1431"/>
                    <a:pt x="1504" y="1487"/>
                  </a:cubicBezTo>
                  <a:cubicBezTo>
                    <a:pt x="1531" y="1540"/>
                    <a:pt x="1552" y="1595"/>
                    <a:pt x="1565" y="1654"/>
                  </a:cubicBezTo>
                  <a:cubicBezTo>
                    <a:pt x="1586" y="1754"/>
                    <a:pt x="1616" y="1853"/>
                    <a:pt x="1660" y="1946"/>
                  </a:cubicBezTo>
                  <a:cubicBezTo>
                    <a:pt x="1670" y="1967"/>
                    <a:pt x="1684" y="1987"/>
                    <a:pt x="1697" y="2007"/>
                  </a:cubicBezTo>
                  <a:cubicBezTo>
                    <a:pt x="1699" y="2011"/>
                    <a:pt x="1704" y="2013"/>
                    <a:pt x="1709" y="2017"/>
                  </a:cubicBezTo>
                  <a:cubicBezTo>
                    <a:pt x="1710" y="2012"/>
                    <a:pt x="1711" y="2009"/>
                    <a:pt x="1710" y="2007"/>
                  </a:cubicBezTo>
                  <a:cubicBezTo>
                    <a:pt x="1708" y="1948"/>
                    <a:pt x="1723" y="1891"/>
                    <a:pt x="1727" y="1833"/>
                  </a:cubicBezTo>
                  <a:cubicBezTo>
                    <a:pt x="1727" y="1826"/>
                    <a:pt x="1726" y="1813"/>
                    <a:pt x="1738" y="1813"/>
                  </a:cubicBezTo>
                  <a:cubicBezTo>
                    <a:pt x="1749" y="1814"/>
                    <a:pt x="1747" y="1825"/>
                    <a:pt x="1748" y="1833"/>
                  </a:cubicBezTo>
                  <a:cubicBezTo>
                    <a:pt x="1761" y="1906"/>
                    <a:pt x="1772" y="1979"/>
                    <a:pt x="1786" y="2052"/>
                  </a:cubicBezTo>
                  <a:cubicBezTo>
                    <a:pt x="1804" y="2145"/>
                    <a:pt x="1820" y="2238"/>
                    <a:pt x="1823" y="2333"/>
                  </a:cubicBezTo>
                  <a:cubicBezTo>
                    <a:pt x="1824" y="2375"/>
                    <a:pt x="1837" y="2414"/>
                    <a:pt x="1858" y="2451"/>
                  </a:cubicBezTo>
                  <a:cubicBezTo>
                    <a:pt x="1872" y="2475"/>
                    <a:pt x="1886" y="2500"/>
                    <a:pt x="1901" y="2524"/>
                  </a:cubicBezTo>
                  <a:cubicBezTo>
                    <a:pt x="1954" y="2605"/>
                    <a:pt x="2006" y="2686"/>
                    <a:pt x="2052" y="2771"/>
                  </a:cubicBezTo>
                  <a:cubicBezTo>
                    <a:pt x="2060" y="2784"/>
                    <a:pt x="2068" y="2797"/>
                    <a:pt x="2077" y="2810"/>
                  </a:cubicBezTo>
                  <a:cubicBezTo>
                    <a:pt x="2139" y="2899"/>
                    <a:pt x="2207" y="2983"/>
                    <a:pt x="2279" y="3064"/>
                  </a:cubicBezTo>
                  <a:cubicBezTo>
                    <a:pt x="2300" y="3088"/>
                    <a:pt x="2325" y="3108"/>
                    <a:pt x="2348" y="3131"/>
                  </a:cubicBezTo>
                  <a:cubicBezTo>
                    <a:pt x="2359" y="3141"/>
                    <a:pt x="2368" y="3152"/>
                    <a:pt x="2356" y="3170"/>
                  </a:cubicBezTo>
                  <a:cubicBezTo>
                    <a:pt x="2374" y="3175"/>
                    <a:pt x="2390" y="3180"/>
                    <a:pt x="2406" y="3185"/>
                  </a:cubicBezTo>
                  <a:cubicBezTo>
                    <a:pt x="2407" y="3183"/>
                    <a:pt x="2408" y="3181"/>
                    <a:pt x="2409" y="3180"/>
                  </a:cubicBezTo>
                  <a:cubicBezTo>
                    <a:pt x="2396" y="3165"/>
                    <a:pt x="2383" y="3149"/>
                    <a:pt x="2368" y="3136"/>
                  </a:cubicBezTo>
                  <a:cubicBezTo>
                    <a:pt x="2317" y="3089"/>
                    <a:pt x="2274" y="3034"/>
                    <a:pt x="2241" y="2973"/>
                  </a:cubicBezTo>
                  <a:cubicBezTo>
                    <a:pt x="2208" y="2910"/>
                    <a:pt x="2179" y="2845"/>
                    <a:pt x="2149" y="2781"/>
                  </a:cubicBezTo>
                  <a:cubicBezTo>
                    <a:pt x="2130" y="2739"/>
                    <a:pt x="2118" y="2696"/>
                    <a:pt x="2111" y="2651"/>
                  </a:cubicBezTo>
                  <a:cubicBezTo>
                    <a:pt x="2099" y="2573"/>
                    <a:pt x="2079" y="2496"/>
                    <a:pt x="2056" y="2420"/>
                  </a:cubicBezTo>
                  <a:cubicBezTo>
                    <a:pt x="2045" y="2383"/>
                    <a:pt x="2037" y="2346"/>
                    <a:pt x="2027" y="2309"/>
                  </a:cubicBezTo>
                  <a:cubicBezTo>
                    <a:pt x="2016" y="2267"/>
                    <a:pt x="2017" y="2225"/>
                    <a:pt x="2018" y="2183"/>
                  </a:cubicBezTo>
                  <a:cubicBezTo>
                    <a:pt x="2019" y="2111"/>
                    <a:pt x="2013" y="2039"/>
                    <a:pt x="1995" y="1969"/>
                  </a:cubicBezTo>
                  <a:cubicBezTo>
                    <a:pt x="1975" y="1885"/>
                    <a:pt x="1963" y="1800"/>
                    <a:pt x="1951" y="1715"/>
                  </a:cubicBezTo>
                  <a:cubicBezTo>
                    <a:pt x="1944" y="1661"/>
                    <a:pt x="1933" y="1607"/>
                    <a:pt x="1914" y="1554"/>
                  </a:cubicBezTo>
                  <a:close/>
                  <a:moveTo>
                    <a:pt x="3246" y="563"/>
                  </a:moveTo>
                  <a:cubicBezTo>
                    <a:pt x="3244" y="560"/>
                    <a:pt x="3244" y="559"/>
                    <a:pt x="3243" y="558"/>
                  </a:cubicBezTo>
                  <a:cubicBezTo>
                    <a:pt x="3188" y="514"/>
                    <a:pt x="3129" y="474"/>
                    <a:pt x="3065" y="444"/>
                  </a:cubicBezTo>
                  <a:cubicBezTo>
                    <a:pt x="3031" y="429"/>
                    <a:pt x="2995" y="420"/>
                    <a:pt x="2957" y="421"/>
                  </a:cubicBezTo>
                  <a:cubicBezTo>
                    <a:pt x="2927" y="421"/>
                    <a:pt x="2897" y="421"/>
                    <a:pt x="2868" y="420"/>
                  </a:cubicBezTo>
                  <a:cubicBezTo>
                    <a:pt x="2818" y="418"/>
                    <a:pt x="2767" y="414"/>
                    <a:pt x="2717" y="413"/>
                  </a:cubicBezTo>
                  <a:cubicBezTo>
                    <a:pt x="2622" y="411"/>
                    <a:pt x="2530" y="430"/>
                    <a:pt x="2441" y="466"/>
                  </a:cubicBezTo>
                  <a:cubicBezTo>
                    <a:pt x="2378" y="492"/>
                    <a:pt x="2315" y="515"/>
                    <a:pt x="2249" y="531"/>
                  </a:cubicBezTo>
                  <a:cubicBezTo>
                    <a:pt x="2174" y="550"/>
                    <a:pt x="2105" y="581"/>
                    <a:pt x="2040" y="622"/>
                  </a:cubicBezTo>
                  <a:cubicBezTo>
                    <a:pt x="2018" y="636"/>
                    <a:pt x="1994" y="647"/>
                    <a:pt x="1972" y="660"/>
                  </a:cubicBezTo>
                  <a:cubicBezTo>
                    <a:pt x="1968" y="662"/>
                    <a:pt x="1964" y="665"/>
                    <a:pt x="1957" y="669"/>
                  </a:cubicBezTo>
                  <a:cubicBezTo>
                    <a:pt x="2017" y="684"/>
                    <a:pt x="2073" y="699"/>
                    <a:pt x="2130" y="712"/>
                  </a:cubicBezTo>
                  <a:cubicBezTo>
                    <a:pt x="2258" y="743"/>
                    <a:pt x="2388" y="766"/>
                    <a:pt x="2520" y="757"/>
                  </a:cubicBezTo>
                  <a:cubicBezTo>
                    <a:pt x="2568" y="754"/>
                    <a:pt x="2616" y="750"/>
                    <a:pt x="2663" y="741"/>
                  </a:cubicBezTo>
                  <a:cubicBezTo>
                    <a:pt x="2784" y="719"/>
                    <a:pt x="2899" y="680"/>
                    <a:pt x="3011" y="629"/>
                  </a:cubicBezTo>
                  <a:cubicBezTo>
                    <a:pt x="3054" y="609"/>
                    <a:pt x="3099" y="591"/>
                    <a:pt x="3146" y="581"/>
                  </a:cubicBezTo>
                  <a:cubicBezTo>
                    <a:pt x="3179" y="574"/>
                    <a:pt x="3212" y="569"/>
                    <a:pt x="3246" y="563"/>
                  </a:cubicBezTo>
                  <a:close/>
                  <a:moveTo>
                    <a:pt x="1563" y="906"/>
                  </a:moveTo>
                  <a:cubicBezTo>
                    <a:pt x="1564" y="884"/>
                    <a:pt x="1577" y="879"/>
                    <a:pt x="1593" y="879"/>
                  </a:cubicBezTo>
                  <a:cubicBezTo>
                    <a:pt x="1610" y="879"/>
                    <a:pt x="1626" y="880"/>
                    <a:pt x="1643" y="882"/>
                  </a:cubicBezTo>
                  <a:cubicBezTo>
                    <a:pt x="1655" y="884"/>
                    <a:pt x="1665" y="884"/>
                    <a:pt x="1677" y="879"/>
                  </a:cubicBezTo>
                  <a:cubicBezTo>
                    <a:pt x="1719" y="862"/>
                    <a:pt x="1763" y="849"/>
                    <a:pt x="1808" y="841"/>
                  </a:cubicBezTo>
                  <a:cubicBezTo>
                    <a:pt x="1838" y="835"/>
                    <a:pt x="1868" y="830"/>
                    <a:pt x="1898" y="825"/>
                  </a:cubicBezTo>
                  <a:cubicBezTo>
                    <a:pt x="1982" y="810"/>
                    <a:pt x="2066" y="809"/>
                    <a:pt x="2150" y="822"/>
                  </a:cubicBezTo>
                  <a:cubicBezTo>
                    <a:pt x="2212" y="832"/>
                    <a:pt x="2273" y="846"/>
                    <a:pt x="2333" y="861"/>
                  </a:cubicBezTo>
                  <a:cubicBezTo>
                    <a:pt x="2438" y="887"/>
                    <a:pt x="2542" y="915"/>
                    <a:pt x="2645" y="943"/>
                  </a:cubicBezTo>
                  <a:cubicBezTo>
                    <a:pt x="2661" y="947"/>
                    <a:pt x="2671" y="945"/>
                    <a:pt x="2681" y="932"/>
                  </a:cubicBezTo>
                  <a:cubicBezTo>
                    <a:pt x="2707" y="899"/>
                    <a:pt x="2740" y="875"/>
                    <a:pt x="2781" y="865"/>
                  </a:cubicBezTo>
                  <a:cubicBezTo>
                    <a:pt x="2812" y="858"/>
                    <a:pt x="2844" y="852"/>
                    <a:pt x="2875" y="850"/>
                  </a:cubicBezTo>
                  <a:cubicBezTo>
                    <a:pt x="2914" y="846"/>
                    <a:pt x="2954" y="847"/>
                    <a:pt x="2993" y="845"/>
                  </a:cubicBezTo>
                  <a:cubicBezTo>
                    <a:pt x="3052" y="842"/>
                    <a:pt x="3107" y="826"/>
                    <a:pt x="3157" y="793"/>
                  </a:cubicBezTo>
                  <a:cubicBezTo>
                    <a:pt x="3224" y="749"/>
                    <a:pt x="3291" y="705"/>
                    <a:pt x="3357" y="661"/>
                  </a:cubicBezTo>
                  <a:cubicBezTo>
                    <a:pt x="3361" y="658"/>
                    <a:pt x="3364" y="654"/>
                    <a:pt x="3368" y="651"/>
                  </a:cubicBezTo>
                  <a:cubicBezTo>
                    <a:pt x="3337" y="628"/>
                    <a:pt x="3308" y="607"/>
                    <a:pt x="3279" y="585"/>
                  </a:cubicBezTo>
                  <a:cubicBezTo>
                    <a:pt x="3271" y="580"/>
                    <a:pt x="3263" y="579"/>
                    <a:pt x="3254" y="580"/>
                  </a:cubicBezTo>
                  <a:cubicBezTo>
                    <a:pt x="3169" y="586"/>
                    <a:pt x="3089" y="610"/>
                    <a:pt x="3012" y="645"/>
                  </a:cubicBezTo>
                  <a:cubicBezTo>
                    <a:pt x="2871" y="709"/>
                    <a:pt x="2725" y="756"/>
                    <a:pt x="2571" y="768"/>
                  </a:cubicBezTo>
                  <a:cubicBezTo>
                    <a:pt x="2506" y="772"/>
                    <a:pt x="2441" y="772"/>
                    <a:pt x="2377" y="768"/>
                  </a:cubicBezTo>
                  <a:cubicBezTo>
                    <a:pt x="2293" y="763"/>
                    <a:pt x="2212" y="744"/>
                    <a:pt x="2130" y="725"/>
                  </a:cubicBezTo>
                  <a:cubicBezTo>
                    <a:pt x="2072" y="711"/>
                    <a:pt x="2015" y="695"/>
                    <a:pt x="1957" y="680"/>
                  </a:cubicBezTo>
                  <a:cubicBezTo>
                    <a:pt x="1946" y="678"/>
                    <a:pt x="1935" y="674"/>
                    <a:pt x="1923" y="680"/>
                  </a:cubicBezTo>
                  <a:cubicBezTo>
                    <a:pt x="1887" y="695"/>
                    <a:pt x="1850" y="709"/>
                    <a:pt x="1814" y="725"/>
                  </a:cubicBezTo>
                  <a:cubicBezTo>
                    <a:pt x="1777" y="741"/>
                    <a:pt x="1738" y="756"/>
                    <a:pt x="1698" y="767"/>
                  </a:cubicBezTo>
                  <a:cubicBezTo>
                    <a:pt x="1677" y="772"/>
                    <a:pt x="1657" y="782"/>
                    <a:pt x="1637" y="790"/>
                  </a:cubicBezTo>
                  <a:cubicBezTo>
                    <a:pt x="1632" y="792"/>
                    <a:pt x="1625" y="795"/>
                    <a:pt x="1623" y="800"/>
                  </a:cubicBezTo>
                  <a:cubicBezTo>
                    <a:pt x="1615" y="815"/>
                    <a:pt x="1600" y="817"/>
                    <a:pt x="1586" y="818"/>
                  </a:cubicBezTo>
                  <a:cubicBezTo>
                    <a:pt x="1579" y="819"/>
                    <a:pt x="1569" y="824"/>
                    <a:pt x="1567" y="813"/>
                  </a:cubicBezTo>
                  <a:cubicBezTo>
                    <a:pt x="1566" y="804"/>
                    <a:pt x="1576" y="804"/>
                    <a:pt x="1582" y="801"/>
                  </a:cubicBezTo>
                  <a:cubicBezTo>
                    <a:pt x="1607" y="792"/>
                    <a:pt x="1609" y="789"/>
                    <a:pt x="1606" y="763"/>
                  </a:cubicBezTo>
                  <a:cubicBezTo>
                    <a:pt x="1605" y="759"/>
                    <a:pt x="1603" y="755"/>
                    <a:pt x="1602" y="750"/>
                  </a:cubicBezTo>
                  <a:cubicBezTo>
                    <a:pt x="1555" y="760"/>
                    <a:pt x="1510" y="770"/>
                    <a:pt x="1470" y="800"/>
                  </a:cubicBezTo>
                  <a:cubicBezTo>
                    <a:pt x="1497" y="837"/>
                    <a:pt x="1525" y="873"/>
                    <a:pt x="1563" y="906"/>
                  </a:cubicBezTo>
                  <a:close/>
                  <a:moveTo>
                    <a:pt x="1688" y="2019"/>
                  </a:moveTo>
                  <a:cubicBezTo>
                    <a:pt x="1659" y="1983"/>
                    <a:pt x="1643" y="1945"/>
                    <a:pt x="1627" y="1907"/>
                  </a:cubicBezTo>
                  <a:cubicBezTo>
                    <a:pt x="1594" y="1827"/>
                    <a:pt x="1569" y="1745"/>
                    <a:pt x="1551" y="1661"/>
                  </a:cubicBezTo>
                  <a:cubicBezTo>
                    <a:pt x="1539" y="1609"/>
                    <a:pt x="1523" y="1558"/>
                    <a:pt x="1499" y="1509"/>
                  </a:cubicBezTo>
                  <a:cubicBezTo>
                    <a:pt x="1469" y="1451"/>
                    <a:pt x="1441" y="1392"/>
                    <a:pt x="1412" y="1333"/>
                  </a:cubicBezTo>
                  <a:cubicBezTo>
                    <a:pt x="1387" y="1281"/>
                    <a:pt x="1355" y="1234"/>
                    <a:pt x="1313" y="1194"/>
                  </a:cubicBezTo>
                  <a:cubicBezTo>
                    <a:pt x="1304" y="1185"/>
                    <a:pt x="1296" y="1176"/>
                    <a:pt x="1287" y="1167"/>
                  </a:cubicBezTo>
                  <a:cubicBezTo>
                    <a:pt x="1235" y="1111"/>
                    <a:pt x="1186" y="1053"/>
                    <a:pt x="1142" y="991"/>
                  </a:cubicBezTo>
                  <a:cubicBezTo>
                    <a:pt x="1111" y="947"/>
                    <a:pt x="1086" y="902"/>
                    <a:pt x="1076" y="849"/>
                  </a:cubicBezTo>
                  <a:cubicBezTo>
                    <a:pt x="1068" y="808"/>
                    <a:pt x="1069" y="767"/>
                    <a:pt x="1072" y="725"/>
                  </a:cubicBezTo>
                  <a:cubicBezTo>
                    <a:pt x="1077" y="653"/>
                    <a:pt x="1064" y="583"/>
                    <a:pt x="1044" y="515"/>
                  </a:cubicBezTo>
                  <a:cubicBezTo>
                    <a:pt x="1039" y="498"/>
                    <a:pt x="1029" y="484"/>
                    <a:pt x="1013" y="471"/>
                  </a:cubicBezTo>
                  <a:cubicBezTo>
                    <a:pt x="1014" y="480"/>
                    <a:pt x="1015" y="485"/>
                    <a:pt x="1016" y="491"/>
                  </a:cubicBezTo>
                  <a:cubicBezTo>
                    <a:pt x="1034" y="581"/>
                    <a:pt x="1047" y="671"/>
                    <a:pt x="1053" y="763"/>
                  </a:cubicBezTo>
                  <a:cubicBezTo>
                    <a:pt x="1061" y="859"/>
                    <a:pt x="1072" y="955"/>
                    <a:pt x="1092" y="1050"/>
                  </a:cubicBezTo>
                  <a:cubicBezTo>
                    <a:pt x="1107" y="1122"/>
                    <a:pt x="1130" y="1191"/>
                    <a:pt x="1166" y="1256"/>
                  </a:cubicBezTo>
                  <a:cubicBezTo>
                    <a:pt x="1189" y="1297"/>
                    <a:pt x="1209" y="1340"/>
                    <a:pt x="1232" y="1381"/>
                  </a:cubicBezTo>
                  <a:cubicBezTo>
                    <a:pt x="1265" y="1439"/>
                    <a:pt x="1284" y="1501"/>
                    <a:pt x="1289" y="1567"/>
                  </a:cubicBezTo>
                  <a:cubicBezTo>
                    <a:pt x="1292" y="1599"/>
                    <a:pt x="1302" y="1630"/>
                    <a:pt x="1320" y="1657"/>
                  </a:cubicBezTo>
                  <a:cubicBezTo>
                    <a:pt x="1336" y="1682"/>
                    <a:pt x="1353" y="1707"/>
                    <a:pt x="1370" y="1731"/>
                  </a:cubicBezTo>
                  <a:cubicBezTo>
                    <a:pt x="1393" y="1766"/>
                    <a:pt x="1422" y="1795"/>
                    <a:pt x="1453" y="1823"/>
                  </a:cubicBezTo>
                  <a:cubicBezTo>
                    <a:pt x="1469" y="1837"/>
                    <a:pt x="1487" y="1848"/>
                    <a:pt x="1508" y="1852"/>
                  </a:cubicBezTo>
                  <a:cubicBezTo>
                    <a:pt x="1517" y="1853"/>
                    <a:pt x="1525" y="1856"/>
                    <a:pt x="1534" y="1859"/>
                  </a:cubicBezTo>
                  <a:cubicBezTo>
                    <a:pt x="1547" y="1864"/>
                    <a:pt x="1557" y="1872"/>
                    <a:pt x="1560" y="1888"/>
                  </a:cubicBezTo>
                  <a:cubicBezTo>
                    <a:pt x="1562" y="1899"/>
                    <a:pt x="1567" y="1910"/>
                    <a:pt x="1573" y="1920"/>
                  </a:cubicBezTo>
                  <a:cubicBezTo>
                    <a:pt x="1588" y="1945"/>
                    <a:pt x="1605" y="1970"/>
                    <a:pt x="1621" y="1995"/>
                  </a:cubicBezTo>
                  <a:cubicBezTo>
                    <a:pt x="1624" y="2000"/>
                    <a:pt x="1628" y="2005"/>
                    <a:pt x="1633" y="2007"/>
                  </a:cubicBezTo>
                  <a:cubicBezTo>
                    <a:pt x="1649" y="2014"/>
                    <a:pt x="1666" y="2019"/>
                    <a:pt x="1688" y="2019"/>
                  </a:cubicBezTo>
                  <a:close/>
                  <a:moveTo>
                    <a:pt x="2378" y="1072"/>
                  </a:moveTo>
                  <a:cubicBezTo>
                    <a:pt x="2378" y="1070"/>
                    <a:pt x="2378" y="1069"/>
                    <a:pt x="2378" y="1068"/>
                  </a:cubicBezTo>
                  <a:cubicBezTo>
                    <a:pt x="2371" y="1064"/>
                    <a:pt x="2363" y="1061"/>
                    <a:pt x="2356" y="1058"/>
                  </a:cubicBezTo>
                  <a:cubicBezTo>
                    <a:pt x="2278" y="1031"/>
                    <a:pt x="2200" y="1004"/>
                    <a:pt x="2122" y="976"/>
                  </a:cubicBezTo>
                  <a:cubicBezTo>
                    <a:pt x="2111" y="972"/>
                    <a:pt x="2100" y="969"/>
                    <a:pt x="2090" y="962"/>
                  </a:cubicBezTo>
                  <a:cubicBezTo>
                    <a:pt x="2084" y="958"/>
                    <a:pt x="2079" y="956"/>
                    <a:pt x="2072" y="957"/>
                  </a:cubicBezTo>
                  <a:cubicBezTo>
                    <a:pt x="2065" y="958"/>
                    <a:pt x="2058" y="959"/>
                    <a:pt x="2051" y="960"/>
                  </a:cubicBezTo>
                  <a:cubicBezTo>
                    <a:pt x="1962" y="972"/>
                    <a:pt x="1875" y="965"/>
                    <a:pt x="1790" y="937"/>
                  </a:cubicBezTo>
                  <a:cubicBezTo>
                    <a:pt x="1762" y="928"/>
                    <a:pt x="1734" y="918"/>
                    <a:pt x="1705" y="911"/>
                  </a:cubicBezTo>
                  <a:cubicBezTo>
                    <a:pt x="1646" y="896"/>
                    <a:pt x="1644" y="897"/>
                    <a:pt x="1606" y="945"/>
                  </a:cubicBezTo>
                  <a:cubicBezTo>
                    <a:pt x="1605" y="945"/>
                    <a:pt x="1605" y="946"/>
                    <a:pt x="1605" y="947"/>
                  </a:cubicBezTo>
                  <a:cubicBezTo>
                    <a:pt x="1606" y="949"/>
                    <a:pt x="1608" y="952"/>
                    <a:pt x="1610" y="954"/>
                  </a:cubicBezTo>
                  <a:cubicBezTo>
                    <a:pt x="1658" y="1001"/>
                    <a:pt x="1698" y="1055"/>
                    <a:pt x="1736" y="1112"/>
                  </a:cubicBezTo>
                  <a:cubicBezTo>
                    <a:pt x="1767" y="1157"/>
                    <a:pt x="1795" y="1205"/>
                    <a:pt x="1823" y="1252"/>
                  </a:cubicBezTo>
                  <a:cubicBezTo>
                    <a:pt x="1836" y="1274"/>
                    <a:pt x="1856" y="1280"/>
                    <a:pt x="1878" y="1285"/>
                  </a:cubicBezTo>
                  <a:cubicBezTo>
                    <a:pt x="1879" y="1284"/>
                    <a:pt x="1880" y="1283"/>
                    <a:pt x="1880" y="1282"/>
                  </a:cubicBezTo>
                  <a:cubicBezTo>
                    <a:pt x="1881" y="1280"/>
                    <a:pt x="1881" y="1278"/>
                    <a:pt x="1882" y="1276"/>
                  </a:cubicBezTo>
                  <a:cubicBezTo>
                    <a:pt x="1885" y="1257"/>
                    <a:pt x="1891" y="1255"/>
                    <a:pt x="1908" y="1263"/>
                  </a:cubicBezTo>
                  <a:cubicBezTo>
                    <a:pt x="1917" y="1267"/>
                    <a:pt x="1925" y="1271"/>
                    <a:pt x="1933" y="1275"/>
                  </a:cubicBezTo>
                  <a:cubicBezTo>
                    <a:pt x="1950" y="1265"/>
                    <a:pt x="1966" y="1255"/>
                    <a:pt x="1983" y="1247"/>
                  </a:cubicBezTo>
                  <a:cubicBezTo>
                    <a:pt x="2002" y="1239"/>
                    <a:pt x="2020" y="1229"/>
                    <a:pt x="2034" y="1214"/>
                  </a:cubicBezTo>
                  <a:cubicBezTo>
                    <a:pt x="2056" y="1193"/>
                    <a:pt x="2081" y="1178"/>
                    <a:pt x="2109" y="1165"/>
                  </a:cubicBezTo>
                  <a:cubicBezTo>
                    <a:pt x="2114" y="1163"/>
                    <a:pt x="2120" y="1160"/>
                    <a:pt x="2128" y="1155"/>
                  </a:cubicBezTo>
                  <a:cubicBezTo>
                    <a:pt x="2117" y="1148"/>
                    <a:pt x="2108" y="1143"/>
                    <a:pt x="2099" y="1136"/>
                  </a:cubicBezTo>
                  <a:cubicBezTo>
                    <a:pt x="2089" y="1130"/>
                    <a:pt x="2080" y="1123"/>
                    <a:pt x="2072" y="1115"/>
                  </a:cubicBezTo>
                  <a:cubicBezTo>
                    <a:pt x="2069" y="1113"/>
                    <a:pt x="2069" y="1107"/>
                    <a:pt x="2068" y="1103"/>
                  </a:cubicBezTo>
                  <a:cubicBezTo>
                    <a:pt x="2073" y="1102"/>
                    <a:pt x="2077" y="1100"/>
                    <a:pt x="2082" y="1101"/>
                  </a:cubicBezTo>
                  <a:cubicBezTo>
                    <a:pt x="2086" y="1102"/>
                    <a:pt x="2091" y="1104"/>
                    <a:pt x="2096" y="1107"/>
                  </a:cubicBezTo>
                  <a:cubicBezTo>
                    <a:pt x="2113" y="1115"/>
                    <a:pt x="2131" y="1123"/>
                    <a:pt x="2148" y="1132"/>
                  </a:cubicBezTo>
                  <a:cubicBezTo>
                    <a:pt x="2161" y="1139"/>
                    <a:pt x="2172" y="1141"/>
                    <a:pt x="2185" y="1135"/>
                  </a:cubicBezTo>
                  <a:cubicBezTo>
                    <a:pt x="2197" y="1130"/>
                    <a:pt x="2209" y="1128"/>
                    <a:pt x="2221" y="1124"/>
                  </a:cubicBezTo>
                  <a:cubicBezTo>
                    <a:pt x="2273" y="1106"/>
                    <a:pt x="2325" y="1089"/>
                    <a:pt x="2378" y="1072"/>
                  </a:cubicBezTo>
                  <a:close/>
                  <a:moveTo>
                    <a:pt x="1425" y="778"/>
                  </a:moveTo>
                  <a:cubicBezTo>
                    <a:pt x="1428" y="762"/>
                    <a:pt x="1433" y="746"/>
                    <a:pt x="1433" y="731"/>
                  </a:cubicBezTo>
                  <a:cubicBezTo>
                    <a:pt x="1432" y="697"/>
                    <a:pt x="1430" y="664"/>
                    <a:pt x="1424" y="631"/>
                  </a:cubicBezTo>
                  <a:cubicBezTo>
                    <a:pt x="1413" y="564"/>
                    <a:pt x="1400" y="498"/>
                    <a:pt x="1388" y="432"/>
                  </a:cubicBezTo>
                  <a:cubicBezTo>
                    <a:pt x="1384" y="405"/>
                    <a:pt x="1371" y="384"/>
                    <a:pt x="1352" y="366"/>
                  </a:cubicBezTo>
                  <a:cubicBezTo>
                    <a:pt x="1332" y="347"/>
                    <a:pt x="1310" y="330"/>
                    <a:pt x="1292" y="309"/>
                  </a:cubicBezTo>
                  <a:cubicBezTo>
                    <a:pt x="1265" y="280"/>
                    <a:pt x="1233" y="258"/>
                    <a:pt x="1198" y="240"/>
                  </a:cubicBezTo>
                  <a:cubicBezTo>
                    <a:pt x="1145" y="212"/>
                    <a:pt x="1090" y="193"/>
                    <a:pt x="1029" y="193"/>
                  </a:cubicBezTo>
                  <a:cubicBezTo>
                    <a:pt x="1003" y="193"/>
                    <a:pt x="976" y="190"/>
                    <a:pt x="949" y="186"/>
                  </a:cubicBezTo>
                  <a:cubicBezTo>
                    <a:pt x="930" y="184"/>
                    <a:pt x="912" y="180"/>
                    <a:pt x="893" y="177"/>
                  </a:cubicBezTo>
                  <a:cubicBezTo>
                    <a:pt x="899" y="183"/>
                    <a:pt x="905" y="185"/>
                    <a:pt x="912" y="188"/>
                  </a:cubicBezTo>
                  <a:cubicBezTo>
                    <a:pt x="938" y="198"/>
                    <a:pt x="963" y="210"/>
                    <a:pt x="983" y="229"/>
                  </a:cubicBezTo>
                  <a:cubicBezTo>
                    <a:pt x="1000" y="246"/>
                    <a:pt x="1016" y="262"/>
                    <a:pt x="1033" y="278"/>
                  </a:cubicBezTo>
                  <a:cubicBezTo>
                    <a:pt x="1042" y="287"/>
                    <a:pt x="1052" y="294"/>
                    <a:pt x="1062" y="301"/>
                  </a:cubicBezTo>
                  <a:cubicBezTo>
                    <a:pt x="1067" y="305"/>
                    <a:pt x="1073" y="307"/>
                    <a:pt x="1080" y="303"/>
                  </a:cubicBezTo>
                  <a:cubicBezTo>
                    <a:pt x="1099" y="293"/>
                    <a:pt x="1119" y="296"/>
                    <a:pt x="1139" y="301"/>
                  </a:cubicBezTo>
                  <a:cubicBezTo>
                    <a:pt x="1163" y="307"/>
                    <a:pt x="1172" y="322"/>
                    <a:pt x="1175" y="344"/>
                  </a:cubicBezTo>
                  <a:cubicBezTo>
                    <a:pt x="1178" y="369"/>
                    <a:pt x="1166" y="385"/>
                    <a:pt x="1141" y="387"/>
                  </a:cubicBezTo>
                  <a:cubicBezTo>
                    <a:pt x="1109" y="389"/>
                    <a:pt x="1079" y="369"/>
                    <a:pt x="1069" y="339"/>
                  </a:cubicBezTo>
                  <a:cubicBezTo>
                    <a:pt x="1069" y="336"/>
                    <a:pt x="1068" y="334"/>
                    <a:pt x="1065" y="327"/>
                  </a:cubicBezTo>
                  <a:cubicBezTo>
                    <a:pt x="1051" y="343"/>
                    <a:pt x="1039" y="357"/>
                    <a:pt x="1025" y="373"/>
                  </a:cubicBezTo>
                  <a:cubicBezTo>
                    <a:pt x="1047" y="383"/>
                    <a:pt x="1068" y="392"/>
                    <a:pt x="1089" y="400"/>
                  </a:cubicBezTo>
                  <a:cubicBezTo>
                    <a:pt x="1108" y="407"/>
                    <a:pt x="1119" y="418"/>
                    <a:pt x="1120" y="440"/>
                  </a:cubicBezTo>
                  <a:cubicBezTo>
                    <a:pt x="1120" y="459"/>
                    <a:pt x="1127" y="478"/>
                    <a:pt x="1138" y="495"/>
                  </a:cubicBezTo>
                  <a:cubicBezTo>
                    <a:pt x="1162" y="531"/>
                    <a:pt x="1188" y="564"/>
                    <a:pt x="1223" y="590"/>
                  </a:cubicBezTo>
                  <a:cubicBezTo>
                    <a:pt x="1251" y="611"/>
                    <a:pt x="1279" y="632"/>
                    <a:pt x="1307" y="653"/>
                  </a:cubicBezTo>
                  <a:cubicBezTo>
                    <a:pt x="1328" y="670"/>
                    <a:pt x="1349" y="687"/>
                    <a:pt x="1367" y="707"/>
                  </a:cubicBezTo>
                  <a:cubicBezTo>
                    <a:pt x="1387" y="728"/>
                    <a:pt x="1404" y="752"/>
                    <a:pt x="1425" y="778"/>
                  </a:cubicBezTo>
                  <a:close/>
                  <a:moveTo>
                    <a:pt x="1684" y="889"/>
                  </a:moveTo>
                  <a:cubicBezTo>
                    <a:pt x="1721" y="900"/>
                    <a:pt x="1754" y="909"/>
                    <a:pt x="1785" y="919"/>
                  </a:cubicBezTo>
                  <a:cubicBezTo>
                    <a:pt x="1876" y="951"/>
                    <a:pt x="1969" y="956"/>
                    <a:pt x="2064" y="943"/>
                  </a:cubicBezTo>
                  <a:cubicBezTo>
                    <a:pt x="2106" y="937"/>
                    <a:pt x="2148" y="932"/>
                    <a:pt x="2190" y="929"/>
                  </a:cubicBezTo>
                  <a:cubicBezTo>
                    <a:pt x="2229" y="925"/>
                    <a:pt x="2256" y="950"/>
                    <a:pt x="2281" y="976"/>
                  </a:cubicBezTo>
                  <a:cubicBezTo>
                    <a:pt x="2289" y="984"/>
                    <a:pt x="2285" y="993"/>
                    <a:pt x="2273" y="993"/>
                  </a:cubicBezTo>
                  <a:cubicBezTo>
                    <a:pt x="2260" y="992"/>
                    <a:pt x="2248" y="990"/>
                    <a:pt x="2236" y="987"/>
                  </a:cubicBezTo>
                  <a:cubicBezTo>
                    <a:pt x="2210" y="980"/>
                    <a:pt x="2185" y="972"/>
                    <a:pt x="2159" y="965"/>
                  </a:cubicBezTo>
                  <a:cubicBezTo>
                    <a:pt x="2153" y="963"/>
                    <a:pt x="2147" y="963"/>
                    <a:pt x="2141" y="962"/>
                  </a:cubicBezTo>
                  <a:cubicBezTo>
                    <a:pt x="2143" y="966"/>
                    <a:pt x="2144" y="967"/>
                    <a:pt x="2146" y="968"/>
                  </a:cubicBezTo>
                  <a:cubicBezTo>
                    <a:pt x="2230" y="998"/>
                    <a:pt x="2313" y="1028"/>
                    <a:pt x="2396" y="1058"/>
                  </a:cubicBezTo>
                  <a:cubicBezTo>
                    <a:pt x="2402" y="1060"/>
                    <a:pt x="2409" y="1061"/>
                    <a:pt x="2415" y="1060"/>
                  </a:cubicBezTo>
                  <a:cubicBezTo>
                    <a:pt x="2458" y="1050"/>
                    <a:pt x="2501" y="1040"/>
                    <a:pt x="2544" y="1028"/>
                  </a:cubicBezTo>
                  <a:cubicBezTo>
                    <a:pt x="2581" y="1018"/>
                    <a:pt x="2614" y="1000"/>
                    <a:pt x="2642" y="974"/>
                  </a:cubicBezTo>
                  <a:cubicBezTo>
                    <a:pt x="2646" y="970"/>
                    <a:pt x="2649" y="965"/>
                    <a:pt x="2654" y="960"/>
                  </a:cubicBezTo>
                  <a:cubicBezTo>
                    <a:pt x="2641" y="956"/>
                    <a:pt x="2630" y="954"/>
                    <a:pt x="2620" y="951"/>
                  </a:cubicBezTo>
                  <a:cubicBezTo>
                    <a:pt x="2520" y="924"/>
                    <a:pt x="2420" y="896"/>
                    <a:pt x="2319" y="869"/>
                  </a:cubicBezTo>
                  <a:cubicBezTo>
                    <a:pt x="2250" y="850"/>
                    <a:pt x="2180" y="834"/>
                    <a:pt x="2108" y="828"/>
                  </a:cubicBezTo>
                  <a:cubicBezTo>
                    <a:pt x="1984" y="817"/>
                    <a:pt x="1864" y="838"/>
                    <a:pt x="1746" y="868"/>
                  </a:cubicBezTo>
                  <a:cubicBezTo>
                    <a:pt x="1726" y="873"/>
                    <a:pt x="1708" y="881"/>
                    <a:pt x="1684" y="889"/>
                  </a:cubicBezTo>
                  <a:close/>
                  <a:moveTo>
                    <a:pt x="2923" y="390"/>
                  </a:moveTo>
                  <a:cubicBezTo>
                    <a:pt x="2923" y="389"/>
                    <a:pt x="2923" y="388"/>
                    <a:pt x="2923" y="386"/>
                  </a:cubicBezTo>
                  <a:cubicBezTo>
                    <a:pt x="2896" y="379"/>
                    <a:pt x="2869" y="371"/>
                    <a:pt x="2842" y="365"/>
                  </a:cubicBezTo>
                  <a:cubicBezTo>
                    <a:pt x="2759" y="346"/>
                    <a:pt x="2674" y="335"/>
                    <a:pt x="2589" y="331"/>
                  </a:cubicBezTo>
                  <a:cubicBezTo>
                    <a:pt x="2512" y="328"/>
                    <a:pt x="2435" y="328"/>
                    <a:pt x="2359" y="341"/>
                  </a:cubicBezTo>
                  <a:cubicBezTo>
                    <a:pt x="2255" y="358"/>
                    <a:pt x="2155" y="389"/>
                    <a:pt x="2058" y="428"/>
                  </a:cubicBezTo>
                  <a:cubicBezTo>
                    <a:pt x="1969" y="464"/>
                    <a:pt x="1880" y="496"/>
                    <a:pt x="1787" y="517"/>
                  </a:cubicBezTo>
                  <a:cubicBezTo>
                    <a:pt x="1712" y="534"/>
                    <a:pt x="1638" y="555"/>
                    <a:pt x="1563" y="574"/>
                  </a:cubicBezTo>
                  <a:cubicBezTo>
                    <a:pt x="1519" y="585"/>
                    <a:pt x="1490" y="612"/>
                    <a:pt x="1476" y="655"/>
                  </a:cubicBezTo>
                  <a:cubicBezTo>
                    <a:pt x="1468" y="679"/>
                    <a:pt x="1460" y="703"/>
                    <a:pt x="1453" y="727"/>
                  </a:cubicBezTo>
                  <a:cubicBezTo>
                    <a:pt x="1447" y="747"/>
                    <a:pt x="1452" y="765"/>
                    <a:pt x="1463" y="787"/>
                  </a:cubicBezTo>
                  <a:cubicBezTo>
                    <a:pt x="1505" y="754"/>
                    <a:pt x="1555" y="748"/>
                    <a:pt x="1603" y="734"/>
                  </a:cubicBezTo>
                  <a:cubicBezTo>
                    <a:pt x="1601" y="693"/>
                    <a:pt x="1623" y="670"/>
                    <a:pt x="1656" y="655"/>
                  </a:cubicBezTo>
                  <a:cubicBezTo>
                    <a:pt x="1658" y="655"/>
                    <a:pt x="1659" y="654"/>
                    <a:pt x="1660" y="654"/>
                  </a:cubicBezTo>
                  <a:cubicBezTo>
                    <a:pt x="1708" y="634"/>
                    <a:pt x="1755" y="613"/>
                    <a:pt x="1804" y="597"/>
                  </a:cubicBezTo>
                  <a:cubicBezTo>
                    <a:pt x="1916" y="561"/>
                    <a:pt x="2025" y="519"/>
                    <a:pt x="2128" y="464"/>
                  </a:cubicBezTo>
                  <a:cubicBezTo>
                    <a:pt x="2225" y="413"/>
                    <a:pt x="2328" y="387"/>
                    <a:pt x="2436" y="383"/>
                  </a:cubicBezTo>
                  <a:cubicBezTo>
                    <a:pt x="2550" y="379"/>
                    <a:pt x="2664" y="377"/>
                    <a:pt x="2778" y="374"/>
                  </a:cubicBezTo>
                  <a:cubicBezTo>
                    <a:pt x="2795" y="374"/>
                    <a:pt x="2811" y="375"/>
                    <a:pt x="2828" y="377"/>
                  </a:cubicBezTo>
                  <a:cubicBezTo>
                    <a:pt x="2860" y="381"/>
                    <a:pt x="2891" y="385"/>
                    <a:pt x="2923" y="390"/>
                  </a:cubicBezTo>
                  <a:close/>
                  <a:moveTo>
                    <a:pt x="1905" y="1689"/>
                  </a:moveTo>
                  <a:cubicBezTo>
                    <a:pt x="1907" y="1688"/>
                    <a:pt x="1909" y="1688"/>
                    <a:pt x="1911" y="1687"/>
                  </a:cubicBezTo>
                  <a:cubicBezTo>
                    <a:pt x="1896" y="1650"/>
                    <a:pt x="1896" y="1611"/>
                    <a:pt x="1898" y="1573"/>
                  </a:cubicBezTo>
                  <a:cubicBezTo>
                    <a:pt x="1901" y="1521"/>
                    <a:pt x="1889" y="1472"/>
                    <a:pt x="1865" y="1426"/>
                  </a:cubicBezTo>
                  <a:cubicBezTo>
                    <a:pt x="1861" y="1420"/>
                    <a:pt x="1858" y="1413"/>
                    <a:pt x="1856" y="1407"/>
                  </a:cubicBezTo>
                  <a:cubicBezTo>
                    <a:pt x="1839" y="1368"/>
                    <a:pt x="1823" y="1330"/>
                    <a:pt x="1823" y="1288"/>
                  </a:cubicBezTo>
                  <a:cubicBezTo>
                    <a:pt x="1823" y="1282"/>
                    <a:pt x="1820" y="1275"/>
                    <a:pt x="1817" y="1270"/>
                  </a:cubicBezTo>
                  <a:cubicBezTo>
                    <a:pt x="1784" y="1217"/>
                    <a:pt x="1753" y="1164"/>
                    <a:pt x="1719" y="1113"/>
                  </a:cubicBezTo>
                  <a:cubicBezTo>
                    <a:pt x="1684" y="1061"/>
                    <a:pt x="1646" y="1011"/>
                    <a:pt x="1601" y="967"/>
                  </a:cubicBezTo>
                  <a:cubicBezTo>
                    <a:pt x="1551" y="917"/>
                    <a:pt x="1498" y="868"/>
                    <a:pt x="1458" y="809"/>
                  </a:cubicBezTo>
                  <a:cubicBezTo>
                    <a:pt x="1453" y="801"/>
                    <a:pt x="1446" y="800"/>
                    <a:pt x="1437" y="804"/>
                  </a:cubicBezTo>
                  <a:cubicBezTo>
                    <a:pt x="1447" y="824"/>
                    <a:pt x="1458" y="844"/>
                    <a:pt x="1468" y="864"/>
                  </a:cubicBezTo>
                  <a:cubicBezTo>
                    <a:pt x="1484" y="894"/>
                    <a:pt x="1504" y="920"/>
                    <a:pt x="1528" y="944"/>
                  </a:cubicBezTo>
                  <a:cubicBezTo>
                    <a:pt x="1566" y="980"/>
                    <a:pt x="1592" y="1024"/>
                    <a:pt x="1610" y="1073"/>
                  </a:cubicBezTo>
                  <a:cubicBezTo>
                    <a:pt x="1620" y="1100"/>
                    <a:pt x="1628" y="1128"/>
                    <a:pt x="1638" y="1156"/>
                  </a:cubicBezTo>
                  <a:cubicBezTo>
                    <a:pt x="1649" y="1187"/>
                    <a:pt x="1653" y="1219"/>
                    <a:pt x="1652" y="1252"/>
                  </a:cubicBezTo>
                  <a:cubicBezTo>
                    <a:pt x="1652" y="1274"/>
                    <a:pt x="1654" y="1297"/>
                    <a:pt x="1659" y="1319"/>
                  </a:cubicBezTo>
                  <a:cubicBezTo>
                    <a:pt x="1677" y="1404"/>
                    <a:pt x="1720" y="1476"/>
                    <a:pt x="1778" y="1541"/>
                  </a:cubicBezTo>
                  <a:cubicBezTo>
                    <a:pt x="1814" y="1582"/>
                    <a:pt x="1849" y="1625"/>
                    <a:pt x="1885" y="1667"/>
                  </a:cubicBezTo>
                  <a:cubicBezTo>
                    <a:pt x="1892" y="1674"/>
                    <a:pt x="1899" y="1682"/>
                    <a:pt x="1905" y="1689"/>
                  </a:cubicBezTo>
                  <a:close/>
                  <a:moveTo>
                    <a:pt x="1587" y="1983"/>
                  </a:moveTo>
                  <a:cubicBezTo>
                    <a:pt x="1588" y="1982"/>
                    <a:pt x="1589" y="1981"/>
                    <a:pt x="1590" y="1980"/>
                  </a:cubicBezTo>
                  <a:cubicBezTo>
                    <a:pt x="1588" y="1976"/>
                    <a:pt x="1586" y="1972"/>
                    <a:pt x="1584" y="1969"/>
                  </a:cubicBezTo>
                  <a:cubicBezTo>
                    <a:pt x="1568" y="1943"/>
                    <a:pt x="1550" y="1918"/>
                    <a:pt x="1542" y="1888"/>
                  </a:cubicBezTo>
                  <a:cubicBezTo>
                    <a:pt x="1540" y="1883"/>
                    <a:pt x="1534" y="1878"/>
                    <a:pt x="1529" y="1875"/>
                  </a:cubicBezTo>
                  <a:cubicBezTo>
                    <a:pt x="1520" y="1871"/>
                    <a:pt x="1511" y="1868"/>
                    <a:pt x="1502" y="1867"/>
                  </a:cubicBezTo>
                  <a:cubicBezTo>
                    <a:pt x="1482" y="1864"/>
                    <a:pt x="1466" y="1855"/>
                    <a:pt x="1451" y="1843"/>
                  </a:cubicBezTo>
                  <a:cubicBezTo>
                    <a:pt x="1439" y="1833"/>
                    <a:pt x="1428" y="1822"/>
                    <a:pt x="1417" y="1812"/>
                  </a:cubicBezTo>
                  <a:cubicBezTo>
                    <a:pt x="1377" y="1775"/>
                    <a:pt x="1349" y="1729"/>
                    <a:pt x="1318" y="1685"/>
                  </a:cubicBezTo>
                  <a:cubicBezTo>
                    <a:pt x="1292" y="1647"/>
                    <a:pt x="1276" y="1606"/>
                    <a:pt x="1272" y="1560"/>
                  </a:cubicBezTo>
                  <a:cubicBezTo>
                    <a:pt x="1268" y="1502"/>
                    <a:pt x="1250" y="1449"/>
                    <a:pt x="1223" y="1399"/>
                  </a:cubicBezTo>
                  <a:cubicBezTo>
                    <a:pt x="1192" y="1342"/>
                    <a:pt x="1162" y="1285"/>
                    <a:pt x="1133" y="1227"/>
                  </a:cubicBezTo>
                  <a:cubicBezTo>
                    <a:pt x="1118" y="1197"/>
                    <a:pt x="1105" y="1166"/>
                    <a:pt x="1096" y="1134"/>
                  </a:cubicBezTo>
                  <a:cubicBezTo>
                    <a:pt x="1074" y="1054"/>
                    <a:pt x="1058" y="972"/>
                    <a:pt x="1049" y="890"/>
                  </a:cubicBezTo>
                  <a:cubicBezTo>
                    <a:pt x="1042" y="825"/>
                    <a:pt x="1037" y="760"/>
                    <a:pt x="1031" y="694"/>
                  </a:cubicBezTo>
                  <a:cubicBezTo>
                    <a:pt x="1028" y="661"/>
                    <a:pt x="1023" y="628"/>
                    <a:pt x="1019" y="595"/>
                  </a:cubicBezTo>
                  <a:cubicBezTo>
                    <a:pt x="1018" y="595"/>
                    <a:pt x="1016" y="595"/>
                    <a:pt x="1015" y="595"/>
                  </a:cubicBezTo>
                  <a:cubicBezTo>
                    <a:pt x="1009" y="625"/>
                    <a:pt x="1004" y="655"/>
                    <a:pt x="999" y="685"/>
                  </a:cubicBezTo>
                  <a:cubicBezTo>
                    <a:pt x="986" y="761"/>
                    <a:pt x="983" y="837"/>
                    <a:pt x="998" y="913"/>
                  </a:cubicBezTo>
                  <a:cubicBezTo>
                    <a:pt x="1007" y="958"/>
                    <a:pt x="1015" y="1003"/>
                    <a:pt x="1023" y="1048"/>
                  </a:cubicBezTo>
                  <a:cubicBezTo>
                    <a:pt x="1036" y="1128"/>
                    <a:pt x="1048" y="1209"/>
                    <a:pt x="1070" y="1287"/>
                  </a:cubicBezTo>
                  <a:cubicBezTo>
                    <a:pt x="1090" y="1357"/>
                    <a:pt x="1114" y="1426"/>
                    <a:pt x="1154" y="1488"/>
                  </a:cubicBezTo>
                  <a:cubicBezTo>
                    <a:pt x="1212" y="1578"/>
                    <a:pt x="1270" y="1669"/>
                    <a:pt x="1329" y="1759"/>
                  </a:cubicBezTo>
                  <a:cubicBezTo>
                    <a:pt x="1353" y="1797"/>
                    <a:pt x="1382" y="1831"/>
                    <a:pt x="1418" y="1860"/>
                  </a:cubicBezTo>
                  <a:cubicBezTo>
                    <a:pt x="1459" y="1892"/>
                    <a:pt x="1501" y="1923"/>
                    <a:pt x="1543" y="1954"/>
                  </a:cubicBezTo>
                  <a:cubicBezTo>
                    <a:pt x="1557" y="1965"/>
                    <a:pt x="1572" y="1974"/>
                    <a:pt x="1587" y="1983"/>
                  </a:cubicBezTo>
                  <a:close/>
                  <a:moveTo>
                    <a:pt x="2343" y="3154"/>
                  </a:moveTo>
                  <a:cubicBezTo>
                    <a:pt x="2344" y="3152"/>
                    <a:pt x="2346" y="3150"/>
                    <a:pt x="2347" y="3148"/>
                  </a:cubicBezTo>
                  <a:cubicBezTo>
                    <a:pt x="2340" y="3143"/>
                    <a:pt x="2333" y="3139"/>
                    <a:pt x="2328" y="3134"/>
                  </a:cubicBezTo>
                  <a:cubicBezTo>
                    <a:pt x="2301" y="3107"/>
                    <a:pt x="2272" y="3082"/>
                    <a:pt x="2248" y="3053"/>
                  </a:cubicBezTo>
                  <a:cubicBezTo>
                    <a:pt x="2202" y="3000"/>
                    <a:pt x="2158" y="2945"/>
                    <a:pt x="2115" y="2889"/>
                  </a:cubicBezTo>
                  <a:cubicBezTo>
                    <a:pt x="2084" y="2847"/>
                    <a:pt x="2055" y="2803"/>
                    <a:pt x="2028" y="2759"/>
                  </a:cubicBezTo>
                  <a:cubicBezTo>
                    <a:pt x="1992" y="2703"/>
                    <a:pt x="1959" y="2646"/>
                    <a:pt x="1925" y="2589"/>
                  </a:cubicBezTo>
                  <a:cubicBezTo>
                    <a:pt x="1900" y="2549"/>
                    <a:pt x="1875" y="2509"/>
                    <a:pt x="1850" y="2469"/>
                  </a:cubicBezTo>
                  <a:cubicBezTo>
                    <a:pt x="1823" y="2424"/>
                    <a:pt x="1810" y="2375"/>
                    <a:pt x="1808" y="2322"/>
                  </a:cubicBezTo>
                  <a:cubicBezTo>
                    <a:pt x="1806" y="2279"/>
                    <a:pt x="1802" y="2236"/>
                    <a:pt x="1796" y="2194"/>
                  </a:cubicBezTo>
                  <a:cubicBezTo>
                    <a:pt x="1783" y="2111"/>
                    <a:pt x="1768" y="2029"/>
                    <a:pt x="1754" y="1947"/>
                  </a:cubicBezTo>
                  <a:cubicBezTo>
                    <a:pt x="1750" y="1923"/>
                    <a:pt x="1745" y="1899"/>
                    <a:pt x="1741" y="1875"/>
                  </a:cubicBezTo>
                  <a:cubicBezTo>
                    <a:pt x="1730" y="1925"/>
                    <a:pt x="1720" y="1975"/>
                    <a:pt x="1727" y="2025"/>
                  </a:cubicBezTo>
                  <a:cubicBezTo>
                    <a:pt x="1734" y="2028"/>
                    <a:pt x="1741" y="2030"/>
                    <a:pt x="1748" y="2033"/>
                  </a:cubicBezTo>
                  <a:cubicBezTo>
                    <a:pt x="1748" y="2035"/>
                    <a:pt x="1748" y="2036"/>
                    <a:pt x="1748" y="2038"/>
                  </a:cubicBezTo>
                  <a:cubicBezTo>
                    <a:pt x="1741" y="2041"/>
                    <a:pt x="1735" y="2044"/>
                    <a:pt x="1728" y="2047"/>
                  </a:cubicBezTo>
                  <a:cubicBezTo>
                    <a:pt x="1728" y="2050"/>
                    <a:pt x="1728" y="2053"/>
                    <a:pt x="1728" y="2056"/>
                  </a:cubicBezTo>
                  <a:cubicBezTo>
                    <a:pt x="1736" y="2105"/>
                    <a:pt x="1743" y="2155"/>
                    <a:pt x="1753" y="2204"/>
                  </a:cubicBezTo>
                  <a:cubicBezTo>
                    <a:pt x="1766" y="2269"/>
                    <a:pt x="1779" y="2334"/>
                    <a:pt x="1797" y="2397"/>
                  </a:cubicBezTo>
                  <a:cubicBezTo>
                    <a:pt x="1815" y="2463"/>
                    <a:pt x="1839" y="2527"/>
                    <a:pt x="1867" y="2590"/>
                  </a:cubicBezTo>
                  <a:cubicBezTo>
                    <a:pt x="1886" y="2633"/>
                    <a:pt x="1905" y="2676"/>
                    <a:pt x="1922" y="2720"/>
                  </a:cubicBezTo>
                  <a:cubicBezTo>
                    <a:pt x="1955" y="2804"/>
                    <a:pt x="2000" y="2882"/>
                    <a:pt x="2052" y="2956"/>
                  </a:cubicBezTo>
                  <a:cubicBezTo>
                    <a:pt x="2096" y="3019"/>
                    <a:pt x="2150" y="3073"/>
                    <a:pt x="2213" y="3117"/>
                  </a:cubicBezTo>
                  <a:cubicBezTo>
                    <a:pt x="2247" y="3140"/>
                    <a:pt x="2284" y="3150"/>
                    <a:pt x="2323" y="3156"/>
                  </a:cubicBezTo>
                  <a:cubicBezTo>
                    <a:pt x="2330" y="3157"/>
                    <a:pt x="2337" y="3155"/>
                    <a:pt x="2343" y="3154"/>
                  </a:cubicBezTo>
                  <a:close/>
                  <a:moveTo>
                    <a:pt x="1621" y="729"/>
                  </a:moveTo>
                  <a:cubicBezTo>
                    <a:pt x="1632" y="726"/>
                    <a:pt x="1641" y="724"/>
                    <a:pt x="1648" y="720"/>
                  </a:cubicBezTo>
                  <a:cubicBezTo>
                    <a:pt x="1680" y="705"/>
                    <a:pt x="1711" y="690"/>
                    <a:pt x="1742" y="675"/>
                  </a:cubicBezTo>
                  <a:cubicBezTo>
                    <a:pt x="1764" y="664"/>
                    <a:pt x="1785" y="652"/>
                    <a:pt x="1810" y="653"/>
                  </a:cubicBezTo>
                  <a:cubicBezTo>
                    <a:pt x="1843" y="654"/>
                    <a:pt x="1877" y="655"/>
                    <a:pt x="1910" y="659"/>
                  </a:cubicBezTo>
                  <a:cubicBezTo>
                    <a:pt x="1922" y="660"/>
                    <a:pt x="1933" y="660"/>
                    <a:pt x="1943" y="654"/>
                  </a:cubicBezTo>
                  <a:cubicBezTo>
                    <a:pt x="1975" y="638"/>
                    <a:pt x="2007" y="623"/>
                    <a:pt x="2038" y="605"/>
                  </a:cubicBezTo>
                  <a:cubicBezTo>
                    <a:pt x="2094" y="571"/>
                    <a:pt x="2152" y="541"/>
                    <a:pt x="2216" y="525"/>
                  </a:cubicBezTo>
                  <a:cubicBezTo>
                    <a:pt x="2297" y="504"/>
                    <a:pt x="2375" y="475"/>
                    <a:pt x="2453" y="445"/>
                  </a:cubicBezTo>
                  <a:cubicBezTo>
                    <a:pt x="2536" y="412"/>
                    <a:pt x="2622" y="396"/>
                    <a:pt x="2711" y="397"/>
                  </a:cubicBezTo>
                  <a:cubicBezTo>
                    <a:pt x="2756" y="397"/>
                    <a:pt x="2801" y="401"/>
                    <a:pt x="2846" y="403"/>
                  </a:cubicBezTo>
                  <a:cubicBezTo>
                    <a:pt x="2857" y="403"/>
                    <a:pt x="2867" y="403"/>
                    <a:pt x="2878" y="403"/>
                  </a:cubicBezTo>
                  <a:cubicBezTo>
                    <a:pt x="2878" y="402"/>
                    <a:pt x="2878" y="400"/>
                    <a:pt x="2878" y="399"/>
                  </a:cubicBezTo>
                  <a:cubicBezTo>
                    <a:pt x="2847" y="396"/>
                    <a:pt x="2815" y="391"/>
                    <a:pt x="2783" y="391"/>
                  </a:cubicBezTo>
                  <a:cubicBezTo>
                    <a:pt x="2668" y="393"/>
                    <a:pt x="2552" y="396"/>
                    <a:pt x="2437" y="400"/>
                  </a:cubicBezTo>
                  <a:cubicBezTo>
                    <a:pt x="2330" y="403"/>
                    <a:pt x="2229" y="430"/>
                    <a:pt x="2134" y="480"/>
                  </a:cubicBezTo>
                  <a:cubicBezTo>
                    <a:pt x="2051" y="523"/>
                    <a:pt x="1965" y="562"/>
                    <a:pt x="1876" y="590"/>
                  </a:cubicBezTo>
                  <a:cubicBezTo>
                    <a:pt x="1808" y="612"/>
                    <a:pt x="1741" y="637"/>
                    <a:pt x="1676" y="665"/>
                  </a:cubicBezTo>
                  <a:cubicBezTo>
                    <a:pt x="1664" y="670"/>
                    <a:pt x="1653" y="675"/>
                    <a:pt x="1643" y="682"/>
                  </a:cubicBezTo>
                  <a:cubicBezTo>
                    <a:pt x="1628" y="692"/>
                    <a:pt x="1618" y="706"/>
                    <a:pt x="1621" y="729"/>
                  </a:cubicBezTo>
                  <a:close/>
                  <a:moveTo>
                    <a:pt x="3726" y="397"/>
                  </a:moveTo>
                  <a:cubicBezTo>
                    <a:pt x="3507" y="410"/>
                    <a:pt x="3289" y="414"/>
                    <a:pt x="3071" y="424"/>
                  </a:cubicBezTo>
                  <a:cubicBezTo>
                    <a:pt x="3080" y="428"/>
                    <a:pt x="3089" y="431"/>
                    <a:pt x="3099" y="434"/>
                  </a:cubicBezTo>
                  <a:cubicBezTo>
                    <a:pt x="3213" y="465"/>
                    <a:pt x="3323" y="507"/>
                    <a:pt x="3432" y="555"/>
                  </a:cubicBezTo>
                  <a:cubicBezTo>
                    <a:pt x="3438" y="558"/>
                    <a:pt x="3443" y="562"/>
                    <a:pt x="3448" y="566"/>
                  </a:cubicBezTo>
                  <a:cubicBezTo>
                    <a:pt x="3443" y="578"/>
                    <a:pt x="3435" y="575"/>
                    <a:pt x="3428" y="575"/>
                  </a:cubicBezTo>
                  <a:cubicBezTo>
                    <a:pt x="3394" y="575"/>
                    <a:pt x="3360" y="575"/>
                    <a:pt x="3326" y="575"/>
                  </a:cubicBezTo>
                  <a:cubicBezTo>
                    <a:pt x="3318" y="576"/>
                    <a:pt x="3310" y="577"/>
                    <a:pt x="3302" y="578"/>
                  </a:cubicBezTo>
                  <a:cubicBezTo>
                    <a:pt x="3302" y="580"/>
                    <a:pt x="3302" y="581"/>
                    <a:pt x="3302" y="583"/>
                  </a:cubicBezTo>
                  <a:cubicBezTo>
                    <a:pt x="3329" y="603"/>
                    <a:pt x="3357" y="622"/>
                    <a:pt x="3384" y="642"/>
                  </a:cubicBezTo>
                  <a:cubicBezTo>
                    <a:pt x="3391" y="637"/>
                    <a:pt x="3396" y="634"/>
                    <a:pt x="3400" y="631"/>
                  </a:cubicBezTo>
                  <a:cubicBezTo>
                    <a:pt x="3446" y="595"/>
                    <a:pt x="3492" y="559"/>
                    <a:pt x="3537" y="523"/>
                  </a:cubicBezTo>
                  <a:cubicBezTo>
                    <a:pt x="3571" y="496"/>
                    <a:pt x="3602" y="467"/>
                    <a:pt x="3641" y="447"/>
                  </a:cubicBezTo>
                  <a:cubicBezTo>
                    <a:pt x="3670" y="432"/>
                    <a:pt x="3697" y="414"/>
                    <a:pt x="3726" y="397"/>
                  </a:cubicBezTo>
                  <a:close/>
                  <a:moveTo>
                    <a:pt x="3385" y="661"/>
                  </a:moveTo>
                  <a:cubicBezTo>
                    <a:pt x="3320" y="705"/>
                    <a:pt x="3255" y="745"/>
                    <a:pt x="3193" y="789"/>
                  </a:cubicBezTo>
                  <a:cubicBezTo>
                    <a:pt x="3126" y="838"/>
                    <a:pt x="3052" y="862"/>
                    <a:pt x="2969" y="863"/>
                  </a:cubicBezTo>
                  <a:cubicBezTo>
                    <a:pt x="2935" y="863"/>
                    <a:pt x="2900" y="865"/>
                    <a:pt x="2865" y="867"/>
                  </a:cubicBezTo>
                  <a:cubicBezTo>
                    <a:pt x="2831" y="869"/>
                    <a:pt x="2797" y="875"/>
                    <a:pt x="2765" y="888"/>
                  </a:cubicBezTo>
                  <a:cubicBezTo>
                    <a:pt x="2734" y="901"/>
                    <a:pt x="2710" y="922"/>
                    <a:pt x="2687" y="950"/>
                  </a:cubicBezTo>
                  <a:cubicBezTo>
                    <a:pt x="2696" y="952"/>
                    <a:pt x="2701" y="953"/>
                    <a:pt x="2706" y="954"/>
                  </a:cubicBezTo>
                  <a:cubicBezTo>
                    <a:pt x="2756" y="962"/>
                    <a:pt x="2807" y="960"/>
                    <a:pt x="2856" y="952"/>
                  </a:cubicBezTo>
                  <a:cubicBezTo>
                    <a:pt x="2992" y="931"/>
                    <a:pt x="3120" y="888"/>
                    <a:pt x="3238" y="818"/>
                  </a:cubicBezTo>
                  <a:cubicBezTo>
                    <a:pt x="3301" y="780"/>
                    <a:pt x="3365" y="744"/>
                    <a:pt x="3434" y="718"/>
                  </a:cubicBezTo>
                  <a:cubicBezTo>
                    <a:pt x="3440" y="716"/>
                    <a:pt x="3446" y="713"/>
                    <a:pt x="3455" y="709"/>
                  </a:cubicBezTo>
                  <a:cubicBezTo>
                    <a:pt x="3430" y="692"/>
                    <a:pt x="3408" y="677"/>
                    <a:pt x="3385" y="661"/>
                  </a:cubicBezTo>
                  <a:close/>
                  <a:moveTo>
                    <a:pt x="892" y="309"/>
                  </a:moveTo>
                  <a:cubicBezTo>
                    <a:pt x="893" y="308"/>
                    <a:pt x="894" y="306"/>
                    <a:pt x="896" y="305"/>
                  </a:cubicBezTo>
                  <a:cubicBezTo>
                    <a:pt x="890" y="298"/>
                    <a:pt x="886" y="289"/>
                    <a:pt x="880" y="282"/>
                  </a:cubicBezTo>
                  <a:cubicBezTo>
                    <a:pt x="845" y="247"/>
                    <a:pt x="810" y="212"/>
                    <a:pt x="775" y="177"/>
                  </a:cubicBezTo>
                  <a:cubicBezTo>
                    <a:pt x="770" y="171"/>
                    <a:pt x="763" y="167"/>
                    <a:pt x="756" y="163"/>
                  </a:cubicBezTo>
                  <a:cubicBezTo>
                    <a:pt x="721" y="143"/>
                    <a:pt x="685" y="123"/>
                    <a:pt x="649" y="103"/>
                  </a:cubicBezTo>
                  <a:cubicBezTo>
                    <a:pt x="641" y="99"/>
                    <a:pt x="631" y="95"/>
                    <a:pt x="621" y="92"/>
                  </a:cubicBezTo>
                  <a:cubicBezTo>
                    <a:pt x="581" y="80"/>
                    <a:pt x="540" y="69"/>
                    <a:pt x="500" y="58"/>
                  </a:cubicBezTo>
                  <a:cubicBezTo>
                    <a:pt x="431" y="39"/>
                    <a:pt x="362" y="40"/>
                    <a:pt x="292" y="41"/>
                  </a:cubicBezTo>
                  <a:cubicBezTo>
                    <a:pt x="287" y="41"/>
                    <a:pt x="281" y="42"/>
                    <a:pt x="277" y="44"/>
                  </a:cubicBezTo>
                  <a:cubicBezTo>
                    <a:pt x="260" y="53"/>
                    <a:pt x="243" y="62"/>
                    <a:pt x="226" y="71"/>
                  </a:cubicBezTo>
                  <a:cubicBezTo>
                    <a:pt x="280" y="83"/>
                    <a:pt x="334" y="84"/>
                    <a:pt x="389" y="82"/>
                  </a:cubicBezTo>
                  <a:cubicBezTo>
                    <a:pt x="422" y="81"/>
                    <a:pt x="456" y="79"/>
                    <a:pt x="488" y="85"/>
                  </a:cubicBezTo>
                  <a:cubicBezTo>
                    <a:pt x="558" y="97"/>
                    <a:pt x="623" y="125"/>
                    <a:pt x="684" y="162"/>
                  </a:cubicBezTo>
                  <a:cubicBezTo>
                    <a:pt x="703" y="173"/>
                    <a:pt x="719" y="188"/>
                    <a:pt x="735" y="202"/>
                  </a:cubicBezTo>
                  <a:cubicBezTo>
                    <a:pt x="759" y="222"/>
                    <a:pt x="781" y="244"/>
                    <a:pt x="806" y="264"/>
                  </a:cubicBezTo>
                  <a:cubicBezTo>
                    <a:pt x="831" y="284"/>
                    <a:pt x="862" y="295"/>
                    <a:pt x="892" y="309"/>
                  </a:cubicBezTo>
                  <a:close/>
                  <a:moveTo>
                    <a:pt x="1800" y="2465"/>
                  </a:moveTo>
                  <a:cubicBezTo>
                    <a:pt x="1799" y="2465"/>
                    <a:pt x="1797" y="2465"/>
                    <a:pt x="1795" y="2466"/>
                  </a:cubicBezTo>
                  <a:cubicBezTo>
                    <a:pt x="1796" y="2479"/>
                    <a:pt x="1796" y="2493"/>
                    <a:pt x="1798" y="2507"/>
                  </a:cubicBezTo>
                  <a:cubicBezTo>
                    <a:pt x="1802" y="2535"/>
                    <a:pt x="1808" y="2563"/>
                    <a:pt x="1811" y="2591"/>
                  </a:cubicBezTo>
                  <a:cubicBezTo>
                    <a:pt x="1814" y="2618"/>
                    <a:pt x="1822" y="2643"/>
                    <a:pt x="1835" y="2667"/>
                  </a:cubicBezTo>
                  <a:cubicBezTo>
                    <a:pt x="1843" y="2683"/>
                    <a:pt x="1850" y="2700"/>
                    <a:pt x="1858" y="2717"/>
                  </a:cubicBezTo>
                  <a:cubicBezTo>
                    <a:pt x="1871" y="2746"/>
                    <a:pt x="1885" y="2776"/>
                    <a:pt x="1899" y="2805"/>
                  </a:cubicBezTo>
                  <a:cubicBezTo>
                    <a:pt x="1912" y="2832"/>
                    <a:pt x="1925" y="2858"/>
                    <a:pt x="1938" y="2883"/>
                  </a:cubicBezTo>
                  <a:cubicBezTo>
                    <a:pt x="1947" y="2901"/>
                    <a:pt x="1955" y="2920"/>
                    <a:pt x="1968" y="2934"/>
                  </a:cubicBezTo>
                  <a:cubicBezTo>
                    <a:pt x="1998" y="2966"/>
                    <a:pt x="2029" y="2996"/>
                    <a:pt x="2061" y="3025"/>
                  </a:cubicBezTo>
                  <a:cubicBezTo>
                    <a:pt x="2074" y="3037"/>
                    <a:pt x="2089" y="3044"/>
                    <a:pt x="2108" y="3049"/>
                  </a:cubicBezTo>
                  <a:cubicBezTo>
                    <a:pt x="2089" y="3026"/>
                    <a:pt x="2071" y="3006"/>
                    <a:pt x="2055" y="2985"/>
                  </a:cubicBezTo>
                  <a:cubicBezTo>
                    <a:pt x="1996" y="2906"/>
                    <a:pt x="1946" y="2822"/>
                    <a:pt x="1909" y="2730"/>
                  </a:cubicBezTo>
                  <a:cubicBezTo>
                    <a:pt x="1892" y="2688"/>
                    <a:pt x="1873" y="2646"/>
                    <a:pt x="1856" y="2604"/>
                  </a:cubicBezTo>
                  <a:cubicBezTo>
                    <a:pt x="1839" y="2563"/>
                    <a:pt x="1823" y="2521"/>
                    <a:pt x="1807" y="2480"/>
                  </a:cubicBezTo>
                  <a:cubicBezTo>
                    <a:pt x="1805" y="2475"/>
                    <a:pt x="1802" y="2470"/>
                    <a:pt x="1800" y="2465"/>
                  </a:cubicBezTo>
                  <a:close/>
                  <a:moveTo>
                    <a:pt x="710" y="120"/>
                  </a:moveTo>
                  <a:cubicBezTo>
                    <a:pt x="709" y="121"/>
                    <a:pt x="708" y="122"/>
                    <a:pt x="708" y="123"/>
                  </a:cubicBezTo>
                  <a:cubicBezTo>
                    <a:pt x="709" y="124"/>
                    <a:pt x="711" y="126"/>
                    <a:pt x="713" y="127"/>
                  </a:cubicBezTo>
                  <a:cubicBezTo>
                    <a:pt x="718" y="130"/>
                    <a:pt x="723" y="132"/>
                    <a:pt x="728" y="135"/>
                  </a:cubicBezTo>
                  <a:cubicBezTo>
                    <a:pt x="798" y="167"/>
                    <a:pt x="846" y="224"/>
                    <a:pt x="895" y="279"/>
                  </a:cubicBezTo>
                  <a:cubicBezTo>
                    <a:pt x="908" y="316"/>
                    <a:pt x="939" y="333"/>
                    <a:pt x="973" y="345"/>
                  </a:cubicBezTo>
                  <a:cubicBezTo>
                    <a:pt x="980" y="348"/>
                    <a:pt x="987" y="353"/>
                    <a:pt x="994" y="356"/>
                  </a:cubicBezTo>
                  <a:cubicBezTo>
                    <a:pt x="1009" y="363"/>
                    <a:pt x="1015" y="362"/>
                    <a:pt x="1025" y="351"/>
                  </a:cubicBezTo>
                  <a:cubicBezTo>
                    <a:pt x="1035" y="339"/>
                    <a:pt x="1044" y="327"/>
                    <a:pt x="1053" y="316"/>
                  </a:cubicBezTo>
                  <a:cubicBezTo>
                    <a:pt x="1034" y="299"/>
                    <a:pt x="1014" y="282"/>
                    <a:pt x="998" y="264"/>
                  </a:cubicBezTo>
                  <a:cubicBezTo>
                    <a:pt x="964" y="227"/>
                    <a:pt x="923" y="205"/>
                    <a:pt x="876" y="190"/>
                  </a:cubicBezTo>
                  <a:cubicBezTo>
                    <a:pt x="847" y="181"/>
                    <a:pt x="819" y="168"/>
                    <a:pt x="791" y="156"/>
                  </a:cubicBezTo>
                  <a:cubicBezTo>
                    <a:pt x="764" y="144"/>
                    <a:pt x="737" y="132"/>
                    <a:pt x="710" y="120"/>
                  </a:cubicBezTo>
                  <a:close/>
                  <a:moveTo>
                    <a:pt x="2193" y="1151"/>
                  </a:moveTo>
                  <a:cubicBezTo>
                    <a:pt x="2252" y="1177"/>
                    <a:pt x="2310" y="1176"/>
                    <a:pt x="2369" y="1173"/>
                  </a:cubicBezTo>
                  <a:cubicBezTo>
                    <a:pt x="2427" y="1169"/>
                    <a:pt x="2483" y="1154"/>
                    <a:pt x="2543" y="1136"/>
                  </a:cubicBezTo>
                  <a:cubicBezTo>
                    <a:pt x="2500" y="1118"/>
                    <a:pt x="2462" y="1102"/>
                    <a:pt x="2424" y="1086"/>
                  </a:cubicBezTo>
                  <a:cubicBezTo>
                    <a:pt x="2413" y="1081"/>
                    <a:pt x="2403" y="1080"/>
                    <a:pt x="2391" y="1084"/>
                  </a:cubicBezTo>
                  <a:cubicBezTo>
                    <a:pt x="2330" y="1105"/>
                    <a:pt x="2268" y="1125"/>
                    <a:pt x="2207" y="1145"/>
                  </a:cubicBezTo>
                  <a:cubicBezTo>
                    <a:pt x="2203" y="1146"/>
                    <a:pt x="2199" y="1148"/>
                    <a:pt x="2193" y="1151"/>
                  </a:cubicBezTo>
                  <a:close/>
                  <a:moveTo>
                    <a:pt x="2066" y="1221"/>
                  </a:moveTo>
                  <a:cubicBezTo>
                    <a:pt x="2075" y="1212"/>
                    <a:pt x="2082" y="1217"/>
                    <a:pt x="2089" y="1219"/>
                  </a:cubicBezTo>
                  <a:cubicBezTo>
                    <a:pt x="2119" y="1231"/>
                    <a:pt x="2149" y="1238"/>
                    <a:pt x="2180" y="1240"/>
                  </a:cubicBezTo>
                  <a:cubicBezTo>
                    <a:pt x="2200" y="1242"/>
                    <a:pt x="2220" y="1242"/>
                    <a:pt x="2241" y="1241"/>
                  </a:cubicBezTo>
                  <a:cubicBezTo>
                    <a:pt x="2239" y="1237"/>
                    <a:pt x="2239" y="1235"/>
                    <a:pt x="2238" y="1235"/>
                  </a:cubicBezTo>
                  <a:cubicBezTo>
                    <a:pt x="2209" y="1214"/>
                    <a:pt x="2181" y="1192"/>
                    <a:pt x="2152" y="1172"/>
                  </a:cubicBezTo>
                  <a:cubicBezTo>
                    <a:pt x="2148" y="1169"/>
                    <a:pt x="2140" y="1169"/>
                    <a:pt x="2136" y="1171"/>
                  </a:cubicBezTo>
                  <a:cubicBezTo>
                    <a:pt x="2104" y="1183"/>
                    <a:pt x="2074" y="1198"/>
                    <a:pt x="2050" y="1222"/>
                  </a:cubicBezTo>
                  <a:cubicBezTo>
                    <a:pt x="2031" y="1240"/>
                    <a:pt x="2009" y="1254"/>
                    <a:pt x="1984" y="1264"/>
                  </a:cubicBezTo>
                  <a:cubicBezTo>
                    <a:pt x="1973" y="1268"/>
                    <a:pt x="1963" y="1275"/>
                    <a:pt x="1950" y="1283"/>
                  </a:cubicBezTo>
                  <a:cubicBezTo>
                    <a:pt x="1966" y="1290"/>
                    <a:pt x="1978" y="1296"/>
                    <a:pt x="1989" y="1302"/>
                  </a:cubicBezTo>
                  <a:cubicBezTo>
                    <a:pt x="2001" y="1308"/>
                    <a:pt x="2012" y="1316"/>
                    <a:pt x="2024" y="1323"/>
                  </a:cubicBezTo>
                  <a:cubicBezTo>
                    <a:pt x="2025" y="1319"/>
                    <a:pt x="2026" y="1318"/>
                    <a:pt x="2026" y="1316"/>
                  </a:cubicBezTo>
                  <a:cubicBezTo>
                    <a:pt x="2022" y="1290"/>
                    <a:pt x="2029" y="1286"/>
                    <a:pt x="2050" y="1286"/>
                  </a:cubicBezTo>
                  <a:cubicBezTo>
                    <a:pt x="2054" y="1286"/>
                    <a:pt x="2058" y="1284"/>
                    <a:pt x="2062" y="1282"/>
                  </a:cubicBezTo>
                  <a:cubicBezTo>
                    <a:pt x="2080" y="1274"/>
                    <a:pt x="2097" y="1275"/>
                    <a:pt x="2115" y="1282"/>
                  </a:cubicBezTo>
                  <a:cubicBezTo>
                    <a:pt x="2120" y="1283"/>
                    <a:pt x="2124" y="1284"/>
                    <a:pt x="2133" y="1287"/>
                  </a:cubicBezTo>
                  <a:cubicBezTo>
                    <a:pt x="2112" y="1260"/>
                    <a:pt x="2084" y="1246"/>
                    <a:pt x="2066" y="1221"/>
                  </a:cubicBezTo>
                  <a:close/>
                  <a:moveTo>
                    <a:pt x="1521" y="1238"/>
                  </a:moveTo>
                  <a:cubicBezTo>
                    <a:pt x="1504" y="1194"/>
                    <a:pt x="1480" y="1154"/>
                    <a:pt x="1454" y="1116"/>
                  </a:cubicBezTo>
                  <a:cubicBezTo>
                    <a:pt x="1412" y="1054"/>
                    <a:pt x="1368" y="993"/>
                    <a:pt x="1335" y="926"/>
                  </a:cubicBezTo>
                  <a:cubicBezTo>
                    <a:pt x="1286" y="828"/>
                    <a:pt x="1223" y="739"/>
                    <a:pt x="1154" y="654"/>
                  </a:cubicBezTo>
                  <a:cubicBezTo>
                    <a:pt x="1151" y="650"/>
                    <a:pt x="1147" y="647"/>
                    <a:pt x="1144" y="643"/>
                  </a:cubicBezTo>
                  <a:cubicBezTo>
                    <a:pt x="1261" y="847"/>
                    <a:pt x="1386" y="1046"/>
                    <a:pt x="1521" y="1238"/>
                  </a:cubicBezTo>
                  <a:close/>
                  <a:moveTo>
                    <a:pt x="1623" y="775"/>
                  </a:moveTo>
                  <a:cubicBezTo>
                    <a:pt x="1718" y="746"/>
                    <a:pt x="1809" y="714"/>
                    <a:pt x="1895" y="670"/>
                  </a:cubicBezTo>
                  <a:cubicBezTo>
                    <a:pt x="1845" y="664"/>
                    <a:pt x="1795" y="655"/>
                    <a:pt x="1749" y="686"/>
                  </a:cubicBezTo>
                  <a:cubicBezTo>
                    <a:pt x="1712" y="710"/>
                    <a:pt x="1672" y="728"/>
                    <a:pt x="1631" y="741"/>
                  </a:cubicBezTo>
                  <a:cubicBezTo>
                    <a:pt x="1627" y="742"/>
                    <a:pt x="1624" y="744"/>
                    <a:pt x="1620" y="746"/>
                  </a:cubicBezTo>
                  <a:cubicBezTo>
                    <a:pt x="1621" y="756"/>
                    <a:pt x="1622" y="766"/>
                    <a:pt x="1623" y="775"/>
                  </a:cubicBezTo>
                  <a:close/>
                  <a:moveTo>
                    <a:pt x="3390" y="562"/>
                  </a:moveTo>
                  <a:cubicBezTo>
                    <a:pt x="3390" y="560"/>
                    <a:pt x="3391" y="557"/>
                    <a:pt x="3391" y="555"/>
                  </a:cubicBezTo>
                  <a:cubicBezTo>
                    <a:pt x="3311" y="521"/>
                    <a:pt x="3231" y="490"/>
                    <a:pt x="3145" y="465"/>
                  </a:cubicBezTo>
                  <a:cubicBezTo>
                    <a:pt x="3147" y="468"/>
                    <a:pt x="3148" y="470"/>
                    <a:pt x="3149" y="471"/>
                  </a:cubicBezTo>
                  <a:cubicBezTo>
                    <a:pt x="3188" y="499"/>
                    <a:pt x="3228" y="528"/>
                    <a:pt x="3267" y="556"/>
                  </a:cubicBezTo>
                  <a:cubicBezTo>
                    <a:pt x="3272" y="559"/>
                    <a:pt x="3278" y="562"/>
                    <a:pt x="3283" y="562"/>
                  </a:cubicBezTo>
                  <a:cubicBezTo>
                    <a:pt x="3319" y="562"/>
                    <a:pt x="3354" y="562"/>
                    <a:pt x="3390" y="562"/>
                  </a:cubicBezTo>
                  <a:close/>
                  <a:moveTo>
                    <a:pt x="435" y="22"/>
                  </a:moveTo>
                  <a:cubicBezTo>
                    <a:pt x="503" y="33"/>
                    <a:pt x="563" y="70"/>
                    <a:pt x="632" y="77"/>
                  </a:cubicBezTo>
                  <a:cubicBezTo>
                    <a:pt x="640" y="78"/>
                    <a:pt x="647" y="81"/>
                    <a:pt x="655" y="84"/>
                  </a:cubicBezTo>
                  <a:cubicBezTo>
                    <a:pt x="704" y="105"/>
                    <a:pt x="754" y="126"/>
                    <a:pt x="803" y="146"/>
                  </a:cubicBezTo>
                  <a:cubicBezTo>
                    <a:pt x="814" y="151"/>
                    <a:pt x="824" y="155"/>
                    <a:pt x="834" y="160"/>
                  </a:cubicBezTo>
                  <a:cubicBezTo>
                    <a:pt x="835" y="158"/>
                    <a:pt x="836" y="157"/>
                    <a:pt x="837" y="155"/>
                  </a:cubicBezTo>
                  <a:cubicBezTo>
                    <a:pt x="819" y="145"/>
                    <a:pt x="801" y="134"/>
                    <a:pt x="782" y="125"/>
                  </a:cubicBezTo>
                  <a:cubicBezTo>
                    <a:pt x="765" y="116"/>
                    <a:pt x="746" y="110"/>
                    <a:pt x="729" y="101"/>
                  </a:cubicBezTo>
                  <a:cubicBezTo>
                    <a:pt x="665" y="67"/>
                    <a:pt x="598" y="45"/>
                    <a:pt x="528" y="30"/>
                  </a:cubicBezTo>
                  <a:cubicBezTo>
                    <a:pt x="498" y="24"/>
                    <a:pt x="467" y="16"/>
                    <a:pt x="435" y="22"/>
                  </a:cubicBezTo>
                  <a:close/>
                  <a:moveTo>
                    <a:pt x="1745" y="2252"/>
                  </a:moveTo>
                  <a:cubicBezTo>
                    <a:pt x="1733" y="2184"/>
                    <a:pt x="1721" y="2113"/>
                    <a:pt x="1709" y="2041"/>
                  </a:cubicBezTo>
                  <a:cubicBezTo>
                    <a:pt x="1689" y="2037"/>
                    <a:pt x="1668" y="2033"/>
                    <a:pt x="1644" y="2029"/>
                  </a:cubicBezTo>
                  <a:cubicBezTo>
                    <a:pt x="1665" y="2067"/>
                    <a:pt x="1687" y="2101"/>
                    <a:pt x="1703" y="2138"/>
                  </a:cubicBezTo>
                  <a:cubicBezTo>
                    <a:pt x="1720" y="2175"/>
                    <a:pt x="1732" y="2215"/>
                    <a:pt x="1745" y="2252"/>
                  </a:cubicBezTo>
                  <a:close/>
                  <a:moveTo>
                    <a:pt x="1629" y="895"/>
                  </a:moveTo>
                  <a:cubicBezTo>
                    <a:pt x="1626" y="894"/>
                    <a:pt x="1624" y="893"/>
                    <a:pt x="1621" y="893"/>
                  </a:cubicBezTo>
                  <a:cubicBezTo>
                    <a:pt x="1614" y="893"/>
                    <a:pt x="1607" y="892"/>
                    <a:pt x="1599" y="893"/>
                  </a:cubicBezTo>
                  <a:cubicBezTo>
                    <a:pt x="1576" y="893"/>
                    <a:pt x="1571" y="902"/>
                    <a:pt x="1582" y="923"/>
                  </a:cubicBezTo>
                  <a:cubicBezTo>
                    <a:pt x="1585" y="927"/>
                    <a:pt x="1589" y="930"/>
                    <a:pt x="1594" y="936"/>
                  </a:cubicBezTo>
                  <a:cubicBezTo>
                    <a:pt x="1606" y="922"/>
                    <a:pt x="1617" y="909"/>
                    <a:pt x="1629" y="895"/>
                  </a:cubicBezTo>
                  <a:close/>
                  <a:moveTo>
                    <a:pt x="1842" y="1316"/>
                  </a:moveTo>
                  <a:cubicBezTo>
                    <a:pt x="1850" y="1360"/>
                    <a:pt x="1867" y="1400"/>
                    <a:pt x="1889" y="1439"/>
                  </a:cubicBezTo>
                  <a:cubicBezTo>
                    <a:pt x="1881" y="1395"/>
                    <a:pt x="1867" y="1353"/>
                    <a:pt x="1842" y="1316"/>
                  </a:cubicBezTo>
                  <a:close/>
                  <a:moveTo>
                    <a:pt x="1104" y="343"/>
                  </a:moveTo>
                  <a:cubicBezTo>
                    <a:pt x="1109" y="367"/>
                    <a:pt x="1123" y="373"/>
                    <a:pt x="1148" y="361"/>
                  </a:cubicBezTo>
                  <a:cubicBezTo>
                    <a:pt x="1147" y="339"/>
                    <a:pt x="1145" y="337"/>
                    <a:pt x="1132" y="328"/>
                  </a:cubicBezTo>
                  <a:cubicBezTo>
                    <a:pt x="1122" y="333"/>
                    <a:pt x="1114" y="337"/>
                    <a:pt x="1104" y="343"/>
                  </a:cubicBezTo>
                  <a:close/>
                  <a:moveTo>
                    <a:pt x="2160" y="948"/>
                  </a:moveTo>
                  <a:cubicBezTo>
                    <a:pt x="2192" y="957"/>
                    <a:pt x="2223" y="970"/>
                    <a:pt x="2259" y="977"/>
                  </a:cubicBezTo>
                  <a:cubicBezTo>
                    <a:pt x="2230" y="943"/>
                    <a:pt x="2197" y="940"/>
                    <a:pt x="2160" y="948"/>
                  </a:cubicBezTo>
                  <a:close/>
                  <a:moveTo>
                    <a:pt x="170" y="58"/>
                  </a:moveTo>
                  <a:cubicBezTo>
                    <a:pt x="199" y="56"/>
                    <a:pt x="228" y="58"/>
                    <a:pt x="254" y="42"/>
                  </a:cubicBezTo>
                  <a:cubicBezTo>
                    <a:pt x="225" y="42"/>
                    <a:pt x="197" y="46"/>
                    <a:pt x="170" y="58"/>
                  </a:cubicBezTo>
                  <a:close/>
                  <a:moveTo>
                    <a:pt x="1899" y="1276"/>
                  </a:moveTo>
                  <a:cubicBezTo>
                    <a:pt x="1896" y="1288"/>
                    <a:pt x="1902" y="1290"/>
                    <a:pt x="1910" y="1289"/>
                  </a:cubicBezTo>
                  <a:cubicBezTo>
                    <a:pt x="1911" y="1288"/>
                    <a:pt x="1913" y="1286"/>
                    <a:pt x="1915" y="1285"/>
                  </a:cubicBezTo>
                  <a:cubicBezTo>
                    <a:pt x="1912" y="1283"/>
                    <a:pt x="1911" y="1281"/>
                    <a:pt x="1909" y="1280"/>
                  </a:cubicBezTo>
                  <a:cubicBezTo>
                    <a:pt x="1907" y="1279"/>
                    <a:pt x="1904" y="1278"/>
                    <a:pt x="1899" y="1276"/>
                  </a:cubicBezTo>
                  <a:close/>
                  <a:moveTo>
                    <a:pt x="998" y="424"/>
                  </a:moveTo>
                  <a:cubicBezTo>
                    <a:pt x="998" y="406"/>
                    <a:pt x="998" y="406"/>
                    <a:pt x="986" y="396"/>
                  </a:cubicBezTo>
                  <a:cubicBezTo>
                    <a:pt x="991" y="407"/>
                    <a:pt x="994" y="415"/>
                    <a:pt x="998" y="424"/>
                  </a:cubicBezTo>
                  <a:close/>
                  <a:moveTo>
                    <a:pt x="957" y="383"/>
                  </a:moveTo>
                  <a:cubicBezTo>
                    <a:pt x="955" y="372"/>
                    <a:pt x="955" y="372"/>
                    <a:pt x="944" y="362"/>
                  </a:cubicBezTo>
                  <a:cubicBezTo>
                    <a:pt x="950" y="372"/>
                    <a:pt x="954" y="378"/>
                    <a:pt x="957" y="383"/>
                  </a:cubicBezTo>
                  <a:close/>
                  <a:moveTo>
                    <a:pt x="368" y="32"/>
                  </a:moveTo>
                  <a:cubicBezTo>
                    <a:pt x="368" y="32"/>
                    <a:pt x="368" y="31"/>
                    <a:pt x="368" y="31"/>
                  </a:cubicBezTo>
                  <a:cubicBezTo>
                    <a:pt x="361" y="31"/>
                    <a:pt x="354" y="31"/>
                    <a:pt x="348" y="31"/>
                  </a:cubicBezTo>
                  <a:cubicBezTo>
                    <a:pt x="348" y="31"/>
                    <a:pt x="348" y="32"/>
                    <a:pt x="348" y="32"/>
                  </a:cubicBezTo>
                  <a:cubicBezTo>
                    <a:pt x="355" y="32"/>
                    <a:pt x="362" y="32"/>
                    <a:pt x="368" y="32"/>
                  </a:cubicBezTo>
                  <a:close/>
                  <a:moveTo>
                    <a:pt x="409" y="36"/>
                  </a:moveTo>
                  <a:cubicBezTo>
                    <a:pt x="409" y="35"/>
                    <a:pt x="408" y="35"/>
                    <a:pt x="408" y="35"/>
                  </a:cubicBezTo>
                  <a:cubicBezTo>
                    <a:pt x="403" y="35"/>
                    <a:pt x="399" y="35"/>
                    <a:pt x="394" y="35"/>
                  </a:cubicBezTo>
                  <a:cubicBezTo>
                    <a:pt x="394" y="35"/>
                    <a:pt x="394" y="35"/>
                    <a:pt x="394" y="36"/>
                  </a:cubicBezTo>
                  <a:cubicBezTo>
                    <a:pt x="399" y="36"/>
                    <a:pt x="404" y="36"/>
                    <a:pt x="409" y="36"/>
                  </a:cubicBezTo>
                  <a:close/>
                </a:path>
              </a:pathLst>
            </a:custGeom>
            <a:solidFill>
              <a:srgbClr val="3B24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2E3949"/>
                </a:solidFill>
                <a:effectLst/>
                <a:uLnTx/>
                <a:uFillTx/>
                <a:cs typeface="+mn-ea"/>
                <a:sym typeface="+mn-lt"/>
              </a:endParaRPr>
            </a:p>
          </p:txBody>
        </p:sp>
      </p:grpSp>
      <p:pic>
        <p:nvPicPr>
          <p:cNvPr id="111" name="图片 1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78990" y="336182"/>
            <a:ext cx="1145566" cy="457568"/>
          </a:xfrm>
          <a:prstGeom prst="rect">
            <a:avLst/>
          </a:prstGeom>
        </p:spPr>
      </p:pic>
      <p:sp>
        <p:nvSpPr>
          <p:cNvPr id="148" name="任意多边形: 形状 147"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cNvSpPr/>
          <p:nvPr/>
        </p:nvSpPr>
        <p:spPr>
          <a:xfrm flipH="1" flipV="1">
            <a:off x="0" y="5855829"/>
            <a:ext cx="12192000" cy="1002171"/>
          </a:xfrm>
          <a:custGeom>
            <a:avLst/>
            <a:gdLst>
              <a:gd name="connsiteX0" fmla="*/ 7529595 w 11939451"/>
              <a:gd name="connsiteY0" fmla="*/ 0 h 981412"/>
              <a:gd name="connsiteX1" fmla="*/ 11939451 w 11939451"/>
              <a:gd name="connsiteY1" fmla="*/ 0 h 981412"/>
              <a:gd name="connsiteX2" fmla="*/ 11939451 w 11939451"/>
              <a:gd name="connsiteY2" fmla="*/ 142632 h 981412"/>
              <a:gd name="connsiteX3" fmla="*/ 11912978 w 11939451"/>
              <a:gd name="connsiteY3" fmla="*/ 182276 h 981412"/>
              <a:gd name="connsiteX4" fmla="*/ 11738874 w 11939451"/>
              <a:gd name="connsiteY4" fmla="*/ 232018 h 981412"/>
              <a:gd name="connsiteX5" fmla="*/ 11465283 w 11939451"/>
              <a:gd name="connsiteY5" fmla="*/ 306635 h 981412"/>
              <a:gd name="connsiteX6" fmla="*/ 11291178 w 11939451"/>
              <a:gd name="connsiteY6" fmla="*/ 331507 h 981412"/>
              <a:gd name="connsiteX7" fmla="*/ 11017585 w 11939451"/>
              <a:gd name="connsiteY7" fmla="*/ 281763 h 981412"/>
              <a:gd name="connsiteX8" fmla="*/ 10644504 w 11939451"/>
              <a:gd name="connsiteY8" fmla="*/ 331507 h 981412"/>
              <a:gd name="connsiteX9" fmla="*/ 10395785 w 11939451"/>
              <a:gd name="connsiteY9" fmla="*/ 356380 h 981412"/>
              <a:gd name="connsiteX10" fmla="*/ 10246553 w 11939451"/>
              <a:gd name="connsiteY10" fmla="*/ 406122 h 981412"/>
              <a:gd name="connsiteX11" fmla="*/ 9848599 w 11939451"/>
              <a:gd name="connsiteY11" fmla="*/ 430995 h 981412"/>
              <a:gd name="connsiteX12" fmla="*/ 9773982 w 11939451"/>
              <a:gd name="connsiteY12" fmla="*/ 406122 h 981412"/>
              <a:gd name="connsiteX13" fmla="*/ 9624750 w 11939451"/>
              <a:gd name="connsiteY13" fmla="*/ 356380 h 981412"/>
              <a:gd name="connsiteX14" fmla="*/ 8953206 w 11939451"/>
              <a:gd name="connsiteY14" fmla="*/ 331507 h 981412"/>
              <a:gd name="connsiteX15" fmla="*/ 8803974 w 11939451"/>
              <a:gd name="connsiteY15" fmla="*/ 256891 h 981412"/>
              <a:gd name="connsiteX16" fmla="*/ 8704486 w 11939451"/>
              <a:gd name="connsiteY16" fmla="*/ 232018 h 981412"/>
              <a:gd name="connsiteX17" fmla="*/ 8629869 w 11939451"/>
              <a:gd name="connsiteY17" fmla="*/ 256891 h 981412"/>
              <a:gd name="connsiteX18" fmla="*/ 8480637 w 11939451"/>
              <a:gd name="connsiteY18" fmla="*/ 207148 h 981412"/>
              <a:gd name="connsiteX19" fmla="*/ 8331406 w 11939451"/>
              <a:gd name="connsiteY19" fmla="*/ 182276 h 981412"/>
              <a:gd name="connsiteX20" fmla="*/ 8182174 w 11939451"/>
              <a:gd name="connsiteY20" fmla="*/ 132531 h 981412"/>
              <a:gd name="connsiteX21" fmla="*/ 7784221 w 11939451"/>
              <a:gd name="connsiteY21" fmla="*/ 57914 h 981412"/>
              <a:gd name="connsiteX22" fmla="*/ 7610116 w 11939451"/>
              <a:gd name="connsiteY22" fmla="*/ 8171 h 981412"/>
              <a:gd name="connsiteX23" fmla="*/ 0 w 11939451"/>
              <a:gd name="connsiteY23" fmla="*/ 0 h 981412"/>
              <a:gd name="connsiteX24" fmla="*/ 7265355 w 11939451"/>
              <a:gd name="connsiteY24" fmla="*/ 0 h 981412"/>
              <a:gd name="connsiteX25" fmla="*/ 7239935 w 11939451"/>
              <a:gd name="connsiteY25" fmla="*/ 6889 h 981412"/>
              <a:gd name="connsiteX26" fmla="*/ 7162419 w 11939451"/>
              <a:gd name="connsiteY26" fmla="*/ 57914 h 981412"/>
              <a:gd name="connsiteX27" fmla="*/ 7013187 w 11939451"/>
              <a:gd name="connsiteY27" fmla="*/ 107659 h 981412"/>
              <a:gd name="connsiteX28" fmla="*/ 6739595 w 11939451"/>
              <a:gd name="connsiteY28" fmla="*/ 132531 h 981412"/>
              <a:gd name="connsiteX29" fmla="*/ 6664978 w 11939451"/>
              <a:gd name="connsiteY29" fmla="*/ 157403 h 981412"/>
              <a:gd name="connsiteX30" fmla="*/ 6615235 w 11939451"/>
              <a:gd name="connsiteY30" fmla="*/ 232018 h 981412"/>
              <a:gd name="connsiteX31" fmla="*/ 6466001 w 11939451"/>
              <a:gd name="connsiteY31" fmla="*/ 331507 h 981412"/>
              <a:gd name="connsiteX32" fmla="*/ 6142665 w 11939451"/>
              <a:gd name="connsiteY32" fmla="*/ 306635 h 981412"/>
              <a:gd name="connsiteX33" fmla="*/ 5943689 w 11939451"/>
              <a:gd name="connsiteY33" fmla="*/ 281763 h 981412"/>
              <a:gd name="connsiteX34" fmla="*/ 5670097 w 11939451"/>
              <a:gd name="connsiteY34" fmla="*/ 232018 h 981412"/>
              <a:gd name="connsiteX35" fmla="*/ 5595480 w 11939451"/>
              <a:gd name="connsiteY35" fmla="*/ 207148 h 981412"/>
              <a:gd name="connsiteX36" fmla="*/ 5346761 w 11939451"/>
              <a:gd name="connsiteY36" fmla="*/ 132531 h 981412"/>
              <a:gd name="connsiteX37" fmla="*/ 5197529 w 11939451"/>
              <a:gd name="connsiteY37" fmla="*/ 182276 h 981412"/>
              <a:gd name="connsiteX38" fmla="*/ 4525984 w 11939451"/>
              <a:gd name="connsiteY38" fmla="*/ 256891 h 981412"/>
              <a:gd name="connsiteX39" fmla="*/ 4451367 w 11939451"/>
              <a:gd name="connsiteY39" fmla="*/ 306635 h 981412"/>
              <a:gd name="connsiteX40" fmla="*/ 4327007 w 11939451"/>
              <a:gd name="connsiteY40" fmla="*/ 331507 h 981412"/>
              <a:gd name="connsiteX41" fmla="*/ 4252390 w 11939451"/>
              <a:gd name="connsiteY41" fmla="*/ 356380 h 981412"/>
              <a:gd name="connsiteX42" fmla="*/ 4028542 w 11939451"/>
              <a:gd name="connsiteY42" fmla="*/ 430995 h 981412"/>
              <a:gd name="connsiteX43" fmla="*/ 3655463 w 11939451"/>
              <a:gd name="connsiteY43" fmla="*/ 455867 h 981412"/>
              <a:gd name="connsiteX44" fmla="*/ 3431614 w 11939451"/>
              <a:gd name="connsiteY44" fmla="*/ 555356 h 981412"/>
              <a:gd name="connsiteX45" fmla="*/ 3282382 w 11939451"/>
              <a:gd name="connsiteY45" fmla="*/ 605099 h 981412"/>
              <a:gd name="connsiteX46" fmla="*/ 3133150 w 11939451"/>
              <a:gd name="connsiteY46" fmla="*/ 505612 h 981412"/>
              <a:gd name="connsiteX47" fmla="*/ 3058533 w 11939451"/>
              <a:gd name="connsiteY47" fmla="*/ 480739 h 981412"/>
              <a:gd name="connsiteX48" fmla="*/ 2983916 w 11939451"/>
              <a:gd name="connsiteY48" fmla="*/ 530484 h 981412"/>
              <a:gd name="connsiteX49" fmla="*/ 2561092 w 11939451"/>
              <a:gd name="connsiteY49" fmla="*/ 580227 h 981412"/>
              <a:gd name="connsiteX50" fmla="*/ 2386988 w 11939451"/>
              <a:gd name="connsiteY50" fmla="*/ 555356 h 981412"/>
              <a:gd name="connsiteX51" fmla="*/ 2163139 w 11939451"/>
              <a:gd name="connsiteY51" fmla="*/ 455867 h 981412"/>
              <a:gd name="connsiteX52" fmla="*/ 1765186 w 11939451"/>
              <a:gd name="connsiteY52" fmla="*/ 480739 h 981412"/>
              <a:gd name="connsiteX53" fmla="*/ 1690571 w 11939451"/>
              <a:gd name="connsiteY53" fmla="*/ 555356 h 981412"/>
              <a:gd name="connsiteX54" fmla="*/ 1566211 w 11939451"/>
              <a:gd name="connsiteY54" fmla="*/ 580227 h 981412"/>
              <a:gd name="connsiteX55" fmla="*/ 1491594 w 11939451"/>
              <a:gd name="connsiteY55" fmla="*/ 605099 h 981412"/>
              <a:gd name="connsiteX56" fmla="*/ 1342362 w 11939451"/>
              <a:gd name="connsiteY56" fmla="*/ 629971 h 981412"/>
              <a:gd name="connsiteX57" fmla="*/ 1019026 w 11939451"/>
              <a:gd name="connsiteY57" fmla="*/ 704588 h 981412"/>
              <a:gd name="connsiteX58" fmla="*/ 944409 w 11939451"/>
              <a:gd name="connsiteY58" fmla="*/ 779203 h 981412"/>
              <a:gd name="connsiteX59" fmla="*/ 770305 w 11939451"/>
              <a:gd name="connsiteY59" fmla="*/ 804076 h 981412"/>
              <a:gd name="connsiteX60" fmla="*/ 123632 w 11939451"/>
              <a:gd name="connsiteY60" fmla="*/ 978180 h 981412"/>
              <a:gd name="connsiteX61" fmla="*/ 41647 w 11939451"/>
              <a:gd name="connsiteY61" fmla="*/ 979226 h 981412"/>
              <a:gd name="connsiteX62" fmla="*/ 0 w 11939451"/>
              <a:gd name="connsiteY62" fmla="*/ 964405 h 98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1939451" h="981412">
                <a:moveTo>
                  <a:pt x="7529595" y="0"/>
                </a:moveTo>
                <a:lnTo>
                  <a:pt x="11939451" y="0"/>
                </a:lnTo>
                <a:lnTo>
                  <a:pt x="11939451" y="142632"/>
                </a:lnTo>
                <a:lnTo>
                  <a:pt x="11912978" y="182276"/>
                </a:lnTo>
                <a:cubicBezTo>
                  <a:pt x="11734078" y="241910"/>
                  <a:pt x="11957489" y="169559"/>
                  <a:pt x="11738874" y="232018"/>
                </a:cubicBezTo>
                <a:cubicBezTo>
                  <a:pt x="11572085" y="279670"/>
                  <a:pt x="11760923" y="247506"/>
                  <a:pt x="11465283" y="306635"/>
                </a:cubicBezTo>
                <a:cubicBezTo>
                  <a:pt x="11407796" y="318132"/>
                  <a:pt x="11349213" y="323217"/>
                  <a:pt x="11291178" y="331507"/>
                </a:cubicBezTo>
                <a:cubicBezTo>
                  <a:pt x="11250746" y="323421"/>
                  <a:pt x="11049405" y="281763"/>
                  <a:pt x="11017585" y="281763"/>
                </a:cubicBezTo>
                <a:cubicBezTo>
                  <a:pt x="10821818" y="281763"/>
                  <a:pt x="10791072" y="294864"/>
                  <a:pt x="10644504" y="331507"/>
                </a:cubicBezTo>
                <a:lnTo>
                  <a:pt x="10395785" y="356380"/>
                </a:lnTo>
                <a:cubicBezTo>
                  <a:pt x="10343610" y="361597"/>
                  <a:pt x="10298506" y="399038"/>
                  <a:pt x="10246553" y="406122"/>
                </a:cubicBezTo>
                <a:cubicBezTo>
                  <a:pt x="10114861" y="424079"/>
                  <a:pt x="9981251" y="422705"/>
                  <a:pt x="9848599" y="430995"/>
                </a:cubicBezTo>
                <a:lnTo>
                  <a:pt x="9773982" y="406122"/>
                </a:lnTo>
                <a:lnTo>
                  <a:pt x="9624750" y="356380"/>
                </a:lnTo>
                <a:cubicBezTo>
                  <a:pt x="9400902" y="348090"/>
                  <a:pt x="9176712" y="346408"/>
                  <a:pt x="8953206" y="331507"/>
                </a:cubicBezTo>
                <a:cubicBezTo>
                  <a:pt x="8870470" y="325991"/>
                  <a:pt x="8877330" y="288330"/>
                  <a:pt x="8803974" y="256891"/>
                </a:cubicBezTo>
                <a:cubicBezTo>
                  <a:pt x="8772555" y="243425"/>
                  <a:pt x="8738669" y="232018"/>
                  <a:pt x="8704486" y="232018"/>
                </a:cubicBezTo>
                <a:cubicBezTo>
                  <a:pt x="8678268" y="232018"/>
                  <a:pt x="8654742" y="248600"/>
                  <a:pt x="8629869" y="256891"/>
                </a:cubicBezTo>
                <a:cubicBezTo>
                  <a:pt x="8629869" y="256891"/>
                  <a:pt x="8531507" y="219865"/>
                  <a:pt x="8480637" y="207148"/>
                </a:cubicBezTo>
                <a:cubicBezTo>
                  <a:pt x="8431714" y="194916"/>
                  <a:pt x="8381150" y="190566"/>
                  <a:pt x="8331406" y="182276"/>
                </a:cubicBezTo>
                <a:cubicBezTo>
                  <a:pt x="8279685" y="173656"/>
                  <a:pt x="8233967" y="140709"/>
                  <a:pt x="8182174" y="132531"/>
                </a:cubicBezTo>
                <a:cubicBezTo>
                  <a:pt x="7772829" y="67897"/>
                  <a:pt x="7964319" y="177982"/>
                  <a:pt x="7784221" y="57914"/>
                </a:cubicBezTo>
                <a:cubicBezTo>
                  <a:pt x="7733075" y="40867"/>
                  <a:pt x="7662155" y="15110"/>
                  <a:pt x="7610116" y="8171"/>
                </a:cubicBezTo>
                <a:close/>
                <a:moveTo>
                  <a:pt x="0" y="0"/>
                </a:moveTo>
                <a:lnTo>
                  <a:pt x="7265355" y="0"/>
                </a:lnTo>
                <a:lnTo>
                  <a:pt x="7239935" y="6889"/>
                </a:lnTo>
                <a:cubicBezTo>
                  <a:pt x="7225352" y="12939"/>
                  <a:pt x="7213948" y="23562"/>
                  <a:pt x="7162419" y="57914"/>
                </a:cubicBezTo>
                <a:cubicBezTo>
                  <a:pt x="7118790" y="86998"/>
                  <a:pt x="7062931" y="91076"/>
                  <a:pt x="7013187" y="107659"/>
                </a:cubicBezTo>
                <a:cubicBezTo>
                  <a:pt x="6921989" y="115949"/>
                  <a:pt x="6830248" y="119580"/>
                  <a:pt x="6739595" y="132531"/>
                </a:cubicBezTo>
                <a:cubicBezTo>
                  <a:pt x="6713641" y="136238"/>
                  <a:pt x="6685450" y="141025"/>
                  <a:pt x="6664978" y="157403"/>
                </a:cubicBezTo>
                <a:cubicBezTo>
                  <a:pt x="6641637" y="176076"/>
                  <a:pt x="6634371" y="209054"/>
                  <a:pt x="6615235" y="232018"/>
                </a:cubicBezTo>
                <a:cubicBezTo>
                  <a:pt x="6543577" y="318008"/>
                  <a:pt x="6557964" y="300853"/>
                  <a:pt x="6466001" y="331507"/>
                </a:cubicBezTo>
                <a:cubicBezTo>
                  <a:pt x="6239990" y="363796"/>
                  <a:pt x="6347512" y="374919"/>
                  <a:pt x="6142665" y="306635"/>
                </a:cubicBezTo>
                <a:cubicBezTo>
                  <a:pt x="6076340" y="298345"/>
                  <a:pt x="6009859" y="291216"/>
                  <a:pt x="5943689" y="281763"/>
                </a:cubicBezTo>
                <a:cubicBezTo>
                  <a:pt x="5832313" y="265851"/>
                  <a:pt x="5777219" y="253442"/>
                  <a:pt x="5670097" y="232018"/>
                </a:cubicBezTo>
                <a:cubicBezTo>
                  <a:pt x="5644389" y="226877"/>
                  <a:pt x="5620353" y="215438"/>
                  <a:pt x="5595480" y="207148"/>
                </a:cubicBezTo>
                <a:cubicBezTo>
                  <a:pt x="5413798" y="146588"/>
                  <a:pt x="5497131" y="170124"/>
                  <a:pt x="5346761" y="132531"/>
                </a:cubicBezTo>
                <a:cubicBezTo>
                  <a:pt x="5295891" y="119814"/>
                  <a:pt x="5247273" y="165693"/>
                  <a:pt x="5197529" y="182276"/>
                </a:cubicBezTo>
                <a:cubicBezTo>
                  <a:pt x="4915664" y="195697"/>
                  <a:pt x="4752483" y="156225"/>
                  <a:pt x="4525984" y="256891"/>
                </a:cubicBezTo>
                <a:cubicBezTo>
                  <a:pt x="4498667" y="269031"/>
                  <a:pt x="4476239" y="290053"/>
                  <a:pt x="4451367" y="306635"/>
                </a:cubicBezTo>
                <a:lnTo>
                  <a:pt x="4327007" y="331507"/>
                </a:lnTo>
                <a:cubicBezTo>
                  <a:pt x="4301299" y="336648"/>
                  <a:pt x="4277263" y="348090"/>
                  <a:pt x="4252390" y="356380"/>
                </a:cubicBezTo>
                <a:lnTo>
                  <a:pt x="4028542" y="430995"/>
                </a:lnTo>
                <a:lnTo>
                  <a:pt x="3655463" y="455867"/>
                </a:lnTo>
                <a:cubicBezTo>
                  <a:pt x="3556798" y="462446"/>
                  <a:pt x="3504862" y="506522"/>
                  <a:pt x="3431614" y="555356"/>
                </a:cubicBezTo>
                <a:cubicBezTo>
                  <a:pt x="3387987" y="584442"/>
                  <a:pt x="3332126" y="588519"/>
                  <a:pt x="3282382" y="605099"/>
                </a:cubicBezTo>
                <a:cubicBezTo>
                  <a:pt x="3282382" y="605099"/>
                  <a:pt x="3185412" y="534646"/>
                  <a:pt x="3133150" y="505612"/>
                </a:cubicBezTo>
                <a:cubicBezTo>
                  <a:pt x="3110231" y="492880"/>
                  <a:pt x="3083405" y="489030"/>
                  <a:pt x="3058533" y="480739"/>
                </a:cubicBezTo>
                <a:cubicBezTo>
                  <a:pt x="3033660" y="497322"/>
                  <a:pt x="3010652" y="517116"/>
                  <a:pt x="2983916" y="530484"/>
                </a:cubicBezTo>
                <a:cubicBezTo>
                  <a:pt x="2870853" y="587017"/>
                  <a:pt x="2616123" y="576297"/>
                  <a:pt x="2561092" y="580227"/>
                </a:cubicBezTo>
                <a:cubicBezTo>
                  <a:pt x="2503057" y="571937"/>
                  <a:pt x="2443140" y="572201"/>
                  <a:pt x="2386988" y="555356"/>
                </a:cubicBezTo>
                <a:cubicBezTo>
                  <a:pt x="2212912" y="503135"/>
                  <a:pt x="2438662" y="468392"/>
                  <a:pt x="2163139" y="455867"/>
                </a:cubicBezTo>
                <a:cubicBezTo>
                  <a:pt x="2030365" y="449831"/>
                  <a:pt x="1895244" y="453358"/>
                  <a:pt x="1765186" y="480739"/>
                </a:cubicBezTo>
                <a:cubicBezTo>
                  <a:pt x="1730767" y="487986"/>
                  <a:pt x="1715443" y="530484"/>
                  <a:pt x="1690571" y="555356"/>
                </a:cubicBezTo>
                <a:cubicBezTo>
                  <a:pt x="1649118" y="563646"/>
                  <a:pt x="1607224" y="569974"/>
                  <a:pt x="1566211" y="580227"/>
                </a:cubicBezTo>
                <a:cubicBezTo>
                  <a:pt x="1540775" y="586586"/>
                  <a:pt x="1517188" y="599412"/>
                  <a:pt x="1491594" y="605099"/>
                </a:cubicBezTo>
                <a:cubicBezTo>
                  <a:pt x="1442366" y="616040"/>
                  <a:pt x="1392206" y="622304"/>
                  <a:pt x="1342362" y="629971"/>
                </a:cubicBezTo>
                <a:cubicBezTo>
                  <a:pt x="1236860" y="646203"/>
                  <a:pt x="1116086" y="650666"/>
                  <a:pt x="1019026" y="704588"/>
                </a:cubicBezTo>
                <a:cubicBezTo>
                  <a:pt x="988278" y="721671"/>
                  <a:pt x="977067" y="766140"/>
                  <a:pt x="944409" y="779203"/>
                </a:cubicBezTo>
                <a:cubicBezTo>
                  <a:pt x="889979" y="800976"/>
                  <a:pt x="827279" y="790264"/>
                  <a:pt x="770305" y="804076"/>
                </a:cubicBezTo>
                <a:cubicBezTo>
                  <a:pt x="553356" y="856669"/>
                  <a:pt x="264574" y="961598"/>
                  <a:pt x="123632" y="978180"/>
                </a:cubicBezTo>
                <a:cubicBezTo>
                  <a:pt x="88397" y="982325"/>
                  <a:pt x="62149" y="982272"/>
                  <a:pt x="41647" y="979226"/>
                </a:cubicBezTo>
                <a:lnTo>
                  <a:pt x="0" y="964405"/>
                </a:lnTo>
                <a:close/>
              </a:path>
            </a:pathLst>
          </a:custGeom>
          <a:solidFill>
            <a:srgbClr val="C3CF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mc:AlternateContent xmlns:mc="http://schemas.openxmlformats.org/markup-compatibility/2006" xmlns:p14="http://schemas.microsoft.com/office/powerpoint/2010/main">
        <mc:Choice Requires="p14">
          <p:contentPart r:id="rId2" p14:bwMode="auto">
            <p14:nvContentPartPr>
              <p14:cNvPr id="149" name="墨迹 148"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14:cNvContentPartPr/>
              <p14:nvPr/>
            </p14:nvContentPartPr>
            <p14:xfrm>
              <a:off x="0" y="6073833"/>
              <a:ext cx="12750480" cy="1372680"/>
            </p14:xfrm>
          </p:contentPart>
        </mc:Choice>
        <mc:Fallback xmlns="">
          <p:pic>
            <p:nvPicPr>
              <p:cNvPr id="149" name="墨迹 148"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nvPicPr>
            <p:blipFill>
              <a:blip r:embed="rId3"/>
            </p:blipFill>
            <p:spPr>
              <a:xfrm>
                <a:off x="0" y="6073833"/>
                <a:ext cx="12750480" cy="1372680"/>
              </a:xfrm>
              <a:prstGeom prst="rect"/>
            </p:spPr>
          </p:pic>
        </mc:Fallback>
      </mc:AlternateContent>
      <p:sp>
        <p:nvSpPr>
          <p:cNvPr id="84" name="Freeform: Shape 24"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373063" y="4937694"/>
            <a:ext cx="906132" cy="504283"/>
          </a:xfrm>
          <a:custGeom>
            <a:avLst/>
            <a:gdLst>
              <a:gd name="connsiteX0" fmla="*/ 9836 w 1095375"/>
              <a:gd name="connsiteY0" fmla="*/ 399874 h 609600"/>
              <a:gd name="connsiteX1" fmla="*/ 926141 w 1095375"/>
              <a:gd name="connsiteY1" fmla="*/ 449404 h 609600"/>
              <a:gd name="connsiteX2" fmla="*/ 606101 w 1095375"/>
              <a:gd name="connsiteY2" fmla="*/ 102694 h 609600"/>
              <a:gd name="connsiteX3" fmla="*/ 9836 w 1095375"/>
              <a:gd name="connsiteY3" fmla="*/ 399874 h 609600"/>
            </a:gdLst>
            <a:ahLst/>
            <a:cxnLst>
              <a:cxn ang="0">
                <a:pos x="connsiteX0" y="connsiteY0"/>
              </a:cxn>
              <a:cxn ang="0">
                <a:pos x="connsiteX1" y="connsiteY1"/>
              </a:cxn>
              <a:cxn ang="0">
                <a:pos x="connsiteX2" y="connsiteY2"/>
              </a:cxn>
              <a:cxn ang="0">
                <a:pos x="connsiteX3" y="connsiteY3"/>
              </a:cxn>
            </a:cxnLst>
            <a:rect l="l" t="t" r="r" b="b"/>
            <a:pathLst>
              <a:path w="1095375" h="609600">
                <a:moveTo>
                  <a:pt x="9836" y="399874"/>
                </a:moveTo>
                <a:cubicBezTo>
                  <a:pt x="-81604" y="551322"/>
                  <a:pt x="483229" y="769444"/>
                  <a:pt x="926141" y="449404"/>
                </a:cubicBezTo>
                <a:cubicBezTo>
                  <a:pt x="1332859" y="156034"/>
                  <a:pt x="949001" y="-170674"/>
                  <a:pt x="606101" y="102694"/>
                </a:cubicBezTo>
                <a:cubicBezTo>
                  <a:pt x="263201" y="377014"/>
                  <a:pt x="70796" y="297957"/>
                  <a:pt x="9836" y="399874"/>
                </a:cubicBezTo>
                <a:close/>
              </a:path>
            </a:pathLst>
          </a:custGeom>
          <a:solidFill>
            <a:srgbClr val="B0D1CA">
              <a:alpha val="41000"/>
            </a:srgb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2E3949"/>
              </a:solidFill>
              <a:effectLst/>
              <a:uLnTx/>
              <a:uFillTx/>
              <a:cs typeface="+mn-ea"/>
              <a:sym typeface="+mn-lt"/>
            </a:endParaRPr>
          </a:p>
        </p:txBody>
      </p:sp>
      <p:sp>
        <p:nvSpPr>
          <p:cNvPr id="96" name="Freeform 5"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bwMode="auto">
          <a:xfrm>
            <a:off x="-56705" y="3889944"/>
            <a:ext cx="1287463" cy="1111250"/>
          </a:xfrm>
          <a:custGeom>
            <a:avLst/>
            <a:gdLst>
              <a:gd name="T0" fmla="*/ 2 w 341"/>
              <a:gd name="T1" fmla="*/ 137 h 295"/>
              <a:gd name="T2" fmla="*/ 49 w 341"/>
              <a:gd name="T3" fmla="*/ 24 h 295"/>
              <a:gd name="T4" fmla="*/ 139 w 341"/>
              <a:gd name="T5" fmla="*/ 56 h 295"/>
              <a:gd name="T6" fmla="*/ 217 w 341"/>
              <a:gd name="T7" fmla="*/ 140 h 295"/>
              <a:gd name="T8" fmla="*/ 300 w 341"/>
              <a:gd name="T9" fmla="*/ 187 h 295"/>
              <a:gd name="T10" fmla="*/ 225 w 341"/>
              <a:gd name="T11" fmla="*/ 284 h 295"/>
              <a:gd name="T12" fmla="*/ 77 w 341"/>
              <a:gd name="T13" fmla="*/ 285 h 295"/>
              <a:gd name="T14" fmla="*/ 7 w 341"/>
              <a:gd name="T15" fmla="*/ 222 h 295"/>
              <a:gd name="T16" fmla="*/ 2 w 341"/>
              <a:gd name="T17" fmla="*/ 137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95">
                <a:moveTo>
                  <a:pt x="2" y="137"/>
                </a:moveTo>
                <a:cubicBezTo>
                  <a:pt x="7" y="97"/>
                  <a:pt x="12" y="48"/>
                  <a:pt x="49" y="24"/>
                </a:cubicBezTo>
                <a:cubicBezTo>
                  <a:pt x="86" y="0"/>
                  <a:pt x="120" y="22"/>
                  <a:pt x="139" y="56"/>
                </a:cubicBezTo>
                <a:cubicBezTo>
                  <a:pt x="160" y="91"/>
                  <a:pt x="179" y="121"/>
                  <a:pt x="217" y="140"/>
                </a:cubicBezTo>
                <a:cubicBezTo>
                  <a:pt x="245" y="153"/>
                  <a:pt x="280" y="161"/>
                  <a:pt x="300" y="187"/>
                </a:cubicBezTo>
                <a:cubicBezTo>
                  <a:pt x="341" y="244"/>
                  <a:pt x="270" y="276"/>
                  <a:pt x="225" y="284"/>
                </a:cubicBezTo>
                <a:cubicBezTo>
                  <a:pt x="177" y="292"/>
                  <a:pt x="124" y="295"/>
                  <a:pt x="77" y="285"/>
                </a:cubicBezTo>
                <a:cubicBezTo>
                  <a:pt x="38" y="277"/>
                  <a:pt x="15" y="263"/>
                  <a:pt x="7" y="222"/>
                </a:cubicBezTo>
                <a:cubicBezTo>
                  <a:pt x="2" y="195"/>
                  <a:pt x="0" y="165"/>
                  <a:pt x="2" y="137"/>
                </a:cubicBezTo>
                <a:close/>
              </a:path>
            </a:pathLst>
          </a:custGeom>
          <a:solidFill>
            <a:srgbClr val="B2CFDF"/>
          </a:solidFill>
          <a:ln>
            <a:noFill/>
          </a:ln>
        </p:spPr>
        <p:txBody>
          <a:bodyPr vert="horz" wrap="square" lIns="91440" tIns="45720" rIns="91440" bIns="45720" numCol="1" anchor="t" anchorCtr="0" compatLnSpc="1"/>
          <a:lstStyle/>
          <a:p>
            <a:endParaRPr lang="zh-CN" altLang="en-US">
              <a:solidFill>
                <a:srgbClr val="2E3949"/>
              </a:solidFill>
              <a:cs typeface="+mn-ea"/>
              <a:sym typeface="+mn-lt"/>
            </a:endParaRPr>
          </a:p>
        </p:txBody>
      </p:sp>
      <p:grpSp>
        <p:nvGrpSpPr>
          <p:cNvPr id="139" name="组合 138"/>
          <p:cNvGrpSpPr/>
          <p:nvPr/>
        </p:nvGrpSpPr>
        <p:grpSpPr>
          <a:xfrm>
            <a:off x="2316177" y="4894037"/>
            <a:ext cx="467833" cy="467833"/>
            <a:chOff x="1996991" y="4706509"/>
            <a:chExt cx="467833" cy="467833"/>
          </a:xfrm>
        </p:grpSpPr>
        <p:sp>
          <p:nvSpPr>
            <p:cNvPr id="113"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14"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grpSp>
        <p:nvGrpSpPr>
          <p:cNvPr id="129" name="组合 128"/>
          <p:cNvGrpSpPr/>
          <p:nvPr/>
        </p:nvGrpSpPr>
        <p:grpSpPr>
          <a:xfrm>
            <a:off x="4740327" y="4894037"/>
            <a:ext cx="467833" cy="467833"/>
            <a:chOff x="8211019" y="3818030"/>
            <a:chExt cx="467833" cy="467833"/>
          </a:xfrm>
        </p:grpSpPr>
        <p:sp>
          <p:nvSpPr>
            <p:cNvPr id="130" name="Oval 64"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8211019" y="3818030"/>
              <a:ext cx="467833" cy="467833"/>
            </a:xfrm>
            <a:prstGeom prst="ellipse">
              <a:avLst/>
            </a:prstGeom>
            <a:solidFill>
              <a:srgbClr val="B2CFD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E3949">
                    <a:lumMod val="75000"/>
                    <a:lumOff val="25000"/>
                  </a:srgbClr>
                </a:solidFill>
                <a:effectLst/>
                <a:uLnTx/>
                <a:uFillTx/>
                <a:cs typeface="+mn-ea"/>
                <a:sym typeface="+mn-lt"/>
              </a:endParaRPr>
            </a:p>
          </p:txBody>
        </p:sp>
        <p:sp>
          <p:nvSpPr>
            <p:cNvPr id="131" name="Freeform 65"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8387766" y="3940548"/>
              <a:ext cx="114337" cy="222795"/>
            </a:xfrm>
            <a:custGeom>
              <a:avLst/>
              <a:gdLst/>
              <a:ahLst/>
              <a:cxnLst/>
              <a:rect l="l" t="t" r="r" b="b"/>
              <a:pathLst>
                <a:path w="114337" h="222795">
                  <a:moveTo>
                    <a:pt x="57169" y="192658"/>
                  </a:moveTo>
                  <a:cubicBezTo>
                    <a:pt x="54118" y="192658"/>
                    <a:pt x="51495" y="193755"/>
                    <a:pt x="49300" y="195951"/>
                  </a:cubicBezTo>
                  <a:cubicBezTo>
                    <a:pt x="47105" y="198146"/>
                    <a:pt x="46007" y="200769"/>
                    <a:pt x="46007" y="203820"/>
                  </a:cubicBezTo>
                  <a:cubicBezTo>
                    <a:pt x="46007" y="206871"/>
                    <a:pt x="47105" y="209475"/>
                    <a:pt x="49300" y="211633"/>
                  </a:cubicBezTo>
                  <a:cubicBezTo>
                    <a:pt x="51495" y="213791"/>
                    <a:pt x="54118" y="214870"/>
                    <a:pt x="57169" y="214870"/>
                  </a:cubicBezTo>
                  <a:cubicBezTo>
                    <a:pt x="60220" y="214870"/>
                    <a:pt x="62843" y="213791"/>
                    <a:pt x="65039" y="211633"/>
                  </a:cubicBezTo>
                  <a:cubicBezTo>
                    <a:pt x="67234" y="209475"/>
                    <a:pt x="68331" y="206871"/>
                    <a:pt x="68331" y="203820"/>
                  </a:cubicBezTo>
                  <a:cubicBezTo>
                    <a:pt x="68331" y="200769"/>
                    <a:pt x="67234" y="198146"/>
                    <a:pt x="65039" y="195951"/>
                  </a:cubicBezTo>
                  <a:cubicBezTo>
                    <a:pt x="62843" y="193755"/>
                    <a:pt x="60220" y="192658"/>
                    <a:pt x="57169" y="192658"/>
                  </a:cubicBezTo>
                  <a:close/>
                  <a:moveTo>
                    <a:pt x="9619" y="40183"/>
                  </a:moveTo>
                  <a:lnTo>
                    <a:pt x="9619" y="184621"/>
                  </a:lnTo>
                  <a:lnTo>
                    <a:pt x="104720" y="184621"/>
                  </a:lnTo>
                  <a:lnTo>
                    <a:pt x="104720" y="40183"/>
                  </a:lnTo>
                  <a:close/>
                  <a:moveTo>
                    <a:pt x="48463" y="17078"/>
                  </a:moveTo>
                  <a:cubicBezTo>
                    <a:pt x="47272" y="17078"/>
                    <a:pt x="46677" y="17785"/>
                    <a:pt x="46677" y="19199"/>
                  </a:cubicBezTo>
                  <a:cubicBezTo>
                    <a:pt x="46677" y="20389"/>
                    <a:pt x="47272" y="20984"/>
                    <a:pt x="48463" y="20984"/>
                  </a:cubicBezTo>
                  <a:lnTo>
                    <a:pt x="65876" y="20984"/>
                  </a:lnTo>
                  <a:cubicBezTo>
                    <a:pt x="67066" y="20984"/>
                    <a:pt x="67662" y="20389"/>
                    <a:pt x="67662" y="19199"/>
                  </a:cubicBezTo>
                  <a:cubicBezTo>
                    <a:pt x="67662" y="17785"/>
                    <a:pt x="67066" y="17078"/>
                    <a:pt x="65876" y="17078"/>
                  </a:cubicBezTo>
                  <a:close/>
                  <a:moveTo>
                    <a:pt x="18995" y="0"/>
                  </a:moveTo>
                  <a:cubicBezTo>
                    <a:pt x="19144" y="0"/>
                    <a:pt x="19311" y="37"/>
                    <a:pt x="19497" y="111"/>
                  </a:cubicBezTo>
                  <a:cubicBezTo>
                    <a:pt x="19683" y="186"/>
                    <a:pt x="19813" y="223"/>
                    <a:pt x="19888" y="223"/>
                  </a:cubicBezTo>
                  <a:lnTo>
                    <a:pt x="94451" y="223"/>
                  </a:lnTo>
                  <a:cubicBezTo>
                    <a:pt x="94525" y="223"/>
                    <a:pt x="94655" y="186"/>
                    <a:pt x="94841" y="111"/>
                  </a:cubicBezTo>
                  <a:cubicBezTo>
                    <a:pt x="95027" y="37"/>
                    <a:pt x="95195" y="0"/>
                    <a:pt x="95344" y="0"/>
                  </a:cubicBezTo>
                  <a:cubicBezTo>
                    <a:pt x="100627" y="0"/>
                    <a:pt x="105166" y="1897"/>
                    <a:pt x="108961" y="5692"/>
                  </a:cubicBezTo>
                  <a:cubicBezTo>
                    <a:pt x="112757" y="9488"/>
                    <a:pt x="114542" y="13990"/>
                    <a:pt x="114319" y="19199"/>
                  </a:cubicBezTo>
                  <a:lnTo>
                    <a:pt x="114319" y="203820"/>
                  </a:lnTo>
                  <a:cubicBezTo>
                    <a:pt x="114319" y="208806"/>
                    <a:pt x="112571" y="213122"/>
                    <a:pt x="109073" y="216768"/>
                  </a:cubicBezTo>
                  <a:cubicBezTo>
                    <a:pt x="105576" y="220414"/>
                    <a:pt x="101371" y="222423"/>
                    <a:pt x="96460" y="222795"/>
                  </a:cubicBezTo>
                  <a:lnTo>
                    <a:pt x="17879" y="222795"/>
                  </a:lnTo>
                  <a:cubicBezTo>
                    <a:pt x="12967" y="222423"/>
                    <a:pt x="8763" y="220414"/>
                    <a:pt x="5265" y="216768"/>
                  </a:cubicBezTo>
                  <a:cubicBezTo>
                    <a:pt x="1768" y="213122"/>
                    <a:pt x="19" y="208806"/>
                    <a:pt x="19" y="203820"/>
                  </a:cubicBezTo>
                  <a:lnTo>
                    <a:pt x="19" y="19199"/>
                  </a:lnTo>
                  <a:cubicBezTo>
                    <a:pt x="-204" y="13990"/>
                    <a:pt x="1582" y="9488"/>
                    <a:pt x="5377" y="5692"/>
                  </a:cubicBezTo>
                  <a:cubicBezTo>
                    <a:pt x="9172" y="1897"/>
                    <a:pt x="13711" y="0"/>
                    <a:pt x="18995"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E3949">
                    <a:lumMod val="75000"/>
                    <a:lumOff val="25000"/>
                  </a:srgbClr>
                </a:solidFill>
                <a:effectLst/>
                <a:uLnTx/>
                <a:uFillTx/>
                <a:cs typeface="+mn-ea"/>
                <a:sym typeface="+mn-lt"/>
              </a:endParaRPr>
            </a:p>
          </p:txBody>
        </p:sp>
      </p:grpSp>
      <p:grpSp>
        <p:nvGrpSpPr>
          <p:cNvPr id="132" name="组合 131"/>
          <p:cNvGrpSpPr/>
          <p:nvPr/>
        </p:nvGrpSpPr>
        <p:grpSpPr>
          <a:xfrm>
            <a:off x="7164477" y="4894037"/>
            <a:ext cx="467833" cy="467833"/>
            <a:chOff x="10002735" y="3818030"/>
            <a:chExt cx="467833" cy="467833"/>
          </a:xfrm>
        </p:grpSpPr>
        <p:sp>
          <p:nvSpPr>
            <p:cNvPr id="133" name="Oval 66"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0002735" y="3818030"/>
              <a:ext cx="467833" cy="467833"/>
            </a:xfrm>
            <a:prstGeom prst="ellipse">
              <a:avLst/>
            </a:prstGeom>
            <a:solidFill>
              <a:srgbClr val="B2CFD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E3949">
                    <a:lumMod val="75000"/>
                    <a:lumOff val="25000"/>
                  </a:srgbClr>
                </a:solidFill>
                <a:effectLst/>
                <a:uLnTx/>
                <a:uFillTx/>
                <a:cs typeface="+mn-ea"/>
                <a:sym typeface="+mn-lt"/>
              </a:endParaRPr>
            </a:p>
          </p:txBody>
        </p:sp>
        <p:sp>
          <p:nvSpPr>
            <p:cNvPr id="134" name="Freeform 67"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0172062" y="3956621"/>
              <a:ext cx="146670" cy="190648"/>
            </a:xfrm>
            <a:custGeom>
              <a:avLst/>
              <a:gdLst/>
              <a:ahLst/>
              <a:cxnLst/>
              <a:rect l="l" t="t" r="r" b="b"/>
              <a:pathLst>
                <a:path w="146670" h="190648">
                  <a:moveTo>
                    <a:pt x="73335" y="178035"/>
                  </a:moveTo>
                  <a:cubicBezTo>
                    <a:pt x="72070" y="178035"/>
                    <a:pt x="70991" y="178482"/>
                    <a:pt x="70098" y="179375"/>
                  </a:cubicBezTo>
                  <a:cubicBezTo>
                    <a:pt x="69205" y="180268"/>
                    <a:pt x="68759" y="181421"/>
                    <a:pt x="68759" y="182835"/>
                  </a:cubicBezTo>
                  <a:cubicBezTo>
                    <a:pt x="68759" y="184100"/>
                    <a:pt x="69205" y="185179"/>
                    <a:pt x="70098" y="186072"/>
                  </a:cubicBezTo>
                  <a:cubicBezTo>
                    <a:pt x="70991" y="186965"/>
                    <a:pt x="72070" y="187411"/>
                    <a:pt x="73335" y="187411"/>
                  </a:cubicBezTo>
                  <a:cubicBezTo>
                    <a:pt x="74600" y="187411"/>
                    <a:pt x="75679" y="186965"/>
                    <a:pt x="76572" y="186072"/>
                  </a:cubicBezTo>
                  <a:cubicBezTo>
                    <a:pt x="77465" y="185179"/>
                    <a:pt x="77912" y="184100"/>
                    <a:pt x="77912" y="182835"/>
                  </a:cubicBezTo>
                  <a:cubicBezTo>
                    <a:pt x="77912" y="181421"/>
                    <a:pt x="77465" y="180268"/>
                    <a:pt x="76572" y="179375"/>
                  </a:cubicBezTo>
                  <a:cubicBezTo>
                    <a:pt x="75679" y="178482"/>
                    <a:pt x="74600" y="178035"/>
                    <a:pt x="73335" y="178035"/>
                  </a:cubicBezTo>
                  <a:close/>
                  <a:moveTo>
                    <a:pt x="16185" y="19198"/>
                  </a:moveTo>
                  <a:lnTo>
                    <a:pt x="16185" y="171673"/>
                  </a:lnTo>
                  <a:lnTo>
                    <a:pt x="130485" y="171673"/>
                  </a:lnTo>
                  <a:lnTo>
                    <a:pt x="130485" y="19198"/>
                  </a:lnTo>
                  <a:close/>
                  <a:moveTo>
                    <a:pt x="9153" y="0"/>
                  </a:moveTo>
                  <a:lnTo>
                    <a:pt x="137517" y="0"/>
                  </a:lnTo>
                  <a:cubicBezTo>
                    <a:pt x="140271" y="0"/>
                    <a:pt x="142485" y="874"/>
                    <a:pt x="144159" y="2623"/>
                  </a:cubicBezTo>
                  <a:cubicBezTo>
                    <a:pt x="145833" y="4371"/>
                    <a:pt x="146670" y="6622"/>
                    <a:pt x="146670" y="9376"/>
                  </a:cubicBezTo>
                  <a:lnTo>
                    <a:pt x="146670" y="181495"/>
                  </a:lnTo>
                  <a:cubicBezTo>
                    <a:pt x="146670" y="184249"/>
                    <a:pt x="145833" y="186463"/>
                    <a:pt x="144159" y="188137"/>
                  </a:cubicBezTo>
                  <a:cubicBezTo>
                    <a:pt x="142485" y="189811"/>
                    <a:pt x="140271" y="190648"/>
                    <a:pt x="137517" y="190648"/>
                  </a:cubicBezTo>
                  <a:lnTo>
                    <a:pt x="9153" y="190648"/>
                  </a:lnTo>
                  <a:cubicBezTo>
                    <a:pt x="6400" y="190648"/>
                    <a:pt x="4186" y="189811"/>
                    <a:pt x="2512" y="188137"/>
                  </a:cubicBezTo>
                  <a:cubicBezTo>
                    <a:pt x="837" y="186463"/>
                    <a:pt x="0" y="184249"/>
                    <a:pt x="0" y="181495"/>
                  </a:cubicBezTo>
                  <a:lnTo>
                    <a:pt x="0" y="9376"/>
                  </a:lnTo>
                  <a:cubicBezTo>
                    <a:pt x="0" y="6622"/>
                    <a:pt x="837" y="4371"/>
                    <a:pt x="2512" y="2623"/>
                  </a:cubicBezTo>
                  <a:cubicBezTo>
                    <a:pt x="4186" y="874"/>
                    <a:pt x="6400" y="0"/>
                    <a:pt x="9153"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E3949">
                    <a:lumMod val="75000"/>
                    <a:lumOff val="25000"/>
                  </a:srgbClr>
                </a:solidFill>
                <a:effectLst/>
                <a:uLnTx/>
                <a:uFillTx/>
                <a:cs typeface="+mn-ea"/>
                <a:sym typeface="+mn-lt"/>
              </a:endParaRPr>
            </a:p>
          </p:txBody>
        </p:sp>
      </p:grpSp>
      <p:grpSp>
        <p:nvGrpSpPr>
          <p:cNvPr id="138" name="组合 137"/>
          <p:cNvGrpSpPr/>
          <p:nvPr/>
        </p:nvGrpSpPr>
        <p:grpSpPr>
          <a:xfrm>
            <a:off x="9588628" y="4894037"/>
            <a:ext cx="467833" cy="467833"/>
            <a:chOff x="7181601" y="4743734"/>
            <a:chExt cx="467833" cy="467833"/>
          </a:xfrm>
        </p:grpSpPr>
        <p:sp>
          <p:nvSpPr>
            <p:cNvPr id="136" name="Oval 66"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7181601" y="4743734"/>
              <a:ext cx="467833" cy="467833"/>
            </a:xfrm>
            <a:prstGeom prst="ellipse">
              <a:avLst/>
            </a:prstGeom>
            <a:solidFill>
              <a:srgbClr val="B2CFD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E3949">
                    <a:lumMod val="75000"/>
                    <a:lumOff val="25000"/>
                  </a:srgbClr>
                </a:solidFill>
                <a:effectLst/>
                <a:uLnTx/>
                <a:uFillTx/>
                <a:cs typeface="+mn-ea"/>
                <a:sym typeface="+mn-lt"/>
              </a:endParaRPr>
            </a:p>
          </p:txBody>
        </p:sp>
        <p:sp>
          <p:nvSpPr>
            <p:cNvPr id="137" name="Shape 2525"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a:spLocks noChangeAspect="1"/>
            </p:cNvSpPr>
            <p:nvPr/>
          </p:nvSpPr>
          <p:spPr>
            <a:xfrm>
              <a:off x="7294245" y="4856378"/>
              <a:ext cx="242544" cy="242544"/>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9045" tIns="19045" rIns="19045" bIns="19045"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grpSp>
      <p:sp>
        <p:nvSpPr>
          <p:cNvPr id="140" name="文本框 139"/>
          <p:cNvSpPr txBox="1"/>
          <p:nvPr/>
        </p:nvSpPr>
        <p:spPr>
          <a:xfrm>
            <a:off x="1318890" y="5624181"/>
            <a:ext cx="2339293" cy="368300"/>
          </a:xfrm>
          <a:prstGeom prst="rect">
            <a:avLst/>
          </a:prstGeom>
          <a:noFill/>
        </p:spPr>
        <p:txBody>
          <a:bodyPr wrap="square" rtlCol="0">
            <a:spAutoFit/>
          </a:bodyPr>
          <a:lstStyle/>
          <a:p>
            <a:pPr algn="ctr"/>
            <a:r>
              <a:rPr lang="zh-CN" altLang="en-US" dirty="0">
                <a:solidFill>
                  <a:schemeClr val="tx1">
                    <a:lumMod val="75000"/>
                    <a:lumOff val="25000"/>
                  </a:schemeClr>
                </a:solidFill>
                <a:cs typeface="+mn-ea"/>
                <a:sym typeface="+mn-lt"/>
              </a:rPr>
              <a:t>项目基本信息</a:t>
            </a:r>
            <a:endParaRPr lang="zh-CN" altLang="en-US" dirty="0">
              <a:solidFill>
                <a:schemeClr val="tx1">
                  <a:lumMod val="75000"/>
                  <a:lumOff val="25000"/>
                </a:schemeClr>
              </a:solidFill>
              <a:cs typeface="+mn-ea"/>
              <a:sym typeface="+mn-lt"/>
            </a:endParaRPr>
          </a:p>
        </p:txBody>
      </p:sp>
      <p:sp>
        <p:nvSpPr>
          <p:cNvPr id="141" name="文本框 140"/>
          <p:cNvSpPr txBox="1"/>
          <p:nvPr/>
        </p:nvSpPr>
        <p:spPr>
          <a:xfrm>
            <a:off x="1520843" y="5937431"/>
            <a:ext cx="1935386" cy="230832"/>
          </a:xfrm>
          <a:prstGeom prst="rect">
            <a:avLst/>
          </a:prstGeom>
          <a:noFill/>
        </p:spPr>
        <p:txBody>
          <a:bodyPr wrap="square" rtlCol="0">
            <a:spAutoFit/>
          </a:bodyPr>
          <a:lstStyle/>
          <a:p>
            <a:pPr algn="ctr"/>
            <a:r>
              <a:rPr lang="en-US" altLang="zh-CN" sz="900" i="1" spc="300" dirty="0">
                <a:solidFill>
                  <a:schemeClr val="bg1">
                    <a:lumMod val="75000"/>
                  </a:schemeClr>
                </a:solidFill>
                <a:cs typeface="+mn-ea"/>
                <a:sym typeface="+mn-lt"/>
              </a:rPr>
              <a:t>THE PART ONE</a:t>
            </a:r>
            <a:endParaRPr lang="zh-CN" altLang="en-US" sz="900" i="1" spc="300" dirty="0">
              <a:solidFill>
                <a:schemeClr val="bg1">
                  <a:lumMod val="75000"/>
                </a:schemeClr>
              </a:solidFill>
              <a:cs typeface="+mn-ea"/>
              <a:sym typeface="+mn-lt"/>
            </a:endParaRPr>
          </a:p>
        </p:txBody>
      </p:sp>
      <p:sp>
        <p:nvSpPr>
          <p:cNvPr id="142" name="文本框 141"/>
          <p:cNvSpPr txBox="1"/>
          <p:nvPr/>
        </p:nvSpPr>
        <p:spPr>
          <a:xfrm>
            <a:off x="3790474" y="5624181"/>
            <a:ext cx="2339293" cy="368300"/>
          </a:xfrm>
          <a:prstGeom prst="rect">
            <a:avLst/>
          </a:prstGeom>
          <a:noFill/>
        </p:spPr>
        <p:txBody>
          <a:bodyPr wrap="square" rtlCol="0">
            <a:spAutoFit/>
          </a:bodyPr>
          <a:lstStyle/>
          <a:p>
            <a:pPr algn="ctr"/>
            <a:r>
              <a:rPr lang="zh-CN" altLang="en-US" dirty="0">
                <a:solidFill>
                  <a:schemeClr val="tx1">
                    <a:lumMod val="75000"/>
                    <a:lumOff val="25000"/>
                  </a:schemeClr>
                </a:solidFill>
                <a:cs typeface="+mn-ea"/>
                <a:sym typeface="+mn-lt"/>
              </a:rPr>
              <a:t>功能</a:t>
            </a:r>
            <a:r>
              <a:rPr lang="zh-CN" altLang="en-US" dirty="0">
                <a:solidFill>
                  <a:schemeClr val="tx1">
                    <a:lumMod val="75000"/>
                    <a:lumOff val="25000"/>
                  </a:schemeClr>
                </a:solidFill>
                <a:cs typeface="+mn-ea"/>
                <a:sym typeface="+mn-lt"/>
              </a:rPr>
              <a:t>展示</a:t>
            </a:r>
            <a:endParaRPr lang="zh-CN" altLang="en-US" dirty="0">
              <a:solidFill>
                <a:schemeClr val="tx1">
                  <a:lumMod val="75000"/>
                  <a:lumOff val="25000"/>
                </a:schemeClr>
              </a:solidFill>
              <a:cs typeface="+mn-ea"/>
              <a:sym typeface="+mn-lt"/>
            </a:endParaRPr>
          </a:p>
        </p:txBody>
      </p:sp>
      <p:sp>
        <p:nvSpPr>
          <p:cNvPr id="143" name="文本框 142"/>
          <p:cNvSpPr txBox="1"/>
          <p:nvPr/>
        </p:nvSpPr>
        <p:spPr>
          <a:xfrm>
            <a:off x="3992427" y="5937431"/>
            <a:ext cx="1935386" cy="230832"/>
          </a:xfrm>
          <a:prstGeom prst="rect">
            <a:avLst/>
          </a:prstGeom>
          <a:noFill/>
        </p:spPr>
        <p:txBody>
          <a:bodyPr wrap="square" rtlCol="0">
            <a:spAutoFit/>
          </a:bodyPr>
          <a:lstStyle/>
          <a:p>
            <a:pPr algn="ctr"/>
            <a:r>
              <a:rPr lang="en-US" altLang="zh-CN" sz="900" i="1" spc="300" dirty="0">
                <a:solidFill>
                  <a:schemeClr val="bg1">
                    <a:lumMod val="75000"/>
                  </a:schemeClr>
                </a:solidFill>
                <a:cs typeface="+mn-ea"/>
                <a:sym typeface="+mn-lt"/>
              </a:rPr>
              <a:t>THE PART TWO</a:t>
            </a:r>
            <a:endParaRPr lang="zh-CN" altLang="en-US" sz="900" i="1" spc="300" dirty="0">
              <a:solidFill>
                <a:schemeClr val="bg1">
                  <a:lumMod val="75000"/>
                </a:schemeClr>
              </a:solidFill>
              <a:cs typeface="+mn-ea"/>
              <a:sym typeface="+mn-lt"/>
            </a:endParaRPr>
          </a:p>
        </p:txBody>
      </p:sp>
      <p:sp>
        <p:nvSpPr>
          <p:cNvPr id="144" name="文本框 143"/>
          <p:cNvSpPr txBox="1"/>
          <p:nvPr/>
        </p:nvSpPr>
        <p:spPr>
          <a:xfrm>
            <a:off x="6262058" y="5624181"/>
            <a:ext cx="2339293" cy="645160"/>
          </a:xfrm>
          <a:prstGeom prst="rect">
            <a:avLst/>
          </a:prstGeom>
          <a:noFill/>
        </p:spPr>
        <p:txBody>
          <a:bodyPr wrap="square" rtlCol="0">
            <a:spAutoFit/>
          </a:bodyPr>
          <a:lstStyle/>
          <a:p>
            <a:pPr algn="ctr"/>
            <a:r>
              <a:rPr lang="zh-CN" altLang="en-US" dirty="0">
                <a:solidFill>
                  <a:schemeClr val="tx1">
                    <a:lumMod val="75000"/>
                    <a:lumOff val="25000"/>
                  </a:schemeClr>
                </a:solidFill>
                <a:cs typeface="+mn-ea"/>
                <a:sym typeface="+mn-lt"/>
              </a:rPr>
              <a:t>多人房间设计</a:t>
            </a:r>
            <a:endParaRPr lang="zh-CN" altLang="en-US" dirty="0">
              <a:solidFill>
                <a:schemeClr val="tx1">
                  <a:lumMod val="75000"/>
                  <a:lumOff val="25000"/>
                </a:schemeClr>
              </a:solidFill>
              <a:cs typeface="+mn-ea"/>
              <a:sym typeface="+mn-lt"/>
            </a:endParaRPr>
          </a:p>
          <a:p>
            <a:pPr algn="ctr"/>
            <a:endParaRPr lang="zh-CN" altLang="en-US" dirty="0">
              <a:solidFill>
                <a:schemeClr val="tx1">
                  <a:lumMod val="75000"/>
                  <a:lumOff val="25000"/>
                </a:schemeClr>
              </a:solidFill>
              <a:cs typeface="+mn-ea"/>
              <a:sym typeface="+mn-lt"/>
            </a:endParaRPr>
          </a:p>
        </p:txBody>
      </p:sp>
      <p:sp>
        <p:nvSpPr>
          <p:cNvPr id="145" name="文本框 144"/>
          <p:cNvSpPr txBox="1"/>
          <p:nvPr/>
        </p:nvSpPr>
        <p:spPr>
          <a:xfrm>
            <a:off x="6464011" y="5937431"/>
            <a:ext cx="1935386" cy="230832"/>
          </a:xfrm>
          <a:prstGeom prst="rect">
            <a:avLst/>
          </a:prstGeom>
          <a:noFill/>
        </p:spPr>
        <p:txBody>
          <a:bodyPr wrap="square" rtlCol="0">
            <a:spAutoFit/>
          </a:bodyPr>
          <a:lstStyle/>
          <a:p>
            <a:pPr algn="ctr"/>
            <a:r>
              <a:rPr lang="en-US" altLang="zh-CN" sz="900" i="1" spc="300" dirty="0">
                <a:solidFill>
                  <a:schemeClr val="bg1">
                    <a:lumMod val="75000"/>
                  </a:schemeClr>
                </a:solidFill>
                <a:cs typeface="+mn-ea"/>
                <a:sym typeface="+mn-lt"/>
              </a:rPr>
              <a:t>THE PART THREE</a:t>
            </a:r>
            <a:endParaRPr lang="zh-CN" altLang="en-US" sz="900" i="1" spc="300" dirty="0">
              <a:solidFill>
                <a:schemeClr val="bg1">
                  <a:lumMod val="75000"/>
                </a:schemeClr>
              </a:solidFill>
              <a:cs typeface="+mn-ea"/>
              <a:sym typeface="+mn-lt"/>
            </a:endParaRPr>
          </a:p>
        </p:txBody>
      </p:sp>
      <p:sp>
        <p:nvSpPr>
          <p:cNvPr id="146" name="文本框 145"/>
          <p:cNvSpPr txBox="1"/>
          <p:nvPr/>
        </p:nvSpPr>
        <p:spPr>
          <a:xfrm>
            <a:off x="8733642" y="5624181"/>
            <a:ext cx="2339293" cy="368300"/>
          </a:xfrm>
          <a:prstGeom prst="rect">
            <a:avLst/>
          </a:prstGeom>
          <a:noFill/>
        </p:spPr>
        <p:txBody>
          <a:bodyPr wrap="square" rtlCol="0">
            <a:spAutoFit/>
          </a:bodyPr>
          <a:lstStyle/>
          <a:p>
            <a:pPr algn="ctr"/>
            <a:r>
              <a:rPr lang="zh-CN" altLang="en-US" dirty="0">
                <a:solidFill>
                  <a:schemeClr val="tx1">
                    <a:lumMod val="75000"/>
                    <a:lumOff val="25000"/>
                  </a:schemeClr>
                </a:solidFill>
                <a:cs typeface="+mn-ea"/>
                <a:sym typeface="+mn-lt"/>
              </a:rPr>
              <a:t>训练模型算法分析</a:t>
            </a:r>
            <a:endParaRPr lang="zh-CN" altLang="en-US" dirty="0">
              <a:solidFill>
                <a:schemeClr val="tx1">
                  <a:lumMod val="75000"/>
                  <a:lumOff val="25000"/>
                </a:schemeClr>
              </a:solidFill>
              <a:cs typeface="+mn-ea"/>
              <a:sym typeface="+mn-lt"/>
            </a:endParaRPr>
          </a:p>
        </p:txBody>
      </p:sp>
      <p:sp>
        <p:nvSpPr>
          <p:cNvPr id="147" name="文本框 146"/>
          <p:cNvSpPr txBox="1"/>
          <p:nvPr/>
        </p:nvSpPr>
        <p:spPr>
          <a:xfrm>
            <a:off x="8935595" y="5937431"/>
            <a:ext cx="1935386" cy="230832"/>
          </a:xfrm>
          <a:prstGeom prst="rect">
            <a:avLst/>
          </a:prstGeom>
          <a:noFill/>
        </p:spPr>
        <p:txBody>
          <a:bodyPr wrap="square" rtlCol="0">
            <a:spAutoFit/>
          </a:bodyPr>
          <a:lstStyle/>
          <a:p>
            <a:pPr algn="ctr"/>
            <a:r>
              <a:rPr lang="en-US" altLang="zh-CN" sz="900" i="1" spc="300" dirty="0">
                <a:solidFill>
                  <a:schemeClr val="bg1">
                    <a:lumMod val="75000"/>
                  </a:schemeClr>
                </a:solidFill>
                <a:cs typeface="+mn-ea"/>
                <a:sym typeface="+mn-lt"/>
              </a:rPr>
              <a:t>THE PART FOUR</a:t>
            </a:r>
            <a:endParaRPr lang="zh-CN" altLang="en-US" sz="900" i="1" spc="300" dirty="0">
              <a:solidFill>
                <a:schemeClr val="bg1">
                  <a:lumMod val="7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descr="e7d195523061f1c03a90ee8e42cb24248e56383cd534985688F9F494128731F165EE95AB4B0C0A38076AAEA07667B1565C446FC45FF01DFB0E885BCDBDF3A284F3DB14DA61DD97F0BAB2E6C668FB4931CCA1232F21BFBFC3DE5B5028DBB0124DFB5E7AD3BD69448A441B432B7BAD1B97402D0A8D7D416C0A4E8132619B1C0A86C5146A202B5C4242F78B2D3C1D833CAE"/>
          <p:cNvSpPr txBox="1"/>
          <p:nvPr/>
        </p:nvSpPr>
        <p:spPr>
          <a:xfrm>
            <a:off x="4478215" y="1687006"/>
            <a:ext cx="3235570" cy="1568450"/>
          </a:xfrm>
          <a:prstGeom prst="rect">
            <a:avLst/>
          </a:prstGeom>
          <a:noFill/>
        </p:spPr>
        <p:txBody>
          <a:bodyPr wrap="square" rtlCol="0">
            <a:spAutoFit/>
          </a:bodyPr>
          <a:lstStyle/>
          <a:p>
            <a:pPr algn="ctr"/>
            <a:r>
              <a:rPr lang="en-US" altLang="zh-CN" sz="9600" dirty="0">
                <a:solidFill>
                  <a:srgbClr val="75A8C5"/>
                </a:solidFill>
                <a:latin typeface="方正细谭黑简体" panose="02000000000000000000" pitchFamily="2" charset="-122"/>
                <a:ea typeface="方正细谭黑简体" panose="02000000000000000000" pitchFamily="2" charset="-122"/>
                <a:cs typeface="+mn-ea"/>
                <a:sym typeface="+mn-lt"/>
              </a:rPr>
              <a:t>03</a:t>
            </a:r>
            <a:endParaRPr lang="en-US" altLang="zh-CN" sz="9600" dirty="0">
              <a:solidFill>
                <a:srgbClr val="75A8C5"/>
              </a:solidFill>
              <a:latin typeface="方正细谭黑简体" panose="02000000000000000000" pitchFamily="2" charset="-122"/>
              <a:ea typeface="方正细谭黑简体" panose="02000000000000000000" pitchFamily="2" charset="-122"/>
              <a:cs typeface="+mn-ea"/>
              <a:sym typeface="+mn-lt"/>
            </a:endParaRPr>
          </a:p>
        </p:txBody>
      </p:sp>
      <p:sp>
        <p:nvSpPr>
          <p:cNvPr id="9" name="TextBox 21"/>
          <p:cNvSpPr txBox="1"/>
          <p:nvPr/>
        </p:nvSpPr>
        <p:spPr>
          <a:xfrm>
            <a:off x="3178999" y="3211169"/>
            <a:ext cx="5834001" cy="830997"/>
          </a:xfrm>
          <a:prstGeom prst="rect">
            <a:avLst/>
          </a:prstGeom>
          <a:noFill/>
        </p:spPr>
        <p:txBody>
          <a:bodyPr wrap="square" rtlCol="0">
            <a:spAutoFit/>
          </a:bodyPr>
          <a:lstStyle/>
          <a:p>
            <a:pPr algn="ctr"/>
            <a:r>
              <a:rPr lang="zh-CN" altLang="en-US" sz="4800" dirty="0">
                <a:solidFill>
                  <a:srgbClr val="75A8C5"/>
                </a:solidFill>
                <a:cs typeface="+mn-ea"/>
                <a:sym typeface="+mn-lt"/>
              </a:rPr>
              <a:t>多人房间设计</a:t>
            </a:r>
            <a:endParaRPr lang="zh-CN" altLang="en-US" sz="4800" dirty="0">
              <a:solidFill>
                <a:srgbClr val="75A8C5"/>
              </a:solidFill>
              <a:cs typeface="+mn-ea"/>
              <a:sym typeface="+mn-lt"/>
            </a:endParaRPr>
          </a:p>
        </p:txBody>
      </p:sp>
      <p:grpSp>
        <p:nvGrpSpPr>
          <p:cNvPr id="7" name="组合 6"/>
          <p:cNvGrpSpPr/>
          <p:nvPr/>
        </p:nvGrpSpPr>
        <p:grpSpPr>
          <a:xfrm>
            <a:off x="4944420" y="4306323"/>
            <a:ext cx="409561" cy="409561"/>
            <a:chOff x="1405173" y="3362244"/>
            <a:chExt cx="1279758" cy="1279758"/>
          </a:xfrm>
        </p:grpSpPr>
        <p:sp>
          <p:nvSpPr>
            <p:cNvPr id="10" name="Polygon"/>
            <p:cNvSpPr/>
            <p:nvPr/>
          </p:nvSpPr>
          <p:spPr>
            <a:xfrm>
              <a:off x="1405173" y="3362244"/>
              <a:ext cx="1279758" cy="12797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ln w="12700">
              <a:solidFill>
                <a:srgbClr val="8CC8D6"/>
              </a:solidFill>
              <a:miter lim="400000"/>
            </a:ln>
          </p:spPr>
          <p:txBody>
            <a:bodyPr lIns="25400" tIns="25400" rIns="25400" bIns="25400" anchor="ctr"/>
            <a:lstStyle/>
            <a:p>
              <a:pPr>
                <a:lnSpc>
                  <a:spcPct val="100000"/>
                </a:lnSpc>
                <a:defRPr sz="3200">
                  <a:solidFill>
                    <a:srgbClr val="FFFFFF"/>
                  </a:solidFill>
                  <a:latin typeface="Open Sans Light"/>
                  <a:ea typeface="Open Sans Light"/>
                  <a:cs typeface="Open Sans Light"/>
                  <a:sym typeface="Open Sans Light"/>
                </a:defRPr>
              </a:pPr>
              <a:endParaRPr sz="1600">
                <a:cs typeface="+mn-ea"/>
                <a:sym typeface="+mn-lt"/>
              </a:endParaRPr>
            </a:p>
          </p:txBody>
        </p:sp>
        <p:sp>
          <p:nvSpPr>
            <p:cNvPr id="11" name="Shape"/>
            <p:cNvSpPr/>
            <p:nvPr/>
          </p:nvSpPr>
          <p:spPr>
            <a:xfrm>
              <a:off x="1796143" y="3813498"/>
              <a:ext cx="497818" cy="4024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345"/>
                  </a:lnTo>
                  <a:lnTo>
                    <a:pt x="8827" y="18345"/>
                  </a:lnTo>
                  <a:lnTo>
                    <a:pt x="8827" y="16688"/>
                  </a:lnTo>
                  <a:lnTo>
                    <a:pt x="1340" y="16688"/>
                  </a:lnTo>
                  <a:lnTo>
                    <a:pt x="1340" y="1687"/>
                  </a:lnTo>
                  <a:lnTo>
                    <a:pt x="20260" y="1687"/>
                  </a:lnTo>
                  <a:lnTo>
                    <a:pt x="20260" y="16688"/>
                  </a:lnTo>
                  <a:lnTo>
                    <a:pt x="12821" y="16688"/>
                  </a:lnTo>
                  <a:lnTo>
                    <a:pt x="12821" y="18345"/>
                  </a:lnTo>
                  <a:lnTo>
                    <a:pt x="21600" y="18345"/>
                  </a:lnTo>
                  <a:lnTo>
                    <a:pt x="21600" y="0"/>
                  </a:lnTo>
                  <a:lnTo>
                    <a:pt x="0" y="0"/>
                  </a:lnTo>
                  <a:close/>
                  <a:moveTo>
                    <a:pt x="2631" y="3403"/>
                  </a:moveTo>
                  <a:lnTo>
                    <a:pt x="2631" y="15120"/>
                  </a:lnTo>
                  <a:lnTo>
                    <a:pt x="18849" y="15120"/>
                  </a:lnTo>
                  <a:lnTo>
                    <a:pt x="18849" y="3403"/>
                  </a:lnTo>
                  <a:lnTo>
                    <a:pt x="2631" y="3403"/>
                  </a:lnTo>
                  <a:close/>
                  <a:moveTo>
                    <a:pt x="3995" y="5060"/>
                  </a:moveTo>
                  <a:lnTo>
                    <a:pt x="17510" y="5060"/>
                  </a:lnTo>
                  <a:lnTo>
                    <a:pt x="17510" y="13433"/>
                  </a:lnTo>
                  <a:lnTo>
                    <a:pt x="3995" y="13433"/>
                  </a:lnTo>
                  <a:lnTo>
                    <a:pt x="3995" y="5060"/>
                  </a:lnTo>
                  <a:close/>
                  <a:moveTo>
                    <a:pt x="10070" y="16688"/>
                  </a:moveTo>
                  <a:lnTo>
                    <a:pt x="10070" y="18345"/>
                  </a:lnTo>
                  <a:lnTo>
                    <a:pt x="10740" y="18345"/>
                  </a:lnTo>
                  <a:lnTo>
                    <a:pt x="11410" y="18345"/>
                  </a:lnTo>
                  <a:lnTo>
                    <a:pt x="11410" y="16688"/>
                  </a:lnTo>
                  <a:lnTo>
                    <a:pt x="10070" y="16688"/>
                  </a:lnTo>
                  <a:close/>
                  <a:moveTo>
                    <a:pt x="6746" y="19943"/>
                  </a:moveTo>
                  <a:lnTo>
                    <a:pt x="6746" y="21600"/>
                  </a:lnTo>
                  <a:lnTo>
                    <a:pt x="10884" y="21600"/>
                  </a:lnTo>
                  <a:lnTo>
                    <a:pt x="14998" y="21600"/>
                  </a:lnTo>
                  <a:lnTo>
                    <a:pt x="14998" y="19943"/>
                  </a:lnTo>
                  <a:lnTo>
                    <a:pt x="6746" y="19943"/>
                  </a:lnTo>
                  <a:close/>
                </a:path>
              </a:pathLst>
            </a:custGeom>
            <a:solidFill>
              <a:srgbClr val="8CC8D6"/>
            </a:solidFill>
            <a:ln w="12700">
              <a:miter lim="400000"/>
            </a:ln>
          </p:spPr>
          <p:txBody>
            <a:bodyPr lIns="22860" rIns="22860" anchor="ctr"/>
            <a:lstStyle/>
            <a:p>
              <a:pPr defTabSz="228600">
                <a:lnSpc>
                  <a:spcPct val="93000"/>
                </a:lnSpc>
                <a:defRPr sz="1800">
                  <a:solidFill>
                    <a:srgbClr val="000000"/>
                  </a:solidFill>
                  <a:latin typeface="Open Sans"/>
                  <a:ea typeface="Open Sans"/>
                  <a:cs typeface="Open Sans"/>
                  <a:sym typeface="Open Sans"/>
                </a:defRPr>
              </a:pPr>
              <a:endParaRPr sz="900">
                <a:cs typeface="+mn-ea"/>
                <a:sym typeface="+mn-lt"/>
              </a:endParaRPr>
            </a:p>
          </p:txBody>
        </p:sp>
      </p:grpSp>
      <p:sp>
        <p:nvSpPr>
          <p:cNvPr id="12" name="文本框 11"/>
          <p:cNvSpPr txBox="1"/>
          <p:nvPr/>
        </p:nvSpPr>
        <p:spPr>
          <a:xfrm>
            <a:off x="5434752" y="4347909"/>
            <a:ext cx="1995437" cy="306705"/>
          </a:xfrm>
          <a:prstGeom prst="rect">
            <a:avLst/>
          </a:prstGeom>
          <a:noFill/>
        </p:spPr>
        <p:txBody>
          <a:bodyPr wrap="square" rtlCol="0">
            <a:spAutoFit/>
          </a:bodyPr>
          <a:lstStyle/>
          <a:p>
            <a:r>
              <a:rPr lang="en-US" altLang="zh-CN" sz="1400" spc="300" dirty="0">
                <a:solidFill>
                  <a:srgbClr val="B2CFDF"/>
                </a:solidFill>
                <a:cs typeface="+mn-ea"/>
                <a:sym typeface="+mn-lt"/>
              </a:rPr>
              <a:t>The part t</a:t>
            </a:r>
            <a:r>
              <a:rPr lang="en-US" altLang="zh-CN" sz="1400" spc="300" dirty="0">
                <a:solidFill>
                  <a:srgbClr val="B2CFDF"/>
                </a:solidFill>
                <a:cs typeface="+mn-ea"/>
                <a:sym typeface="+mn-lt"/>
              </a:rPr>
              <a:t>hree</a:t>
            </a:r>
            <a:endParaRPr lang="en-US" altLang="zh-CN" sz="1400" spc="300" dirty="0">
              <a:solidFill>
                <a:srgbClr val="B2CFDF"/>
              </a:solidFill>
              <a:cs typeface="+mn-ea"/>
              <a:sym typeface="+mn-lt"/>
            </a:endParaRPr>
          </a:p>
        </p:txBody>
      </p:sp>
      <p:grpSp>
        <p:nvGrpSpPr>
          <p:cNvPr id="14" name="Group 40"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GrpSpPr>
            <a:grpSpLocks noChangeAspect="1"/>
          </p:cNvGrpSpPr>
          <p:nvPr/>
        </p:nvGrpSpPr>
        <p:grpSpPr bwMode="auto">
          <a:xfrm rot="20715039">
            <a:off x="9582514" y="866725"/>
            <a:ext cx="1859182" cy="1640561"/>
            <a:chOff x="1275" y="-205"/>
            <a:chExt cx="5128" cy="4525"/>
          </a:xfrm>
        </p:grpSpPr>
        <p:sp>
          <p:nvSpPr>
            <p:cNvPr id="15" name="AutoShape 39"/>
            <p:cNvSpPr>
              <a:spLocks noChangeAspect="1" noChangeArrowheads="1" noTextEdit="1"/>
            </p:cNvSpPr>
            <p:nvPr/>
          </p:nvSpPr>
          <p:spPr bwMode="auto">
            <a:xfrm>
              <a:off x="1277" y="0"/>
              <a:ext cx="512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41"/>
            <p:cNvSpPr/>
            <p:nvPr/>
          </p:nvSpPr>
          <p:spPr bwMode="auto">
            <a:xfrm>
              <a:off x="2288" y="911"/>
              <a:ext cx="1499" cy="1680"/>
            </a:xfrm>
            <a:custGeom>
              <a:avLst/>
              <a:gdLst>
                <a:gd name="T0" fmla="*/ 402 w 1109"/>
                <a:gd name="T1" fmla="*/ 46 h 1243"/>
                <a:gd name="T2" fmla="*/ 339 w 1109"/>
                <a:gd name="T3" fmla="*/ 62 h 1243"/>
                <a:gd name="T4" fmla="*/ 290 w 1109"/>
                <a:gd name="T5" fmla="*/ 113 h 1243"/>
                <a:gd name="T6" fmla="*/ 203 w 1109"/>
                <a:gd name="T7" fmla="*/ 181 h 1243"/>
                <a:gd name="T8" fmla="*/ 97 w 1109"/>
                <a:gd name="T9" fmla="*/ 240 h 1243"/>
                <a:gd name="T10" fmla="*/ 9 w 1109"/>
                <a:gd name="T11" fmla="*/ 353 h 1243"/>
                <a:gd name="T12" fmla="*/ 9 w 1109"/>
                <a:gd name="T13" fmla="*/ 414 h 1243"/>
                <a:gd name="T14" fmla="*/ 41 w 1109"/>
                <a:gd name="T15" fmla="*/ 473 h 1243"/>
                <a:gd name="T16" fmla="*/ 92 w 1109"/>
                <a:gd name="T17" fmla="*/ 526 h 1243"/>
                <a:gd name="T18" fmla="*/ 206 w 1109"/>
                <a:gd name="T19" fmla="*/ 659 h 1243"/>
                <a:gd name="T20" fmla="*/ 306 w 1109"/>
                <a:gd name="T21" fmla="*/ 856 h 1243"/>
                <a:gd name="T22" fmla="*/ 341 w 1109"/>
                <a:gd name="T23" fmla="*/ 924 h 1243"/>
                <a:gd name="T24" fmla="*/ 467 w 1109"/>
                <a:gd name="T25" fmla="*/ 972 h 1243"/>
                <a:gd name="T26" fmla="*/ 487 w 1109"/>
                <a:gd name="T27" fmla="*/ 968 h 1243"/>
                <a:gd name="T28" fmla="*/ 516 w 1109"/>
                <a:gd name="T29" fmla="*/ 1021 h 1243"/>
                <a:gd name="T30" fmla="*/ 706 w 1109"/>
                <a:gd name="T31" fmla="*/ 1202 h 1243"/>
                <a:gd name="T32" fmla="*/ 852 w 1109"/>
                <a:gd name="T33" fmla="*/ 1241 h 1243"/>
                <a:gd name="T34" fmla="*/ 994 w 1109"/>
                <a:gd name="T35" fmla="*/ 1182 h 1243"/>
                <a:gd name="T36" fmla="*/ 1094 w 1109"/>
                <a:gd name="T37" fmla="*/ 1036 h 1243"/>
                <a:gd name="T38" fmla="*/ 1096 w 1109"/>
                <a:gd name="T39" fmla="*/ 930 h 1243"/>
                <a:gd name="T40" fmla="*/ 1055 w 1109"/>
                <a:gd name="T41" fmla="*/ 827 h 1243"/>
                <a:gd name="T42" fmla="*/ 959 w 1109"/>
                <a:gd name="T43" fmla="*/ 594 h 1243"/>
                <a:gd name="T44" fmla="*/ 916 w 1109"/>
                <a:gd name="T45" fmla="*/ 383 h 1243"/>
                <a:gd name="T46" fmla="*/ 853 w 1109"/>
                <a:gd name="T47" fmla="*/ 125 h 1243"/>
                <a:gd name="T48" fmla="*/ 798 w 1109"/>
                <a:gd name="T49" fmla="*/ 63 h 1243"/>
                <a:gd name="T50" fmla="*/ 754 w 1109"/>
                <a:gd name="T51" fmla="*/ 43 h 1243"/>
                <a:gd name="T52" fmla="*/ 432 w 1109"/>
                <a:gd name="T53" fmla="*/ 42 h 1243"/>
                <a:gd name="T54" fmla="*/ 402 w 1109"/>
                <a:gd name="T55" fmla="*/ 46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9" h="1243">
                  <a:moveTo>
                    <a:pt x="402" y="46"/>
                  </a:moveTo>
                  <a:cubicBezTo>
                    <a:pt x="377" y="39"/>
                    <a:pt x="357" y="46"/>
                    <a:pt x="339" y="62"/>
                  </a:cubicBezTo>
                  <a:cubicBezTo>
                    <a:pt x="321" y="78"/>
                    <a:pt x="304" y="95"/>
                    <a:pt x="290" y="113"/>
                  </a:cubicBezTo>
                  <a:cubicBezTo>
                    <a:pt x="266" y="143"/>
                    <a:pt x="237" y="164"/>
                    <a:pt x="203" y="181"/>
                  </a:cubicBezTo>
                  <a:cubicBezTo>
                    <a:pt x="167" y="199"/>
                    <a:pt x="131" y="219"/>
                    <a:pt x="97" y="240"/>
                  </a:cubicBezTo>
                  <a:cubicBezTo>
                    <a:pt x="55" y="267"/>
                    <a:pt x="27" y="306"/>
                    <a:pt x="9" y="353"/>
                  </a:cubicBezTo>
                  <a:cubicBezTo>
                    <a:pt x="2" y="373"/>
                    <a:pt x="0" y="394"/>
                    <a:pt x="9" y="414"/>
                  </a:cubicBezTo>
                  <a:cubicBezTo>
                    <a:pt x="18" y="434"/>
                    <a:pt x="27" y="455"/>
                    <a:pt x="41" y="473"/>
                  </a:cubicBezTo>
                  <a:cubicBezTo>
                    <a:pt x="55" y="493"/>
                    <a:pt x="74" y="509"/>
                    <a:pt x="92" y="526"/>
                  </a:cubicBezTo>
                  <a:cubicBezTo>
                    <a:pt x="136" y="565"/>
                    <a:pt x="179" y="606"/>
                    <a:pt x="206" y="659"/>
                  </a:cubicBezTo>
                  <a:cubicBezTo>
                    <a:pt x="241" y="724"/>
                    <a:pt x="273" y="790"/>
                    <a:pt x="306" y="856"/>
                  </a:cubicBezTo>
                  <a:cubicBezTo>
                    <a:pt x="317" y="879"/>
                    <a:pt x="328" y="903"/>
                    <a:pt x="341" y="924"/>
                  </a:cubicBezTo>
                  <a:cubicBezTo>
                    <a:pt x="370" y="969"/>
                    <a:pt x="415" y="985"/>
                    <a:pt x="467" y="972"/>
                  </a:cubicBezTo>
                  <a:cubicBezTo>
                    <a:pt x="473" y="971"/>
                    <a:pt x="480" y="970"/>
                    <a:pt x="487" y="968"/>
                  </a:cubicBezTo>
                  <a:cubicBezTo>
                    <a:pt x="498" y="988"/>
                    <a:pt x="504" y="1006"/>
                    <a:pt x="516" y="1021"/>
                  </a:cubicBezTo>
                  <a:cubicBezTo>
                    <a:pt x="569" y="1092"/>
                    <a:pt x="632" y="1153"/>
                    <a:pt x="706" y="1202"/>
                  </a:cubicBezTo>
                  <a:cubicBezTo>
                    <a:pt x="750" y="1231"/>
                    <a:pt x="801" y="1243"/>
                    <a:pt x="852" y="1241"/>
                  </a:cubicBezTo>
                  <a:cubicBezTo>
                    <a:pt x="906" y="1239"/>
                    <a:pt x="954" y="1217"/>
                    <a:pt x="994" y="1182"/>
                  </a:cubicBezTo>
                  <a:cubicBezTo>
                    <a:pt x="1040" y="1142"/>
                    <a:pt x="1073" y="1093"/>
                    <a:pt x="1094" y="1036"/>
                  </a:cubicBezTo>
                  <a:cubicBezTo>
                    <a:pt x="1106" y="1001"/>
                    <a:pt x="1109" y="965"/>
                    <a:pt x="1096" y="930"/>
                  </a:cubicBezTo>
                  <a:cubicBezTo>
                    <a:pt x="1083" y="895"/>
                    <a:pt x="1069" y="861"/>
                    <a:pt x="1055" y="827"/>
                  </a:cubicBezTo>
                  <a:cubicBezTo>
                    <a:pt x="1023" y="749"/>
                    <a:pt x="989" y="672"/>
                    <a:pt x="959" y="594"/>
                  </a:cubicBezTo>
                  <a:cubicBezTo>
                    <a:pt x="933" y="526"/>
                    <a:pt x="917" y="456"/>
                    <a:pt x="916" y="383"/>
                  </a:cubicBezTo>
                  <a:cubicBezTo>
                    <a:pt x="914" y="292"/>
                    <a:pt x="884" y="208"/>
                    <a:pt x="853" y="125"/>
                  </a:cubicBezTo>
                  <a:cubicBezTo>
                    <a:pt x="843" y="97"/>
                    <a:pt x="824" y="77"/>
                    <a:pt x="798" y="63"/>
                  </a:cubicBezTo>
                  <a:cubicBezTo>
                    <a:pt x="784" y="55"/>
                    <a:pt x="769" y="48"/>
                    <a:pt x="754" y="43"/>
                  </a:cubicBezTo>
                  <a:cubicBezTo>
                    <a:pt x="647" y="7"/>
                    <a:pt x="539" y="0"/>
                    <a:pt x="432" y="42"/>
                  </a:cubicBezTo>
                  <a:cubicBezTo>
                    <a:pt x="422" y="46"/>
                    <a:pt x="411" y="49"/>
                    <a:pt x="402" y="46"/>
                  </a:cubicBez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42"/>
            <p:cNvSpPr>
              <a:spLocks noEditPoints="1"/>
            </p:cNvSpPr>
            <p:nvPr/>
          </p:nvSpPr>
          <p:spPr bwMode="auto">
            <a:xfrm>
              <a:off x="1275" y="-205"/>
              <a:ext cx="5128" cy="4321"/>
            </a:xfrm>
            <a:custGeom>
              <a:avLst/>
              <a:gdLst>
                <a:gd name="T0" fmla="*/ 2161 w 3794"/>
                <a:gd name="T1" fmla="*/ 2773 h 3196"/>
                <a:gd name="T2" fmla="*/ 2080 w 3794"/>
                <a:gd name="T3" fmla="*/ 3054 h 3196"/>
                <a:gd name="T4" fmla="*/ 1694 w 3794"/>
                <a:gd name="T5" fmla="*/ 2153 h 3196"/>
                <a:gd name="T6" fmla="*/ 1001 w 3794"/>
                <a:gd name="T7" fmla="*/ 504 h 3196"/>
                <a:gd name="T8" fmla="*/ 18 w 3794"/>
                <a:gd name="T9" fmla="*/ 122 h 3196"/>
                <a:gd name="T10" fmla="*/ 817 w 3794"/>
                <a:gd name="T11" fmla="*/ 126 h 3196"/>
                <a:gd name="T12" fmla="*/ 1541 w 3794"/>
                <a:gd name="T13" fmla="*/ 565 h 3196"/>
                <a:gd name="T14" fmla="*/ 3765 w 3794"/>
                <a:gd name="T15" fmla="*/ 376 h 3196"/>
                <a:gd name="T16" fmla="*/ 2661 w 3794"/>
                <a:gd name="T17" fmla="*/ 978 h 3196"/>
                <a:gd name="T18" fmla="*/ 2189 w 3794"/>
                <a:gd name="T19" fmla="*/ 1167 h 3196"/>
                <a:gd name="T20" fmla="*/ 2066 w 3794"/>
                <a:gd name="T21" fmla="*/ 1297 h 3196"/>
                <a:gd name="T22" fmla="*/ 2206 w 3794"/>
                <a:gd name="T23" fmla="*/ 1770 h 3196"/>
                <a:gd name="T24" fmla="*/ 1919 w 3794"/>
                <a:gd name="T25" fmla="*/ 1710 h 3196"/>
                <a:gd name="T26" fmla="*/ 1357 w 3794"/>
                <a:gd name="T27" fmla="*/ 717 h 3196"/>
                <a:gd name="T28" fmla="*/ 1433 w 3794"/>
                <a:gd name="T29" fmla="*/ 1061 h 3196"/>
                <a:gd name="T30" fmla="*/ 1303 w 3794"/>
                <a:gd name="T31" fmla="*/ 936 h 3196"/>
                <a:gd name="T32" fmla="*/ 1660 w 3794"/>
                <a:gd name="T33" fmla="*/ 1946 h 3196"/>
                <a:gd name="T34" fmla="*/ 2052 w 3794"/>
                <a:gd name="T35" fmla="*/ 2771 h 3196"/>
                <a:gd name="T36" fmla="*/ 2056 w 3794"/>
                <a:gd name="T37" fmla="*/ 2420 h 3196"/>
                <a:gd name="T38" fmla="*/ 2717 w 3794"/>
                <a:gd name="T39" fmla="*/ 413 h 3196"/>
                <a:gd name="T40" fmla="*/ 3246 w 3794"/>
                <a:gd name="T41" fmla="*/ 563 h 3196"/>
                <a:gd name="T42" fmla="*/ 2781 w 3794"/>
                <a:gd name="T43" fmla="*/ 865 h 3196"/>
                <a:gd name="T44" fmla="*/ 2130 w 3794"/>
                <a:gd name="T45" fmla="*/ 725 h 3196"/>
                <a:gd name="T46" fmla="*/ 1602 w 3794"/>
                <a:gd name="T47" fmla="*/ 750 h 3196"/>
                <a:gd name="T48" fmla="*/ 1076 w 3794"/>
                <a:gd name="T49" fmla="*/ 849 h 3196"/>
                <a:gd name="T50" fmla="*/ 1370 w 3794"/>
                <a:gd name="T51" fmla="*/ 1731 h 3196"/>
                <a:gd name="T52" fmla="*/ 2356 w 3794"/>
                <a:gd name="T53" fmla="*/ 1058 h 3196"/>
                <a:gd name="T54" fmla="*/ 1823 w 3794"/>
                <a:gd name="T55" fmla="*/ 1252 h 3196"/>
                <a:gd name="T56" fmla="*/ 2072 w 3794"/>
                <a:gd name="T57" fmla="*/ 1115 h 3196"/>
                <a:gd name="T58" fmla="*/ 1388 w 3794"/>
                <a:gd name="T59" fmla="*/ 432 h 3196"/>
                <a:gd name="T60" fmla="*/ 1080 w 3794"/>
                <a:gd name="T61" fmla="*/ 303 h 3196"/>
                <a:gd name="T62" fmla="*/ 1307 w 3794"/>
                <a:gd name="T63" fmla="*/ 653 h 3196"/>
                <a:gd name="T64" fmla="*/ 2141 w 3794"/>
                <a:gd name="T65" fmla="*/ 962 h 3196"/>
                <a:gd name="T66" fmla="*/ 1684 w 3794"/>
                <a:gd name="T67" fmla="*/ 889 h 3196"/>
                <a:gd name="T68" fmla="*/ 1463 w 3794"/>
                <a:gd name="T69" fmla="*/ 787 h 3196"/>
                <a:gd name="T70" fmla="*/ 1911 w 3794"/>
                <a:gd name="T71" fmla="*/ 1687 h 3196"/>
                <a:gd name="T72" fmla="*/ 1528 w 3794"/>
                <a:gd name="T73" fmla="*/ 944 h 3196"/>
                <a:gd name="T74" fmla="*/ 1542 w 3794"/>
                <a:gd name="T75" fmla="*/ 1888 h 3196"/>
                <a:gd name="T76" fmla="*/ 1031 w 3794"/>
                <a:gd name="T77" fmla="*/ 694 h 3196"/>
                <a:gd name="T78" fmla="*/ 1587 w 3794"/>
                <a:gd name="T79" fmla="*/ 1983 h 3196"/>
                <a:gd name="T80" fmla="*/ 1754 w 3794"/>
                <a:gd name="T81" fmla="*/ 1947 h 3196"/>
                <a:gd name="T82" fmla="*/ 2052 w 3794"/>
                <a:gd name="T83" fmla="*/ 2956 h 3196"/>
                <a:gd name="T84" fmla="*/ 2216 w 3794"/>
                <a:gd name="T85" fmla="*/ 525 h 3196"/>
                <a:gd name="T86" fmla="*/ 1643 w 3794"/>
                <a:gd name="T87" fmla="*/ 682 h 3196"/>
                <a:gd name="T88" fmla="*/ 3384 w 3794"/>
                <a:gd name="T89" fmla="*/ 642 h 3196"/>
                <a:gd name="T90" fmla="*/ 2706 w 3794"/>
                <a:gd name="T91" fmla="*/ 954 h 3196"/>
                <a:gd name="T92" fmla="*/ 649 w 3794"/>
                <a:gd name="T93" fmla="*/ 103 h 3196"/>
                <a:gd name="T94" fmla="*/ 892 w 3794"/>
                <a:gd name="T95" fmla="*/ 309 h 3196"/>
                <a:gd name="T96" fmla="*/ 2108 w 3794"/>
                <a:gd name="T97" fmla="*/ 3049 h 3196"/>
                <a:gd name="T98" fmla="*/ 973 w 3794"/>
                <a:gd name="T99" fmla="*/ 345 h 3196"/>
                <a:gd name="T100" fmla="*/ 2424 w 3794"/>
                <a:gd name="T101" fmla="*/ 1086 h 3196"/>
                <a:gd name="T102" fmla="*/ 2050 w 3794"/>
                <a:gd name="T103" fmla="*/ 1222 h 3196"/>
                <a:gd name="T104" fmla="*/ 1521 w 3794"/>
                <a:gd name="T105" fmla="*/ 1238 h 3196"/>
                <a:gd name="T106" fmla="*/ 1623 w 3794"/>
                <a:gd name="T107" fmla="*/ 775 h 3196"/>
                <a:gd name="T108" fmla="*/ 803 w 3794"/>
                <a:gd name="T109" fmla="*/ 146 h 3196"/>
                <a:gd name="T110" fmla="*/ 1745 w 3794"/>
                <a:gd name="T111" fmla="*/ 2252 h 3196"/>
                <a:gd name="T112" fmla="*/ 1148 w 3794"/>
                <a:gd name="T113" fmla="*/ 361 h 3196"/>
                <a:gd name="T114" fmla="*/ 1915 w 3794"/>
                <a:gd name="T115" fmla="*/ 1285 h 3196"/>
                <a:gd name="T116" fmla="*/ 348 w 3794"/>
                <a:gd name="T117" fmla="*/ 31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94" h="3196">
                  <a:moveTo>
                    <a:pt x="1880" y="1303"/>
                  </a:moveTo>
                  <a:cubicBezTo>
                    <a:pt x="1872" y="1301"/>
                    <a:pt x="1864" y="1299"/>
                    <a:pt x="1855" y="1296"/>
                  </a:cubicBezTo>
                  <a:cubicBezTo>
                    <a:pt x="1855" y="1299"/>
                    <a:pt x="1855" y="1302"/>
                    <a:pt x="1856" y="1303"/>
                  </a:cubicBezTo>
                  <a:cubicBezTo>
                    <a:pt x="1884" y="1352"/>
                    <a:pt x="1899" y="1406"/>
                    <a:pt x="1910" y="1461"/>
                  </a:cubicBezTo>
                  <a:cubicBezTo>
                    <a:pt x="1920" y="1506"/>
                    <a:pt x="1932" y="1551"/>
                    <a:pt x="1942" y="1597"/>
                  </a:cubicBezTo>
                  <a:cubicBezTo>
                    <a:pt x="1952" y="1647"/>
                    <a:pt x="1961" y="1697"/>
                    <a:pt x="1968" y="1747"/>
                  </a:cubicBezTo>
                  <a:cubicBezTo>
                    <a:pt x="1978" y="1824"/>
                    <a:pt x="1993" y="1900"/>
                    <a:pt x="2010" y="1976"/>
                  </a:cubicBezTo>
                  <a:cubicBezTo>
                    <a:pt x="2021" y="2032"/>
                    <a:pt x="2030" y="2089"/>
                    <a:pt x="2029" y="2145"/>
                  </a:cubicBezTo>
                  <a:cubicBezTo>
                    <a:pt x="2027" y="2240"/>
                    <a:pt x="2040" y="2332"/>
                    <a:pt x="2070" y="2422"/>
                  </a:cubicBezTo>
                  <a:cubicBezTo>
                    <a:pt x="2094" y="2496"/>
                    <a:pt x="2112" y="2571"/>
                    <a:pt x="2124" y="2648"/>
                  </a:cubicBezTo>
                  <a:cubicBezTo>
                    <a:pt x="2131" y="2691"/>
                    <a:pt x="2144" y="2733"/>
                    <a:pt x="2161" y="2773"/>
                  </a:cubicBezTo>
                  <a:cubicBezTo>
                    <a:pt x="2189" y="2839"/>
                    <a:pt x="2217" y="2906"/>
                    <a:pt x="2254" y="2968"/>
                  </a:cubicBezTo>
                  <a:cubicBezTo>
                    <a:pt x="2288" y="3026"/>
                    <a:pt x="2328" y="3080"/>
                    <a:pt x="2377" y="3125"/>
                  </a:cubicBezTo>
                  <a:cubicBezTo>
                    <a:pt x="2389" y="3136"/>
                    <a:pt x="2400" y="3148"/>
                    <a:pt x="2410" y="3160"/>
                  </a:cubicBezTo>
                  <a:cubicBezTo>
                    <a:pt x="2415" y="3165"/>
                    <a:pt x="2420" y="3171"/>
                    <a:pt x="2423" y="3178"/>
                  </a:cubicBezTo>
                  <a:cubicBezTo>
                    <a:pt x="2430" y="3190"/>
                    <a:pt x="2426" y="3196"/>
                    <a:pt x="2413" y="3196"/>
                  </a:cubicBezTo>
                  <a:cubicBezTo>
                    <a:pt x="2402" y="3196"/>
                    <a:pt x="2391" y="3194"/>
                    <a:pt x="2381" y="3191"/>
                  </a:cubicBezTo>
                  <a:cubicBezTo>
                    <a:pt x="2368" y="3187"/>
                    <a:pt x="2355" y="3181"/>
                    <a:pt x="2342" y="3177"/>
                  </a:cubicBezTo>
                  <a:cubicBezTo>
                    <a:pt x="2334" y="3174"/>
                    <a:pt x="2325" y="3172"/>
                    <a:pt x="2317" y="3171"/>
                  </a:cubicBezTo>
                  <a:cubicBezTo>
                    <a:pt x="2274" y="3167"/>
                    <a:pt x="2234" y="3154"/>
                    <a:pt x="2199" y="3130"/>
                  </a:cubicBezTo>
                  <a:cubicBezTo>
                    <a:pt x="2184" y="3121"/>
                    <a:pt x="2171" y="3110"/>
                    <a:pt x="2156" y="3100"/>
                  </a:cubicBezTo>
                  <a:cubicBezTo>
                    <a:pt x="2131" y="3084"/>
                    <a:pt x="2105" y="3069"/>
                    <a:pt x="2080" y="3054"/>
                  </a:cubicBezTo>
                  <a:cubicBezTo>
                    <a:pt x="2072" y="3049"/>
                    <a:pt x="2063" y="3045"/>
                    <a:pt x="2056" y="3039"/>
                  </a:cubicBezTo>
                  <a:cubicBezTo>
                    <a:pt x="2002" y="2990"/>
                    <a:pt x="1945" y="2945"/>
                    <a:pt x="1917" y="2874"/>
                  </a:cubicBezTo>
                  <a:cubicBezTo>
                    <a:pt x="1908" y="2851"/>
                    <a:pt x="1894" y="2830"/>
                    <a:pt x="1884" y="2807"/>
                  </a:cubicBezTo>
                  <a:cubicBezTo>
                    <a:pt x="1870" y="2780"/>
                    <a:pt x="1858" y="2752"/>
                    <a:pt x="1845" y="2725"/>
                  </a:cubicBezTo>
                  <a:cubicBezTo>
                    <a:pt x="1836" y="2706"/>
                    <a:pt x="1828" y="2687"/>
                    <a:pt x="1819" y="2669"/>
                  </a:cubicBezTo>
                  <a:cubicBezTo>
                    <a:pt x="1809" y="2648"/>
                    <a:pt x="1801" y="2627"/>
                    <a:pt x="1797" y="2603"/>
                  </a:cubicBezTo>
                  <a:cubicBezTo>
                    <a:pt x="1788" y="2542"/>
                    <a:pt x="1777" y="2482"/>
                    <a:pt x="1780" y="2419"/>
                  </a:cubicBezTo>
                  <a:cubicBezTo>
                    <a:pt x="1780" y="2408"/>
                    <a:pt x="1777" y="2396"/>
                    <a:pt x="1774" y="2385"/>
                  </a:cubicBezTo>
                  <a:cubicBezTo>
                    <a:pt x="1766" y="2362"/>
                    <a:pt x="1756" y="2339"/>
                    <a:pt x="1749" y="2316"/>
                  </a:cubicBezTo>
                  <a:cubicBezTo>
                    <a:pt x="1736" y="2279"/>
                    <a:pt x="1725" y="2242"/>
                    <a:pt x="1713" y="2206"/>
                  </a:cubicBezTo>
                  <a:cubicBezTo>
                    <a:pt x="1707" y="2188"/>
                    <a:pt x="1702" y="2169"/>
                    <a:pt x="1694" y="2153"/>
                  </a:cubicBezTo>
                  <a:cubicBezTo>
                    <a:pt x="1672" y="2112"/>
                    <a:pt x="1648" y="2072"/>
                    <a:pt x="1624" y="2032"/>
                  </a:cubicBezTo>
                  <a:cubicBezTo>
                    <a:pt x="1619" y="2023"/>
                    <a:pt x="1610" y="2015"/>
                    <a:pt x="1601" y="2010"/>
                  </a:cubicBezTo>
                  <a:cubicBezTo>
                    <a:pt x="1528" y="1968"/>
                    <a:pt x="1461" y="1917"/>
                    <a:pt x="1396" y="1862"/>
                  </a:cubicBezTo>
                  <a:cubicBezTo>
                    <a:pt x="1365" y="1836"/>
                    <a:pt x="1339" y="1805"/>
                    <a:pt x="1316" y="1770"/>
                  </a:cubicBezTo>
                  <a:cubicBezTo>
                    <a:pt x="1256" y="1678"/>
                    <a:pt x="1197" y="1585"/>
                    <a:pt x="1137" y="1491"/>
                  </a:cubicBezTo>
                  <a:cubicBezTo>
                    <a:pt x="1090" y="1418"/>
                    <a:pt x="1065" y="1336"/>
                    <a:pt x="1045" y="1253"/>
                  </a:cubicBezTo>
                  <a:cubicBezTo>
                    <a:pt x="1033" y="1205"/>
                    <a:pt x="1025" y="1157"/>
                    <a:pt x="1017" y="1109"/>
                  </a:cubicBezTo>
                  <a:cubicBezTo>
                    <a:pt x="1004" y="1036"/>
                    <a:pt x="991" y="963"/>
                    <a:pt x="979" y="890"/>
                  </a:cubicBezTo>
                  <a:cubicBezTo>
                    <a:pt x="969" y="827"/>
                    <a:pt x="971" y="764"/>
                    <a:pt x="981" y="701"/>
                  </a:cubicBezTo>
                  <a:cubicBezTo>
                    <a:pt x="985" y="676"/>
                    <a:pt x="989" y="651"/>
                    <a:pt x="994" y="626"/>
                  </a:cubicBezTo>
                  <a:cubicBezTo>
                    <a:pt x="1002" y="586"/>
                    <a:pt x="1005" y="545"/>
                    <a:pt x="1001" y="504"/>
                  </a:cubicBezTo>
                  <a:cubicBezTo>
                    <a:pt x="997" y="468"/>
                    <a:pt x="988" y="434"/>
                    <a:pt x="959" y="407"/>
                  </a:cubicBezTo>
                  <a:cubicBezTo>
                    <a:pt x="942" y="391"/>
                    <a:pt x="930" y="369"/>
                    <a:pt x="918" y="348"/>
                  </a:cubicBezTo>
                  <a:cubicBezTo>
                    <a:pt x="912" y="337"/>
                    <a:pt x="905" y="330"/>
                    <a:pt x="893" y="326"/>
                  </a:cubicBezTo>
                  <a:cubicBezTo>
                    <a:pt x="884" y="322"/>
                    <a:pt x="876" y="318"/>
                    <a:pt x="867" y="314"/>
                  </a:cubicBezTo>
                  <a:cubicBezTo>
                    <a:pt x="812" y="293"/>
                    <a:pt x="768" y="255"/>
                    <a:pt x="726" y="214"/>
                  </a:cubicBezTo>
                  <a:cubicBezTo>
                    <a:pt x="709" y="197"/>
                    <a:pt x="688" y="182"/>
                    <a:pt x="667" y="169"/>
                  </a:cubicBezTo>
                  <a:cubicBezTo>
                    <a:pt x="619" y="140"/>
                    <a:pt x="565" y="120"/>
                    <a:pt x="511" y="104"/>
                  </a:cubicBezTo>
                  <a:cubicBezTo>
                    <a:pt x="480" y="95"/>
                    <a:pt x="449" y="93"/>
                    <a:pt x="418" y="96"/>
                  </a:cubicBezTo>
                  <a:cubicBezTo>
                    <a:pt x="346" y="103"/>
                    <a:pt x="274" y="98"/>
                    <a:pt x="203" y="83"/>
                  </a:cubicBezTo>
                  <a:cubicBezTo>
                    <a:pt x="163" y="74"/>
                    <a:pt x="124" y="78"/>
                    <a:pt x="85" y="87"/>
                  </a:cubicBezTo>
                  <a:cubicBezTo>
                    <a:pt x="60" y="93"/>
                    <a:pt x="36" y="103"/>
                    <a:pt x="18" y="122"/>
                  </a:cubicBezTo>
                  <a:cubicBezTo>
                    <a:pt x="15" y="126"/>
                    <a:pt x="9" y="128"/>
                    <a:pt x="0" y="133"/>
                  </a:cubicBezTo>
                  <a:cubicBezTo>
                    <a:pt x="2" y="123"/>
                    <a:pt x="1" y="118"/>
                    <a:pt x="4" y="115"/>
                  </a:cubicBezTo>
                  <a:cubicBezTo>
                    <a:pt x="12" y="106"/>
                    <a:pt x="20" y="97"/>
                    <a:pt x="29" y="91"/>
                  </a:cubicBezTo>
                  <a:cubicBezTo>
                    <a:pt x="63" y="67"/>
                    <a:pt x="101" y="50"/>
                    <a:pt x="142" y="42"/>
                  </a:cubicBezTo>
                  <a:cubicBezTo>
                    <a:pt x="161" y="39"/>
                    <a:pt x="179" y="34"/>
                    <a:pt x="197" y="29"/>
                  </a:cubicBezTo>
                  <a:cubicBezTo>
                    <a:pt x="226" y="20"/>
                    <a:pt x="255" y="16"/>
                    <a:pt x="285" y="15"/>
                  </a:cubicBezTo>
                  <a:cubicBezTo>
                    <a:pt x="310" y="14"/>
                    <a:pt x="335" y="9"/>
                    <a:pt x="361" y="6"/>
                  </a:cubicBezTo>
                  <a:cubicBezTo>
                    <a:pt x="411" y="0"/>
                    <a:pt x="461" y="0"/>
                    <a:pt x="510" y="10"/>
                  </a:cubicBezTo>
                  <a:cubicBezTo>
                    <a:pt x="588" y="27"/>
                    <a:pt x="664" y="49"/>
                    <a:pt x="735" y="86"/>
                  </a:cubicBezTo>
                  <a:cubicBezTo>
                    <a:pt x="750" y="95"/>
                    <a:pt x="766" y="101"/>
                    <a:pt x="782" y="108"/>
                  </a:cubicBezTo>
                  <a:cubicBezTo>
                    <a:pt x="794" y="114"/>
                    <a:pt x="807" y="118"/>
                    <a:pt x="817" y="126"/>
                  </a:cubicBezTo>
                  <a:cubicBezTo>
                    <a:pt x="860" y="159"/>
                    <a:pt x="911" y="167"/>
                    <a:pt x="962" y="173"/>
                  </a:cubicBezTo>
                  <a:cubicBezTo>
                    <a:pt x="990" y="176"/>
                    <a:pt x="1018" y="177"/>
                    <a:pt x="1045" y="178"/>
                  </a:cubicBezTo>
                  <a:cubicBezTo>
                    <a:pt x="1091" y="180"/>
                    <a:pt x="1134" y="193"/>
                    <a:pt x="1175" y="212"/>
                  </a:cubicBezTo>
                  <a:cubicBezTo>
                    <a:pt x="1222" y="233"/>
                    <a:pt x="1265" y="258"/>
                    <a:pt x="1301" y="297"/>
                  </a:cubicBezTo>
                  <a:cubicBezTo>
                    <a:pt x="1320" y="318"/>
                    <a:pt x="1343" y="337"/>
                    <a:pt x="1364" y="357"/>
                  </a:cubicBezTo>
                  <a:cubicBezTo>
                    <a:pt x="1385" y="376"/>
                    <a:pt x="1398" y="399"/>
                    <a:pt x="1403" y="428"/>
                  </a:cubicBezTo>
                  <a:cubicBezTo>
                    <a:pt x="1415" y="497"/>
                    <a:pt x="1428" y="565"/>
                    <a:pt x="1440" y="634"/>
                  </a:cubicBezTo>
                  <a:cubicBezTo>
                    <a:pt x="1443" y="652"/>
                    <a:pt x="1443" y="670"/>
                    <a:pt x="1447" y="689"/>
                  </a:cubicBezTo>
                  <a:cubicBezTo>
                    <a:pt x="1449" y="684"/>
                    <a:pt x="1452" y="680"/>
                    <a:pt x="1454" y="675"/>
                  </a:cubicBezTo>
                  <a:cubicBezTo>
                    <a:pt x="1460" y="659"/>
                    <a:pt x="1465" y="642"/>
                    <a:pt x="1473" y="626"/>
                  </a:cubicBezTo>
                  <a:cubicBezTo>
                    <a:pt x="1487" y="597"/>
                    <a:pt x="1509" y="576"/>
                    <a:pt x="1541" y="565"/>
                  </a:cubicBezTo>
                  <a:cubicBezTo>
                    <a:pt x="1556" y="560"/>
                    <a:pt x="1572" y="555"/>
                    <a:pt x="1589" y="551"/>
                  </a:cubicBezTo>
                  <a:cubicBezTo>
                    <a:pt x="1667" y="531"/>
                    <a:pt x="1746" y="510"/>
                    <a:pt x="1825" y="491"/>
                  </a:cubicBezTo>
                  <a:cubicBezTo>
                    <a:pt x="1902" y="472"/>
                    <a:pt x="1975" y="444"/>
                    <a:pt x="2047" y="414"/>
                  </a:cubicBezTo>
                  <a:cubicBezTo>
                    <a:pt x="2149" y="373"/>
                    <a:pt x="2253" y="341"/>
                    <a:pt x="2361" y="323"/>
                  </a:cubicBezTo>
                  <a:cubicBezTo>
                    <a:pt x="2432" y="312"/>
                    <a:pt x="2504" y="311"/>
                    <a:pt x="2576" y="314"/>
                  </a:cubicBezTo>
                  <a:cubicBezTo>
                    <a:pt x="2677" y="317"/>
                    <a:pt x="2778" y="330"/>
                    <a:pt x="2876" y="356"/>
                  </a:cubicBezTo>
                  <a:cubicBezTo>
                    <a:pt x="2918" y="368"/>
                    <a:pt x="2960" y="384"/>
                    <a:pt x="3002" y="397"/>
                  </a:cubicBezTo>
                  <a:cubicBezTo>
                    <a:pt x="3015" y="401"/>
                    <a:pt x="3029" y="405"/>
                    <a:pt x="3042" y="405"/>
                  </a:cubicBezTo>
                  <a:cubicBezTo>
                    <a:pt x="3178" y="407"/>
                    <a:pt x="3314" y="400"/>
                    <a:pt x="3450" y="394"/>
                  </a:cubicBezTo>
                  <a:cubicBezTo>
                    <a:pt x="3506" y="392"/>
                    <a:pt x="3562" y="392"/>
                    <a:pt x="3617" y="389"/>
                  </a:cubicBezTo>
                  <a:cubicBezTo>
                    <a:pt x="3667" y="386"/>
                    <a:pt x="3716" y="380"/>
                    <a:pt x="3765" y="376"/>
                  </a:cubicBezTo>
                  <a:cubicBezTo>
                    <a:pt x="3775" y="375"/>
                    <a:pt x="3785" y="371"/>
                    <a:pt x="3794" y="379"/>
                  </a:cubicBezTo>
                  <a:cubicBezTo>
                    <a:pt x="3793" y="392"/>
                    <a:pt x="3782" y="392"/>
                    <a:pt x="3775" y="395"/>
                  </a:cubicBezTo>
                  <a:cubicBezTo>
                    <a:pt x="3710" y="415"/>
                    <a:pt x="3654" y="452"/>
                    <a:pt x="3600" y="492"/>
                  </a:cubicBezTo>
                  <a:cubicBezTo>
                    <a:pt x="3533" y="542"/>
                    <a:pt x="3469" y="598"/>
                    <a:pt x="3402" y="653"/>
                  </a:cubicBezTo>
                  <a:cubicBezTo>
                    <a:pt x="3425" y="673"/>
                    <a:pt x="3454" y="687"/>
                    <a:pt x="3481" y="708"/>
                  </a:cubicBezTo>
                  <a:cubicBezTo>
                    <a:pt x="3474" y="713"/>
                    <a:pt x="3471" y="717"/>
                    <a:pt x="3466" y="720"/>
                  </a:cubicBezTo>
                  <a:cubicBezTo>
                    <a:pt x="3453" y="726"/>
                    <a:pt x="3440" y="732"/>
                    <a:pt x="3426" y="738"/>
                  </a:cubicBezTo>
                  <a:cubicBezTo>
                    <a:pt x="3371" y="759"/>
                    <a:pt x="3319" y="786"/>
                    <a:pt x="3269" y="817"/>
                  </a:cubicBezTo>
                  <a:cubicBezTo>
                    <a:pt x="3148" y="893"/>
                    <a:pt x="3017" y="940"/>
                    <a:pt x="2878" y="964"/>
                  </a:cubicBezTo>
                  <a:cubicBezTo>
                    <a:pt x="2817" y="975"/>
                    <a:pt x="2756" y="976"/>
                    <a:pt x="2695" y="967"/>
                  </a:cubicBezTo>
                  <a:cubicBezTo>
                    <a:pt x="2681" y="965"/>
                    <a:pt x="2671" y="967"/>
                    <a:pt x="2661" y="978"/>
                  </a:cubicBezTo>
                  <a:cubicBezTo>
                    <a:pt x="2626" y="1016"/>
                    <a:pt x="2581" y="1037"/>
                    <a:pt x="2531" y="1049"/>
                  </a:cubicBezTo>
                  <a:cubicBezTo>
                    <a:pt x="2506" y="1056"/>
                    <a:pt x="2480" y="1061"/>
                    <a:pt x="2455" y="1067"/>
                  </a:cubicBezTo>
                  <a:cubicBezTo>
                    <a:pt x="2449" y="1068"/>
                    <a:pt x="2444" y="1070"/>
                    <a:pt x="2435" y="1073"/>
                  </a:cubicBezTo>
                  <a:cubicBezTo>
                    <a:pt x="2453" y="1081"/>
                    <a:pt x="2467" y="1087"/>
                    <a:pt x="2481" y="1093"/>
                  </a:cubicBezTo>
                  <a:cubicBezTo>
                    <a:pt x="2495" y="1099"/>
                    <a:pt x="2509" y="1105"/>
                    <a:pt x="2523" y="1111"/>
                  </a:cubicBezTo>
                  <a:cubicBezTo>
                    <a:pt x="2537" y="1116"/>
                    <a:pt x="2550" y="1121"/>
                    <a:pt x="2564" y="1126"/>
                  </a:cubicBezTo>
                  <a:cubicBezTo>
                    <a:pt x="2577" y="1132"/>
                    <a:pt x="2593" y="1132"/>
                    <a:pt x="2607" y="1147"/>
                  </a:cubicBezTo>
                  <a:cubicBezTo>
                    <a:pt x="2598" y="1149"/>
                    <a:pt x="2594" y="1151"/>
                    <a:pt x="2589" y="1151"/>
                  </a:cubicBezTo>
                  <a:cubicBezTo>
                    <a:pt x="2560" y="1147"/>
                    <a:pt x="2533" y="1154"/>
                    <a:pt x="2506" y="1162"/>
                  </a:cubicBezTo>
                  <a:cubicBezTo>
                    <a:pt x="2443" y="1180"/>
                    <a:pt x="2380" y="1190"/>
                    <a:pt x="2314" y="1190"/>
                  </a:cubicBezTo>
                  <a:cubicBezTo>
                    <a:pt x="2271" y="1190"/>
                    <a:pt x="2229" y="1182"/>
                    <a:pt x="2189" y="1167"/>
                  </a:cubicBezTo>
                  <a:cubicBezTo>
                    <a:pt x="2183" y="1165"/>
                    <a:pt x="2177" y="1163"/>
                    <a:pt x="2169" y="1164"/>
                  </a:cubicBezTo>
                  <a:cubicBezTo>
                    <a:pt x="2182" y="1173"/>
                    <a:pt x="2194" y="1182"/>
                    <a:pt x="2206" y="1191"/>
                  </a:cubicBezTo>
                  <a:cubicBezTo>
                    <a:pt x="2219" y="1200"/>
                    <a:pt x="2232" y="1209"/>
                    <a:pt x="2245" y="1219"/>
                  </a:cubicBezTo>
                  <a:cubicBezTo>
                    <a:pt x="2250" y="1223"/>
                    <a:pt x="2255" y="1228"/>
                    <a:pt x="2259" y="1233"/>
                  </a:cubicBezTo>
                  <a:cubicBezTo>
                    <a:pt x="2269" y="1245"/>
                    <a:pt x="2266" y="1255"/>
                    <a:pt x="2249" y="1256"/>
                  </a:cubicBezTo>
                  <a:cubicBezTo>
                    <a:pt x="2209" y="1258"/>
                    <a:pt x="2169" y="1257"/>
                    <a:pt x="2130" y="1248"/>
                  </a:cubicBezTo>
                  <a:cubicBezTo>
                    <a:pt x="2127" y="1248"/>
                    <a:pt x="2124" y="1247"/>
                    <a:pt x="2119" y="1246"/>
                  </a:cubicBezTo>
                  <a:cubicBezTo>
                    <a:pt x="2132" y="1269"/>
                    <a:pt x="2159" y="1279"/>
                    <a:pt x="2168" y="1303"/>
                  </a:cubicBezTo>
                  <a:cubicBezTo>
                    <a:pt x="2156" y="1311"/>
                    <a:pt x="2146" y="1309"/>
                    <a:pt x="2136" y="1306"/>
                  </a:cubicBezTo>
                  <a:cubicBezTo>
                    <a:pt x="2129" y="1304"/>
                    <a:pt x="2123" y="1301"/>
                    <a:pt x="2116" y="1298"/>
                  </a:cubicBezTo>
                  <a:cubicBezTo>
                    <a:pt x="2100" y="1290"/>
                    <a:pt x="2083" y="1288"/>
                    <a:pt x="2066" y="1297"/>
                  </a:cubicBezTo>
                  <a:cubicBezTo>
                    <a:pt x="2059" y="1301"/>
                    <a:pt x="2051" y="1302"/>
                    <a:pt x="2042" y="1305"/>
                  </a:cubicBezTo>
                  <a:cubicBezTo>
                    <a:pt x="2043" y="1311"/>
                    <a:pt x="2043" y="1316"/>
                    <a:pt x="2043" y="1322"/>
                  </a:cubicBezTo>
                  <a:cubicBezTo>
                    <a:pt x="2044" y="1338"/>
                    <a:pt x="2037" y="1343"/>
                    <a:pt x="2022" y="1339"/>
                  </a:cubicBezTo>
                  <a:cubicBezTo>
                    <a:pt x="2015" y="1337"/>
                    <a:pt x="2010" y="1333"/>
                    <a:pt x="2004" y="1330"/>
                  </a:cubicBezTo>
                  <a:cubicBezTo>
                    <a:pt x="1986" y="1320"/>
                    <a:pt x="1967" y="1310"/>
                    <a:pt x="1949" y="1300"/>
                  </a:cubicBezTo>
                  <a:cubicBezTo>
                    <a:pt x="1942" y="1296"/>
                    <a:pt x="1936" y="1296"/>
                    <a:pt x="1928" y="1299"/>
                  </a:cubicBezTo>
                  <a:cubicBezTo>
                    <a:pt x="1920" y="1303"/>
                    <a:pt x="1910" y="1304"/>
                    <a:pt x="1899" y="1307"/>
                  </a:cubicBezTo>
                  <a:cubicBezTo>
                    <a:pt x="1904" y="1318"/>
                    <a:pt x="1907" y="1329"/>
                    <a:pt x="1914" y="1338"/>
                  </a:cubicBezTo>
                  <a:cubicBezTo>
                    <a:pt x="1931" y="1362"/>
                    <a:pt x="1950" y="1386"/>
                    <a:pt x="1969" y="1409"/>
                  </a:cubicBezTo>
                  <a:cubicBezTo>
                    <a:pt x="2009" y="1457"/>
                    <a:pt x="2051" y="1504"/>
                    <a:pt x="2091" y="1554"/>
                  </a:cubicBezTo>
                  <a:cubicBezTo>
                    <a:pt x="2142" y="1619"/>
                    <a:pt x="2180" y="1692"/>
                    <a:pt x="2206" y="1770"/>
                  </a:cubicBezTo>
                  <a:cubicBezTo>
                    <a:pt x="2207" y="1774"/>
                    <a:pt x="2208" y="1777"/>
                    <a:pt x="2209" y="1780"/>
                  </a:cubicBezTo>
                  <a:cubicBezTo>
                    <a:pt x="2209" y="1781"/>
                    <a:pt x="2209" y="1782"/>
                    <a:pt x="2208" y="1784"/>
                  </a:cubicBezTo>
                  <a:cubicBezTo>
                    <a:pt x="2206" y="1782"/>
                    <a:pt x="2205" y="1780"/>
                    <a:pt x="2204" y="1778"/>
                  </a:cubicBezTo>
                  <a:cubicBezTo>
                    <a:pt x="2165" y="1684"/>
                    <a:pt x="2109" y="1602"/>
                    <a:pt x="2045" y="1524"/>
                  </a:cubicBezTo>
                  <a:cubicBezTo>
                    <a:pt x="2020" y="1493"/>
                    <a:pt x="1993" y="1464"/>
                    <a:pt x="1968" y="1435"/>
                  </a:cubicBezTo>
                  <a:cubicBezTo>
                    <a:pt x="1953" y="1417"/>
                    <a:pt x="1937" y="1399"/>
                    <a:pt x="1923" y="1381"/>
                  </a:cubicBezTo>
                  <a:cubicBezTo>
                    <a:pt x="1904" y="1359"/>
                    <a:pt x="1889" y="1334"/>
                    <a:pt x="1880" y="1303"/>
                  </a:cubicBezTo>
                  <a:close/>
                  <a:moveTo>
                    <a:pt x="1914" y="1554"/>
                  </a:moveTo>
                  <a:cubicBezTo>
                    <a:pt x="1913" y="1594"/>
                    <a:pt x="1908" y="1635"/>
                    <a:pt x="1921" y="1674"/>
                  </a:cubicBezTo>
                  <a:cubicBezTo>
                    <a:pt x="1923" y="1681"/>
                    <a:pt x="1925" y="1688"/>
                    <a:pt x="1925" y="1696"/>
                  </a:cubicBezTo>
                  <a:cubicBezTo>
                    <a:pt x="1925" y="1701"/>
                    <a:pt x="1923" y="1707"/>
                    <a:pt x="1919" y="1710"/>
                  </a:cubicBezTo>
                  <a:cubicBezTo>
                    <a:pt x="1918" y="1712"/>
                    <a:pt x="1909" y="1710"/>
                    <a:pt x="1906" y="1707"/>
                  </a:cubicBezTo>
                  <a:cubicBezTo>
                    <a:pt x="1895" y="1697"/>
                    <a:pt x="1885" y="1687"/>
                    <a:pt x="1875" y="1676"/>
                  </a:cubicBezTo>
                  <a:cubicBezTo>
                    <a:pt x="1839" y="1635"/>
                    <a:pt x="1802" y="1593"/>
                    <a:pt x="1768" y="1550"/>
                  </a:cubicBezTo>
                  <a:cubicBezTo>
                    <a:pt x="1743" y="1521"/>
                    <a:pt x="1719" y="1490"/>
                    <a:pt x="1699" y="1457"/>
                  </a:cubicBezTo>
                  <a:cubicBezTo>
                    <a:pt x="1659" y="1390"/>
                    <a:pt x="1633" y="1317"/>
                    <a:pt x="1637" y="1236"/>
                  </a:cubicBezTo>
                  <a:cubicBezTo>
                    <a:pt x="1638" y="1216"/>
                    <a:pt x="1634" y="1196"/>
                    <a:pt x="1628" y="1176"/>
                  </a:cubicBezTo>
                  <a:cubicBezTo>
                    <a:pt x="1618" y="1141"/>
                    <a:pt x="1606" y="1107"/>
                    <a:pt x="1594" y="1073"/>
                  </a:cubicBezTo>
                  <a:cubicBezTo>
                    <a:pt x="1577" y="1028"/>
                    <a:pt x="1553" y="988"/>
                    <a:pt x="1518" y="955"/>
                  </a:cubicBezTo>
                  <a:cubicBezTo>
                    <a:pt x="1494" y="932"/>
                    <a:pt x="1474" y="906"/>
                    <a:pt x="1458" y="877"/>
                  </a:cubicBezTo>
                  <a:cubicBezTo>
                    <a:pt x="1438" y="841"/>
                    <a:pt x="1419" y="804"/>
                    <a:pt x="1397" y="769"/>
                  </a:cubicBezTo>
                  <a:cubicBezTo>
                    <a:pt x="1386" y="750"/>
                    <a:pt x="1373" y="732"/>
                    <a:pt x="1357" y="717"/>
                  </a:cubicBezTo>
                  <a:cubicBezTo>
                    <a:pt x="1325" y="688"/>
                    <a:pt x="1290" y="660"/>
                    <a:pt x="1255" y="632"/>
                  </a:cubicBezTo>
                  <a:cubicBezTo>
                    <a:pt x="1236" y="617"/>
                    <a:pt x="1214" y="604"/>
                    <a:pt x="1197" y="587"/>
                  </a:cubicBezTo>
                  <a:cubicBezTo>
                    <a:pt x="1153" y="544"/>
                    <a:pt x="1110" y="500"/>
                    <a:pt x="1104" y="434"/>
                  </a:cubicBezTo>
                  <a:cubicBezTo>
                    <a:pt x="1104" y="428"/>
                    <a:pt x="1097" y="420"/>
                    <a:pt x="1092" y="418"/>
                  </a:cubicBezTo>
                  <a:cubicBezTo>
                    <a:pt x="1066" y="406"/>
                    <a:pt x="1039" y="395"/>
                    <a:pt x="1008" y="382"/>
                  </a:cubicBezTo>
                  <a:cubicBezTo>
                    <a:pt x="1011" y="391"/>
                    <a:pt x="1013" y="399"/>
                    <a:pt x="1016" y="405"/>
                  </a:cubicBezTo>
                  <a:cubicBezTo>
                    <a:pt x="1023" y="423"/>
                    <a:pt x="1034" y="439"/>
                    <a:pt x="1039" y="457"/>
                  </a:cubicBezTo>
                  <a:cubicBezTo>
                    <a:pt x="1053" y="503"/>
                    <a:pt x="1079" y="542"/>
                    <a:pt x="1109" y="579"/>
                  </a:cubicBezTo>
                  <a:cubicBezTo>
                    <a:pt x="1142" y="619"/>
                    <a:pt x="1175" y="658"/>
                    <a:pt x="1207" y="699"/>
                  </a:cubicBezTo>
                  <a:cubicBezTo>
                    <a:pt x="1251" y="756"/>
                    <a:pt x="1292" y="815"/>
                    <a:pt x="1325" y="879"/>
                  </a:cubicBezTo>
                  <a:cubicBezTo>
                    <a:pt x="1357" y="942"/>
                    <a:pt x="1391" y="1004"/>
                    <a:pt x="1433" y="1061"/>
                  </a:cubicBezTo>
                  <a:cubicBezTo>
                    <a:pt x="1499" y="1149"/>
                    <a:pt x="1546" y="1247"/>
                    <a:pt x="1590" y="1347"/>
                  </a:cubicBezTo>
                  <a:cubicBezTo>
                    <a:pt x="1597" y="1364"/>
                    <a:pt x="1603" y="1381"/>
                    <a:pt x="1608" y="1399"/>
                  </a:cubicBezTo>
                  <a:cubicBezTo>
                    <a:pt x="1614" y="1423"/>
                    <a:pt x="1619" y="1448"/>
                    <a:pt x="1623" y="1473"/>
                  </a:cubicBezTo>
                  <a:cubicBezTo>
                    <a:pt x="1630" y="1518"/>
                    <a:pt x="1636" y="1564"/>
                    <a:pt x="1641" y="1609"/>
                  </a:cubicBezTo>
                  <a:cubicBezTo>
                    <a:pt x="1642" y="1618"/>
                    <a:pt x="1646" y="1630"/>
                    <a:pt x="1634" y="1639"/>
                  </a:cubicBezTo>
                  <a:cubicBezTo>
                    <a:pt x="1632" y="1633"/>
                    <a:pt x="1630" y="1629"/>
                    <a:pt x="1629" y="1625"/>
                  </a:cubicBezTo>
                  <a:cubicBezTo>
                    <a:pt x="1626" y="1601"/>
                    <a:pt x="1623" y="1577"/>
                    <a:pt x="1621" y="1553"/>
                  </a:cubicBezTo>
                  <a:cubicBezTo>
                    <a:pt x="1614" y="1484"/>
                    <a:pt x="1598" y="1417"/>
                    <a:pt x="1574" y="1352"/>
                  </a:cubicBezTo>
                  <a:cubicBezTo>
                    <a:pt x="1561" y="1321"/>
                    <a:pt x="1545" y="1292"/>
                    <a:pt x="1525" y="1265"/>
                  </a:cubicBezTo>
                  <a:cubicBezTo>
                    <a:pt x="1498" y="1231"/>
                    <a:pt x="1472" y="1196"/>
                    <a:pt x="1448" y="1159"/>
                  </a:cubicBezTo>
                  <a:cubicBezTo>
                    <a:pt x="1399" y="1086"/>
                    <a:pt x="1350" y="1012"/>
                    <a:pt x="1303" y="936"/>
                  </a:cubicBezTo>
                  <a:cubicBezTo>
                    <a:pt x="1229" y="818"/>
                    <a:pt x="1157" y="698"/>
                    <a:pt x="1085" y="579"/>
                  </a:cubicBezTo>
                  <a:cubicBezTo>
                    <a:pt x="1081" y="573"/>
                    <a:pt x="1077" y="568"/>
                    <a:pt x="1071" y="558"/>
                  </a:cubicBezTo>
                  <a:cubicBezTo>
                    <a:pt x="1071" y="565"/>
                    <a:pt x="1071" y="567"/>
                    <a:pt x="1072" y="569"/>
                  </a:cubicBezTo>
                  <a:cubicBezTo>
                    <a:pt x="1087" y="627"/>
                    <a:pt x="1087" y="686"/>
                    <a:pt x="1084" y="745"/>
                  </a:cubicBezTo>
                  <a:cubicBezTo>
                    <a:pt x="1083" y="781"/>
                    <a:pt x="1082" y="817"/>
                    <a:pt x="1090" y="853"/>
                  </a:cubicBezTo>
                  <a:cubicBezTo>
                    <a:pt x="1101" y="901"/>
                    <a:pt x="1124" y="943"/>
                    <a:pt x="1152" y="982"/>
                  </a:cubicBezTo>
                  <a:cubicBezTo>
                    <a:pt x="1205" y="1057"/>
                    <a:pt x="1265" y="1125"/>
                    <a:pt x="1328" y="1190"/>
                  </a:cubicBezTo>
                  <a:cubicBezTo>
                    <a:pt x="1366" y="1228"/>
                    <a:pt x="1397" y="1271"/>
                    <a:pt x="1421" y="1319"/>
                  </a:cubicBezTo>
                  <a:cubicBezTo>
                    <a:pt x="1448" y="1375"/>
                    <a:pt x="1475" y="1431"/>
                    <a:pt x="1504" y="1487"/>
                  </a:cubicBezTo>
                  <a:cubicBezTo>
                    <a:pt x="1531" y="1540"/>
                    <a:pt x="1552" y="1595"/>
                    <a:pt x="1565" y="1654"/>
                  </a:cubicBezTo>
                  <a:cubicBezTo>
                    <a:pt x="1586" y="1754"/>
                    <a:pt x="1616" y="1853"/>
                    <a:pt x="1660" y="1946"/>
                  </a:cubicBezTo>
                  <a:cubicBezTo>
                    <a:pt x="1670" y="1967"/>
                    <a:pt x="1684" y="1987"/>
                    <a:pt x="1697" y="2007"/>
                  </a:cubicBezTo>
                  <a:cubicBezTo>
                    <a:pt x="1699" y="2011"/>
                    <a:pt x="1704" y="2013"/>
                    <a:pt x="1709" y="2017"/>
                  </a:cubicBezTo>
                  <a:cubicBezTo>
                    <a:pt x="1710" y="2012"/>
                    <a:pt x="1711" y="2009"/>
                    <a:pt x="1710" y="2007"/>
                  </a:cubicBezTo>
                  <a:cubicBezTo>
                    <a:pt x="1708" y="1948"/>
                    <a:pt x="1723" y="1891"/>
                    <a:pt x="1727" y="1833"/>
                  </a:cubicBezTo>
                  <a:cubicBezTo>
                    <a:pt x="1727" y="1826"/>
                    <a:pt x="1726" y="1813"/>
                    <a:pt x="1738" y="1813"/>
                  </a:cubicBezTo>
                  <a:cubicBezTo>
                    <a:pt x="1749" y="1814"/>
                    <a:pt x="1747" y="1825"/>
                    <a:pt x="1748" y="1833"/>
                  </a:cubicBezTo>
                  <a:cubicBezTo>
                    <a:pt x="1761" y="1906"/>
                    <a:pt x="1772" y="1979"/>
                    <a:pt x="1786" y="2052"/>
                  </a:cubicBezTo>
                  <a:cubicBezTo>
                    <a:pt x="1804" y="2145"/>
                    <a:pt x="1820" y="2238"/>
                    <a:pt x="1823" y="2333"/>
                  </a:cubicBezTo>
                  <a:cubicBezTo>
                    <a:pt x="1824" y="2375"/>
                    <a:pt x="1837" y="2414"/>
                    <a:pt x="1858" y="2451"/>
                  </a:cubicBezTo>
                  <a:cubicBezTo>
                    <a:pt x="1872" y="2475"/>
                    <a:pt x="1886" y="2500"/>
                    <a:pt x="1901" y="2524"/>
                  </a:cubicBezTo>
                  <a:cubicBezTo>
                    <a:pt x="1954" y="2605"/>
                    <a:pt x="2006" y="2686"/>
                    <a:pt x="2052" y="2771"/>
                  </a:cubicBezTo>
                  <a:cubicBezTo>
                    <a:pt x="2060" y="2784"/>
                    <a:pt x="2068" y="2797"/>
                    <a:pt x="2077" y="2810"/>
                  </a:cubicBezTo>
                  <a:cubicBezTo>
                    <a:pt x="2139" y="2899"/>
                    <a:pt x="2207" y="2983"/>
                    <a:pt x="2279" y="3064"/>
                  </a:cubicBezTo>
                  <a:cubicBezTo>
                    <a:pt x="2300" y="3088"/>
                    <a:pt x="2325" y="3108"/>
                    <a:pt x="2348" y="3131"/>
                  </a:cubicBezTo>
                  <a:cubicBezTo>
                    <a:pt x="2359" y="3141"/>
                    <a:pt x="2368" y="3152"/>
                    <a:pt x="2356" y="3170"/>
                  </a:cubicBezTo>
                  <a:cubicBezTo>
                    <a:pt x="2374" y="3175"/>
                    <a:pt x="2390" y="3180"/>
                    <a:pt x="2406" y="3185"/>
                  </a:cubicBezTo>
                  <a:cubicBezTo>
                    <a:pt x="2407" y="3183"/>
                    <a:pt x="2408" y="3181"/>
                    <a:pt x="2409" y="3180"/>
                  </a:cubicBezTo>
                  <a:cubicBezTo>
                    <a:pt x="2396" y="3165"/>
                    <a:pt x="2383" y="3149"/>
                    <a:pt x="2368" y="3136"/>
                  </a:cubicBezTo>
                  <a:cubicBezTo>
                    <a:pt x="2317" y="3089"/>
                    <a:pt x="2274" y="3034"/>
                    <a:pt x="2241" y="2973"/>
                  </a:cubicBezTo>
                  <a:cubicBezTo>
                    <a:pt x="2208" y="2910"/>
                    <a:pt x="2179" y="2845"/>
                    <a:pt x="2149" y="2781"/>
                  </a:cubicBezTo>
                  <a:cubicBezTo>
                    <a:pt x="2130" y="2739"/>
                    <a:pt x="2118" y="2696"/>
                    <a:pt x="2111" y="2651"/>
                  </a:cubicBezTo>
                  <a:cubicBezTo>
                    <a:pt x="2099" y="2573"/>
                    <a:pt x="2079" y="2496"/>
                    <a:pt x="2056" y="2420"/>
                  </a:cubicBezTo>
                  <a:cubicBezTo>
                    <a:pt x="2045" y="2383"/>
                    <a:pt x="2037" y="2346"/>
                    <a:pt x="2027" y="2309"/>
                  </a:cubicBezTo>
                  <a:cubicBezTo>
                    <a:pt x="2016" y="2267"/>
                    <a:pt x="2017" y="2225"/>
                    <a:pt x="2018" y="2183"/>
                  </a:cubicBezTo>
                  <a:cubicBezTo>
                    <a:pt x="2019" y="2111"/>
                    <a:pt x="2013" y="2039"/>
                    <a:pt x="1995" y="1969"/>
                  </a:cubicBezTo>
                  <a:cubicBezTo>
                    <a:pt x="1975" y="1885"/>
                    <a:pt x="1963" y="1800"/>
                    <a:pt x="1951" y="1715"/>
                  </a:cubicBezTo>
                  <a:cubicBezTo>
                    <a:pt x="1944" y="1661"/>
                    <a:pt x="1933" y="1607"/>
                    <a:pt x="1914" y="1554"/>
                  </a:cubicBezTo>
                  <a:close/>
                  <a:moveTo>
                    <a:pt x="3246" y="563"/>
                  </a:moveTo>
                  <a:cubicBezTo>
                    <a:pt x="3244" y="560"/>
                    <a:pt x="3244" y="559"/>
                    <a:pt x="3243" y="558"/>
                  </a:cubicBezTo>
                  <a:cubicBezTo>
                    <a:pt x="3188" y="514"/>
                    <a:pt x="3129" y="474"/>
                    <a:pt x="3065" y="444"/>
                  </a:cubicBezTo>
                  <a:cubicBezTo>
                    <a:pt x="3031" y="429"/>
                    <a:pt x="2995" y="420"/>
                    <a:pt x="2957" y="421"/>
                  </a:cubicBezTo>
                  <a:cubicBezTo>
                    <a:pt x="2927" y="421"/>
                    <a:pt x="2897" y="421"/>
                    <a:pt x="2868" y="420"/>
                  </a:cubicBezTo>
                  <a:cubicBezTo>
                    <a:pt x="2818" y="418"/>
                    <a:pt x="2767" y="414"/>
                    <a:pt x="2717" y="413"/>
                  </a:cubicBezTo>
                  <a:cubicBezTo>
                    <a:pt x="2622" y="411"/>
                    <a:pt x="2530" y="430"/>
                    <a:pt x="2441" y="466"/>
                  </a:cubicBezTo>
                  <a:cubicBezTo>
                    <a:pt x="2378" y="492"/>
                    <a:pt x="2315" y="515"/>
                    <a:pt x="2249" y="531"/>
                  </a:cubicBezTo>
                  <a:cubicBezTo>
                    <a:pt x="2174" y="550"/>
                    <a:pt x="2105" y="581"/>
                    <a:pt x="2040" y="622"/>
                  </a:cubicBezTo>
                  <a:cubicBezTo>
                    <a:pt x="2018" y="636"/>
                    <a:pt x="1994" y="647"/>
                    <a:pt x="1972" y="660"/>
                  </a:cubicBezTo>
                  <a:cubicBezTo>
                    <a:pt x="1968" y="662"/>
                    <a:pt x="1964" y="665"/>
                    <a:pt x="1957" y="669"/>
                  </a:cubicBezTo>
                  <a:cubicBezTo>
                    <a:pt x="2017" y="684"/>
                    <a:pt x="2073" y="699"/>
                    <a:pt x="2130" y="712"/>
                  </a:cubicBezTo>
                  <a:cubicBezTo>
                    <a:pt x="2258" y="743"/>
                    <a:pt x="2388" y="766"/>
                    <a:pt x="2520" y="757"/>
                  </a:cubicBezTo>
                  <a:cubicBezTo>
                    <a:pt x="2568" y="754"/>
                    <a:pt x="2616" y="750"/>
                    <a:pt x="2663" y="741"/>
                  </a:cubicBezTo>
                  <a:cubicBezTo>
                    <a:pt x="2784" y="719"/>
                    <a:pt x="2899" y="680"/>
                    <a:pt x="3011" y="629"/>
                  </a:cubicBezTo>
                  <a:cubicBezTo>
                    <a:pt x="3054" y="609"/>
                    <a:pt x="3099" y="591"/>
                    <a:pt x="3146" y="581"/>
                  </a:cubicBezTo>
                  <a:cubicBezTo>
                    <a:pt x="3179" y="574"/>
                    <a:pt x="3212" y="569"/>
                    <a:pt x="3246" y="563"/>
                  </a:cubicBezTo>
                  <a:close/>
                  <a:moveTo>
                    <a:pt x="1563" y="906"/>
                  </a:moveTo>
                  <a:cubicBezTo>
                    <a:pt x="1564" y="884"/>
                    <a:pt x="1577" y="879"/>
                    <a:pt x="1593" y="879"/>
                  </a:cubicBezTo>
                  <a:cubicBezTo>
                    <a:pt x="1610" y="879"/>
                    <a:pt x="1626" y="880"/>
                    <a:pt x="1643" y="882"/>
                  </a:cubicBezTo>
                  <a:cubicBezTo>
                    <a:pt x="1655" y="884"/>
                    <a:pt x="1665" y="884"/>
                    <a:pt x="1677" y="879"/>
                  </a:cubicBezTo>
                  <a:cubicBezTo>
                    <a:pt x="1719" y="862"/>
                    <a:pt x="1763" y="849"/>
                    <a:pt x="1808" y="841"/>
                  </a:cubicBezTo>
                  <a:cubicBezTo>
                    <a:pt x="1838" y="835"/>
                    <a:pt x="1868" y="830"/>
                    <a:pt x="1898" y="825"/>
                  </a:cubicBezTo>
                  <a:cubicBezTo>
                    <a:pt x="1982" y="810"/>
                    <a:pt x="2066" y="809"/>
                    <a:pt x="2150" y="822"/>
                  </a:cubicBezTo>
                  <a:cubicBezTo>
                    <a:pt x="2212" y="832"/>
                    <a:pt x="2273" y="846"/>
                    <a:pt x="2333" y="861"/>
                  </a:cubicBezTo>
                  <a:cubicBezTo>
                    <a:pt x="2438" y="887"/>
                    <a:pt x="2542" y="915"/>
                    <a:pt x="2645" y="943"/>
                  </a:cubicBezTo>
                  <a:cubicBezTo>
                    <a:pt x="2661" y="947"/>
                    <a:pt x="2671" y="945"/>
                    <a:pt x="2681" y="932"/>
                  </a:cubicBezTo>
                  <a:cubicBezTo>
                    <a:pt x="2707" y="899"/>
                    <a:pt x="2740" y="875"/>
                    <a:pt x="2781" y="865"/>
                  </a:cubicBezTo>
                  <a:cubicBezTo>
                    <a:pt x="2812" y="858"/>
                    <a:pt x="2844" y="852"/>
                    <a:pt x="2875" y="850"/>
                  </a:cubicBezTo>
                  <a:cubicBezTo>
                    <a:pt x="2914" y="846"/>
                    <a:pt x="2954" y="847"/>
                    <a:pt x="2993" y="845"/>
                  </a:cubicBezTo>
                  <a:cubicBezTo>
                    <a:pt x="3052" y="842"/>
                    <a:pt x="3107" y="826"/>
                    <a:pt x="3157" y="793"/>
                  </a:cubicBezTo>
                  <a:cubicBezTo>
                    <a:pt x="3224" y="749"/>
                    <a:pt x="3291" y="705"/>
                    <a:pt x="3357" y="661"/>
                  </a:cubicBezTo>
                  <a:cubicBezTo>
                    <a:pt x="3361" y="658"/>
                    <a:pt x="3364" y="654"/>
                    <a:pt x="3368" y="651"/>
                  </a:cubicBezTo>
                  <a:cubicBezTo>
                    <a:pt x="3337" y="628"/>
                    <a:pt x="3308" y="607"/>
                    <a:pt x="3279" y="585"/>
                  </a:cubicBezTo>
                  <a:cubicBezTo>
                    <a:pt x="3271" y="580"/>
                    <a:pt x="3263" y="579"/>
                    <a:pt x="3254" y="580"/>
                  </a:cubicBezTo>
                  <a:cubicBezTo>
                    <a:pt x="3169" y="586"/>
                    <a:pt x="3089" y="610"/>
                    <a:pt x="3012" y="645"/>
                  </a:cubicBezTo>
                  <a:cubicBezTo>
                    <a:pt x="2871" y="709"/>
                    <a:pt x="2725" y="756"/>
                    <a:pt x="2571" y="768"/>
                  </a:cubicBezTo>
                  <a:cubicBezTo>
                    <a:pt x="2506" y="772"/>
                    <a:pt x="2441" y="772"/>
                    <a:pt x="2377" y="768"/>
                  </a:cubicBezTo>
                  <a:cubicBezTo>
                    <a:pt x="2293" y="763"/>
                    <a:pt x="2212" y="744"/>
                    <a:pt x="2130" y="725"/>
                  </a:cubicBezTo>
                  <a:cubicBezTo>
                    <a:pt x="2072" y="711"/>
                    <a:pt x="2015" y="695"/>
                    <a:pt x="1957" y="680"/>
                  </a:cubicBezTo>
                  <a:cubicBezTo>
                    <a:pt x="1946" y="678"/>
                    <a:pt x="1935" y="674"/>
                    <a:pt x="1923" y="680"/>
                  </a:cubicBezTo>
                  <a:cubicBezTo>
                    <a:pt x="1887" y="695"/>
                    <a:pt x="1850" y="709"/>
                    <a:pt x="1814" y="725"/>
                  </a:cubicBezTo>
                  <a:cubicBezTo>
                    <a:pt x="1777" y="741"/>
                    <a:pt x="1738" y="756"/>
                    <a:pt x="1698" y="767"/>
                  </a:cubicBezTo>
                  <a:cubicBezTo>
                    <a:pt x="1677" y="772"/>
                    <a:pt x="1657" y="782"/>
                    <a:pt x="1637" y="790"/>
                  </a:cubicBezTo>
                  <a:cubicBezTo>
                    <a:pt x="1632" y="792"/>
                    <a:pt x="1625" y="795"/>
                    <a:pt x="1623" y="800"/>
                  </a:cubicBezTo>
                  <a:cubicBezTo>
                    <a:pt x="1615" y="815"/>
                    <a:pt x="1600" y="817"/>
                    <a:pt x="1586" y="818"/>
                  </a:cubicBezTo>
                  <a:cubicBezTo>
                    <a:pt x="1579" y="819"/>
                    <a:pt x="1569" y="824"/>
                    <a:pt x="1567" y="813"/>
                  </a:cubicBezTo>
                  <a:cubicBezTo>
                    <a:pt x="1566" y="804"/>
                    <a:pt x="1576" y="804"/>
                    <a:pt x="1582" y="801"/>
                  </a:cubicBezTo>
                  <a:cubicBezTo>
                    <a:pt x="1607" y="792"/>
                    <a:pt x="1609" y="789"/>
                    <a:pt x="1606" y="763"/>
                  </a:cubicBezTo>
                  <a:cubicBezTo>
                    <a:pt x="1605" y="759"/>
                    <a:pt x="1603" y="755"/>
                    <a:pt x="1602" y="750"/>
                  </a:cubicBezTo>
                  <a:cubicBezTo>
                    <a:pt x="1555" y="760"/>
                    <a:pt x="1510" y="770"/>
                    <a:pt x="1470" y="800"/>
                  </a:cubicBezTo>
                  <a:cubicBezTo>
                    <a:pt x="1497" y="837"/>
                    <a:pt x="1525" y="873"/>
                    <a:pt x="1563" y="906"/>
                  </a:cubicBezTo>
                  <a:close/>
                  <a:moveTo>
                    <a:pt x="1688" y="2019"/>
                  </a:moveTo>
                  <a:cubicBezTo>
                    <a:pt x="1659" y="1983"/>
                    <a:pt x="1643" y="1945"/>
                    <a:pt x="1627" y="1907"/>
                  </a:cubicBezTo>
                  <a:cubicBezTo>
                    <a:pt x="1594" y="1827"/>
                    <a:pt x="1569" y="1745"/>
                    <a:pt x="1551" y="1661"/>
                  </a:cubicBezTo>
                  <a:cubicBezTo>
                    <a:pt x="1539" y="1609"/>
                    <a:pt x="1523" y="1558"/>
                    <a:pt x="1499" y="1509"/>
                  </a:cubicBezTo>
                  <a:cubicBezTo>
                    <a:pt x="1469" y="1451"/>
                    <a:pt x="1441" y="1392"/>
                    <a:pt x="1412" y="1333"/>
                  </a:cubicBezTo>
                  <a:cubicBezTo>
                    <a:pt x="1387" y="1281"/>
                    <a:pt x="1355" y="1234"/>
                    <a:pt x="1313" y="1194"/>
                  </a:cubicBezTo>
                  <a:cubicBezTo>
                    <a:pt x="1304" y="1185"/>
                    <a:pt x="1296" y="1176"/>
                    <a:pt x="1287" y="1167"/>
                  </a:cubicBezTo>
                  <a:cubicBezTo>
                    <a:pt x="1235" y="1111"/>
                    <a:pt x="1186" y="1053"/>
                    <a:pt x="1142" y="991"/>
                  </a:cubicBezTo>
                  <a:cubicBezTo>
                    <a:pt x="1111" y="947"/>
                    <a:pt x="1086" y="902"/>
                    <a:pt x="1076" y="849"/>
                  </a:cubicBezTo>
                  <a:cubicBezTo>
                    <a:pt x="1068" y="808"/>
                    <a:pt x="1069" y="767"/>
                    <a:pt x="1072" y="725"/>
                  </a:cubicBezTo>
                  <a:cubicBezTo>
                    <a:pt x="1077" y="653"/>
                    <a:pt x="1064" y="583"/>
                    <a:pt x="1044" y="515"/>
                  </a:cubicBezTo>
                  <a:cubicBezTo>
                    <a:pt x="1039" y="498"/>
                    <a:pt x="1029" y="484"/>
                    <a:pt x="1013" y="471"/>
                  </a:cubicBezTo>
                  <a:cubicBezTo>
                    <a:pt x="1014" y="480"/>
                    <a:pt x="1015" y="485"/>
                    <a:pt x="1016" y="491"/>
                  </a:cubicBezTo>
                  <a:cubicBezTo>
                    <a:pt x="1034" y="581"/>
                    <a:pt x="1047" y="671"/>
                    <a:pt x="1053" y="763"/>
                  </a:cubicBezTo>
                  <a:cubicBezTo>
                    <a:pt x="1061" y="859"/>
                    <a:pt x="1072" y="955"/>
                    <a:pt x="1092" y="1050"/>
                  </a:cubicBezTo>
                  <a:cubicBezTo>
                    <a:pt x="1107" y="1122"/>
                    <a:pt x="1130" y="1191"/>
                    <a:pt x="1166" y="1256"/>
                  </a:cubicBezTo>
                  <a:cubicBezTo>
                    <a:pt x="1189" y="1297"/>
                    <a:pt x="1209" y="1340"/>
                    <a:pt x="1232" y="1381"/>
                  </a:cubicBezTo>
                  <a:cubicBezTo>
                    <a:pt x="1265" y="1439"/>
                    <a:pt x="1284" y="1501"/>
                    <a:pt x="1289" y="1567"/>
                  </a:cubicBezTo>
                  <a:cubicBezTo>
                    <a:pt x="1292" y="1599"/>
                    <a:pt x="1302" y="1630"/>
                    <a:pt x="1320" y="1657"/>
                  </a:cubicBezTo>
                  <a:cubicBezTo>
                    <a:pt x="1336" y="1682"/>
                    <a:pt x="1353" y="1707"/>
                    <a:pt x="1370" y="1731"/>
                  </a:cubicBezTo>
                  <a:cubicBezTo>
                    <a:pt x="1393" y="1766"/>
                    <a:pt x="1422" y="1795"/>
                    <a:pt x="1453" y="1823"/>
                  </a:cubicBezTo>
                  <a:cubicBezTo>
                    <a:pt x="1469" y="1837"/>
                    <a:pt x="1487" y="1848"/>
                    <a:pt x="1508" y="1852"/>
                  </a:cubicBezTo>
                  <a:cubicBezTo>
                    <a:pt x="1517" y="1853"/>
                    <a:pt x="1525" y="1856"/>
                    <a:pt x="1534" y="1859"/>
                  </a:cubicBezTo>
                  <a:cubicBezTo>
                    <a:pt x="1547" y="1864"/>
                    <a:pt x="1557" y="1872"/>
                    <a:pt x="1560" y="1888"/>
                  </a:cubicBezTo>
                  <a:cubicBezTo>
                    <a:pt x="1562" y="1899"/>
                    <a:pt x="1567" y="1910"/>
                    <a:pt x="1573" y="1920"/>
                  </a:cubicBezTo>
                  <a:cubicBezTo>
                    <a:pt x="1588" y="1945"/>
                    <a:pt x="1605" y="1970"/>
                    <a:pt x="1621" y="1995"/>
                  </a:cubicBezTo>
                  <a:cubicBezTo>
                    <a:pt x="1624" y="2000"/>
                    <a:pt x="1628" y="2005"/>
                    <a:pt x="1633" y="2007"/>
                  </a:cubicBezTo>
                  <a:cubicBezTo>
                    <a:pt x="1649" y="2014"/>
                    <a:pt x="1666" y="2019"/>
                    <a:pt x="1688" y="2019"/>
                  </a:cubicBezTo>
                  <a:close/>
                  <a:moveTo>
                    <a:pt x="2378" y="1072"/>
                  </a:moveTo>
                  <a:cubicBezTo>
                    <a:pt x="2378" y="1070"/>
                    <a:pt x="2378" y="1069"/>
                    <a:pt x="2378" y="1068"/>
                  </a:cubicBezTo>
                  <a:cubicBezTo>
                    <a:pt x="2371" y="1064"/>
                    <a:pt x="2363" y="1061"/>
                    <a:pt x="2356" y="1058"/>
                  </a:cubicBezTo>
                  <a:cubicBezTo>
                    <a:pt x="2278" y="1031"/>
                    <a:pt x="2200" y="1004"/>
                    <a:pt x="2122" y="976"/>
                  </a:cubicBezTo>
                  <a:cubicBezTo>
                    <a:pt x="2111" y="972"/>
                    <a:pt x="2100" y="969"/>
                    <a:pt x="2090" y="962"/>
                  </a:cubicBezTo>
                  <a:cubicBezTo>
                    <a:pt x="2084" y="958"/>
                    <a:pt x="2079" y="956"/>
                    <a:pt x="2072" y="957"/>
                  </a:cubicBezTo>
                  <a:cubicBezTo>
                    <a:pt x="2065" y="958"/>
                    <a:pt x="2058" y="959"/>
                    <a:pt x="2051" y="960"/>
                  </a:cubicBezTo>
                  <a:cubicBezTo>
                    <a:pt x="1962" y="972"/>
                    <a:pt x="1875" y="965"/>
                    <a:pt x="1790" y="937"/>
                  </a:cubicBezTo>
                  <a:cubicBezTo>
                    <a:pt x="1762" y="928"/>
                    <a:pt x="1734" y="918"/>
                    <a:pt x="1705" y="911"/>
                  </a:cubicBezTo>
                  <a:cubicBezTo>
                    <a:pt x="1646" y="896"/>
                    <a:pt x="1644" y="897"/>
                    <a:pt x="1606" y="945"/>
                  </a:cubicBezTo>
                  <a:cubicBezTo>
                    <a:pt x="1605" y="945"/>
                    <a:pt x="1605" y="946"/>
                    <a:pt x="1605" y="947"/>
                  </a:cubicBezTo>
                  <a:cubicBezTo>
                    <a:pt x="1606" y="949"/>
                    <a:pt x="1608" y="952"/>
                    <a:pt x="1610" y="954"/>
                  </a:cubicBezTo>
                  <a:cubicBezTo>
                    <a:pt x="1658" y="1001"/>
                    <a:pt x="1698" y="1055"/>
                    <a:pt x="1736" y="1112"/>
                  </a:cubicBezTo>
                  <a:cubicBezTo>
                    <a:pt x="1767" y="1157"/>
                    <a:pt x="1795" y="1205"/>
                    <a:pt x="1823" y="1252"/>
                  </a:cubicBezTo>
                  <a:cubicBezTo>
                    <a:pt x="1836" y="1274"/>
                    <a:pt x="1856" y="1280"/>
                    <a:pt x="1878" y="1285"/>
                  </a:cubicBezTo>
                  <a:cubicBezTo>
                    <a:pt x="1879" y="1284"/>
                    <a:pt x="1880" y="1283"/>
                    <a:pt x="1880" y="1282"/>
                  </a:cubicBezTo>
                  <a:cubicBezTo>
                    <a:pt x="1881" y="1280"/>
                    <a:pt x="1881" y="1278"/>
                    <a:pt x="1882" y="1276"/>
                  </a:cubicBezTo>
                  <a:cubicBezTo>
                    <a:pt x="1885" y="1257"/>
                    <a:pt x="1891" y="1255"/>
                    <a:pt x="1908" y="1263"/>
                  </a:cubicBezTo>
                  <a:cubicBezTo>
                    <a:pt x="1917" y="1267"/>
                    <a:pt x="1925" y="1271"/>
                    <a:pt x="1933" y="1275"/>
                  </a:cubicBezTo>
                  <a:cubicBezTo>
                    <a:pt x="1950" y="1265"/>
                    <a:pt x="1966" y="1255"/>
                    <a:pt x="1983" y="1247"/>
                  </a:cubicBezTo>
                  <a:cubicBezTo>
                    <a:pt x="2002" y="1239"/>
                    <a:pt x="2020" y="1229"/>
                    <a:pt x="2034" y="1214"/>
                  </a:cubicBezTo>
                  <a:cubicBezTo>
                    <a:pt x="2056" y="1193"/>
                    <a:pt x="2081" y="1178"/>
                    <a:pt x="2109" y="1165"/>
                  </a:cubicBezTo>
                  <a:cubicBezTo>
                    <a:pt x="2114" y="1163"/>
                    <a:pt x="2120" y="1160"/>
                    <a:pt x="2128" y="1155"/>
                  </a:cubicBezTo>
                  <a:cubicBezTo>
                    <a:pt x="2117" y="1148"/>
                    <a:pt x="2108" y="1143"/>
                    <a:pt x="2099" y="1136"/>
                  </a:cubicBezTo>
                  <a:cubicBezTo>
                    <a:pt x="2089" y="1130"/>
                    <a:pt x="2080" y="1123"/>
                    <a:pt x="2072" y="1115"/>
                  </a:cubicBezTo>
                  <a:cubicBezTo>
                    <a:pt x="2069" y="1113"/>
                    <a:pt x="2069" y="1107"/>
                    <a:pt x="2068" y="1103"/>
                  </a:cubicBezTo>
                  <a:cubicBezTo>
                    <a:pt x="2073" y="1102"/>
                    <a:pt x="2077" y="1100"/>
                    <a:pt x="2082" y="1101"/>
                  </a:cubicBezTo>
                  <a:cubicBezTo>
                    <a:pt x="2086" y="1102"/>
                    <a:pt x="2091" y="1104"/>
                    <a:pt x="2096" y="1107"/>
                  </a:cubicBezTo>
                  <a:cubicBezTo>
                    <a:pt x="2113" y="1115"/>
                    <a:pt x="2131" y="1123"/>
                    <a:pt x="2148" y="1132"/>
                  </a:cubicBezTo>
                  <a:cubicBezTo>
                    <a:pt x="2161" y="1139"/>
                    <a:pt x="2172" y="1141"/>
                    <a:pt x="2185" y="1135"/>
                  </a:cubicBezTo>
                  <a:cubicBezTo>
                    <a:pt x="2197" y="1130"/>
                    <a:pt x="2209" y="1128"/>
                    <a:pt x="2221" y="1124"/>
                  </a:cubicBezTo>
                  <a:cubicBezTo>
                    <a:pt x="2273" y="1106"/>
                    <a:pt x="2325" y="1089"/>
                    <a:pt x="2378" y="1072"/>
                  </a:cubicBezTo>
                  <a:close/>
                  <a:moveTo>
                    <a:pt x="1425" y="778"/>
                  </a:moveTo>
                  <a:cubicBezTo>
                    <a:pt x="1428" y="762"/>
                    <a:pt x="1433" y="746"/>
                    <a:pt x="1433" y="731"/>
                  </a:cubicBezTo>
                  <a:cubicBezTo>
                    <a:pt x="1432" y="697"/>
                    <a:pt x="1430" y="664"/>
                    <a:pt x="1424" y="631"/>
                  </a:cubicBezTo>
                  <a:cubicBezTo>
                    <a:pt x="1413" y="564"/>
                    <a:pt x="1400" y="498"/>
                    <a:pt x="1388" y="432"/>
                  </a:cubicBezTo>
                  <a:cubicBezTo>
                    <a:pt x="1384" y="405"/>
                    <a:pt x="1371" y="384"/>
                    <a:pt x="1352" y="366"/>
                  </a:cubicBezTo>
                  <a:cubicBezTo>
                    <a:pt x="1332" y="347"/>
                    <a:pt x="1310" y="330"/>
                    <a:pt x="1292" y="309"/>
                  </a:cubicBezTo>
                  <a:cubicBezTo>
                    <a:pt x="1265" y="280"/>
                    <a:pt x="1233" y="258"/>
                    <a:pt x="1198" y="240"/>
                  </a:cubicBezTo>
                  <a:cubicBezTo>
                    <a:pt x="1145" y="212"/>
                    <a:pt x="1090" y="193"/>
                    <a:pt x="1029" y="193"/>
                  </a:cubicBezTo>
                  <a:cubicBezTo>
                    <a:pt x="1003" y="193"/>
                    <a:pt x="976" y="190"/>
                    <a:pt x="949" y="186"/>
                  </a:cubicBezTo>
                  <a:cubicBezTo>
                    <a:pt x="930" y="184"/>
                    <a:pt x="912" y="180"/>
                    <a:pt x="893" y="177"/>
                  </a:cubicBezTo>
                  <a:cubicBezTo>
                    <a:pt x="899" y="183"/>
                    <a:pt x="905" y="185"/>
                    <a:pt x="912" y="188"/>
                  </a:cubicBezTo>
                  <a:cubicBezTo>
                    <a:pt x="938" y="198"/>
                    <a:pt x="963" y="210"/>
                    <a:pt x="983" y="229"/>
                  </a:cubicBezTo>
                  <a:cubicBezTo>
                    <a:pt x="1000" y="246"/>
                    <a:pt x="1016" y="262"/>
                    <a:pt x="1033" y="278"/>
                  </a:cubicBezTo>
                  <a:cubicBezTo>
                    <a:pt x="1042" y="287"/>
                    <a:pt x="1052" y="294"/>
                    <a:pt x="1062" y="301"/>
                  </a:cubicBezTo>
                  <a:cubicBezTo>
                    <a:pt x="1067" y="305"/>
                    <a:pt x="1073" y="307"/>
                    <a:pt x="1080" y="303"/>
                  </a:cubicBezTo>
                  <a:cubicBezTo>
                    <a:pt x="1099" y="293"/>
                    <a:pt x="1119" y="296"/>
                    <a:pt x="1139" y="301"/>
                  </a:cubicBezTo>
                  <a:cubicBezTo>
                    <a:pt x="1163" y="307"/>
                    <a:pt x="1172" y="322"/>
                    <a:pt x="1175" y="344"/>
                  </a:cubicBezTo>
                  <a:cubicBezTo>
                    <a:pt x="1178" y="369"/>
                    <a:pt x="1166" y="385"/>
                    <a:pt x="1141" y="387"/>
                  </a:cubicBezTo>
                  <a:cubicBezTo>
                    <a:pt x="1109" y="389"/>
                    <a:pt x="1079" y="369"/>
                    <a:pt x="1069" y="339"/>
                  </a:cubicBezTo>
                  <a:cubicBezTo>
                    <a:pt x="1069" y="336"/>
                    <a:pt x="1068" y="334"/>
                    <a:pt x="1065" y="327"/>
                  </a:cubicBezTo>
                  <a:cubicBezTo>
                    <a:pt x="1051" y="343"/>
                    <a:pt x="1039" y="357"/>
                    <a:pt x="1025" y="373"/>
                  </a:cubicBezTo>
                  <a:cubicBezTo>
                    <a:pt x="1047" y="383"/>
                    <a:pt x="1068" y="392"/>
                    <a:pt x="1089" y="400"/>
                  </a:cubicBezTo>
                  <a:cubicBezTo>
                    <a:pt x="1108" y="407"/>
                    <a:pt x="1119" y="418"/>
                    <a:pt x="1120" y="440"/>
                  </a:cubicBezTo>
                  <a:cubicBezTo>
                    <a:pt x="1120" y="459"/>
                    <a:pt x="1127" y="478"/>
                    <a:pt x="1138" y="495"/>
                  </a:cubicBezTo>
                  <a:cubicBezTo>
                    <a:pt x="1162" y="531"/>
                    <a:pt x="1188" y="564"/>
                    <a:pt x="1223" y="590"/>
                  </a:cubicBezTo>
                  <a:cubicBezTo>
                    <a:pt x="1251" y="611"/>
                    <a:pt x="1279" y="632"/>
                    <a:pt x="1307" y="653"/>
                  </a:cubicBezTo>
                  <a:cubicBezTo>
                    <a:pt x="1328" y="670"/>
                    <a:pt x="1349" y="687"/>
                    <a:pt x="1367" y="707"/>
                  </a:cubicBezTo>
                  <a:cubicBezTo>
                    <a:pt x="1387" y="728"/>
                    <a:pt x="1404" y="752"/>
                    <a:pt x="1425" y="778"/>
                  </a:cubicBezTo>
                  <a:close/>
                  <a:moveTo>
                    <a:pt x="1684" y="889"/>
                  </a:moveTo>
                  <a:cubicBezTo>
                    <a:pt x="1721" y="900"/>
                    <a:pt x="1754" y="909"/>
                    <a:pt x="1785" y="919"/>
                  </a:cubicBezTo>
                  <a:cubicBezTo>
                    <a:pt x="1876" y="951"/>
                    <a:pt x="1969" y="956"/>
                    <a:pt x="2064" y="943"/>
                  </a:cubicBezTo>
                  <a:cubicBezTo>
                    <a:pt x="2106" y="937"/>
                    <a:pt x="2148" y="932"/>
                    <a:pt x="2190" y="929"/>
                  </a:cubicBezTo>
                  <a:cubicBezTo>
                    <a:pt x="2229" y="925"/>
                    <a:pt x="2256" y="950"/>
                    <a:pt x="2281" y="976"/>
                  </a:cubicBezTo>
                  <a:cubicBezTo>
                    <a:pt x="2289" y="984"/>
                    <a:pt x="2285" y="993"/>
                    <a:pt x="2273" y="993"/>
                  </a:cubicBezTo>
                  <a:cubicBezTo>
                    <a:pt x="2260" y="992"/>
                    <a:pt x="2248" y="990"/>
                    <a:pt x="2236" y="987"/>
                  </a:cubicBezTo>
                  <a:cubicBezTo>
                    <a:pt x="2210" y="980"/>
                    <a:pt x="2185" y="972"/>
                    <a:pt x="2159" y="965"/>
                  </a:cubicBezTo>
                  <a:cubicBezTo>
                    <a:pt x="2153" y="963"/>
                    <a:pt x="2147" y="963"/>
                    <a:pt x="2141" y="962"/>
                  </a:cubicBezTo>
                  <a:cubicBezTo>
                    <a:pt x="2143" y="966"/>
                    <a:pt x="2144" y="967"/>
                    <a:pt x="2146" y="968"/>
                  </a:cubicBezTo>
                  <a:cubicBezTo>
                    <a:pt x="2230" y="998"/>
                    <a:pt x="2313" y="1028"/>
                    <a:pt x="2396" y="1058"/>
                  </a:cubicBezTo>
                  <a:cubicBezTo>
                    <a:pt x="2402" y="1060"/>
                    <a:pt x="2409" y="1061"/>
                    <a:pt x="2415" y="1060"/>
                  </a:cubicBezTo>
                  <a:cubicBezTo>
                    <a:pt x="2458" y="1050"/>
                    <a:pt x="2501" y="1040"/>
                    <a:pt x="2544" y="1028"/>
                  </a:cubicBezTo>
                  <a:cubicBezTo>
                    <a:pt x="2581" y="1018"/>
                    <a:pt x="2614" y="1000"/>
                    <a:pt x="2642" y="974"/>
                  </a:cubicBezTo>
                  <a:cubicBezTo>
                    <a:pt x="2646" y="970"/>
                    <a:pt x="2649" y="965"/>
                    <a:pt x="2654" y="960"/>
                  </a:cubicBezTo>
                  <a:cubicBezTo>
                    <a:pt x="2641" y="956"/>
                    <a:pt x="2630" y="954"/>
                    <a:pt x="2620" y="951"/>
                  </a:cubicBezTo>
                  <a:cubicBezTo>
                    <a:pt x="2520" y="924"/>
                    <a:pt x="2420" y="896"/>
                    <a:pt x="2319" y="869"/>
                  </a:cubicBezTo>
                  <a:cubicBezTo>
                    <a:pt x="2250" y="850"/>
                    <a:pt x="2180" y="834"/>
                    <a:pt x="2108" y="828"/>
                  </a:cubicBezTo>
                  <a:cubicBezTo>
                    <a:pt x="1984" y="817"/>
                    <a:pt x="1864" y="838"/>
                    <a:pt x="1746" y="868"/>
                  </a:cubicBezTo>
                  <a:cubicBezTo>
                    <a:pt x="1726" y="873"/>
                    <a:pt x="1708" y="881"/>
                    <a:pt x="1684" y="889"/>
                  </a:cubicBezTo>
                  <a:close/>
                  <a:moveTo>
                    <a:pt x="2923" y="390"/>
                  </a:moveTo>
                  <a:cubicBezTo>
                    <a:pt x="2923" y="389"/>
                    <a:pt x="2923" y="388"/>
                    <a:pt x="2923" y="386"/>
                  </a:cubicBezTo>
                  <a:cubicBezTo>
                    <a:pt x="2896" y="379"/>
                    <a:pt x="2869" y="371"/>
                    <a:pt x="2842" y="365"/>
                  </a:cubicBezTo>
                  <a:cubicBezTo>
                    <a:pt x="2759" y="346"/>
                    <a:pt x="2674" y="335"/>
                    <a:pt x="2589" y="331"/>
                  </a:cubicBezTo>
                  <a:cubicBezTo>
                    <a:pt x="2512" y="328"/>
                    <a:pt x="2435" y="328"/>
                    <a:pt x="2359" y="341"/>
                  </a:cubicBezTo>
                  <a:cubicBezTo>
                    <a:pt x="2255" y="358"/>
                    <a:pt x="2155" y="389"/>
                    <a:pt x="2058" y="428"/>
                  </a:cubicBezTo>
                  <a:cubicBezTo>
                    <a:pt x="1969" y="464"/>
                    <a:pt x="1880" y="496"/>
                    <a:pt x="1787" y="517"/>
                  </a:cubicBezTo>
                  <a:cubicBezTo>
                    <a:pt x="1712" y="534"/>
                    <a:pt x="1638" y="555"/>
                    <a:pt x="1563" y="574"/>
                  </a:cubicBezTo>
                  <a:cubicBezTo>
                    <a:pt x="1519" y="585"/>
                    <a:pt x="1490" y="612"/>
                    <a:pt x="1476" y="655"/>
                  </a:cubicBezTo>
                  <a:cubicBezTo>
                    <a:pt x="1468" y="679"/>
                    <a:pt x="1460" y="703"/>
                    <a:pt x="1453" y="727"/>
                  </a:cubicBezTo>
                  <a:cubicBezTo>
                    <a:pt x="1447" y="747"/>
                    <a:pt x="1452" y="765"/>
                    <a:pt x="1463" y="787"/>
                  </a:cubicBezTo>
                  <a:cubicBezTo>
                    <a:pt x="1505" y="754"/>
                    <a:pt x="1555" y="748"/>
                    <a:pt x="1603" y="734"/>
                  </a:cubicBezTo>
                  <a:cubicBezTo>
                    <a:pt x="1601" y="693"/>
                    <a:pt x="1623" y="670"/>
                    <a:pt x="1656" y="655"/>
                  </a:cubicBezTo>
                  <a:cubicBezTo>
                    <a:pt x="1658" y="655"/>
                    <a:pt x="1659" y="654"/>
                    <a:pt x="1660" y="654"/>
                  </a:cubicBezTo>
                  <a:cubicBezTo>
                    <a:pt x="1708" y="634"/>
                    <a:pt x="1755" y="613"/>
                    <a:pt x="1804" y="597"/>
                  </a:cubicBezTo>
                  <a:cubicBezTo>
                    <a:pt x="1916" y="561"/>
                    <a:pt x="2025" y="519"/>
                    <a:pt x="2128" y="464"/>
                  </a:cubicBezTo>
                  <a:cubicBezTo>
                    <a:pt x="2225" y="413"/>
                    <a:pt x="2328" y="387"/>
                    <a:pt x="2436" y="383"/>
                  </a:cubicBezTo>
                  <a:cubicBezTo>
                    <a:pt x="2550" y="379"/>
                    <a:pt x="2664" y="377"/>
                    <a:pt x="2778" y="374"/>
                  </a:cubicBezTo>
                  <a:cubicBezTo>
                    <a:pt x="2795" y="374"/>
                    <a:pt x="2811" y="375"/>
                    <a:pt x="2828" y="377"/>
                  </a:cubicBezTo>
                  <a:cubicBezTo>
                    <a:pt x="2860" y="381"/>
                    <a:pt x="2891" y="385"/>
                    <a:pt x="2923" y="390"/>
                  </a:cubicBezTo>
                  <a:close/>
                  <a:moveTo>
                    <a:pt x="1905" y="1689"/>
                  </a:moveTo>
                  <a:cubicBezTo>
                    <a:pt x="1907" y="1688"/>
                    <a:pt x="1909" y="1688"/>
                    <a:pt x="1911" y="1687"/>
                  </a:cubicBezTo>
                  <a:cubicBezTo>
                    <a:pt x="1896" y="1650"/>
                    <a:pt x="1896" y="1611"/>
                    <a:pt x="1898" y="1573"/>
                  </a:cubicBezTo>
                  <a:cubicBezTo>
                    <a:pt x="1901" y="1521"/>
                    <a:pt x="1889" y="1472"/>
                    <a:pt x="1865" y="1426"/>
                  </a:cubicBezTo>
                  <a:cubicBezTo>
                    <a:pt x="1861" y="1420"/>
                    <a:pt x="1858" y="1413"/>
                    <a:pt x="1856" y="1407"/>
                  </a:cubicBezTo>
                  <a:cubicBezTo>
                    <a:pt x="1839" y="1368"/>
                    <a:pt x="1823" y="1330"/>
                    <a:pt x="1823" y="1288"/>
                  </a:cubicBezTo>
                  <a:cubicBezTo>
                    <a:pt x="1823" y="1282"/>
                    <a:pt x="1820" y="1275"/>
                    <a:pt x="1817" y="1270"/>
                  </a:cubicBezTo>
                  <a:cubicBezTo>
                    <a:pt x="1784" y="1217"/>
                    <a:pt x="1753" y="1164"/>
                    <a:pt x="1719" y="1113"/>
                  </a:cubicBezTo>
                  <a:cubicBezTo>
                    <a:pt x="1684" y="1061"/>
                    <a:pt x="1646" y="1011"/>
                    <a:pt x="1601" y="967"/>
                  </a:cubicBezTo>
                  <a:cubicBezTo>
                    <a:pt x="1551" y="917"/>
                    <a:pt x="1498" y="868"/>
                    <a:pt x="1458" y="809"/>
                  </a:cubicBezTo>
                  <a:cubicBezTo>
                    <a:pt x="1453" y="801"/>
                    <a:pt x="1446" y="800"/>
                    <a:pt x="1437" y="804"/>
                  </a:cubicBezTo>
                  <a:cubicBezTo>
                    <a:pt x="1447" y="824"/>
                    <a:pt x="1458" y="844"/>
                    <a:pt x="1468" y="864"/>
                  </a:cubicBezTo>
                  <a:cubicBezTo>
                    <a:pt x="1484" y="894"/>
                    <a:pt x="1504" y="920"/>
                    <a:pt x="1528" y="944"/>
                  </a:cubicBezTo>
                  <a:cubicBezTo>
                    <a:pt x="1566" y="980"/>
                    <a:pt x="1592" y="1024"/>
                    <a:pt x="1610" y="1073"/>
                  </a:cubicBezTo>
                  <a:cubicBezTo>
                    <a:pt x="1620" y="1100"/>
                    <a:pt x="1628" y="1128"/>
                    <a:pt x="1638" y="1156"/>
                  </a:cubicBezTo>
                  <a:cubicBezTo>
                    <a:pt x="1649" y="1187"/>
                    <a:pt x="1653" y="1219"/>
                    <a:pt x="1652" y="1252"/>
                  </a:cubicBezTo>
                  <a:cubicBezTo>
                    <a:pt x="1652" y="1274"/>
                    <a:pt x="1654" y="1297"/>
                    <a:pt x="1659" y="1319"/>
                  </a:cubicBezTo>
                  <a:cubicBezTo>
                    <a:pt x="1677" y="1404"/>
                    <a:pt x="1720" y="1476"/>
                    <a:pt x="1778" y="1541"/>
                  </a:cubicBezTo>
                  <a:cubicBezTo>
                    <a:pt x="1814" y="1582"/>
                    <a:pt x="1849" y="1625"/>
                    <a:pt x="1885" y="1667"/>
                  </a:cubicBezTo>
                  <a:cubicBezTo>
                    <a:pt x="1892" y="1674"/>
                    <a:pt x="1899" y="1682"/>
                    <a:pt x="1905" y="1689"/>
                  </a:cubicBezTo>
                  <a:close/>
                  <a:moveTo>
                    <a:pt x="1587" y="1983"/>
                  </a:moveTo>
                  <a:cubicBezTo>
                    <a:pt x="1588" y="1982"/>
                    <a:pt x="1589" y="1981"/>
                    <a:pt x="1590" y="1980"/>
                  </a:cubicBezTo>
                  <a:cubicBezTo>
                    <a:pt x="1588" y="1976"/>
                    <a:pt x="1586" y="1972"/>
                    <a:pt x="1584" y="1969"/>
                  </a:cubicBezTo>
                  <a:cubicBezTo>
                    <a:pt x="1568" y="1943"/>
                    <a:pt x="1550" y="1918"/>
                    <a:pt x="1542" y="1888"/>
                  </a:cubicBezTo>
                  <a:cubicBezTo>
                    <a:pt x="1540" y="1883"/>
                    <a:pt x="1534" y="1878"/>
                    <a:pt x="1529" y="1875"/>
                  </a:cubicBezTo>
                  <a:cubicBezTo>
                    <a:pt x="1520" y="1871"/>
                    <a:pt x="1511" y="1868"/>
                    <a:pt x="1502" y="1867"/>
                  </a:cubicBezTo>
                  <a:cubicBezTo>
                    <a:pt x="1482" y="1864"/>
                    <a:pt x="1466" y="1855"/>
                    <a:pt x="1451" y="1843"/>
                  </a:cubicBezTo>
                  <a:cubicBezTo>
                    <a:pt x="1439" y="1833"/>
                    <a:pt x="1428" y="1822"/>
                    <a:pt x="1417" y="1812"/>
                  </a:cubicBezTo>
                  <a:cubicBezTo>
                    <a:pt x="1377" y="1775"/>
                    <a:pt x="1349" y="1729"/>
                    <a:pt x="1318" y="1685"/>
                  </a:cubicBezTo>
                  <a:cubicBezTo>
                    <a:pt x="1292" y="1647"/>
                    <a:pt x="1276" y="1606"/>
                    <a:pt x="1272" y="1560"/>
                  </a:cubicBezTo>
                  <a:cubicBezTo>
                    <a:pt x="1268" y="1502"/>
                    <a:pt x="1250" y="1449"/>
                    <a:pt x="1223" y="1399"/>
                  </a:cubicBezTo>
                  <a:cubicBezTo>
                    <a:pt x="1192" y="1342"/>
                    <a:pt x="1162" y="1285"/>
                    <a:pt x="1133" y="1227"/>
                  </a:cubicBezTo>
                  <a:cubicBezTo>
                    <a:pt x="1118" y="1197"/>
                    <a:pt x="1105" y="1166"/>
                    <a:pt x="1096" y="1134"/>
                  </a:cubicBezTo>
                  <a:cubicBezTo>
                    <a:pt x="1074" y="1054"/>
                    <a:pt x="1058" y="972"/>
                    <a:pt x="1049" y="890"/>
                  </a:cubicBezTo>
                  <a:cubicBezTo>
                    <a:pt x="1042" y="825"/>
                    <a:pt x="1037" y="760"/>
                    <a:pt x="1031" y="694"/>
                  </a:cubicBezTo>
                  <a:cubicBezTo>
                    <a:pt x="1028" y="661"/>
                    <a:pt x="1023" y="628"/>
                    <a:pt x="1019" y="595"/>
                  </a:cubicBezTo>
                  <a:cubicBezTo>
                    <a:pt x="1018" y="595"/>
                    <a:pt x="1016" y="595"/>
                    <a:pt x="1015" y="595"/>
                  </a:cubicBezTo>
                  <a:cubicBezTo>
                    <a:pt x="1009" y="625"/>
                    <a:pt x="1004" y="655"/>
                    <a:pt x="999" y="685"/>
                  </a:cubicBezTo>
                  <a:cubicBezTo>
                    <a:pt x="986" y="761"/>
                    <a:pt x="983" y="837"/>
                    <a:pt x="998" y="913"/>
                  </a:cubicBezTo>
                  <a:cubicBezTo>
                    <a:pt x="1007" y="958"/>
                    <a:pt x="1015" y="1003"/>
                    <a:pt x="1023" y="1048"/>
                  </a:cubicBezTo>
                  <a:cubicBezTo>
                    <a:pt x="1036" y="1128"/>
                    <a:pt x="1048" y="1209"/>
                    <a:pt x="1070" y="1287"/>
                  </a:cubicBezTo>
                  <a:cubicBezTo>
                    <a:pt x="1090" y="1357"/>
                    <a:pt x="1114" y="1426"/>
                    <a:pt x="1154" y="1488"/>
                  </a:cubicBezTo>
                  <a:cubicBezTo>
                    <a:pt x="1212" y="1578"/>
                    <a:pt x="1270" y="1669"/>
                    <a:pt x="1329" y="1759"/>
                  </a:cubicBezTo>
                  <a:cubicBezTo>
                    <a:pt x="1353" y="1797"/>
                    <a:pt x="1382" y="1831"/>
                    <a:pt x="1418" y="1860"/>
                  </a:cubicBezTo>
                  <a:cubicBezTo>
                    <a:pt x="1459" y="1892"/>
                    <a:pt x="1501" y="1923"/>
                    <a:pt x="1543" y="1954"/>
                  </a:cubicBezTo>
                  <a:cubicBezTo>
                    <a:pt x="1557" y="1965"/>
                    <a:pt x="1572" y="1974"/>
                    <a:pt x="1587" y="1983"/>
                  </a:cubicBezTo>
                  <a:close/>
                  <a:moveTo>
                    <a:pt x="2343" y="3154"/>
                  </a:moveTo>
                  <a:cubicBezTo>
                    <a:pt x="2344" y="3152"/>
                    <a:pt x="2346" y="3150"/>
                    <a:pt x="2347" y="3148"/>
                  </a:cubicBezTo>
                  <a:cubicBezTo>
                    <a:pt x="2340" y="3143"/>
                    <a:pt x="2333" y="3139"/>
                    <a:pt x="2328" y="3134"/>
                  </a:cubicBezTo>
                  <a:cubicBezTo>
                    <a:pt x="2301" y="3107"/>
                    <a:pt x="2272" y="3082"/>
                    <a:pt x="2248" y="3053"/>
                  </a:cubicBezTo>
                  <a:cubicBezTo>
                    <a:pt x="2202" y="3000"/>
                    <a:pt x="2158" y="2945"/>
                    <a:pt x="2115" y="2889"/>
                  </a:cubicBezTo>
                  <a:cubicBezTo>
                    <a:pt x="2084" y="2847"/>
                    <a:pt x="2055" y="2803"/>
                    <a:pt x="2028" y="2759"/>
                  </a:cubicBezTo>
                  <a:cubicBezTo>
                    <a:pt x="1992" y="2703"/>
                    <a:pt x="1959" y="2646"/>
                    <a:pt x="1925" y="2589"/>
                  </a:cubicBezTo>
                  <a:cubicBezTo>
                    <a:pt x="1900" y="2549"/>
                    <a:pt x="1875" y="2509"/>
                    <a:pt x="1850" y="2469"/>
                  </a:cubicBezTo>
                  <a:cubicBezTo>
                    <a:pt x="1823" y="2424"/>
                    <a:pt x="1810" y="2375"/>
                    <a:pt x="1808" y="2322"/>
                  </a:cubicBezTo>
                  <a:cubicBezTo>
                    <a:pt x="1806" y="2279"/>
                    <a:pt x="1802" y="2236"/>
                    <a:pt x="1796" y="2194"/>
                  </a:cubicBezTo>
                  <a:cubicBezTo>
                    <a:pt x="1783" y="2111"/>
                    <a:pt x="1768" y="2029"/>
                    <a:pt x="1754" y="1947"/>
                  </a:cubicBezTo>
                  <a:cubicBezTo>
                    <a:pt x="1750" y="1923"/>
                    <a:pt x="1745" y="1899"/>
                    <a:pt x="1741" y="1875"/>
                  </a:cubicBezTo>
                  <a:cubicBezTo>
                    <a:pt x="1730" y="1925"/>
                    <a:pt x="1720" y="1975"/>
                    <a:pt x="1727" y="2025"/>
                  </a:cubicBezTo>
                  <a:cubicBezTo>
                    <a:pt x="1734" y="2028"/>
                    <a:pt x="1741" y="2030"/>
                    <a:pt x="1748" y="2033"/>
                  </a:cubicBezTo>
                  <a:cubicBezTo>
                    <a:pt x="1748" y="2035"/>
                    <a:pt x="1748" y="2036"/>
                    <a:pt x="1748" y="2038"/>
                  </a:cubicBezTo>
                  <a:cubicBezTo>
                    <a:pt x="1741" y="2041"/>
                    <a:pt x="1735" y="2044"/>
                    <a:pt x="1728" y="2047"/>
                  </a:cubicBezTo>
                  <a:cubicBezTo>
                    <a:pt x="1728" y="2050"/>
                    <a:pt x="1728" y="2053"/>
                    <a:pt x="1728" y="2056"/>
                  </a:cubicBezTo>
                  <a:cubicBezTo>
                    <a:pt x="1736" y="2105"/>
                    <a:pt x="1743" y="2155"/>
                    <a:pt x="1753" y="2204"/>
                  </a:cubicBezTo>
                  <a:cubicBezTo>
                    <a:pt x="1766" y="2269"/>
                    <a:pt x="1779" y="2334"/>
                    <a:pt x="1797" y="2397"/>
                  </a:cubicBezTo>
                  <a:cubicBezTo>
                    <a:pt x="1815" y="2463"/>
                    <a:pt x="1839" y="2527"/>
                    <a:pt x="1867" y="2590"/>
                  </a:cubicBezTo>
                  <a:cubicBezTo>
                    <a:pt x="1886" y="2633"/>
                    <a:pt x="1905" y="2676"/>
                    <a:pt x="1922" y="2720"/>
                  </a:cubicBezTo>
                  <a:cubicBezTo>
                    <a:pt x="1955" y="2804"/>
                    <a:pt x="2000" y="2882"/>
                    <a:pt x="2052" y="2956"/>
                  </a:cubicBezTo>
                  <a:cubicBezTo>
                    <a:pt x="2096" y="3019"/>
                    <a:pt x="2150" y="3073"/>
                    <a:pt x="2213" y="3117"/>
                  </a:cubicBezTo>
                  <a:cubicBezTo>
                    <a:pt x="2247" y="3140"/>
                    <a:pt x="2284" y="3150"/>
                    <a:pt x="2323" y="3156"/>
                  </a:cubicBezTo>
                  <a:cubicBezTo>
                    <a:pt x="2330" y="3157"/>
                    <a:pt x="2337" y="3155"/>
                    <a:pt x="2343" y="3154"/>
                  </a:cubicBezTo>
                  <a:close/>
                  <a:moveTo>
                    <a:pt x="1621" y="729"/>
                  </a:moveTo>
                  <a:cubicBezTo>
                    <a:pt x="1632" y="726"/>
                    <a:pt x="1641" y="724"/>
                    <a:pt x="1648" y="720"/>
                  </a:cubicBezTo>
                  <a:cubicBezTo>
                    <a:pt x="1680" y="705"/>
                    <a:pt x="1711" y="690"/>
                    <a:pt x="1742" y="675"/>
                  </a:cubicBezTo>
                  <a:cubicBezTo>
                    <a:pt x="1764" y="664"/>
                    <a:pt x="1785" y="652"/>
                    <a:pt x="1810" y="653"/>
                  </a:cubicBezTo>
                  <a:cubicBezTo>
                    <a:pt x="1843" y="654"/>
                    <a:pt x="1877" y="655"/>
                    <a:pt x="1910" y="659"/>
                  </a:cubicBezTo>
                  <a:cubicBezTo>
                    <a:pt x="1922" y="660"/>
                    <a:pt x="1933" y="660"/>
                    <a:pt x="1943" y="654"/>
                  </a:cubicBezTo>
                  <a:cubicBezTo>
                    <a:pt x="1975" y="638"/>
                    <a:pt x="2007" y="623"/>
                    <a:pt x="2038" y="605"/>
                  </a:cubicBezTo>
                  <a:cubicBezTo>
                    <a:pt x="2094" y="571"/>
                    <a:pt x="2152" y="541"/>
                    <a:pt x="2216" y="525"/>
                  </a:cubicBezTo>
                  <a:cubicBezTo>
                    <a:pt x="2297" y="504"/>
                    <a:pt x="2375" y="475"/>
                    <a:pt x="2453" y="445"/>
                  </a:cubicBezTo>
                  <a:cubicBezTo>
                    <a:pt x="2536" y="412"/>
                    <a:pt x="2622" y="396"/>
                    <a:pt x="2711" y="397"/>
                  </a:cubicBezTo>
                  <a:cubicBezTo>
                    <a:pt x="2756" y="397"/>
                    <a:pt x="2801" y="401"/>
                    <a:pt x="2846" y="403"/>
                  </a:cubicBezTo>
                  <a:cubicBezTo>
                    <a:pt x="2857" y="403"/>
                    <a:pt x="2867" y="403"/>
                    <a:pt x="2878" y="403"/>
                  </a:cubicBezTo>
                  <a:cubicBezTo>
                    <a:pt x="2878" y="402"/>
                    <a:pt x="2878" y="400"/>
                    <a:pt x="2878" y="399"/>
                  </a:cubicBezTo>
                  <a:cubicBezTo>
                    <a:pt x="2847" y="396"/>
                    <a:pt x="2815" y="391"/>
                    <a:pt x="2783" y="391"/>
                  </a:cubicBezTo>
                  <a:cubicBezTo>
                    <a:pt x="2668" y="393"/>
                    <a:pt x="2552" y="396"/>
                    <a:pt x="2437" y="400"/>
                  </a:cubicBezTo>
                  <a:cubicBezTo>
                    <a:pt x="2330" y="403"/>
                    <a:pt x="2229" y="430"/>
                    <a:pt x="2134" y="480"/>
                  </a:cubicBezTo>
                  <a:cubicBezTo>
                    <a:pt x="2051" y="523"/>
                    <a:pt x="1965" y="562"/>
                    <a:pt x="1876" y="590"/>
                  </a:cubicBezTo>
                  <a:cubicBezTo>
                    <a:pt x="1808" y="612"/>
                    <a:pt x="1741" y="637"/>
                    <a:pt x="1676" y="665"/>
                  </a:cubicBezTo>
                  <a:cubicBezTo>
                    <a:pt x="1664" y="670"/>
                    <a:pt x="1653" y="675"/>
                    <a:pt x="1643" y="682"/>
                  </a:cubicBezTo>
                  <a:cubicBezTo>
                    <a:pt x="1628" y="692"/>
                    <a:pt x="1618" y="706"/>
                    <a:pt x="1621" y="729"/>
                  </a:cubicBezTo>
                  <a:close/>
                  <a:moveTo>
                    <a:pt x="3726" y="397"/>
                  </a:moveTo>
                  <a:cubicBezTo>
                    <a:pt x="3507" y="410"/>
                    <a:pt x="3289" y="414"/>
                    <a:pt x="3071" y="424"/>
                  </a:cubicBezTo>
                  <a:cubicBezTo>
                    <a:pt x="3080" y="428"/>
                    <a:pt x="3089" y="431"/>
                    <a:pt x="3099" y="434"/>
                  </a:cubicBezTo>
                  <a:cubicBezTo>
                    <a:pt x="3213" y="465"/>
                    <a:pt x="3323" y="507"/>
                    <a:pt x="3432" y="555"/>
                  </a:cubicBezTo>
                  <a:cubicBezTo>
                    <a:pt x="3438" y="558"/>
                    <a:pt x="3443" y="562"/>
                    <a:pt x="3448" y="566"/>
                  </a:cubicBezTo>
                  <a:cubicBezTo>
                    <a:pt x="3443" y="578"/>
                    <a:pt x="3435" y="575"/>
                    <a:pt x="3428" y="575"/>
                  </a:cubicBezTo>
                  <a:cubicBezTo>
                    <a:pt x="3394" y="575"/>
                    <a:pt x="3360" y="575"/>
                    <a:pt x="3326" y="575"/>
                  </a:cubicBezTo>
                  <a:cubicBezTo>
                    <a:pt x="3318" y="576"/>
                    <a:pt x="3310" y="577"/>
                    <a:pt x="3302" y="578"/>
                  </a:cubicBezTo>
                  <a:cubicBezTo>
                    <a:pt x="3302" y="580"/>
                    <a:pt x="3302" y="581"/>
                    <a:pt x="3302" y="583"/>
                  </a:cubicBezTo>
                  <a:cubicBezTo>
                    <a:pt x="3329" y="603"/>
                    <a:pt x="3357" y="622"/>
                    <a:pt x="3384" y="642"/>
                  </a:cubicBezTo>
                  <a:cubicBezTo>
                    <a:pt x="3391" y="637"/>
                    <a:pt x="3396" y="634"/>
                    <a:pt x="3400" y="631"/>
                  </a:cubicBezTo>
                  <a:cubicBezTo>
                    <a:pt x="3446" y="595"/>
                    <a:pt x="3492" y="559"/>
                    <a:pt x="3537" y="523"/>
                  </a:cubicBezTo>
                  <a:cubicBezTo>
                    <a:pt x="3571" y="496"/>
                    <a:pt x="3602" y="467"/>
                    <a:pt x="3641" y="447"/>
                  </a:cubicBezTo>
                  <a:cubicBezTo>
                    <a:pt x="3670" y="432"/>
                    <a:pt x="3697" y="414"/>
                    <a:pt x="3726" y="397"/>
                  </a:cubicBezTo>
                  <a:close/>
                  <a:moveTo>
                    <a:pt x="3385" y="661"/>
                  </a:moveTo>
                  <a:cubicBezTo>
                    <a:pt x="3320" y="705"/>
                    <a:pt x="3255" y="745"/>
                    <a:pt x="3193" y="789"/>
                  </a:cubicBezTo>
                  <a:cubicBezTo>
                    <a:pt x="3126" y="838"/>
                    <a:pt x="3052" y="862"/>
                    <a:pt x="2969" y="863"/>
                  </a:cubicBezTo>
                  <a:cubicBezTo>
                    <a:pt x="2935" y="863"/>
                    <a:pt x="2900" y="865"/>
                    <a:pt x="2865" y="867"/>
                  </a:cubicBezTo>
                  <a:cubicBezTo>
                    <a:pt x="2831" y="869"/>
                    <a:pt x="2797" y="875"/>
                    <a:pt x="2765" y="888"/>
                  </a:cubicBezTo>
                  <a:cubicBezTo>
                    <a:pt x="2734" y="901"/>
                    <a:pt x="2710" y="922"/>
                    <a:pt x="2687" y="950"/>
                  </a:cubicBezTo>
                  <a:cubicBezTo>
                    <a:pt x="2696" y="952"/>
                    <a:pt x="2701" y="953"/>
                    <a:pt x="2706" y="954"/>
                  </a:cubicBezTo>
                  <a:cubicBezTo>
                    <a:pt x="2756" y="962"/>
                    <a:pt x="2807" y="960"/>
                    <a:pt x="2856" y="952"/>
                  </a:cubicBezTo>
                  <a:cubicBezTo>
                    <a:pt x="2992" y="931"/>
                    <a:pt x="3120" y="888"/>
                    <a:pt x="3238" y="818"/>
                  </a:cubicBezTo>
                  <a:cubicBezTo>
                    <a:pt x="3301" y="780"/>
                    <a:pt x="3365" y="744"/>
                    <a:pt x="3434" y="718"/>
                  </a:cubicBezTo>
                  <a:cubicBezTo>
                    <a:pt x="3440" y="716"/>
                    <a:pt x="3446" y="713"/>
                    <a:pt x="3455" y="709"/>
                  </a:cubicBezTo>
                  <a:cubicBezTo>
                    <a:pt x="3430" y="692"/>
                    <a:pt x="3408" y="677"/>
                    <a:pt x="3385" y="661"/>
                  </a:cubicBezTo>
                  <a:close/>
                  <a:moveTo>
                    <a:pt x="892" y="309"/>
                  </a:moveTo>
                  <a:cubicBezTo>
                    <a:pt x="893" y="308"/>
                    <a:pt x="894" y="306"/>
                    <a:pt x="896" y="305"/>
                  </a:cubicBezTo>
                  <a:cubicBezTo>
                    <a:pt x="890" y="298"/>
                    <a:pt x="886" y="289"/>
                    <a:pt x="880" y="282"/>
                  </a:cubicBezTo>
                  <a:cubicBezTo>
                    <a:pt x="845" y="247"/>
                    <a:pt x="810" y="212"/>
                    <a:pt x="775" y="177"/>
                  </a:cubicBezTo>
                  <a:cubicBezTo>
                    <a:pt x="770" y="171"/>
                    <a:pt x="763" y="167"/>
                    <a:pt x="756" y="163"/>
                  </a:cubicBezTo>
                  <a:cubicBezTo>
                    <a:pt x="721" y="143"/>
                    <a:pt x="685" y="123"/>
                    <a:pt x="649" y="103"/>
                  </a:cubicBezTo>
                  <a:cubicBezTo>
                    <a:pt x="641" y="99"/>
                    <a:pt x="631" y="95"/>
                    <a:pt x="621" y="92"/>
                  </a:cubicBezTo>
                  <a:cubicBezTo>
                    <a:pt x="581" y="80"/>
                    <a:pt x="540" y="69"/>
                    <a:pt x="500" y="58"/>
                  </a:cubicBezTo>
                  <a:cubicBezTo>
                    <a:pt x="431" y="39"/>
                    <a:pt x="362" y="40"/>
                    <a:pt x="292" y="41"/>
                  </a:cubicBezTo>
                  <a:cubicBezTo>
                    <a:pt x="287" y="41"/>
                    <a:pt x="281" y="42"/>
                    <a:pt x="277" y="44"/>
                  </a:cubicBezTo>
                  <a:cubicBezTo>
                    <a:pt x="260" y="53"/>
                    <a:pt x="243" y="62"/>
                    <a:pt x="226" y="71"/>
                  </a:cubicBezTo>
                  <a:cubicBezTo>
                    <a:pt x="280" y="83"/>
                    <a:pt x="334" y="84"/>
                    <a:pt x="389" y="82"/>
                  </a:cubicBezTo>
                  <a:cubicBezTo>
                    <a:pt x="422" y="81"/>
                    <a:pt x="456" y="79"/>
                    <a:pt x="488" y="85"/>
                  </a:cubicBezTo>
                  <a:cubicBezTo>
                    <a:pt x="558" y="97"/>
                    <a:pt x="623" y="125"/>
                    <a:pt x="684" y="162"/>
                  </a:cubicBezTo>
                  <a:cubicBezTo>
                    <a:pt x="703" y="173"/>
                    <a:pt x="719" y="188"/>
                    <a:pt x="735" y="202"/>
                  </a:cubicBezTo>
                  <a:cubicBezTo>
                    <a:pt x="759" y="222"/>
                    <a:pt x="781" y="244"/>
                    <a:pt x="806" y="264"/>
                  </a:cubicBezTo>
                  <a:cubicBezTo>
                    <a:pt x="831" y="284"/>
                    <a:pt x="862" y="295"/>
                    <a:pt x="892" y="309"/>
                  </a:cubicBezTo>
                  <a:close/>
                  <a:moveTo>
                    <a:pt x="1800" y="2465"/>
                  </a:moveTo>
                  <a:cubicBezTo>
                    <a:pt x="1799" y="2465"/>
                    <a:pt x="1797" y="2465"/>
                    <a:pt x="1795" y="2466"/>
                  </a:cubicBezTo>
                  <a:cubicBezTo>
                    <a:pt x="1796" y="2479"/>
                    <a:pt x="1796" y="2493"/>
                    <a:pt x="1798" y="2507"/>
                  </a:cubicBezTo>
                  <a:cubicBezTo>
                    <a:pt x="1802" y="2535"/>
                    <a:pt x="1808" y="2563"/>
                    <a:pt x="1811" y="2591"/>
                  </a:cubicBezTo>
                  <a:cubicBezTo>
                    <a:pt x="1814" y="2618"/>
                    <a:pt x="1822" y="2643"/>
                    <a:pt x="1835" y="2667"/>
                  </a:cubicBezTo>
                  <a:cubicBezTo>
                    <a:pt x="1843" y="2683"/>
                    <a:pt x="1850" y="2700"/>
                    <a:pt x="1858" y="2717"/>
                  </a:cubicBezTo>
                  <a:cubicBezTo>
                    <a:pt x="1871" y="2746"/>
                    <a:pt x="1885" y="2776"/>
                    <a:pt x="1899" y="2805"/>
                  </a:cubicBezTo>
                  <a:cubicBezTo>
                    <a:pt x="1912" y="2832"/>
                    <a:pt x="1925" y="2858"/>
                    <a:pt x="1938" y="2883"/>
                  </a:cubicBezTo>
                  <a:cubicBezTo>
                    <a:pt x="1947" y="2901"/>
                    <a:pt x="1955" y="2920"/>
                    <a:pt x="1968" y="2934"/>
                  </a:cubicBezTo>
                  <a:cubicBezTo>
                    <a:pt x="1998" y="2966"/>
                    <a:pt x="2029" y="2996"/>
                    <a:pt x="2061" y="3025"/>
                  </a:cubicBezTo>
                  <a:cubicBezTo>
                    <a:pt x="2074" y="3037"/>
                    <a:pt x="2089" y="3044"/>
                    <a:pt x="2108" y="3049"/>
                  </a:cubicBezTo>
                  <a:cubicBezTo>
                    <a:pt x="2089" y="3026"/>
                    <a:pt x="2071" y="3006"/>
                    <a:pt x="2055" y="2985"/>
                  </a:cubicBezTo>
                  <a:cubicBezTo>
                    <a:pt x="1996" y="2906"/>
                    <a:pt x="1946" y="2822"/>
                    <a:pt x="1909" y="2730"/>
                  </a:cubicBezTo>
                  <a:cubicBezTo>
                    <a:pt x="1892" y="2688"/>
                    <a:pt x="1873" y="2646"/>
                    <a:pt x="1856" y="2604"/>
                  </a:cubicBezTo>
                  <a:cubicBezTo>
                    <a:pt x="1839" y="2563"/>
                    <a:pt x="1823" y="2521"/>
                    <a:pt x="1807" y="2480"/>
                  </a:cubicBezTo>
                  <a:cubicBezTo>
                    <a:pt x="1805" y="2475"/>
                    <a:pt x="1802" y="2470"/>
                    <a:pt x="1800" y="2465"/>
                  </a:cubicBezTo>
                  <a:close/>
                  <a:moveTo>
                    <a:pt x="710" y="120"/>
                  </a:moveTo>
                  <a:cubicBezTo>
                    <a:pt x="709" y="121"/>
                    <a:pt x="708" y="122"/>
                    <a:pt x="708" y="123"/>
                  </a:cubicBezTo>
                  <a:cubicBezTo>
                    <a:pt x="709" y="124"/>
                    <a:pt x="711" y="126"/>
                    <a:pt x="713" y="127"/>
                  </a:cubicBezTo>
                  <a:cubicBezTo>
                    <a:pt x="718" y="130"/>
                    <a:pt x="723" y="132"/>
                    <a:pt x="728" y="135"/>
                  </a:cubicBezTo>
                  <a:cubicBezTo>
                    <a:pt x="798" y="167"/>
                    <a:pt x="846" y="224"/>
                    <a:pt x="895" y="279"/>
                  </a:cubicBezTo>
                  <a:cubicBezTo>
                    <a:pt x="908" y="316"/>
                    <a:pt x="939" y="333"/>
                    <a:pt x="973" y="345"/>
                  </a:cubicBezTo>
                  <a:cubicBezTo>
                    <a:pt x="980" y="348"/>
                    <a:pt x="987" y="353"/>
                    <a:pt x="994" y="356"/>
                  </a:cubicBezTo>
                  <a:cubicBezTo>
                    <a:pt x="1009" y="363"/>
                    <a:pt x="1015" y="362"/>
                    <a:pt x="1025" y="351"/>
                  </a:cubicBezTo>
                  <a:cubicBezTo>
                    <a:pt x="1035" y="339"/>
                    <a:pt x="1044" y="327"/>
                    <a:pt x="1053" y="316"/>
                  </a:cubicBezTo>
                  <a:cubicBezTo>
                    <a:pt x="1034" y="299"/>
                    <a:pt x="1014" y="282"/>
                    <a:pt x="998" y="264"/>
                  </a:cubicBezTo>
                  <a:cubicBezTo>
                    <a:pt x="964" y="227"/>
                    <a:pt x="923" y="205"/>
                    <a:pt x="876" y="190"/>
                  </a:cubicBezTo>
                  <a:cubicBezTo>
                    <a:pt x="847" y="181"/>
                    <a:pt x="819" y="168"/>
                    <a:pt x="791" y="156"/>
                  </a:cubicBezTo>
                  <a:cubicBezTo>
                    <a:pt x="764" y="144"/>
                    <a:pt x="737" y="132"/>
                    <a:pt x="710" y="120"/>
                  </a:cubicBezTo>
                  <a:close/>
                  <a:moveTo>
                    <a:pt x="2193" y="1151"/>
                  </a:moveTo>
                  <a:cubicBezTo>
                    <a:pt x="2252" y="1177"/>
                    <a:pt x="2310" y="1176"/>
                    <a:pt x="2369" y="1173"/>
                  </a:cubicBezTo>
                  <a:cubicBezTo>
                    <a:pt x="2427" y="1169"/>
                    <a:pt x="2483" y="1154"/>
                    <a:pt x="2543" y="1136"/>
                  </a:cubicBezTo>
                  <a:cubicBezTo>
                    <a:pt x="2500" y="1118"/>
                    <a:pt x="2462" y="1102"/>
                    <a:pt x="2424" y="1086"/>
                  </a:cubicBezTo>
                  <a:cubicBezTo>
                    <a:pt x="2413" y="1081"/>
                    <a:pt x="2403" y="1080"/>
                    <a:pt x="2391" y="1084"/>
                  </a:cubicBezTo>
                  <a:cubicBezTo>
                    <a:pt x="2330" y="1105"/>
                    <a:pt x="2268" y="1125"/>
                    <a:pt x="2207" y="1145"/>
                  </a:cubicBezTo>
                  <a:cubicBezTo>
                    <a:pt x="2203" y="1146"/>
                    <a:pt x="2199" y="1148"/>
                    <a:pt x="2193" y="1151"/>
                  </a:cubicBezTo>
                  <a:close/>
                  <a:moveTo>
                    <a:pt x="2066" y="1221"/>
                  </a:moveTo>
                  <a:cubicBezTo>
                    <a:pt x="2075" y="1212"/>
                    <a:pt x="2082" y="1217"/>
                    <a:pt x="2089" y="1219"/>
                  </a:cubicBezTo>
                  <a:cubicBezTo>
                    <a:pt x="2119" y="1231"/>
                    <a:pt x="2149" y="1238"/>
                    <a:pt x="2180" y="1240"/>
                  </a:cubicBezTo>
                  <a:cubicBezTo>
                    <a:pt x="2200" y="1242"/>
                    <a:pt x="2220" y="1242"/>
                    <a:pt x="2241" y="1241"/>
                  </a:cubicBezTo>
                  <a:cubicBezTo>
                    <a:pt x="2239" y="1237"/>
                    <a:pt x="2239" y="1235"/>
                    <a:pt x="2238" y="1235"/>
                  </a:cubicBezTo>
                  <a:cubicBezTo>
                    <a:pt x="2209" y="1214"/>
                    <a:pt x="2181" y="1192"/>
                    <a:pt x="2152" y="1172"/>
                  </a:cubicBezTo>
                  <a:cubicBezTo>
                    <a:pt x="2148" y="1169"/>
                    <a:pt x="2140" y="1169"/>
                    <a:pt x="2136" y="1171"/>
                  </a:cubicBezTo>
                  <a:cubicBezTo>
                    <a:pt x="2104" y="1183"/>
                    <a:pt x="2074" y="1198"/>
                    <a:pt x="2050" y="1222"/>
                  </a:cubicBezTo>
                  <a:cubicBezTo>
                    <a:pt x="2031" y="1240"/>
                    <a:pt x="2009" y="1254"/>
                    <a:pt x="1984" y="1264"/>
                  </a:cubicBezTo>
                  <a:cubicBezTo>
                    <a:pt x="1973" y="1268"/>
                    <a:pt x="1963" y="1275"/>
                    <a:pt x="1950" y="1283"/>
                  </a:cubicBezTo>
                  <a:cubicBezTo>
                    <a:pt x="1966" y="1290"/>
                    <a:pt x="1978" y="1296"/>
                    <a:pt x="1989" y="1302"/>
                  </a:cubicBezTo>
                  <a:cubicBezTo>
                    <a:pt x="2001" y="1308"/>
                    <a:pt x="2012" y="1316"/>
                    <a:pt x="2024" y="1323"/>
                  </a:cubicBezTo>
                  <a:cubicBezTo>
                    <a:pt x="2025" y="1319"/>
                    <a:pt x="2026" y="1318"/>
                    <a:pt x="2026" y="1316"/>
                  </a:cubicBezTo>
                  <a:cubicBezTo>
                    <a:pt x="2022" y="1290"/>
                    <a:pt x="2029" y="1286"/>
                    <a:pt x="2050" y="1286"/>
                  </a:cubicBezTo>
                  <a:cubicBezTo>
                    <a:pt x="2054" y="1286"/>
                    <a:pt x="2058" y="1284"/>
                    <a:pt x="2062" y="1282"/>
                  </a:cubicBezTo>
                  <a:cubicBezTo>
                    <a:pt x="2080" y="1274"/>
                    <a:pt x="2097" y="1275"/>
                    <a:pt x="2115" y="1282"/>
                  </a:cubicBezTo>
                  <a:cubicBezTo>
                    <a:pt x="2120" y="1283"/>
                    <a:pt x="2124" y="1284"/>
                    <a:pt x="2133" y="1287"/>
                  </a:cubicBezTo>
                  <a:cubicBezTo>
                    <a:pt x="2112" y="1260"/>
                    <a:pt x="2084" y="1246"/>
                    <a:pt x="2066" y="1221"/>
                  </a:cubicBezTo>
                  <a:close/>
                  <a:moveTo>
                    <a:pt x="1521" y="1238"/>
                  </a:moveTo>
                  <a:cubicBezTo>
                    <a:pt x="1504" y="1194"/>
                    <a:pt x="1480" y="1154"/>
                    <a:pt x="1454" y="1116"/>
                  </a:cubicBezTo>
                  <a:cubicBezTo>
                    <a:pt x="1412" y="1054"/>
                    <a:pt x="1368" y="993"/>
                    <a:pt x="1335" y="926"/>
                  </a:cubicBezTo>
                  <a:cubicBezTo>
                    <a:pt x="1286" y="828"/>
                    <a:pt x="1223" y="739"/>
                    <a:pt x="1154" y="654"/>
                  </a:cubicBezTo>
                  <a:cubicBezTo>
                    <a:pt x="1151" y="650"/>
                    <a:pt x="1147" y="647"/>
                    <a:pt x="1144" y="643"/>
                  </a:cubicBezTo>
                  <a:cubicBezTo>
                    <a:pt x="1261" y="847"/>
                    <a:pt x="1386" y="1046"/>
                    <a:pt x="1521" y="1238"/>
                  </a:cubicBezTo>
                  <a:close/>
                  <a:moveTo>
                    <a:pt x="1623" y="775"/>
                  </a:moveTo>
                  <a:cubicBezTo>
                    <a:pt x="1718" y="746"/>
                    <a:pt x="1809" y="714"/>
                    <a:pt x="1895" y="670"/>
                  </a:cubicBezTo>
                  <a:cubicBezTo>
                    <a:pt x="1845" y="664"/>
                    <a:pt x="1795" y="655"/>
                    <a:pt x="1749" y="686"/>
                  </a:cubicBezTo>
                  <a:cubicBezTo>
                    <a:pt x="1712" y="710"/>
                    <a:pt x="1672" y="728"/>
                    <a:pt x="1631" y="741"/>
                  </a:cubicBezTo>
                  <a:cubicBezTo>
                    <a:pt x="1627" y="742"/>
                    <a:pt x="1624" y="744"/>
                    <a:pt x="1620" y="746"/>
                  </a:cubicBezTo>
                  <a:cubicBezTo>
                    <a:pt x="1621" y="756"/>
                    <a:pt x="1622" y="766"/>
                    <a:pt x="1623" y="775"/>
                  </a:cubicBezTo>
                  <a:close/>
                  <a:moveTo>
                    <a:pt x="3390" y="562"/>
                  </a:moveTo>
                  <a:cubicBezTo>
                    <a:pt x="3390" y="560"/>
                    <a:pt x="3391" y="557"/>
                    <a:pt x="3391" y="555"/>
                  </a:cubicBezTo>
                  <a:cubicBezTo>
                    <a:pt x="3311" y="521"/>
                    <a:pt x="3231" y="490"/>
                    <a:pt x="3145" y="465"/>
                  </a:cubicBezTo>
                  <a:cubicBezTo>
                    <a:pt x="3147" y="468"/>
                    <a:pt x="3148" y="470"/>
                    <a:pt x="3149" y="471"/>
                  </a:cubicBezTo>
                  <a:cubicBezTo>
                    <a:pt x="3188" y="499"/>
                    <a:pt x="3228" y="528"/>
                    <a:pt x="3267" y="556"/>
                  </a:cubicBezTo>
                  <a:cubicBezTo>
                    <a:pt x="3272" y="559"/>
                    <a:pt x="3278" y="562"/>
                    <a:pt x="3283" y="562"/>
                  </a:cubicBezTo>
                  <a:cubicBezTo>
                    <a:pt x="3319" y="562"/>
                    <a:pt x="3354" y="562"/>
                    <a:pt x="3390" y="562"/>
                  </a:cubicBezTo>
                  <a:close/>
                  <a:moveTo>
                    <a:pt x="435" y="22"/>
                  </a:moveTo>
                  <a:cubicBezTo>
                    <a:pt x="503" y="33"/>
                    <a:pt x="563" y="70"/>
                    <a:pt x="632" y="77"/>
                  </a:cubicBezTo>
                  <a:cubicBezTo>
                    <a:pt x="640" y="78"/>
                    <a:pt x="647" y="81"/>
                    <a:pt x="655" y="84"/>
                  </a:cubicBezTo>
                  <a:cubicBezTo>
                    <a:pt x="704" y="105"/>
                    <a:pt x="754" y="126"/>
                    <a:pt x="803" y="146"/>
                  </a:cubicBezTo>
                  <a:cubicBezTo>
                    <a:pt x="814" y="151"/>
                    <a:pt x="824" y="155"/>
                    <a:pt x="834" y="160"/>
                  </a:cubicBezTo>
                  <a:cubicBezTo>
                    <a:pt x="835" y="158"/>
                    <a:pt x="836" y="157"/>
                    <a:pt x="837" y="155"/>
                  </a:cubicBezTo>
                  <a:cubicBezTo>
                    <a:pt x="819" y="145"/>
                    <a:pt x="801" y="134"/>
                    <a:pt x="782" y="125"/>
                  </a:cubicBezTo>
                  <a:cubicBezTo>
                    <a:pt x="765" y="116"/>
                    <a:pt x="746" y="110"/>
                    <a:pt x="729" y="101"/>
                  </a:cubicBezTo>
                  <a:cubicBezTo>
                    <a:pt x="665" y="67"/>
                    <a:pt x="598" y="45"/>
                    <a:pt x="528" y="30"/>
                  </a:cubicBezTo>
                  <a:cubicBezTo>
                    <a:pt x="498" y="24"/>
                    <a:pt x="467" y="16"/>
                    <a:pt x="435" y="22"/>
                  </a:cubicBezTo>
                  <a:close/>
                  <a:moveTo>
                    <a:pt x="1745" y="2252"/>
                  </a:moveTo>
                  <a:cubicBezTo>
                    <a:pt x="1733" y="2184"/>
                    <a:pt x="1721" y="2113"/>
                    <a:pt x="1709" y="2041"/>
                  </a:cubicBezTo>
                  <a:cubicBezTo>
                    <a:pt x="1689" y="2037"/>
                    <a:pt x="1668" y="2033"/>
                    <a:pt x="1644" y="2029"/>
                  </a:cubicBezTo>
                  <a:cubicBezTo>
                    <a:pt x="1665" y="2067"/>
                    <a:pt x="1687" y="2101"/>
                    <a:pt x="1703" y="2138"/>
                  </a:cubicBezTo>
                  <a:cubicBezTo>
                    <a:pt x="1720" y="2175"/>
                    <a:pt x="1732" y="2215"/>
                    <a:pt x="1745" y="2252"/>
                  </a:cubicBezTo>
                  <a:close/>
                  <a:moveTo>
                    <a:pt x="1629" y="895"/>
                  </a:moveTo>
                  <a:cubicBezTo>
                    <a:pt x="1626" y="894"/>
                    <a:pt x="1624" y="893"/>
                    <a:pt x="1621" y="893"/>
                  </a:cubicBezTo>
                  <a:cubicBezTo>
                    <a:pt x="1614" y="893"/>
                    <a:pt x="1607" y="892"/>
                    <a:pt x="1599" y="893"/>
                  </a:cubicBezTo>
                  <a:cubicBezTo>
                    <a:pt x="1576" y="893"/>
                    <a:pt x="1571" y="902"/>
                    <a:pt x="1582" y="923"/>
                  </a:cubicBezTo>
                  <a:cubicBezTo>
                    <a:pt x="1585" y="927"/>
                    <a:pt x="1589" y="930"/>
                    <a:pt x="1594" y="936"/>
                  </a:cubicBezTo>
                  <a:cubicBezTo>
                    <a:pt x="1606" y="922"/>
                    <a:pt x="1617" y="909"/>
                    <a:pt x="1629" y="895"/>
                  </a:cubicBezTo>
                  <a:close/>
                  <a:moveTo>
                    <a:pt x="1842" y="1316"/>
                  </a:moveTo>
                  <a:cubicBezTo>
                    <a:pt x="1850" y="1360"/>
                    <a:pt x="1867" y="1400"/>
                    <a:pt x="1889" y="1439"/>
                  </a:cubicBezTo>
                  <a:cubicBezTo>
                    <a:pt x="1881" y="1395"/>
                    <a:pt x="1867" y="1353"/>
                    <a:pt x="1842" y="1316"/>
                  </a:cubicBezTo>
                  <a:close/>
                  <a:moveTo>
                    <a:pt x="1104" y="343"/>
                  </a:moveTo>
                  <a:cubicBezTo>
                    <a:pt x="1109" y="367"/>
                    <a:pt x="1123" y="373"/>
                    <a:pt x="1148" y="361"/>
                  </a:cubicBezTo>
                  <a:cubicBezTo>
                    <a:pt x="1147" y="339"/>
                    <a:pt x="1145" y="337"/>
                    <a:pt x="1132" y="328"/>
                  </a:cubicBezTo>
                  <a:cubicBezTo>
                    <a:pt x="1122" y="333"/>
                    <a:pt x="1114" y="337"/>
                    <a:pt x="1104" y="343"/>
                  </a:cubicBezTo>
                  <a:close/>
                  <a:moveTo>
                    <a:pt x="2160" y="948"/>
                  </a:moveTo>
                  <a:cubicBezTo>
                    <a:pt x="2192" y="957"/>
                    <a:pt x="2223" y="970"/>
                    <a:pt x="2259" y="977"/>
                  </a:cubicBezTo>
                  <a:cubicBezTo>
                    <a:pt x="2230" y="943"/>
                    <a:pt x="2197" y="940"/>
                    <a:pt x="2160" y="948"/>
                  </a:cubicBezTo>
                  <a:close/>
                  <a:moveTo>
                    <a:pt x="170" y="58"/>
                  </a:moveTo>
                  <a:cubicBezTo>
                    <a:pt x="199" y="56"/>
                    <a:pt x="228" y="58"/>
                    <a:pt x="254" y="42"/>
                  </a:cubicBezTo>
                  <a:cubicBezTo>
                    <a:pt x="225" y="42"/>
                    <a:pt x="197" y="46"/>
                    <a:pt x="170" y="58"/>
                  </a:cubicBezTo>
                  <a:close/>
                  <a:moveTo>
                    <a:pt x="1899" y="1276"/>
                  </a:moveTo>
                  <a:cubicBezTo>
                    <a:pt x="1896" y="1288"/>
                    <a:pt x="1902" y="1290"/>
                    <a:pt x="1910" y="1289"/>
                  </a:cubicBezTo>
                  <a:cubicBezTo>
                    <a:pt x="1911" y="1288"/>
                    <a:pt x="1913" y="1286"/>
                    <a:pt x="1915" y="1285"/>
                  </a:cubicBezTo>
                  <a:cubicBezTo>
                    <a:pt x="1912" y="1283"/>
                    <a:pt x="1911" y="1281"/>
                    <a:pt x="1909" y="1280"/>
                  </a:cubicBezTo>
                  <a:cubicBezTo>
                    <a:pt x="1907" y="1279"/>
                    <a:pt x="1904" y="1278"/>
                    <a:pt x="1899" y="1276"/>
                  </a:cubicBezTo>
                  <a:close/>
                  <a:moveTo>
                    <a:pt x="998" y="424"/>
                  </a:moveTo>
                  <a:cubicBezTo>
                    <a:pt x="998" y="406"/>
                    <a:pt x="998" y="406"/>
                    <a:pt x="986" y="396"/>
                  </a:cubicBezTo>
                  <a:cubicBezTo>
                    <a:pt x="991" y="407"/>
                    <a:pt x="994" y="415"/>
                    <a:pt x="998" y="424"/>
                  </a:cubicBezTo>
                  <a:close/>
                  <a:moveTo>
                    <a:pt x="957" y="383"/>
                  </a:moveTo>
                  <a:cubicBezTo>
                    <a:pt x="955" y="372"/>
                    <a:pt x="955" y="372"/>
                    <a:pt x="944" y="362"/>
                  </a:cubicBezTo>
                  <a:cubicBezTo>
                    <a:pt x="950" y="372"/>
                    <a:pt x="954" y="378"/>
                    <a:pt x="957" y="383"/>
                  </a:cubicBezTo>
                  <a:close/>
                  <a:moveTo>
                    <a:pt x="368" y="32"/>
                  </a:moveTo>
                  <a:cubicBezTo>
                    <a:pt x="368" y="32"/>
                    <a:pt x="368" y="31"/>
                    <a:pt x="368" y="31"/>
                  </a:cubicBezTo>
                  <a:cubicBezTo>
                    <a:pt x="361" y="31"/>
                    <a:pt x="354" y="31"/>
                    <a:pt x="348" y="31"/>
                  </a:cubicBezTo>
                  <a:cubicBezTo>
                    <a:pt x="348" y="31"/>
                    <a:pt x="348" y="32"/>
                    <a:pt x="348" y="32"/>
                  </a:cubicBezTo>
                  <a:cubicBezTo>
                    <a:pt x="355" y="32"/>
                    <a:pt x="362" y="32"/>
                    <a:pt x="368" y="32"/>
                  </a:cubicBezTo>
                  <a:close/>
                  <a:moveTo>
                    <a:pt x="409" y="36"/>
                  </a:moveTo>
                  <a:cubicBezTo>
                    <a:pt x="409" y="35"/>
                    <a:pt x="408" y="35"/>
                    <a:pt x="408" y="35"/>
                  </a:cubicBezTo>
                  <a:cubicBezTo>
                    <a:pt x="403" y="35"/>
                    <a:pt x="399" y="35"/>
                    <a:pt x="394" y="35"/>
                  </a:cubicBezTo>
                  <a:cubicBezTo>
                    <a:pt x="394" y="35"/>
                    <a:pt x="394" y="35"/>
                    <a:pt x="394" y="36"/>
                  </a:cubicBezTo>
                  <a:cubicBezTo>
                    <a:pt x="399" y="36"/>
                    <a:pt x="404" y="36"/>
                    <a:pt x="409" y="36"/>
                  </a:cubicBezTo>
                  <a:close/>
                </a:path>
              </a:pathLst>
            </a:custGeom>
            <a:solidFill>
              <a:srgbClr val="3B24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8" name="Freeform 6"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bwMode="auto">
          <a:xfrm>
            <a:off x="2825084" y="2363725"/>
            <a:ext cx="1874525" cy="3324748"/>
          </a:xfrm>
          <a:custGeom>
            <a:avLst/>
            <a:gdLst>
              <a:gd name="T0" fmla="*/ 87 w 290"/>
              <a:gd name="T1" fmla="*/ 64 h 562"/>
              <a:gd name="T2" fmla="*/ 80 w 290"/>
              <a:gd name="T3" fmla="*/ 70 h 562"/>
              <a:gd name="T4" fmla="*/ 79 w 290"/>
              <a:gd name="T5" fmla="*/ 57 h 562"/>
              <a:gd name="T6" fmla="*/ 42 w 290"/>
              <a:gd name="T7" fmla="*/ 27 h 562"/>
              <a:gd name="T8" fmla="*/ 35 w 290"/>
              <a:gd name="T9" fmla="*/ 39 h 562"/>
              <a:gd name="T10" fmla="*/ 32 w 290"/>
              <a:gd name="T11" fmla="*/ 23 h 562"/>
              <a:gd name="T12" fmla="*/ 12 w 290"/>
              <a:gd name="T13" fmla="*/ 19 h 562"/>
              <a:gd name="T14" fmla="*/ 9 w 290"/>
              <a:gd name="T15" fmla="*/ 1 h 562"/>
              <a:gd name="T16" fmla="*/ 14 w 290"/>
              <a:gd name="T17" fmla="*/ 15 h 562"/>
              <a:gd name="T18" fmla="*/ 56 w 290"/>
              <a:gd name="T19" fmla="*/ 30 h 562"/>
              <a:gd name="T20" fmla="*/ 65 w 290"/>
              <a:gd name="T21" fmla="*/ 24 h 562"/>
              <a:gd name="T22" fmla="*/ 68 w 290"/>
              <a:gd name="T23" fmla="*/ 37 h 562"/>
              <a:gd name="T24" fmla="*/ 103 w 290"/>
              <a:gd name="T25" fmla="*/ 85 h 562"/>
              <a:gd name="T26" fmla="*/ 124 w 290"/>
              <a:gd name="T27" fmla="*/ 60 h 562"/>
              <a:gd name="T28" fmla="*/ 129 w 290"/>
              <a:gd name="T29" fmla="*/ 65 h 562"/>
              <a:gd name="T30" fmla="*/ 108 w 290"/>
              <a:gd name="T31" fmla="*/ 93 h 562"/>
              <a:gd name="T32" fmla="*/ 110 w 290"/>
              <a:gd name="T33" fmla="*/ 130 h 562"/>
              <a:gd name="T34" fmla="*/ 108 w 290"/>
              <a:gd name="T35" fmla="*/ 172 h 562"/>
              <a:gd name="T36" fmla="*/ 134 w 290"/>
              <a:gd name="T37" fmla="*/ 157 h 562"/>
              <a:gd name="T38" fmla="*/ 157 w 290"/>
              <a:gd name="T39" fmla="*/ 155 h 562"/>
              <a:gd name="T40" fmla="*/ 160 w 290"/>
              <a:gd name="T41" fmla="*/ 161 h 562"/>
              <a:gd name="T42" fmla="*/ 113 w 290"/>
              <a:gd name="T43" fmla="*/ 182 h 562"/>
              <a:gd name="T44" fmla="*/ 106 w 290"/>
              <a:gd name="T45" fmla="*/ 185 h 562"/>
              <a:gd name="T46" fmla="*/ 101 w 290"/>
              <a:gd name="T47" fmla="*/ 223 h 562"/>
              <a:gd name="T48" fmla="*/ 101 w 290"/>
              <a:gd name="T49" fmla="*/ 253 h 562"/>
              <a:gd name="T50" fmla="*/ 124 w 290"/>
              <a:gd name="T51" fmla="*/ 234 h 562"/>
              <a:gd name="T52" fmla="*/ 160 w 290"/>
              <a:gd name="T53" fmla="*/ 234 h 562"/>
              <a:gd name="T54" fmla="*/ 153 w 290"/>
              <a:gd name="T55" fmla="*/ 246 h 562"/>
              <a:gd name="T56" fmla="*/ 103 w 290"/>
              <a:gd name="T57" fmla="*/ 263 h 562"/>
              <a:gd name="T58" fmla="*/ 108 w 290"/>
              <a:gd name="T59" fmla="*/ 293 h 562"/>
              <a:gd name="T60" fmla="*/ 156 w 290"/>
              <a:gd name="T61" fmla="*/ 375 h 562"/>
              <a:gd name="T62" fmla="*/ 222 w 290"/>
              <a:gd name="T63" fmla="*/ 444 h 562"/>
              <a:gd name="T64" fmla="*/ 279 w 290"/>
              <a:gd name="T65" fmla="*/ 513 h 562"/>
              <a:gd name="T66" fmla="*/ 290 w 290"/>
              <a:gd name="T67" fmla="*/ 560 h 562"/>
              <a:gd name="T68" fmla="*/ 287 w 290"/>
              <a:gd name="T69" fmla="*/ 562 h 562"/>
              <a:gd name="T70" fmla="*/ 280 w 290"/>
              <a:gd name="T71" fmla="*/ 525 h 562"/>
              <a:gd name="T72" fmla="*/ 221 w 290"/>
              <a:gd name="T73" fmla="*/ 448 h 562"/>
              <a:gd name="T74" fmla="*/ 136 w 290"/>
              <a:gd name="T75" fmla="*/ 355 h 562"/>
              <a:gd name="T76" fmla="*/ 110 w 290"/>
              <a:gd name="T77" fmla="*/ 315 h 562"/>
              <a:gd name="T78" fmla="*/ 55 w 290"/>
              <a:gd name="T79" fmla="*/ 318 h 562"/>
              <a:gd name="T80" fmla="*/ 43 w 290"/>
              <a:gd name="T81" fmla="*/ 311 h 562"/>
              <a:gd name="T82" fmla="*/ 61 w 290"/>
              <a:gd name="T83" fmla="*/ 301 h 562"/>
              <a:gd name="T84" fmla="*/ 105 w 290"/>
              <a:gd name="T85" fmla="*/ 304 h 562"/>
              <a:gd name="T86" fmla="*/ 107 w 290"/>
              <a:gd name="T87" fmla="*/ 301 h 562"/>
              <a:gd name="T88" fmla="*/ 97 w 290"/>
              <a:gd name="T89" fmla="*/ 232 h 562"/>
              <a:gd name="T90" fmla="*/ 96 w 290"/>
              <a:gd name="T91" fmla="*/ 221 h 562"/>
              <a:gd name="T92" fmla="*/ 51 w 290"/>
              <a:gd name="T93" fmla="*/ 198 h 562"/>
              <a:gd name="T94" fmla="*/ 36 w 290"/>
              <a:gd name="T95" fmla="*/ 180 h 562"/>
              <a:gd name="T96" fmla="*/ 62 w 290"/>
              <a:gd name="T97" fmla="*/ 178 h 562"/>
              <a:gd name="T98" fmla="*/ 99 w 290"/>
              <a:gd name="T99" fmla="*/ 206 h 562"/>
              <a:gd name="T100" fmla="*/ 100 w 290"/>
              <a:gd name="T101" fmla="*/ 204 h 562"/>
              <a:gd name="T102" fmla="*/ 107 w 290"/>
              <a:gd name="T103" fmla="*/ 140 h 562"/>
              <a:gd name="T104" fmla="*/ 75 w 290"/>
              <a:gd name="T105" fmla="*/ 129 h 562"/>
              <a:gd name="T106" fmla="*/ 60 w 290"/>
              <a:gd name="T107" fmla="*/ 115 h 562"/>
              <a:gd name="T108" fmla="*/ 92 w 290"/>
              <a:gd name="T109" fmla="*/ 116 h 562"/>
              <a:gd name="T110" fmla="*/ 107 w 290"/>
              <a:gd name="T111" fmla="*/ 125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0" h="562">
                <a:moveTo>
                  <a:pt x="107" y="125"/>
                </a:moveTo>
                <a:cubicBezTo>
                  <a:pt x="106" y="103"/>
                  <a:pt x="100" y="83"/>
                  <a:pt x="87" y="64"/>
                </a:cubicBezTo>
                <a:cubicBezTo>
                  <a:pt x="87" y="65"/>
                  <a:pt x="86" y="66"/>
                  <a:pt x="86" y="67"/>
                </a:cubicBezTo>
                <a:cubicBezTo>
                  <a:pt x="84" y="69"/>
                  <a:pt x="82" y="70"/>
                  <a:pt x="80" y="70"/>
                </a:cubicBezTo>
                <a:cubicBezTo>
                  <a:pt x="75" y="71"/>
                  <a:pt x="72" y="66"/>
                  <a:pt x="74" y="62"/>
                </a:cubicBezTo>
                <a:cubicBezTo>
                  <a:pt x="75" y="60"/>
                  <a:pt x="77" y="58"/>
                  <a:pt x="79" y="57"/>
                </a:cubicBezTo>
                <a:cubicBezTo>
                  <a:pt x="80" y="57"/>
                  <a:pt x="81" y="57"/>
                  <a:pt x="81" y="56"/>
                </a:cubicBezTo>
                <a:cubicBezTo>
                  <a:pt x="71" y="43"/>
                  <a:pt x="58" y="34"/>
                  <a:pt x="42" y="27"/>
                </a:cubicBezTo>
                <a:cubicBezTo>
                  <a:pt x="43" y="29"/>
                  <a:pt x="43" y="31"/>
                  <a:pt x="43" y="33"/>
                </a:cubicBezTo>
                <a:cubicBezTo>
                  <a:pt x="42" y="37"/>
                  <a:pt x="39" y="40"/>
                  <a:pt x="35" y="39"/>
                </a:cubicBezTo>
                <a:cubicBezTo>
                  <a:pt x="31" y="39"/>
                  <a:pt x="28" y="35"/>
                  <a:pt x="28" y="30"/>
                </a:cubicBezTo>
                <a:cubicBezTo>
                  <a:pt x="29" y="28"/>
                  <a:pt x="30" y="25"/>
                  <a:pt x="32" y="23"/>
                </a:cubicBezTo>
                <a:cubicBezTo>
                  <a:pt x="32" y="22"/>
                  <a:pt x="31" y="22"/>
                  <a:pt x="30" y="22"/>
                </a:cubicBezTo>
                <a:cubicBezTo>
                  <a:pt x="24" y="20"/>
                  <a:pt x="18" y="19"/>
                  <a:pt x="12" y="19"/>
                </a:cubicBezTo>
                <a:cubicBezTo>
                  <a:pt x="6" y="18"/>
                  <a:pt x="0" y="11"/>
                  <a:pt x="3" y="4"/>
                </a:cubicBezTo>
                <a:cubicBezTo>
                  <a:pt x="4" y="1"/>
                  <a:pt x="6" y="0"/>
                  <a:pt x="9" y="1"/>
                </a:cubicBezTo>
                <a:cubicBezTo>
                  <a:pt x="11" y="1"/>
                  <a:pt x="13" y="3"/>
                  <a:pt x="14" y="5"/>
                </a:cubicBezTo>
                <a:cubicBezTo>
                  <a:pt x="16" y="8"/>
                  <a:pt x="16" y="12"/>
                  <a:pt x="14" y="15"/>
                </a:cubicBezTo>
                <a:cubicBezTo>
                  <a:pt x="15" y="15"/>
                  <a:pt x="15" y="16"/>
                  <a:pt x="15" y="16"/>
                </a:cubicBezTo>
                <a:cubicBezTo>
                  <a:pt x="30" y="17"/>
                  <a:pt x="44" y="23"/>
                  <a:pt x="56" y="30"/>
                </a:cubicBezTo>
                <a:cubicBezTo>
                  <a:pt x="59" y="32"/>
                  <a:pt x="59" y="32"/>
                  <a:pt x="60" y="29"/>
                </a:cubicBezTo>
                <a:cubicBezTo>
                  <a:pt x="61" y="26"/>
                  <a:pt x="62" y="25"/>
                  <a:pt x="65" y="24"/>
                </a:cubicBezTo>
                <a:cubicBezTo>
                  <a:pt x="67" y="24"/>
                  <a:pt x="68" y="26"/>
                  <a:pt x="70" y="28"/>
                </a:cubicBezTo>
                <a:cubicBezTo>
                  <a:pt x="71" y="31"/>
                  <a:pt x="71" y="34"/>
                  <a:pt x="68" y="37"/>
                </a:cubicBezTo>
                <a:cubicBezTo>
                  <a:pt x="68" y="37"/>
                  <a:pt x="68" y="37"/>
                  <a:pt x="68" y="38"/>
                </a:cubicBezTo>
                <a:cubicBezTo>
                  <a:pt x="83" y="51"/>
                  <a:pt x="95" y="67"/>
                  <a:pt x="103" y="85"/>
                </a:cubicBezTo>
                <a:cubicBezTo>
                  <a:pt x="104" y="82"/>
                  <a:pt x="105" y="79"/>
                  <a:pt x="106" y="77"/>
                </a:cubicBezTo>
                <a:cubicBezTo>
                  <a:pt x="109" y="69"/>
                  <a:pt x="116" y="63"/>
                  <a:pt x="124" y="60"/>
                </a:cubicBezTo>
                <a:cubicBezTo>
                  <a:pt x="125" y="60"/>
                  <a:pt x="127" y="59"/>
                  <a:pt x="128" y="60"/>
                </a:cubicBezTo>
                <a:cubicBezTo>
                  <a:pt x="130" y="62"/>
                  <a:pt x="129" y="63"/>
                  <a:pt x="129" y="65"/>
                </a:cubicBezTo>
                <a:cubicBezTo>
                  <a:pt x="126" y="71"/>
                  <a:pt x="123" y="77"/>
                  <a:pt x="119" y="82"/>
                </a:cubicBezTo>
                <a:cubicBezTo>
                  <a:pt x="116" y="86"/>
                  <a:pt x="112" y="90"/>
                  <a:pt x="108" y="93"/>
                </a:cubicBezTo>
                <a:cubicBezTo>
                  <a:pt x="106" y="94"/>
                  <a:pt x="106" y="96"/>
                  <a:pt x="106" y="99"/>
                </a:cubicBezTo>
                <a:cubicBezTo>
                  <a:pt x="109" y="109"/>
                  <a:pt x="110" y="120"/>
                  <a:pt x="110" y="130"/>
                </a:cubicBezTo>
                <a:cubicBezTo>
                  <a:pt x="110" y="142"/>
                  <a:pt x="109" y="154"/>
                  <a:pt x="108" y="165"/>
                </a:cubicBezTo>
                <a:cubicBezTo>
                  <a:pt x="108" y="168"/>
                  <a:pt x="108" y="170"/>
                  <a:pt x="108" y="172"/>
                </a:cubicBezTo>
                <a:cubicBezTo>
                  <a:pt x="109" y="173"/>
                  <a:pt x="109" y="172"/>
                  <a:pt x="109" y="172"/>
                </a:cubicBezTo>
                <a:cubicBezTo>
                  <a:pt x="116" y="164"/>
                  <a:pt x="125" y="160"/>
                  <a:pt x="134" y="157"/>
                </a:cubicBezTo>
                <a:cubicBezTo>
                  <a:pt x="140" y="156"/>
                  <a:pt x="146" y="154"/>
                  <a:pt x="152" y="154"/>
                </a:cubicBezTo>
                <a:cubicBezTo>
                  <a:pt x="154" y="154"/>
                  <a:pt x="155" y="154"/>
                  <a:pt x="157" y="155"/>
                </a:cubicBezTo>
                <a:cubicBezTo>
                  <a:pt x="159" y="155"/>
                  <a:pt x="160" y="155"/>
                  <a:pt x="160" y="157"/>
                </a:cubicBezTo>
                <a:cubicBezTo>
                  <a:pt x="161" y="159"/>
                  <a:pt x="161" y="160"/>
                  <a:pt x="160" y="161"/>
                </a:cubicBezTo>
                <a:cubicBezTo>
                  <a:pt x="156" y="165"/>
                  <a:pt x="152" y="168"/>
                  <a:pt x="148" y="171"/>
                </a:cubicBezTo>
                <a:cubicBezTo>
                  <a:pt x="137" y="177"/>
                  <a:pt x="125" y="181"/>
                  <a:pt x="113" y="182"/>
                </a:cubicBezTo>
                <a:cubicBezTo>
                  <a:pt x="111" y="182"/>
                  <a:pt x="110" y="183"/>
                  <a:pt x="109" y="183"/>
                </a:cubicBezTo>
                <a:cubicBezTo>
                  <a:pt x="107" y="183"/>
                  <a:pt x="106" y="183"/>
                  <a:pt x="106" y="185"/>
                </a:cubicBezTo>
                <a:cubicBezTo>
                  <a:pt x="106" y="190"/>
                  <a:pt x="105" y="195"/>
                  <a:pt x="104" y="200"/>
                </a:cubicBezTo>
                <a:cubicBezTo>
                  <a:pt x="103" y="207"/>
                  <a:pt x="102" y="215"/>
                  <a:pt x="101" y="223"/>
                </a:cubicBezTo>
                <a:cubicBezTo>
                  <a:pt x="100" y="232"/>
                  <a:pt x="100" y="242"/>
                  <a:pt x="100" y="252"/>
                </a:cubicBezTo>
                <a:cubicBezTo>
                  <a:pt x="100" y="252"/>
                  <a:pt x="101" y="253"/>
                  <a:pt x="101" y="253"/>
                </a:cubicBezTo>
                <a:cubicBezTo>
                  <a:pt x="102" y="254"/>
                  <a:pt x="102" y="252"/>
                  <a:pt x="103" y="252"/>
                </a:cubicBezTo>
                <a:cubicBezTo>
                  <a:pt x="108" y="243"/>
                  <a:pt x="115" y="237"/>
                  <a:pt x="124" y="234"/>
                </a:cubicBezTo>
                <a:cubicBezTo>
                  <a:pt x="131" y="231"/>
                  <a:pt x="138" y="230"/>
                  <a:pt x="146" y="231"/>
                </a:cubicBezTo>
                <a:cubicBezTo>
                  <a:pt x="150" y="231"/>
                  <a:pt x="155" y="232"/>
                  <a:pt x="160" y="234"/>
                </a:cubicBezTo>
                <a:cubicBezTo>
                  <a:pt x="162" y="234"/>
                  <a:pt x="162" y="235"/>
                  <a:pt x="161" y="237"/>
                </a:cubicBezTo>
                <a:cubicBezTo>
                  <a:pt x="159" y="241"/>
                  <a:pt x="156" y="243"/>
                  <a:pt x="153" y="246"/>
                </a:cubicBezTo>
                <a:cubicBezTo>
                  <a:pt x="147" y="251"/>
                  <a:pt x="140" y="255"/>
                  <a:pt x="132" y="258"/>
                </a:cubicBezTo>
                <a:cubicBezTo>
                  <a:pt x="123" y="261"/>
                  <a:pt x="113" y="263"/>
                  <a:pt x="103" y="263"/>
                </a:cubicBezTo>
                <a:cubicBezTo>
                  <a:pt x="101" y="263"/>
                  <a:pt x="101" y="263"/>
                  <a:pt x="102" y="265"/>
                </a:cubicBezTo>
                <a:cubicBezTo>
                  <a:pt x="103" y="274"/>
                  <a:pt x="105" y="284"/>
                  <a:pt x="108" y="293"/>
                </a:cubicBezTo>
                <a:cubicBezTo>
                  <a:pt x="113" y="308"/>
                  <a:pt x="120" y="323"/>
                  <a:pt x="128" y="337"/>
                </a:cubicBezTo>
                <a:cubicBezTo>
                  <a:pt x="136" y="350"/>
                  <a:pt x="146" y="363"/>
                  <a:pt x="156" y="375"/>
                </a:cubicBezTo>
                <a:cubicBezTo>
                  <a:pt x="169" y="390"/>
                  <a:pt x="182" y="404"/>
                  <a:pt x="196" y="418"/>
                </a:cubicBezTo>
                <a:cubicBezTo>
                  <a:pt x="204" y="427"/>
                  <a:pt x="213" y="436"/>
                  <a:pt x="222" y="444"/>
                </a:cubicBezTo>
                <a:cubicBezTo>
                  <a:pt x="234" y="456"/>
                  <a:pt x="245" y="468"/>
                  <a:pt x="256" y="481"/>
                </a:cubicBezTo>
                <a:cubicBezTo>
                  <a:pt x="265" y="491"/>
                  <a:pt x="272" y="501"/>
                  <a:pt x="279" y="513"/>
                </a:cubicBezTo>
                <a:cubicBezTo>
                  <a:pt x="285" y="526"/>
                  <a:pt x="290" y="539"/>
                  <a:pt x="290" y="554"/>
                </a:cubicBezTo>
                <a:cubicBezTo>
                  <a:pt x="290" y="556"/>
                  <a:pt x="290" y="558"/>
                  <a:pt x="290" y="560"/>
                </a:cubicBezTo>
                <a:cubicBezTo>
                  <a:pt x="290" y="561"/>
                  <a:pt x="289" y="562"/>
                  <a:pt x="289" y="562"/>
                </a:cubicBezTo>
                <a:cubicBezTo>
                  <a:pt x="288" y="562"/>
                  <a:pt x="287" y="562"/>
                  <a:pt x="287" y="562"/>
                </a:cubicBezTo>
                <a:cubicBezTo>
                  <a:pt x="286" y="562"/>
                  <a:pt x="286" y="561"/>
                  <a:pt x="286" y="561"/>
                </a:cubicBezTo>
                <a:cubicBezTo>
                  <a:pt x="288" y="548"/>
                  <a:pt x="285" y="536"/>
                  <a:pt x="280" y="525"/>
                </a:cubicBezTo>
                <a:cubicBezTo>
                  <a:pt x="276" y="513"/>
                  <a:pt x="269" y="503"/>
                  <a:pt x="262" y="493"/>
                </a:cubicBezTo>
                <a:cubicBezTo>
                  <a:pt x="249" y="477"/>
                  <a:pt x="235" y="462"/>
                  <a:pt x="221" y="448"/>
                </a:cubicBezTo>
                <a:cubicBezTo>
                  <a:pt x="202" y="429"/>
                  <a:pt x="183" y="410"/>
                  <a:pt x="165" y="390"/>
                </a:cubicBezTo>
                <a:cubicBezTo>
                  <a:pt x="155" y="379"/>
                  <a:pt x="145" y="367"/>
                  <a:pt x="136" y="355"/>
                </a:cubicBezTo>
                <a:cubicBezTo>
                  <a:pt x="127" y="342"/>
                  <a:pt x="119" y="330"/>
                  <a:pt x="113" y="316"/>
                </a:cubicBezTo>
                <a:cubicBezTo>
                  <a:pt x="112" y="314"/>
                  <a:pt x="112" y="314"/>
                  <a:pt x="110" y="315"/>
                </a:cubicBezTo>
                <a:cubicBezTo>
                  <a:pt x="101" y="320"/>
                  <a:pt x="91" y="323"/>
                  <a:pt x="81" y="323"/>
                </a:cubicBezTo>
                <a:cubicBezTo>
                  <a:pt x="72" y="323"/>
                  <a:pt x="63" y="321"/>
                  <a:pt x="55" y="318"/>
                </a:cubicBezTo>
                <a:cubicBezTo>
                  <a:pt x="51" y="317"/>
                  <a:pt x="48" y="315"/>
                  <a:pt x="45" y="313"/>
                </a:cubicBezTo>
                <a:cubicBezTo>
                  <a:pt x="44" y="312"/>
                  <a:pt x="43" y="312"/>
                  <a:pt x="43" y="311"/>
                </a:cubicBezTo>
                <a:cubicBezTo>
                  <a:pt x="42" y="309"/>
                  <a:pt x="42" y="308"/>
                  <a:pt x="44" y="307"/>
                </a:cubicBezTo>
                <a:cubicBezTo>
                  <a:pt x="50" y="304"/>
                  <a:pt x="55" y="302"/>
                  <a:pt x="61" y="301"/>
                </a:cubicBezTo>
                <a:cubicBezTo>
                  <a:pt x="72" y="298"/>
                  <a:pt x="83" y="297"/>
                  <a:pt x="94" y="300"/>
                </a:cubicBezTo>
                <a:cubicBezTo>
                  <a:pt x="98" y="301"/>
                  <a:pt x="102" y="302"/>
                  <a:pt x="105" y="304"/>
                </a:cubicBezTo>
                <a:cubicBezTo>
                  <a:pt x="106" y="305"/>
                  <a:pt x="107" y="305"/>
                  <a:pt x="108" y="305"/>
                </a:cubicBezTo>
                <a:cubicBezTo>
                  <a:pt x="108" y="303"/>
                  <a:pt x="107" y="302"/>
                  <a:pt x="107" y="301"/>
                </a:cubicBezTo>
                <a:cubicBezTo>
                  <a:pt x="102" y="287"/>
                  <a:pt x="99" y="273"/>
                  <a:pt x="98" y="259"/>
                </a:cubicBezTo>
                <a:cubicBezTo>
                  <a:pt x="97" y="250"/>
                  <a:pt x="97" y="241"/>
                  <a:pt x="97" y="232"/>
                </a:cubicBezTo>
                <a:cubicBezTo>
                  <a:pt x="97" y="229"/>
                  <a:pt x="98" y="226"/>
                  <a:pt x="98" y="223"/>
                </a:cubicBezTo>
                <a:cubicBezTo>
                  <a:pt x="98" y="222"/>
                  <a:pt x="98" y="221"/>
                  <a:pt x="96" y="221"/>
                </a:cubicBezTo>
                <a:cubicBezTo>
                  <a:pt x="90" y="221"/>
                  <a:pt x="84" y="219"/>
                  <a:pt x="78" y="216"/>
                </a:cubicBezTo>
                <a:cubicBezTo>
                  <a:pt x="68" y="211"/>
                  <a:pt x="59" y="205"/>
                  <a:pt x="51" y="198"/>
                </a:cubicBezTo>
                <a:cubicBezTo>
                  <a:pt x="46" y="193"/>
                  <a:pt x="41" y="188"/>
                  <a:pt x="37" y="182"/>
                </a:cubicBezTo>
                <a:cubicBezTo>
                  <a:pt x="37" y="181"/>
                  <a:pt x="36" y="181"/>
                  <a:pt x="36" y="180"/>
                </a:cubicBezTo>
                <a:cubicBezTo>
                  <a:pt x="35" y="177"/>
                  <a:pt x="35" y="176"/>
                  <a:pt x="38" y="176"/>
                </a:cubicBezTo>
                <a:cubicBezTo>
                  <a:pt x="46" y="175"/>
                  <a:pt x="54" y="176"/>
                  <a:pt x="62" y="178"/>
                </a:cubicBezTo>
                <a:cubicBezTo>
                  <a:pt x="71" y="181"/>
                  <a:pt x="78" y="184"/>
                  <a:pt x="85" y="190"/>
                </a:cubicBezTo>
                <a:cubicBezTo>
                  <a:pt x="91" y="194"/>
                  <a:pt x="96" y="199"/>
                  <a:pt x="99" y="206"/>
                </a:cubicBezTo>
                <a:cubicBezTo>
                  <a:pt x="99" y="206"/>
                  <a:pt x="99" y="207"/>
                  <a:pt x="100" y="207"/>
                </a:cubicBezTo>
                <a:cubicBezTo>
                  <a:pt x="100" y="206"/>
                  <a:pt x="100" y="205"/>
                  <a:pt x="100" y="204"/>
                </a:cubicBezTo>
                <a:cubicBezTo>
                  <a:pt x="102" y="193"/>
                  <a:pt x="103" y="182"/>
                  <a:pt x="104" y="171"/>
                </a:cubicBezTo>
                <a:cubicBezTo>
                  <a:pt x="105" y="161"/>
                  <a:pt x="106" y="150"/>
                  <a:pt x="107" y="140"/>
                </a:cubicBezTo>
                <a:cubicBezTo>
                  <a:pt x="107" y="138"/>
                  <a:pt x="107" y="138"/>
                  <a:pt x="104" y="137"/>
                </a:cubicBezTo>
                <a:cubicBezTo>
                  <a:pt x="94" y="137"/>
                  <a:pt x="84" y="133"/>
                  <a:pt x="75" y="129"/>
                </a:cubicBezTo>
                <a:cubicBezTo>
                  <a:pt x="71" y="126"/>
                  <a:pt x="67" y="124"/>
                  <a:pt x="64" y="120"/>
                </a:cubicBezTo>
                <a:cubicBezTo>
                  <a:pt x="62" y="119"/>
                  <a:pt x="61" y="117"/>
                  <a:pt x="60" y="115"/>
                </a:cubicBezTo>
                <a:cubicBezTo>
                  <a:pt x="59" y="113"/>
                  <a:pt x="60" y="111"/>
                  <a:pt x="63" y="111"/>
                </a:cubicBezTo>
                <a:cubicBezTo>
                  <a:pt x="73" y="111"/>
                  <a:pt x="82" y="112"/>
                  <a:pt x="92" y="116"/>
                </a:cubicBezTo>
                <a:cubicBezTo>
                  <a:pt x="97" y="118"/>
                  <a:pt x="101" y="121"/>
                  <a:pt x="105" y="125"/>
                </a:cubicBezTo>
                <a:cubicBezTo>
                  <a:pt x="105" y="125"/>
                  <a:pt x="106" y="125"/>
                  <a:pt x="107" y="125"/>
                </a:cubicBezTo>
                <a:close/>
              </a:path>
            </a:pathLst>
          </a:custGeom>
          <a:solidFill>
            <a:srgbClr val="BEB899"/>
          </a:solidFill>
          <a:ln>
            <a:noFill/>
          </a:ln>
        </p:spPr>
        <p:txBody>
          <a:bodyPr vert="horz" wrap="square" lIns="91440" tIns="45720" rIns="91440" bIns="45720" numCol="1" anchor="t" anchorCtr="0" compatLnSpc="1"/>
          <a:lstStyle/>
          <a:p>
            <a:endParaRPr lang="zh-CN" altLang="en-US">
              <a:solidFill>
                <a:srgbClr val="2E3949"/>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形状 7"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cNvSpPr/>
          <p:nvPr/>
        </p:nvSpPr>
        <p:spPr>
          <a:xfrm>
            <a:off x="0" y="0"/>
            <a:ext cx="2933858" cy="4753402"/>
          </a:xfrm>
          <a:custGeom>
            <a:avLst/>
            <a:gdLst>
              <a:gd name="connsiteX0" fmla="*/ 1629153 w 2933858"/>
              <a:gd name="connsiteY0" fmla="*/ 2403749 h 4753402"/>
              <a:gd name="connsiteX1" fmla="*/ 1628757 w 2933858"/>
              <a:gd name="connsiteY1" fmla="*/ 2405117 h 4753402"/>
              <a:gd name="connsiteX2" fmla="*/ 1627626 w 2933858"/>
              <a:gd name="connsiteY2" fmla="*/ 2408553 h 4753402"/>
              <a:gd name="connsiteX3" fmla="*/ 2500716 w 2933858"/>
              <a:gd name="connsiteY3" fmla="*/ 784736 h 4753402"/>
              <a:gd name="connsiteX4" fmla="*/ 2499496 w 2933858"/>
              <a:gd name="connsiteY4" fmla="*/ 786370 h 4753402"/>
              <a:gd name="connsiteX5" fmla="*/ 2499829 w 2933858"/>
              <a:gd name="connsiteY5" fmla="*/ 785888 h 4753402"/>
              <a:gd name="connsiteX6" fmla="*/ 2500716 w 2933858"/>
              <a:gd name="connsiteY6" fmla="*/ 784736 h 4753402"/>
              <a:gd name="connsiteX7" fmla="*/ 0 w 2933858"/>
              <a:gd name="connsiteY7" fmla="*/ 0 h 4753402"/>
              <a:gd name="connsiteX8" fmla="*/ 2933858 w 2933858"/>
              <a:gd name="connsiteY8" fmla="*/ 0 h 4753402"/>
              <a:gd name="connsiteX9" fmla="*/ 2932078 w 2933858"/>
              <a:gd name="connsiteY9" fmla="*/ 3120 h 4753402"/>
              <a:gd name="connsiteX10" fmla="*/ 2903838 w 2933858"/>
              <a:gd name="connsiteY10" fmla="*/ 49427 h 4753402"/>
              <a:gd name="connsiteX11" fmla="*/ 2879124 w 2933858"/>
              <a:gd name="connsiteY11" fmla="*/ 86497 h 4753402"/>
              <a:gd name="connsiteX12" fmla="*/ 2829697 w 2933858"/>
              <a:gd name="connsiteY12" fmla="*/ 197708 h 4753402"/>
              <a:gd name="connsiteX13" fmla="*/ 2817341 w 2933858"/>
              <a:gd name="connsiteY13" fmla="*/ 234778 h 4753402"/>
              <a:gd name="connsiteX14" fmla="*/ 2755557 w 2933858"/>
              <a:gd name="connsiteY14" fmla="*/ 284205 h 4753402"/>
              <a:gd name="connsiteX15" fmla="*/ 2730843 w 2933858"/>
              <a:gd name="connsiteY15" fmla="*/ 358346 h 4753402"/>
              <a:gd name="connsiteX16" fmla="*/ 2706130 w 2933858"/>
              <a:gd name="connsiteY16" fmla="*/ 432486 h 4753402"/>
              <a:gd name="connsiteX17" fmla="*/ 2693773 w 2933858"/>
              <a:gd name="connsiteY17" fmla="*/ 469557 h 4753402"/>
              <a:gd name="connsiteX18" fmla="*/ 2644346 w 2933858"/>
              <a:gd name="connsiteY18" fmla="*/ 543697 h 4753402"/>
              <a:gd name="connsiteX19" fmla="*/ 2619632 w 2933858"/>
              <a:gd name="connsiteY19" fmla="*/ 580768 h 4753402"/>
              <a:gd name="connsiteX20" fmla="*/ 2582562 w 2933858"/>
              <a:gd name="connsiteY20" fmla="*/ 605481 h 4753402"/>
              <a:gd name="connsiteX21" fmla="*/ 2545492 w 2933858"/>
              <a:gd name="connsiteY21" fmla="*/ 679622 h 4753402"/>
              <a:gd name="connsiteX22" fmla="*/ 2533135 w 2933858"/>
              <a:gd name="connsiteY22" fmla="*/ 716692 h 4753402"/>
              <a:gd name="connsiteX23" fmla="*/ 2508422 w 2933858"/>
              <a:gd name="connsiteY23" fmla="*/ 753762 h 4753402"/>
              <a:gd name="connsiteX24" fmla="*/ 2497262 w 2933858"/>
              <a:gd name="connsiteY24" fmla="*/ 789362 h 4753402"/>
              <a:gd name="connsiteX25" fmla="*/ 2499496 w 2933858"/>
              <a:gd name="connsiteY25" fmla="*/ 786370 h 4753402"/>
              <a:gd name="connsiteX26" fmla="*/ 2491180 w 2933858"/>
              <a:gd name="connsiteY26" fmla="*/ 798412 h 4753402"/>
              <a:gd name="connsiteX27" fmla="*/ 2471351 w 2933858"/>
              <a:gd name="connsiteY27" fmla="*/ 827903 h 4753402"/>
              <a:gd name="connsiteX28" fmla="*/ 2446638 w 2933858"/>
              <a:gd name="connsiteY28" fmla="*/ 902043 h 4753402"/>
              <a:gd name="connsiteX29" fmla="*/ 2421924 w 2933858"/>
              <a:gd name="connsiteY29" fmla="*/ 988541 h 4753402"/>
              <a:gd name="connsiteX30" fmla="*/ 2397211 w 2933858"/>
              <a:gd name="connsiteY30" fmla="*/ 1099751 h 4753402"/>
              <a:gd name="connsiteX31" fmla="*/ 2347784 w 2933858"/>
              <a:gd name="connsiteY31" fmla="*/ 1173892 h 4753402"/>
              <a:gd name="connsiteX32" fmla="*/ 2323070 w 2933858"/>
              <a:gd name="connsiteY32" fmla="*/ 1248032 h 4753402"/>
              <a:gd name="connsiteX33" fmla="*/ 2298357 w 2933858"/>
              <a:gd name="connsiteY33" fmla="*/ 1285103 h 4753402"/>
              <a:gd name="connsiteX34" fmla="*/ 2236573 w 2933858"/>
              <a:gd name="connsiteY34" fmla="*/ 1359243 h 4753402"/>
              <a:gd name="connsiteX35" fmla="*/ 2211859 w 2933858"/>
              <a:gd name="connsiteY35" fmla="*/ 1433384 h 4753402"/>
              <a:gd name="connsiteX36" fmla="*/ 2199503 w 2933858"/>
              <a:gd name="connsiteY36" fmla="*/ 1470454 h 4753402"/>
              <a:gd name="connsiteX37" fmla="*/ 2162432 w 2933858"/>
              <a:gd name="connsiteY37" fmla="*/ 1495168 h 4753402"/>
              <a:gd name="connsiteX38" fmla="*/ 2088292 w 2933858"/>
              <a:gd name="connsiteY38" fmla="*/ 1643449 h 4753402"/>
              <a:gd name="connsiteX39" fmla="*/ 2075935 w 2933858"/>
              <a:gd name="connsiteY39" fmla="*/ 1680519 h 4753402"/>
              <a:gd name="connsiteX40" fmla="*/ 2001795 w 2933858"/>
              <a:gd name="connsiteY40" fmla="*/ 1729946 h 4753402"/>
              <a:gd name="connsiteX41" fmla="*/ 1952368 w 2933858"/>
              <a:gd name="connsiteY41" fmla="*/ 1841157 h 4753402"/>
              <a:gd name="connsiteX42" fmla="*/ 1940011 w 2933858"/>
              <a:gd name="connsiteY42" fmla="*/ 1902941 h 4753402"/>
              <a:gd name="connsiteX43" fmla="*/ 1902941 w 2933858"/>
              <a:gd name="connsiteY43" fmla="*/ 1940011 h 4753402"/>
              <a:gd name="connsiteX44" fmla="*/ 1828800 w 2933858"/>
              <a:gd name="connsiteY44" fmla="*/ 1964724 h 4753402"/>
              <a:gd name="connsiteX45" fmla="*/ 1804086 w 2933858"/>
              <a:gd name="connsiteY45" fmla="*/ 2038865 h 4753402"/>
              <a:gd name="connsiteX46" fmla="*/ 1754659 w 2933858"/>
              <a:gd name="connsiteY46" fmla="*/ 2150076 h 4753402"/>
              <a:gd name="connsiteX47" fmla="*/ 1729946 w 2933858"/>
              <a:gd name="connsiteY47" fmla="*/ 2261286 h 4753402"/>
              <a:gd name="connsiteX48" fmla="*/ 1717589 w 2933858"/>
              <a:gd name="connsiteY48" fmla="*/ 2298357 h 4753402"/>
              <a:gd name="connsiteX49" fmla="*/ 1643449 w 2933858"/>
              <a:gd name="connsiteY49" fmla="*/ 2360141 h 4753402"/>
              <a:gd name="connsiteX50" fmla="*/ 1631536 w 2933858"/>
              <a:gd name="connsiteY50" fmla="*/ 2396251 h 4753402"/>
              <a:gd name="connsiteX51" fmla="*/ 1629153 w 2933858"/>
              <a:gd name="connsiteY51" fmla="*/ 2403749 h 4753402"/>
              <a:gd name="connsiteX52" fmla="*/ 1631969 w 2933858"/>
              <a:gd name="connsiteY52" fmla="*/ 2394012 h 4753402"/>
              <a:gd name="connsiteX53" fmla="*/ 1606378 w 2933858"/>
              <a:gd name="connsiteY53" fmla="*/ 2434281 h 4753402"/>
              <a:gd name="connsiteX54" fmla="*/ 1581665 w 2933858"/>
              <a:gd name="connsiteY54" fmla="*/ 2508422 h 4753402"/>
              <a:gd name="connsiteX55" fmla="*/ 1556951 w 2933858"/>
              <a:gd name="connsiteY55" fmla="*/ 2582562 h 4753402"/>
              <a:gd name="connsiteX56" fmla="*/ 1544595 w 2933858"/>
              <a:gd name="connsiteY56" fmla="*/ 2619632 h 4753402"/>
              <a:gd name="connsiteX57" fmla="*/ 1519881 w 2933858"/>
              <a:gd name="connsiteY57" fmla="*/ 2656703 h 4753402"/>
              <a:gd name="connsiteX58" fmla="*/ 1507524 w 2933858"/>
              <a:gd name="connsiteY58" fmla="*/ 2693773 h 4753402"/>
              <a:gd name="connsiteX59" fmla="*/ 1458097 w 2933858"/>
              <a:gd name="connsiteY59" fmla="*/ 2767914 h 4753402"/>
              <a:gd name="connsiteX60" fmla="*/ 1396314 w 2933858"/>
              <a:gd name="connsiteY60" fmla="*/ 2842054 h 4753402"/>
              <a:gd name="connsiteX61" fmla="*/ 1359243 w 2933858"/>
              <a:gd name="connsiteY61" fmla="*/ 2866768 h 4753402"/>
              <a:gd name="connsiteX62" fmla="*/ 1334530 w 2933858"/>
              <a:gd name="connsiteY62" fmla="*/ 2903838 h 4753402"/>
              <a:gd name="connsiteX63" fmla="*/ 1285103 w 2933858"/>
              <a:gd name="connsiteY63" fmla="*/ 2977978 h 4753402"/>
              <a:gd name="connsiteX64" fmla="*/ 1210962 w 2933858"/>
              <a:gd name="connsiteY64" fmla="*/ 3002692 h 4753402"/>
              <a:gd name="connsiteX65" fmla="*/ 1173892 w 2933858"/>
              <a:gd name="connsiteY65" fmla="*/ 3076832 h 4753402"/>
              <a:gd name="connsiteX66" fmla="*/ 1136822 w 2933858"/>
              <a:gd name="connsiteY66" fmla="*/ 3101546 h 4753402"/>
              <a:gd name="connsiteX67" fmla="*/ 1112108 w 2933858"/>
              <a:gd name="connsiteY67" fmla="*/ 3138616 h 4753402"/>
              <a:gd name="connsiteX68" fmla="*/ 1075038 w 2933858"/>
              <a:gd name="connsiteY68" fmla="*/ 3225114 h 4753402"/>
              <a:gd name="connsiteX69" fmla="*/ 1037968 w 2933858"/>
              <a:gd name="connsiteY69" fmla="*/ 3249827 h 4753402"/>
              <a:gd name="connsiteX70" fmla="*/ 963827 w 2933858"/>
              <a:gd name="connsiteY70" fmla="*/ 3274541 h 4753402"/>
              <a:gd name="connsiteX71" fmla="*/ 939114 w 2933858"/>
              <a:gd name="connsiteY71" fmla="*/ 3311611 h 4753402"/>
              <a:gd name="connsiteX72" fmla="*/ 864973 w 2933858"/>
              <a:gd name="connsiteY72" fmla="*/ 3348681 h 4753402"/>
              <a:gd name="connsiteX73" fmla="*/ 840259 w 2933858"/>
              <a:gd name="connsiteY73" fmla="*/ 3385751 h 4753402"/>
              <a:gd name="connsiteX74" fmla="*/ 815546 w 2933858"/>
              <a:gd name="connsiteY74" fmla="*/ 3459892 h 4753402"/>
              <a:gd name="connsiteX75" fmla="*/ 803189 w 2933858"/>
              <a:gd name="connsiteY75" fmla="*/ 3496962 h 4753402"/>
              <a:gd name="connsiteX76" fmla="*/ 790832 w 2933858"/>
              <a:gd name="connsiteY76" fmla="*/ 3534032 h 4753402"/>
              <a:gd name="connsiteX77" fmla="*/ 654908 w 2933858"/>
              <a:gd name="connsiteY77" fmla="*/ 3571103 h 4753402"/>
              <a:gd name="connsiteX78" fmla="*/ 642551 w 2933858"/>
              <a:gd name="connsiteY78" fmla="*/ 3608173 h 4753402"/>
              <a:gd name="connsiteX79" fmla="*/ 630195 w 2933858"/>
              <a:gd name="connsiteY79" fmla="*/ 3657600 h 4753402"/>
              <a:gd name="connsiteX80" fmla="*/ 605481 w 2933858"/>
              <a:gd name="connsiteY80" fmla="*/ 3694670 h 4753402"/>
              <a:gd name="connsiteX81" fmla="*/ 593124 w 2933858"/>
              <a:gd name="connsiteY81" fmla="*/ 3768811 h 4753402"/>
              <a:gd name="connsiteX82" fmla="*/ 543697 w 2933858"/>
              <a:gd name="connsiteY82" fmla="*/ 3842951 h 4753402"/>
              <a:gd name="connsiteX83" fmla="*/ 531341 w 2933858"/>
              <a:gd name="connsiteY83" fmla="*/ 3892378 h 4753402"/>
              <a:gd name="connsiteX84" fmla="*/ 518984 w 2933858"/>
              <a:gd name="connsiteY84" fmla="*/ 3929449 h 4753402"/>
              <a:gd name="connsiteX85" fmla="*/ 481914 w 2933858"/>
              <a:gd name="connsiteY85" fmla="*/ 4077730 h 4753402"/>
              <a:gd name="connsiteX86" fmla="*/ 469557 w 2933858"/>
              <a:gd name="connsiteY86" fmla="*/ 4114800 h 4753402"/>
              <a:gd name="connsiteX87" fmla="*/ 457200 w 2933858"/>
              <a:gd name="connsiteY87" fmla="*/ 4176584 h 4753402"/>
              <a:gd name="connsiteX88" fmla="*/ 420130 w 2933858"/>
              <a:gd name="connsiteY88" fmla="*/ 4201297 h 4753402"/>
              <a:gd name="connsiteX89" fmla="*/ 383059 w 2933858"/>
              <a:gd name="connsiteY89" fmla="*/ 4349578 h 4753402"/>
              <a:gd name="connsiteX90" fmla="*/ 358346 w 2933858"/>
              <a:gd name="connsiteY90" fmla="*/ 4485503 h 4753402"/>
              <a:gd name="connsiteX91" fmla="*/ 308919 w 2933858"/>
              <a:gd name="connsiteY91" fmla="*/ 4559643 h 4753402"/>
              <a:gd name="connsiteX92" fmla="*/ 234778 w 2933858"/>
              <a:gd name="connsiteY92" fmla="*/ 4584357 h 4753402"/>
              <a:gd name="connsiteX93" fmla="*/ 160638 w 2933858"/>
              <a:gd name="connsiteY93" fmla="*/ 4633784 h 4753402"/>
              <a:gd name="connsiteX94" fmla="*/ 135924 w 2933858"/>
              <a:gd name="connsiteY94" fmla="*/ 4670854 h 4753402"/>
              <a:gd name="connsiteX95" fmla="*/ 123568 w 2933858"/>
              <a:gd name="connsiteY95" fmla="*/ 4707924 h 4753402"/>
              <a:gd name="connsiteX96" fmla="*/ 49427 w 2933858"/>
              <a:gd name="connsiteY96" fmla="*/ 4732638 h 4753402"/>
              <a:gd name="connsiteX97" fmla="*/ 12357 w 2933858"/>
              <a:gd name="connsiteY97" fmla="*/ 4744995 h 4753402"/>
              <a:gd name="connsiteX98" fmla="*/ 0 w 2933858"/>
              <a:gd name="connsiteY98" fmla="*/ 4753402 h 4753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2933858" h="4753402">
                <a:moveTo>
                  <a:pt x="1629153" y="2403749"/>
                </a:moveTo>
                <a:lnTo>
                  <a:pt x="1628757" y="2405117"/>
                </a:lnTo>
                <a:cubicBezTo>
                  <a:pt x="1627869" y="2407989"/>
                  <a:pt x="1627328" y="2409583"/>
                  <a:pt x="1627626" y="2408553"/>
                </a:cubicBezTo>
                <a:close/>
                <a:moveTo>
                  <a:pt x="2500716" y="784736"/>
                </a:moveTo>
                <a:lnTo>
                  <a:pt x="2499496" y="786370"/>
                </a:lnTo>
                <a:lnTo>
                  <a:pt x="2499829" y="785888"/>
                </a:lnTo>
                <a:cubicBezTo>
                  <a:pt x="2501228" y="783919"/>
                  <a:pt x="2501334" y="783846"/>
                  <a:pt x="2500716" y="784736"/>
                </a:cubicBezTo>
                <a:close/>
                <a:moveTo>
                  <a:pt x="0" y="0"/>
                </a:moveTo>
                <a:lnTo>
                  <a:pt x="2933858" y="0"/>
                </a:lnTo>
                <a:lnTo>
                  <a:pt x="2932078" y="3120"/>
                </a:lnTo>
                <a:cubicBezTo>
                  <a:pt x="2926411" y="13513"/>
                  <a:pt x="2918001" y="28182"/>
                  <a:pt x="2903838" y="49427"/>
                </a:cubicBezTo>
                <a:lnTo>
                  <a:pt x="2879124" y="86497"/>
                </a:lnTo>
                <a:cubicBezTo>
                  <a:pt x="2849715" y="174727"/>
                  <a:pt x="2868861" y="138963"/>
                  <a:pt x="2829697" y="197708"/>
                </a:cubicBezTo>
                <a:cubicBezTo>
                  <a:pt x="2825578" y="210065"/>
                  <a:pt x="2826551" y="225568"/>
                  <a:pt x="2817341" y="234778"/>
                </a:cubicBezTo>
                <a:cubicBezTo>
                  <a:pt x="2755703" y="296416"/>
                  <a:pt x="2799442" y="185465"/>
                  <a:pt x="2755557" y="284205"/>
                </a:cubicBezTo>
                <a:cubicBezTo>
                  <a:pt x="2744977" y="308010"/>
                  <a:pt x="2739081" y="333632"/>
                  <a:pt x="2730843" y="358346"/>
                </a:cubicBezTo>
                <a:lnTo>
                  <a:pt x="2706130" y="432486"/>
                </a:lnTo>
                <a:cubicBezTo>
                  <a:pt x="2702011" y="444843"/>
                  <a:pt x="2700998" y="458719"/>
                  <a:pt x="2693773" y="469557"/>
                </a:cubicBezTo>
                <a:lnTo>
                  <a:pt x="2644346" y="543697"/>
                </a:lnTo>
                <a:cubicBezTo>
                  <a:pt x="2636108" y="556054"/>
                  <a:pt x="2631989" y="572530"/>
                  <a:pt x="2619632" y="580768"/>
                </a:cubicBezTo>
                <a:lnTo>
                  <a:pt x="2582562" y="605481"/>
                </a:lnTo>
                <a:cubicBezTo>
                  <a:pt x="2551502" y="698657"/>
                  <a:pt x="2593399" y="583806"/>
                  <a:pt x="2545492" y="679622"/>
                </a:cubicBezTo>
                <a:cubicBezTo>
                  <a:pt x="2539667" y="691272"/>
                  <a:pt x="2538960" y="705042"/>
                  <a:pt x="2533135" y="716692"/>
                </a:cubicBezTo>
                <a:cubicBezTo>
                  <a:pt x="2526494" y="729975"/>
                  <a:pt x="2515063" y="740479"/>
                  <a:pt x="2508422" y="753762"/>
                </a:cubicBezTo>
                <a:cubicBezTo>
                  <a:pt x="2482843" y="804920"/>
                  <a:pt x="2491282" y="796896"/>
                  <a:pt x="2497262" y="789362"/>
                </a:cubicBezTo>
                <a:lnTo>
                  <a:pt x="2499496" y="786370"/>
                </a:lnTo>
                <a:lnTo>
                  <a:pt x="2491180" y="798412"/>
                </a:lnTo>
                <a:cubicBezTo>
                  <a:pt x="2486624" y="805104"/>
                  <a:pt x="2480204" y="814623"/>
                  <a:pt x="2471351" y="827903"/>
                </a:cubicBezTo>
                <a:lnTo>
                  <a:pt x="2446638" y="902043"/>
                </a:lnTo>
                <a:cubicBezTo>
                  <a:pt x="2434861" y="937373"/>
                  <a:pt x="2429681" y="949754"/>
                  <a:pt x="2421924" y="988541"/>
                </a:cubicBezTo>
                <a:cubicBezTo>
                  <a:pt x="2417523" y="1010548"/>
                  <a:pt x="2412242" y="1072694"/>
                  <a:pt x="2397211" y="1099751"/>
                </a:cubicBezTo>
                <a:cubicBezTo>
                  <a:pt x="2382786" y="1125715"/>
                  <a:pt x="2357177" y="1145714"/>
                  <a:pt x="2347784" y="1173892"/>
                </a:cubicBezTo>
                <a:cubicBezTo>
                  <a:pt x="2339546" y="1198605"/>
                  <a:pt x="2337520" y="1226357"/>
                  <a:pt x="2323070" y="1248032"/>
                </a:cubicBezTo>
                <a:cubicBezTo>
                  <a:pt x="2314832" y="1260389"/>
                  <a:pt x="2307864" y="1273694"/>
                  <a:pt x="2298357" y="1285103"/>
                </a:cubicBezTo>
                <a:cubicBezTo>
                  <a:pt x="2270640" y="1318363"/>
                  <a:pt x="2254106" y="1319794"/>
                  <a:pt x="2236573" y="1359243"/>
                </a:cubicBezTo>
                <a:cubicBezTo>
                  <a:pt x="2225993" y="1383048"/>
                  <a:pt x="2220097" y="1408670"/>
                  <a:pt x="2211859" y="1433384"/>
                </a:cubicBezTo>
                <a:cubicBezTo>
                  <a:pt x="2207740" y="1445741"/>
                  <a:pt x="2210340" y="1463229"/>
                  <a:pt x="2199503" y="1470454"/>
                </a:cubicBezTo>
                <a:lnTo>
                  <a:pt x="2162432" y="1495168"/>
                </a:lnTo>
                <a:cubicBezTo>
                  <a:pt x="2098553" y="1590985"/>
                  <a:pt x="2122399" y="1541128"/>
                  <a:pt x="2088292" y="1643449"/>
                </a:cubicBezTo>
                <a:cubicBezTo>
                  <a:pt x="2084173" y="1655806"/>
                  <a:pt x="2086773" y="1673294"/>
                  <a:pt x="2075935" y="1680519"/>
                </a:cubicBezTo>
                <a:lnTo>
                  <a:pt x="2001795" y="1729946"/>
                </a:lnTo>
                <a:cubicBezTo>
                  <a:pt x="1972210" y="1774322"/>
                  <a:pt x="1964973" y="1778133"/>
                  <a:pt x="1952368" y="1841157"/>
                </a:cubicBezTo>
                <a:cubicBezTo>
                  <a:pt x="1948249" y="1861752"/>
                  <a:pt x="1949404" y="1884156"/>
                  <a:pt x="1940011" y="1902941"/>
                </a:cubicBezTo>
                <a:cubicBezTo>
                  <a:pt x="1932196" y="1918571"/>
                  <a:pt x="1918217" y="1931524"/>
                  <a:pt x="1902941" y="1940011"/>
                </a:cubicBezTo>
                <a:cubicBezTo>
                  <a:pt x="1880169" y="1952662"/>
                  <a:pt x="1828800" y="1964724"/>
                  <a:pt x="1828800" y="1964724"/>
                </a:cubicBezTo>
                <a:cubicBezTo>
                  <a:pt x="1820562" y="1989438"/>
                  <a:pt x="1818536" y="2017190"/>
                  <a:pt x="1804086" y="2038865"/>
                </a:cubicBezTo>
                <a:cubicBezTo>
                  <a:pt x="1764924" y="2097609"/>
                  <a:pt x="1784068" y="2061848"/>
                  <a:pt x="1754659" y="2150076"/>
                </a:cubicBezTo>
                <a:cubicBezTo>
                  <a:pt x="1726845" y="2233519"/>
                  <a:pt x="1758939" y="2130818"/>
                  <a:pt x="1729946" y="2261286"/>
                </a:cubicBezTo>
                <a:cubicBezTo>
                  <a:pt x="1727120" y="2274001"/>
                  <a:pt x="1724814" y="2287519"/>
                  <a:pt x="1717589" y="2298357"/>
                </a:cubicBezTo>
                <a:cubicBezTo>
                  <a:pt x="1698561" y="2326899"/>
                  <a:pt x="1670801" y="2341906"/>
                  <a:pt x="1643449" y="2360141"/>
                </a:cubicBezTo>
                <a:cubicBezTo>
                  <a:pt x="1637815" y="2377042"/>
                  <a:pt x="1634009" y="2388630"/>
                  <a:pt x="1631536" y="2396251"/>
                </a:cubicBezTo>
                <a:lnTo>
                  <a:pt x="1629153" y="2403749"/>
                </a:lnTo>
                <a:lnTo>
                  <a:pt x="1631969" y="2394012"/>
                </a:lnTo>
                <a:cubicBezTo>
                  <a:pt x="1636320" y="2377679"/>
                  <a:pt x="1638320" y="2362412"/>
                  <a:pt x="1606378" y="2434281"/>
                </a:cubicBezTo>
                <a:cubicBezTo>
                  <a:pt x="1595798" y="2458086"/>
                  <a:pt x="1589903" y="2483708"/>
                  <a:pt x="1581665" y="2508422"/>
                </a:cubicBezTo>
                <a:lnTo>
                  <a:pt x="1556951" y="2582562"/>
                </a:lnTo>
                <a:cubicBezTo>
                  <a:pt x="1552832" y="2594919"/>
                  <a:pt x="1551820" y="2608795"/>
                  <a:pt x="1544595" y="2619632"/>
                </a:cubicBezTo>
                <a:cubicBezTo>
                  <a:pt x="1536357" y="2631989"/>
                  <a:pt x="1526523" y="2643420"/>
                  <a:pt x="1519881" y="2656703"/>
                </a:cubicBezTo>
                <a:cubicBezTo>
                  <a:pt x="1514056" y="2668353"/>
                  <a:pt x="1513850" y="2682387"/>
                  <a:pt x="1507524" y="2693773"/>
                </a:cubicBezTo>
                <a:cubicBezTo>
                  <a:pt x="1493099" y="2719737"/>
                  <a:pt x="1474573" y="2743200"/>
                  <a:pt x="1458097" y="2767914"/>
                </a:cubicBezTo>
                <a:cubicBezTo>
                  <a:pt x="1433797" y="2804364"/>
                  <a:pt x="1431993" y="2812322"/>
                  <a:pt x="1396314" y="2842054"/>
                </a:cubicBezTo>
                <a:cubicBezTo>
                  <a:pt x="1384905" y="2851562"/>
                  <a:pt x="1371600" y="2858530"/>
                  <a:pt x="1359243" y="2866768"/>
                </a:cubicBezTo>
                <a:cubicBezTo>
                  <a:pt x="1351005" y="2879125"/>
                  <a:pt x="1341171" y="2890555"/>
                  <a:pt x="1334530" y="2903838"/>
                </a:cubicBezTo>
                <a:cubicBezTo>
                  <a:pt x="1314881" y="2943136"/>
                  <a:pt x="1333752" y="2950951"/>
                  <a:pt x="1285103" y="2977978"/>
                </a:cubicBezTo>
                <a:cubicBezTo>
                  <a:pt x="1262331" y="2990629"/>
                  <a:pt x="1210962" y="3002692"/>
                  <a:pt x="1210962" y="3002692"/>
                </a:cubicBezTo>
                <a:cubicBezTo>
                  <a:pt x="1200912" y="3032841"/>
                  <a:pt x="1197845" y="3052879"/>
                  <a:pt x="1173892" y="3076832"/>
                </a:cubicBezTo>
                <a:cubicBezTo>
                  <a:pt x="1163391" y="3087333"/>
                  <a:pt x="1149179" y="3093308"/>
                  <a:pt x="1136822" y="3101546"/>
                </a:cubicBezTo>
                <a:cubicBezTo>
                  <a:pt x="1128584" y="3113903"/>
                  <a:pt x="1117958" y="3124966"/>
                  <a:pt x="1112108" y="3138616"/>
                </a:cubicBezTo>
                <a:cubicBezTo>
                  <a:pt x="1090839" y="3188243"/>
                  <a:pt x="1113815" y="3186337"/>
                  <a:pt x="1075038" y="3225114"/>
                </a:cubicBezTo>
                <a:cubicBezTo>
                  <a:pt x="1064537" y="3235615"/>
                  <a:pt x="1051539" y="3243796"/>
                  <a:pt x="1037968" y="3249827"/>
                </a:cubicBezTo>
                <a:cubicBezTo>
                  <a:pt x="1014163" y="3260407"/>
                  <a:pt x="963827" y="3274541"/>
                  <a:pt x="963827" y="3274541"/>
                </a:cubicBezTo>
                <a:cubicBezTo>
                  <a:pt x="955589" y="3286898"/>
                  <a:pt x="949615" y="3301110"/>
                  <a:pt x="939114" y="3311611"/>
                </a:cubicBezTo>
                <a:cubicBezTo>
                  <a:pt x="915161" y="3335563"/>
                  <a:pt x="895121" y="3338631"/>
                  <a:pt x="864973" y="3348681"/>
                </a:cubicBezTo>
                <a:cubicBezTo>
                  <a:pt x="856735" y="3361038"/>
                  <a:pt x="846291" y="3372180"/>
                  <a:pt x="840259" y="3385751"/>
                </a:cubicBezTo>
                <a:cubicBezTo>
                  <a:pt x="829679" y="3409556"/>
                  <a:pt x="823784" y="3435178"/>
                  <a:pt x="815546" y="3459892"/>
                </a:cubicBezTo>
                <a:lnTo>
                  <a:pt x="803189" y="3496962"/>
                </a:lnTo>
                <a:cubicBezTo>
                  <a:pt x="799070" y="3509319"/>
                  <a:pt x="803189" y="3529913"/>
                  <a:pt x="790832" y="3534032"/>
                </a:cubicBezTo>
                <a:cubicBezTo>
                  <a:pt x="696767" y="3565388"/>
                  <a:pt x="742236" y="3553637"/>
                  <a:pt x="654908" y="3571103"/>
                </a:cubicBezTo>
                <a:cubicBezTo>
                  <a:pt x="650789" y="3583460"/>
                  <a:pt x="646129" y="3595649"/>
                  <a:pt x="642551" y="3608173"/>
                </a:cubicBezTo>
                <a:cubicBezTo>
                  <a:pt x="637886" y="3624502"/>
                  <a:pt x="636885" y="3641990"/>
                  <a:pt x="630195" y="3657600"/>
                </a:cubicBezTo>
                <a:cubicBezTo>
                  <a:pt x="624345" y="3671250"/>
                  <a:pt x="613719" y="3682313"/>
                  <a:pt x="605481" y="3694670"/>
                </a:cubicBezTo>
                <a:cubicBezTo>
                  <a:pt x="601362" y="3719384"/>
                  <a:pt x="602760" y="3745684"/>
                  <a:pt x="593124" y="3768811"/>
                </a:cubicBezTo>
                <a:cubicBezTo>
                  <a:pt x="581700" y="3796228"/>
                  <a:pt x="543697" y="3842951"/>
                  <a:pt x="543697" y="3842951"/>
                </a:cubicBezTo>
                <a:cubicBezTo>
                  <a:pt x="539578" y="3859427"/>
                  <a:pt x="536006" y="3876049"/>
                  <a:pt x="531341" y="3892378"/>
                </a:cubicBezTo>
                <a:cubicBezTo>
                  <a:pt x="527763" y="3904902"/>
                  <a:pt x="521810" y="3916734"/>
                  <a:pt x="518984" y="3929449"/>
                </a:cubicBezTo>
                <a:cubicBezTo>
                  <a:pt x="485705" y="4079201"/>
                  <a:pt x="531850" y="3927920"/>
                  <a:pt x="481914" y="4077730"/>
                </a:cubicBezTo>
                <a:cubicBezTo>
                  <a:pt x="477795" y="4090087"/>
                  <a:pt x="472111" y="4102028"/>
                  <a:pt x="469557" y="4114800"/>
                </a:cubicBezTo>
                <a:cubicBezTo>
                  <a:pt x="465438" y="4135395"/>
                  <a:pt x="467620" y="4158349"/>
                  <a:pt x="457200" y="4176584"/>
                </a:cubicBezTo>
                <a:cubicBezTo>
                  <a:pt x="449832" y="4189478"/>
                  <a:pt x="432487" y="4193059"/>
                  <a:pt x="420130" y="4201297"/>
                </a:cubicBezTo>
                <a:cubicBezTo>
                  <a:pt x="391819" y="4286227"/>
                  <a:pt x="395538" y="4262225"/>
                  <a:pt x="383059" y="4349578"/>
                </a:cubicBezTo>
                <a:cubicBezTo>
                  <a:pt x="379848" y="4372057"/>
                  <a:pt x="376984" y="4451955"/>
                  <a:pt x="358346" y="4485503"/>
                </a:cubicBezTo>
                <a:cubicBezTo>
                  <a:pt x="343922" y="4511467"/>
                  <a:pt x="337097" y="4550250"/>
                  <a:pt x="308919" y="4559643"/>
                </a:cubicBezTo>
                <a:lnTo>
                  <a:pt x="234778" y="4584357"/>
                </a:lnTo>
                <a:cubicBezTo>
                  <a:pt x="208710" y="4662566"/>
                  <a:pt x="246596" y="4584666"/>
                  <a:pt x="160638" y="4633784"/>
                </a:cubicBezTo>
                <a:cubicBezTo>
                  <a:pt x="147744" y="4641152"/>
                  <a:pt x="144162" y="4658497"/>
                  <a:pt x="135924" y="4670854"/>
                </a:cubicBezTo>
                <a:cubicBezTo>
                  <a:pt x="131805" y="4683211"/>
                  <a:pt x="134167" y="4700353"/>
                  <a:pt x="123568" y="4707924"/>
                </a:cubicBezTo>
                <a:cubicBezTo>
                  <a:pt x="102370" y="4723066"/>
                  <a:pt x="74141" y="4724400"/>
                  <a:pt x="49427" y="4732638"/>
                </a:cubicBezTo>
                <a:cubicBezTo>
                  <a:pt x="37070" y="4736757"/>
                  <a:pt x="23195" y="4737770"/>
                  <a:pt x="12357" y="4744995"/>
                </a:cubicBezTo>
                <a:lnTo>
                  <a:pt x="0" y="4753402"/>
                </a:lnTo>
                <a:close/>
              </a:path>
            </a:pathLst>
          </a:custGeom>
          <a:solidFill>
            <a:srgbClr val="ECECE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mc:AlternateContent xmlns:mc="http://schemas.openxmlformats.org/markup-compatibility/2006" xmlns:p14="http://schemas.microsoft.com/office/powerpoint/2010/main">
        <mc:Choice Requires="p14">
          <p:contentPart r:id="rId1" p14:bwMode="auto">
            <p14:nvContentPartPr>
              <p14:cNvPr id="9" name="墨迹 8"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14:cNvContentPartPr/>
              <p14:nvPr/>
            </p14:nvContentPartPr>
            <p14:xfrm>
              <a:off x="-268378" y="-315591"/>
              <a:ext cx="3043080" cy="4772520"/>
            </p14:xfrm>
          </p:contentPart>
        </mc:Choice>
        <mc:Fallback xmlns="">
          <p:pic>
            <p:nvPicPr>
              <p:cNvPr id="9" name="墨迹 8"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nvPicPr>
            <p:blipFill>
              <a:blip r:embed="rId2"/>
            </p:blipFill>
            <p:spPr>
              <a:xfrm>
                <a:off x="-268378" y="-315591"/>
                <a:ext cx="3043080" cy="4772520"/>
              </a:xfrm>
              <a:prstGeom prst="rect"/>
            </p:spPr>
          </p:pic>
        </mc:Fallback>
      </mc:AlternateContent>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245195" y="495883"/>
            <a:ext cx="3059013" cy="369332"/>
          </a:xfrm>
          <a:prstGeom prst="rect">
            <a:avLst/>
          </a:prstGeom>
          <a:noFill/>
        </p:spPr>
        <p:txBody>
          <a:bodyPr wrap="square" rtlCol="0">
            <a:spAutoFit/>
          </a:bodyPr>
          <a:lstStyle/>
          <a:p>
            <a:r>
              <a:rPr lang="en-US" altLang="zh-CN" dirty="0">
                <a:solidFill>
                  <a:schemeClr val="tx1">
                    <a:lumMod val="75000"/>
                    <a:lumOff val="25000"/>
                  </a:schemeClr>
                </a:solidFill>
                <a:cs typeface="+mn-ea"/>
                <a:sym typeface="+mn-lt"/>
              </a:rPr>
              <a:t>WebSocket</a:t>
            </a:r>
            <a:r>
              <a:rPr lang="zh-CN" altLang="en-US" dirty="0">
                <a:solidFill>
                  <a:schemeClr val="tx1">
                    <a:lumMod val="75000"/>
                    <a:lumOff val="25000"/>
                  </a:schemeClr>
                </a:solidFill>
                <a:cs typeface="+mn-ea"/>
                <a:sym typeface="+mn-lt"/>
              </a:rPr>
              <a:t>与</a:t>
            </a:r>
            <a:r>
              <a:rPr lang="en-US" altLang="zh-CN" dirty="0">
                <a:solidFill>
                  <a:schemeClr val="tx1">
                    <a:lumMod val="75000"/>
                    <a:lumOff val="25000"/>
                  </a:schemeClr>
                </a:solidFill>
                <a:cs typeface="+mn-ea"/>
                <a:sym typeface="+mn-lt"/>
              </a:rPr>
              <a:t>Http</a:t>
            </a:r>
            <a:r>
              <a:rPr lang="zh-CN" altLang="en-US" dirty="0">
                <a:solidFill>
                  <a:schemeClr val="tx1">
                    <a:lumMod val="75000"/>
                    <a:lumOff val="25000"/>
                  </a:schemeClr>
                </a:solidFill>
                <a:cs typeface="+mn-ea"/>
                <a:sym typeface="+mn-lt"/>
              </a:rPr>
              <a:t>的区别</a:t>
            </a:r>
            <a:endParaRPr lang="zh-CN" altLang="en-US" dirty="0">
              <a:solidFill>
                <a:schemeClr val="tx1">
                  <a:lumMod val="75000"/>
                  <a:lumOff val="25000"/>
                </a:schemeClr>
              </a:solidFill>
              <a:cs typeface="+mn-ea"/>
              <a:sym typeface="+mn-lt"/>
            </a:endParaRPr>
          </a:p>
        </p:txBody>
      </p:sp>
      <p:sp>
        <p:nvSpPr>
          <p:cNvPr id="16" name="Rectangle 18" descr="e7d195523061f1c03a90ee8e42cb24248e56383cd534985688F9F494128731F165EE95AB4B0C0A38076AAEA07667B1565C446FC45FF01DFB0E885BCDBDF3A284F3DB14DA61DD97F0BAB2E6C668FB4931021EB1247EDB05E3AD344D338CFB3F6E14BE3286BB5829F853791FC1C75213FC2BBF93526C4B1690ECC8F7D4A48ECD863332E806751EBEB4"/>
          <p:cNvSpPr/>
          <p:nvPr/>
        </p:nvSpPr>
        <p:spPr>
          <a:xfrm>
            <a:off x="5753100" y="3780860"/>
            <a:ext cx="3323772" cy="3077140"/>
          </a:xfrm>
          <a:prstGeom prst="rect">
            <a:avLst/>
          </a:prstGeom>
          <a:solidFill>
            <a:srgbClr val="FBE5D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cs typeface="+mn-ea"/>
              <a:sym typeface="+mn-lt"/>
            </a:endParaRPr>
          </a:p>
        </p:txBody>
      </p:sp>
      <p:sp>
        <p:nvSpPr>
          <p:cNvPr id="18" name="Rectangle 2"/>
          <p:cNvSpPr/>
          <p:nvPr/>
        </p:nvSpPr>
        <p:spPr>
          <a:xfrm>
            <a:off x="6637381" y="719412"/>
            <a:ext cx="4878982" cy="5419176"/>
          </a:xfrm>
          <a:prstGeom prst="rect">
            <a:avLst/>
          </a:prstGeom>
          <a:solidFill>
            <a:srgbClr val="C3CFD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cs typeface="+mn-ea"/>
              <a:sym typeface="+mn-lt"/>
            </a:endParaRPr>
          </a:p>
        </p:txBody>
      </p:sp>
      <p:sp>
        <p:nvSpPr>
          <p:cNvPr id="20" name="Rectangle 10" descr="e7d195523061f1c03a90ee8e42cb24248e56383cd534985688F9F494128731F165EE95AB4B0C0A38076AAEA07667B1565C446FC45FF01DFB0E885BCDBDF3A284F3DB14DA61DD97F0BAB2E6C668FB4931021EB1247EDB05E3AD344D338CFB3F6E14BE3286BB5829F853791FC1C75213FC2BBF93526C4B1690ECC8F7D4A48ECD863332E806751EBEB4"/>
          <p:cNvSpPr/>
          <p:nvPr/>
        </p:nvSpPr>
        <p:spPr>
          <a:xfrm>
            <a:off x="6775320" y="1298528"/>
            <a:ext cx="3855880" cy="1880130"/>
          </a:xfrm>
          <a:prstGeom prst="rect">
            <a:avLst/>
          </a:prstGeom>
        </p:spPr>
        <p:txBody>
          <a:bodyPr wrap="square">
            <a:spAutoFit/>
          </a:bodyPr>
          <a:lstStyle/>
          <a:p>
            <a:pPr>
              <a:lnSpc>
                <a:spcPct val="120000"/>
              </a:lnSpc>
            </a:pPr>
            <a:r>
              <a:rPr lang="en-US" altLang="zh-CN" sz="1400" dirty="0">
                <a:solidFill>
                  <a:srgbClr val="FFFFFF"/>
                </a:solidFill>
                <a:cs typeface="+mn-ea"/>
              </a:rPr>
              <a:t>HTTP</a:t>
            </a:r>
            <a:r>
              <a:rPr lang="zh-CN" altLang="en-US" sz="1400" dirty="0">
                <a:solidFill>
                  <a:srgbClr val="FFFFFF"/>
                </a:solidFill>
                <a:cs typeface="+mn-ea"/>
              </a:rPr>
              <a:t>是基于客户</a:t>
            </a:r>
            <a:r>
              <a:rPr lang="en-US" altLang="zh-CN" sz="1400" dirty="0">
                <a:solidFill>
                  <a:srgbClr val="FFFFFF"/>
                </a:solidFill>
                <a:cs typeface="+mn-ea"/>
              </a:rPr>
              <a:t>/</a:t>
            </a:r>
            <a:r>
              <a:rPr lang="zh-CN" altLang="en-US" sz="1400" dirty="0">
                <a:solidFill>
                  <a:srgbClr val="FFFFFF"/>
                </a:solidFill>
                <a:cs typeface="+mn-ea"/>
              </a:rPr>
              <a:t>服务器模式，且面向连接的。典型的</a:t>
            </a:r>
            <a:r>
              <a:rPr lang="en-US" altLang="zh-CN" sz="1400" dirty="0">
                <a:solidFill>
                  <a:srgbClr val="FFFFFF"/>
                </a:solidFill>
                <a:cs typeface="+mn-ea"/>
              </a:rPr>
              <a:t>HTTP</a:t>
            </a:r>
            <a:r>
              <a:rPr lang="zh-CN" altLang="en-US" sz="1400" dirty="0">
                <a:solidFill>
                  <a:srgbClr val="FFFFFF"/>
                </a:solidFill>
                <a:cs typeface="+mn-ea"/>
              </a:rPr>
              <a:t>事务处理有如下的过程：</a:t>
            </a:r>
            <a:br>
              <a:rPr lang="zh-CN" altLang="en-US" sz="1400" dirty="0">
                <a:solidFill>
                  <a:srgbClr val="FFFFFF"/>
                </a:solidFill>
                <a:cs typeface="+mn-ea"/>
              </a:rPr>
            </a:br>
            <a:r>
              <a:rPr lang="zh-CN" altLang="en-US" sz="1400" dirty="0">
                <a:solidFill>
                  <a:srgbClr val="FFFFFF"/>
                </a:solidFill>
                <a:cs typeface="+mn-ea"/>
              </a:rPr>
              <a:t>（</a:t>
            </a:r>
            <a:r>
              <a:rPr lang="en-US" altLang="zh-CN" sz="1400" dirty="0">
                <a:solidFill>
                  <a:srgbClr val="FFFFFF"/>
                </a:solidFill>
                <a:cs typeface="+mn-ea"/>
              </a:rPr>
              <a:t>1</a:t>
            </a:r>
            <a:r>
              <a:rPr lang="zh-CN" altLang="en-US" sz="1400" dirty="0">
                <a:solidFill>
                  <a:srgbClr val="FFFFFF"/>
                </a:solidFill>
                <a:cs typeface="+mn-ea"/>
              </a:rPr>
              <a:t>）客户与服务器建立连接；</a:t>
            </a:r>
            <a:br>
              <a:rPr lang="zh-CN" altLang="en-US" sz="1400" dirty="0">
                <a:solidFill>
                  <a:srgbClr val="FFFFFF"/>
                </a:solidFill>
                <a:cs typeface="+mn-ea"/>
              </a:rPr>
            </a:br>
            <a:r>
              <a:rPr lang="zh-CN" altLang="en-US" sz="1400" dirty="0">
                <a:solidFill>
                  <a:srgbClr val="FFFFFF"/>
                </a:solidFill>
                <a:cs typeface="+mn-ea"/>
              </a:rPr>
              <a:t>（</a:t>
            </a:r>
            <a:r>
              <a:rPr lang="en-US" altLang="zh-CN" sz="1400" dirty="0">
                <a:solidFill>
                  <a:srgbClr val="FFFFFF"/>
                </a:solidFill>
                <a:cs typeface="+mn-ea"/>
              </a:rPr>
              <a:t>2</a:t>
            </a:r>
            <a:r>
              <a:rPr lang="zh-CN" altLang="en-US" sz="1400" dirty="0">
                <a:solidFill>
                  <a:srgbClr val="FFFFFF"/>
                </a:solidFill>
                <a:cs typeface="+mn-ea"/>
              </a:rPr>
              <a:t>）客户向服务器提出请求；</a:t>
            </a:r>
            <a:br>
              <a:rPr lang="zh-CN" altLang="en-US" sz="1400" dirty="0">
                <a:solidFill>
                  <a:srgbClr val="FFFFFF"/>
                </a:solidFill>
                <a:cs typeface="+mn-ea"/>
              </a:rPr>
            </a:br>
            <a:r>
              <a:rPr lang="zh-CN" altLang="en-US" sz="1400" dirty="0">
                <a:solidFill>
                  <a:srgbClr val="FFFFFF"/>
                </a:solidFill>
                <a:cs typeface="+mn-ea"/>
              </a:rPr>
              <a:t>（</a:t>
            </a:r>
            <a:r>
              <a:rPr lang="en-US" altLang="zh-CN" sz="1400" dirty="0">
                <a:solidFill>
                  <a:srgbClr val="FFFFFF"/>
                </a:solidFill>
                <a:cs typeface="+mn-ea"/>
              </a:rPr>
              <a:t>3</a:t>
            </a:r>
            <a:r>
              <a:rPr lang="zh-CN" altLang="en-US" sz="1400" dirty="0">
                <a:solidFill>
                  <a:srgbClr val="FFFFFF"/>
                </a:solidFill>
                <a:cs typeface="+mn-ea"/>
              </a:rPr>
              <a:t>）服务器接受请求，并根据请求返回相应的文件作为应答；</a:t>
            </a:r>
            <a:br>
              <a:rPr lang="zh-CN" altLang="en-US" sz="1400" dirty="0">
                <a:solidFill>
                  <a:srgbClr val="FFFFFF"/>
                </a:solidFill>
                <a:cs typeface="+mn-ea"/>
              </a:rPr>
            </a:br>
            <a:r>
              <a:rPr lang="zh-CN" altLang="en-US" sz="1400" dirty="0">
                <a:solidFill>
                  <a:srgbClr val="FFFFFF"/>
                </a:solidFill>
                <a:cs typeface="+mn-ea"/>
              </a:rPr>
              <a:t>（</a:t>
            </a:r>
            <a:r>
              <a:rPr lang="en-US" altLang="zh-CN" sz="1400" dirty="0">
                <a:solidFill>
                  <a:srgbClr val="FFFFFF"/>
                </a:solidFill>
                <a:cs typeface="+mn-ea"/>
              </a:rPr>
              <a:t>4</a:t>
            </a:r>
            <a:r>
              <a:rPr lang="zh-CN" altLang="en-US" sz="1400" dirty="0">
                <a:solidFill>
                  <a:srgbClr val="FFFFFF"/>
                </a:solidFill>
                <a:cs typeface="+mn-ea"/>
              </a:rPr>
              <a:t>）客户与服务器关闭连接。</a:t>
            </a:r>
            <a:endParaRPr lang="zh-CN" altLang="en-US" sz="1400" dirty="0">
              <a:solidFill>
                <a:srgbClr val="FFFFFF"/>
              </a:solidFill>
              <a:cs typeface="+mn-ea"/>
              <a:sym typeface="+mn-lt"/>
            </a:endParaRPr>
          </a:p>
        </p:txBody>
      </p:sp>
      <p:sp>
        <p:nvSpPr>
          <p:cNvPr id="22" name="Rectangle 12" descr="e7d195523061f1c03a90ee8e42cb24248e56383cd534985688F9F494128731F165EE95AB4B0C0A38076AAEA07667B1565C446FC45FF01DFB0E885BCDBDF3A284F3DB14DA61DD97F0BAB2E6C668FB4931021EB1247EDB05E3AD344D338CFB3F6E14BE3286BB5829F853791FC1C75213FC2BBF93526C4B1690ECC8F7D4A48ECD863332E806751EBEB4"/>
          <p:cNvSpPr/>
          <p:nvPr/>
        </p:nvSpPr>
        <p:spPr>
          <a:xfrm>
            <a:off x="6911083" y="777749"/>
            <a:ext cx="3763137" cy="400110"/>
          </a:xfrm>
          <a:prstGeom prst="rect">
            <a:avLst/>
          </a:prstGeom>
        </p:spPr>
        <p:txBody>
          <a:bodyPr wrap="square">
            <a:spAutoFit/>
          </a:bodyPr>
          <a:lstStyle/>
          <a:p>
            <a:r>
              <a:rPr lang="en-US" altLang="zh-CN" sz="2000" b="1" dirty="0">
                <a:solidFill>
                  <a:srgbClr val="FFFFFF"/>
                </a:solidFill>
                <a:cs typeface="+mn-ea"/>
                <a:sym typeface="+mn-lt"/>
              </a:rPr>
              <a:t>Http</a:t>
            </a:r>
            <a:endParaRPr lang="zh-CN" altLang="en-US" sz="2000" b="1" dirty="0">
              <a:solidFill>
                <a:srgbClr val="FFFFFF"/>
              </a:solidFill>
              <a:cs typeface="+mn-ea"/>
              <a:sym typeface="+mn-lt"/>
            </a:endParaRPr>
          </a:p>
        </p:txBody>
      </p:sp>
      <p:cxnSp>
        <p:nvCxnSpPr>
          <p:cNvPr id="35" name="Straight Connector 13" descr="e7d195523061f1c03a90ee8e42cb24248e56383cd534985688F9F494128731F165EE95AB4B0C0A38076AAEA07667B1565C446FC45FF01DFB0E885BCDBDF3A284F3DB14DA61DD97F0BAB2E6C668FB4931021EB1247EDB05E3AD344D338CFB3F6E14BE3286BB5829F853791FC1C75213FC2BBF93526C4B1690ECC8F7D4A48ECD863332E806751EBEB4"/>
          <p:cNvCxnSpPr/>
          <p:nvPr/>
        </p:nvCxnSpPr>
        <p:spPr>
          <a:xfrm>
            <a:off x="509007" y="1627830"/>
            <a:ext cx="609600" cy="0"/>
          </a:xfrm>
          <a:prstGeom prst="line">
            <a:avLst/>
          </a:prstGeom>
          <a:noFill/>
          <a:ln w="44450" cap="flat" cmpd="sng" algn="ctr">
            <a:solidFill>
              <a:srgbClr val="44546A"/>
            </a:solidFill>
            <a:prstDash val="solid"/>
            <a:miter lim="800000"/>
          </a:ln>
          <a:effectLst/>
        </p:spPr>
      </p:cxnSp>
      <p:sp>
        <p:nvSpPr>
          <p:cNvPr id="38" name="Rectangle 23" descr="e7d195523061f1c03a90ee8e42cb24248e56383cd534985688F9F494128731F165EE95AB4B0C0A38076AAEA07667B1565C446FC45FF01DFB0E885BCDBDF3A284F3DB14DA61DD97F0BAB2E6C668FB4931021EB1247EDB05E3AD344D338CFB3F6E14BE3286BB5829F853791FC1C75213FC2BBF93526C4B1690ECC8F7D4A48ECD863332E806751EBEB4"/>
          <p:cNvSpPr/>
          <p:nvPr/>
        </p:nvSpPr>
        <p:spPr>
          <a:xfrm>
            <a:off x="460703" y="1658280"/>
            <a:ext cx="4878982" cy="4578561"/>
          </a:xfrm>
          <a:prstGeom prst="rect">
            <a:avLst/>
          </a:prstGeom>
        </p:spPr>
        <p:txBody>
          <a:bodyPr wrap="square">
            <a:spAutoFit/>
          </a:bodyPr>
          <a:lstStyle/>
          <a:p>
            <a:pPr>
              <a:lnSpc>
                <a:spcPct val="150000"/>
              </a:lnSpc>
            </a:pPr>
            <a:r>
              <a:rPr lang="en-US" altLang="zh-CN" sz="1400" dirty="0">
                <a:cs typeface="+mn-ea"/>
              </a:rPr>
              <a:t>1</a:t>
            </a:r>
            <a:r>
              <a:rPr lang="zh-CN" altLang="en-US" sz="1400" dirty="0">
                <a:cs typeface="+mn-ea"/>
              </a:rPr>
              <a:t>、</a:t>
            </a:r>
            <a:r>
              <a:rPr lang="en-US" altLang="zh-CN" sz="1400" dirty="0">
                <a:cs typeface="+mn-ea"/>
              </a:rPr>
              <a:t>WebSocket</a:t>
            </a:r>
            <a:r>
              <a:rPr lang="zh-CN" altLang="en-US" sz="1400" dirty="0">
                <a:cs typeface="+mn-ea"/>
              </a:rPr>
              <a:t>是一种全双工通信。服务端和客户端都能主动向对方发送数据。只要一次握手成功，后续就可以不断的收发数据（在程序设计中，这种设计叫做回调），客户端也不用一直查询服务器状态等信息，只需要等服务器主动发送数据过来就可以了。</a:t>
            </a:r>
            <a:endParaRPr lang="zh-CN" altLang="en-US" sz="1400" dirty="0">
              <a:cs typeface="+mn-ea"/>
            </a:endParaRPr>
          </a:p>
          <a:p>
            <a:pPr>
              <a:lnSpc>
                <a:spcPct val="150000"/>
              </a:lnSpc>
            </a:pPr>
            <a:r>
              <a:rPr lang="en-US" altLang="zh-CN" sz="1400" dirty="0">
                <a:cs typeface="+mn-ea"/>
                <a:sym typeface="+mn-lt"/>
              </a:rPr>
              <a:t>2</a:t>
            </a:r>
            <a:r>
              <a:rPr lang="zh-CN" altLang="en-US" sz="1400" dirty="0">
                <a:cs typeface="+mn-ea"/>
                <a:sym typeface="+mn-lt"/>
              </a:rPr>
              <a:t>、</a:t>
            </a:r>
            <a:r>
              <a:rPr lang="en-US" altLang="zh-CN" sz="1400" dirty="0">
                <a:cs typeface="+mn-ea"/>
              </a:rPr>
              <a:t>WebSocket</a:t>
            </a:r>
            <a:r>
              <a:rPr lang="zh-CN" altLang="en-US" sz="1400" dirty="0">
                <a:cs typeface="+mn-ea"/>
              </a:rPr>
              <a:t>比</a:t>
            </a:r>
            <a:r>
              <a:rPr lang="en-US" altLang="zh-CN" sz="1400" dirty="0">
                <a:cs typeface="+mn-ea"/>
              </a:rPr>
              <a:t>Http</a:t>
            </a:r>
            <a:r>
              <a:rPr lang="zh-CN" altLang="en-US" sz="1400" dirty="0">
                <a:cs typeface="+mn-ea"/>
              </a:rPr>
              <a:t>具有更好的实时性（不需要客户端通过</a:t>
            </a:r>
            <a:r>
              <a:rPr lang="en-US" altLang="zh-CN" sz="1400" dirty="0">
                <a:cs typeface="+mn-ea"/>
              </a:rPr>
              <a:t>Http</a:t>
            </a:r>
            <a:r>
              <a:rPr lang="zh-CN" altLang="en-US" sz="1400" dirty="0">
                <a:cs typeface="+mn-ea"/>
              </a:rPr>
              <a:t>长链接不断轮询处理结果）</a:t>
            </a:r>
            <a:endParaRPr lang="en-US" altLang="zh-CN" sz="1400" dirty="0">
              <a:cs typeface="+mn-ea"/>
            </a:endParaRPr>
          </a:p>
          <a:p>
            <a:pPr>
              <a:lnSpc>
                <a:spcPct val="150000"/>
              </a:lnSpc>
            </a:pPr>
            <a:r>
              <a:rPr lang="en-US" altLang="zh-CN" sz="1400" dirty="0">
                <a:cs typeface="+mn-ea"/>
                <a:sym typeface="+mn-lt"/>
              </a:rPr>
              <a:t>3</a:t>
            </a:r>
            <a:r>
              <a:rPr lang="zh-CN" altLang="en-US" sz="1400" dirty="0">
                <a:cs typeface="+mn-ea"/>
                <a:sym typeface="+mn-lt"/>
              </a:rPr>
              <a:t>、</a:t>
            </a:r>
            <a:r>
              <a:rPr lang="en-US" altLang="zh-CN" sz="1400" dirty="0">
                <a:cs typeface="+mn-ea"/>
                <a:sym typeface="+mn-lt"/>
              </a:rPr>
              <a:t>WebSocket</a:t>
            </a:r>
            <a:r>
              <a:rPr lang="zh-CN" altLang="en-US" sz="1400" dirty="0">
                <a:cs typeface="+mn-ea"/>
                <a:sym typeface="+mn-lt"/>
              </a:rPr>
              <a:t>需要的资源比</a:t>
            </a:r>
            <a:r>
              <a:rPr lang="en-US" altLang="zh-CN" sz="1400" dirty="0">
                <a:cs typeface="+mn-ea"/>
                <a:sym typeface="+mn-lt"/>
              </a:rPr>
              <a:t>Http</a:t>
            </a:r>
            <a:r>
              <a:rPr lang="zh-CN" altLang="en-US" sz="1400" dirty="0">
                <a:cs typeface="+mn-ea"/>
                <a:sym typeface="+mn-lt"/>
              </a:rPr>
              <a:t>更少。如果是</a:t>
            </a:r>
            <a:r>
              <a:rPr lang="en-US" altLang="zh-CN" sz="1400" dirty="0">
                <a:cs typeface="+mn-ea"/>
                <a:sym typeface="+mn-lt"/>
              </a:rPr>
              <a:t>Http</a:t>
            </a:r>
            <a:r>
              <a:rPr lang="zh-CN" altLang="en-US" sz="1400" dirty="0">
                <a:cs typeface="+mn-ea"/>
                <a:sym typeface="+mn-lt"/>
              </a:rPr>
              <a:t>短连接，</a:t>
            </a:r>
            <a:r>
              <a:rPr lang="en-US" altLang="zh-CN" sz="1400" dirty="0">
                <a:cs typeface="+mn-ea"/>
                <a:sym typeface="+mn-lt"/>
              </a:rPr>
              <a:t>Http</a:t>
            </a:r>
            <a:r>
              <a:rPr lang="zh-CN" altLang="en-US" sz="1400" dirty="0">
                <a:cs typeface="+mn-ea"/>
                <a:sym typeface="+mn-lt"/>
              </a:rPr>
              <a:t>需要不断地和服务端握手，发送数据，服务器收到数据后，需要处理（耗时、耗资源），才能返回数据给客户端。如果是长链接，需要不断轮询，才能得到处理结果。</a:t>
            </a:r>
            <a:r>
              <a:rPr lang="en-US" altLang="zh-CN" sz="1400" dirty="0">
                <a:cs typeface="+mn-ea"/>
                <a:sym typeface="+mn-lt"/>
              </a:rPr>
              <a:t>WebSocket</a:t>
            </a:r>
            <a:r>
              <a:rPr lang="zh-CN" altLang="en-US" sz="1400" dirty="0">
                <a:cs typeface="+mn-ea"/>
                <a:sym typeface="+mn-lt"/>
              </a:rPr>
              <a:t>只需等待服务器处理完成，服务器就会向客户端发送数据，不需要重新握手，协议头等相关的数据也更少（数据传输效率更高）</a:t>
            </a:r>
            <a:endParaRPr lang="zh-CN" altLang="en-US" sz="1400" dirty="0">
              <a:cs typeface="+mn-ea"/>
              <a:sym typeface="+mn-lt"/>
            </a:endParaRPr>
          </a:p>
        </p:txBody>
      </p:sp>
      <p:sp>
        <p:nvSpPr>
          <p:cNvPr id="42" name="Rectangle 12" descr="e7d195523061f1c03a90ee8e42cb24248e56383cd534985688F9F494128731F165EE95AB4B0C0A38076AAEA07667B1565C446FC45FF01DFB0E885BCDBDF3A284F3DB14DA61DD97F0BAB2E6C668FB4931021EB1247EDB05E3AD344D338CFB3F6E14BE3286BB5829F853791FC1C75213FC2BBF93526C4B1690ECC8F7D4A48ECD863332E806751EBEB4"/>
          <p:cNvSpPr/>
          <p:nvPr/>
        </p:nvSpPr>
        <p:spPr>
          <a:xfrm>
            <a:off x="473537" y="1196582"/>
            <a:ext cx="3763137" cy="400110"/>
          </a:xfrm>
          <a:prstGeom prst="rect">
            <a:avLst/>
          </a:prstGeom>
        </p:spPr>
        <p:txBody>
          <a:bodyPr wrap="square">
            <a:spAutoFit/>
          </a:bodyPr>
          <a:lstStyle/>
          <a:p>
            <a:r>
              <a:rPr lang="en-US" altLang="zh-CN" sz="2000" b="1" dirty="0">
                <a:cs typeface="+mn-ea"/>
                <a:sym typeface="+mn-lt"/>
              </a:rPr>
              <a:t>WebSocket</a:t>
            </a:r>
            <a:endParaRPr lang="zh-CN" altLang="en-US" sz="2000" b="1" dirty="0">
              <a:cs typeface="+mn-ea"/>
              <a:sym typeface="+mn-lt"/>
            </a:endParaRP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r="225" b="12460"/>
          <a:stretch>
            <a:fillRect/>
          </a:stretch>
        </p:blipFill>
        <p:spPr>
          <a:xfrm>
            <a:off x="6223966" y="3342847"/>
            <a:ext cx="4692850" cy="332863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205077" y="504637"/>
            <a:ext cx="2339293"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房间实现</a:t>
            </a:r>
            <a:endParaRPr lang="zh-CN" altLang="en-US" dirty="0">
              <a:solidFill>
                <a:schemeClr val="tx1">
                  <a:lumMod val="75000"/>
                  <a:lumOff val="25000"/>
                </a:schemeClr>
              </a:solidFill>
              <a:cs typeface="+mn-ea"/>
              <a:sym typeface="+mn-lt"/>
            </a:endParaRPr>
          </a:p>
        </p:txBody>
      </p:sp>
      <p:sp>
        <p:nvSpPr>
          <p:cNvPr id="14" name="任意多边形: 形状 13"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cNvSpPr/>
          <p:nvPr/>
        </p:nvSpPr>
        <p:spPr>
          <a:xfrm>
            <a:off x="11108724" y="4931017"/>
            <a:ext cx="1083276" cy="1926983"/>
          </a:xfrm>
          <a:custGeom>
            <a:avLst/>
            <a:gdLst>
              <a:gd name="connsiteX0" fmla="*/ 1083276 w 1083276"/>
              <a:gd name="connsiteY0" fmla="*/ 0 h 1926983"/>
              <a:gd name="connsiteX1" fmla="*/ 1083276 w 1083276"/>
              <a:gd name="connsiteY1" fmla="*/ 1926983 h 1926983"/>
              <a:gd name="connsiteX2" fmla="*/ 0 w 1083276"/>
              <a:gd name="connsiteY2" fmla="*/ 1926983 h 1926983"/>
              <a:gd name="connsiteX3" fmla="*/ 24714 w 1083276"/>
              <a:gd name="connsiteY3" fmla="*/ 1889913 h 1926983"/>
              <a:gd name="connsiteX4" fmla="*/ 111211 w 1083276"/>
              <a:gd name="connsiteY4" fmla="*/ 1778702 h 1926983"/>
              <a:gd name="connsiteX5" fmla="*/ 123568 w 1083276"/>
              <a:gd name="connsiteY5" fmla="*/ 1741632 h 1926983"/>
              <a:gd name="connsiteX6" fmla="*/ 148281 w 1083276"/>
              <a:gd name="connsiteY6" fmla="*/ 1704561 h 1926983"/>
              <a:gd name="connsiteX7" fmla="*/ 160638 w 1083276"/>
              <a:gd name="connsiteY7" fmla="*/ 1618064 h 1926983"/>
              <a:gd name="connsiteX8" fmla="*/ 185352 w 1083276"/>
              <a:gd name="connsiteY8" fmla="*/ 1543924 h 1926983"/>
              <a:gd name="connsiteX9" fmla="*/ 210941 w 1083276"/>
              <a:gd name="connsiteY9" fmla="*/ 1503655 h 1926983"/>
              <a:gd name="connsiteX10" fmla="*/ 208127 w 1083276"/>
              <a:gd name="connsiteY10" fmla="*/ 1513389 h 1926983"/>
              <a:gd name="connsiteX11" fmla="*/ 206600 w 1083276"/>
              <a:gd name="connsiteY11" fmla="*/ 1518191 h 1926983"/>
              <a:gd name="connsiteX12" fmla="*/ 207731 w 1083276"/>
              <a:gd name="connsiteY12" fmla="*/ 1514757 h 1926983"/>
              <a:gd name="connsiteX13" fmla="*/ 208127 w 1083276"/>
              <a:gd name="connsiteY13" fmla="*/ 1513389 h 1926983"/>
              <a:gd name="connsiteX14" fmla="*/ 210510 w 1083276"/>
              <a:gd name="connsiteY14" fmla="*/ 1505889 h 1926983"/>
              <a:gd name="connsiteX15" fmla="*/ 222422 w 1083276"/>
              <a:gd name="connsiteY15" fmla="*/ 1469783 h 1926983"/>
              <a:gd name="connsiteX16" fmla="*/ 271849 w 1083276"/>
              <a:gd name="connsiteY16" fmla="*/ 1395642 h 1926983"/>
              <a:gd name="connsiteX17" fmla="*/ 296562 w 1083276"/>
              <a:gd name="connsiteY17" fmla="*/ 1309145 h 1926983"/>
              <a:gd name="connsiteX18" fmla="*/ 321276 w 1083276"/>
              <a:gd name="connsiteY18" fmla="*/ 1197934 h 1926983"/>
              <a:gd name="connsiteX19" fmla="*/ 345990 w 1083276"/>
              <a:gd name="connsiteY19" fmla="*/ 1123794 h 1926983"/>
              <a:gd name="connsiteX20" fmla="*/ 370703 w 1083276"/>
              <a:gd name="connsiteY20" fmla="*/ 1086724 h 1926983"/>
              <a:gd name="connsiteX21" fmla="*/ 407773 w 1083276"/>
              <a:gd name="connsiteY21" fmla="*/ 1012583 h 1926983"/>
              <a:gd name="connsiteX22" fmla="*/ 469557 w 1083276"/>
              <a:gd name="connsiteY22" fmla="*/ 938442 h 1926983"/>
              <a:gd name="connsiteX23" fmla="*/ 518984 w 1083276"/>
              <a:gd name="connsiteY23" fmla="*/ 864302 h 1926983"/>
              <a:gd name="connsiteX24" fmla="*/ 543698 w 1083276"/>
              <a:gd name="connsiteY24" fmla="*/ 777805 h 1926983"/>
              <a:gd name="connsiteX25" fmla="*/ 556054 w 1083276"/>
              <a:gd name="connsiteY25" fmla="*/ 740734 h 1926983"/>
              <a:gd name="connsiteX26" fmla="*/ 593125 w 1083276"/>
              <a:gd name="connsiteY26" fmla="*/ 629524 h 1926983"/>
              <a:gd name="connsiteX27" fmla="*/ 630195 w 1083276"/>
              <a:gd name="connsiteY27" fmla="*/ 518313 h 1926983"/>
              <a:gd name="connsiteX28" fmla="*/ 667265 w 1083276"/>
              <a:gd name="connsiteY28" fmla="*/ 481242 h 1926983"/>
              <a:gd name="connsiteX29" fmla="*/ 778476 w 1083276"/>
              <a:gd name="connsiteY29" fmla="*/ 419459 h 1926983"/>
              <a:gd name="connsiteX30" fmla="*/ 815546 w 1083276"/>
              <a:gd name="connsiteY30" fmla="*/ 345318 h 1926983"/>
              <a:gd name="connsiteX31" fmla="*/ 852617 w 1083276"/>
              <a:gd name="connsiteY31" fmla="*/ 320605 h 1926983"/>
              <a:gd name="connsiteX32" fmla="*/ 939114 w 1083276"/>
              <a:gd name="connsiteY32" fmla="*/ 209394 h 1926983"/>
              <a:gd name="connsiteX33" fmla="*/ 951471 w 1083276"/>
              <a:gd name="connsiteY33" fmla="*/ 172324 h 1926983"/>
              <a:gd name="connsiteX34" fmla="*/ 1055337 w 1083276"/>
              <a:gd name="connsiteY34" fmla="*/ 35530 h 192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83276" h="1926983">
                <a:moveTo>
                  <a:pt x="1083276" y="0"/>
                </a:moveTo>
                <a:lnTo>
                  <a:pt x="1083276" y="1926983"/>
                </a:lnTo>
                <a:lnTo>
                  <a:pt x="0" y="1926983"/>
                </a:lnTo>
                <a:lnTo>
                  <a:pt x="24714" y="1889913"/>
                </a:lnTo>
                <a:cubicBezTo>
                  <a:pt x="94757" y="1799858"/>
                  <a:pt x="31745" y="1921740"/>
                  <a:pt x="111211" y="1778702"/>
                </a:cubicBezTo>
                <a:cubicBezTo>
                  <a:pt x="117537" y="1767316"/>
                  <a:pt x="117743" y="1753282"/>
                  <a:pt x="123568" y="1741632"/>
                </a:cubicBezTo>
                <a:cubicBezTo>
                  <a:pt x="130210" y="1728349"/>
                  <a:pt x="144014" y="1718786"/>
                  <a:pt x="148281" y="1704561"/>
                </a:cubicBezTo>
                <a:cubicBezTo>
                  <a:pt x="156650" y="1676664"/>
                  <a:pt x="156519" y="1646896"/>
                  <a:pt x="160638" y="1618064"/>
                </a:cubicBezTo>
                <a:cubicBezTo>
                  <a:pt x="160638" y="1618064"/>
                  <a:pt x="174772" y="1567729"/>
                  <a:pt x="185352" y="1543924"/>
                </a:cubicBezTo>
                <a:cubicBezTo>
                  <a:pt x="217290" y="1472063"/>
                  <a:pt x="215292" y="1487326"/>
                  <a:pt x="210941" y="1503655"/>
                </a:cubicBezTo>
                <a:lnTo>
                  <a:pt x="208127" y="1513389"/>
                </a:lnTo>
                <a:lnTo>
                  <a:pt x="206600" y="1518191"/>
                </a:lnTo>
                <a:cubicBezTo>
                  <a:pt x="206302" y="1519221"/>
                  <a:pt x="206843" y="1517628"/>
                  <a:pt x="207731" y="1514757"/>
                </a:cubicBezTo>
                <a:lnTo>
                  <a:pt x="208127" y="1513389"/>
                </a:lnTo>
                <a:lnTo>
                  <a:pt x="210510" y="1505889"/>
                </a:lnTo>
                <a:cubicBezTo>
                  <a:pt x="212983" y="1498270"/>
                  <a:pt x="216789" y="1486682"/>
                  <a:pt x="222422" y="1469783"/>
                </a:cubicBezTo>
                <a:cubicBezTo>
                  <a:pt x="231815" y="1441605"/>
                  <a:pt x="257424" y="1421606"/>
                  <a:pt x="271849" y="1395642"/>
                </a:cubicBezTo>
                <a:cubicBezTo>
                  <a:pt x="280565" y="1379953"/>
                  <a:pt x="292796" y="1322325"/>
                  <a:pt x="296562" y="1309145"/>
                </a:cubicBezTo>
                <a:cubicBezTo>
                  <a:pt x="320900" y="1223962"/>
                  <a:pt x="298973" y="1331750"/>
                  <a:pt x="321276" y="1197934"/>
                </a:cubicBezTo>
                <a:cubicBezTo>
                  <a:pt x="321276" y="1197934"/>
                  <a:pt x="335410" y="1147599"/>
                  <a:pt x="345990" y="1123794"/>
                </a:cubicBezTo>
                <a:cubicBezTo>
                  <a:pt x="352022" y="1110223"/>
                  <a:pt x="364062" y="1100007"/>
                  <a:pt x="370703" y="1086724"/>
                </a:cubicBezTo>
                <a:cubicBezTo>
                  <a:pt x="398566" y="1030998"/>
                  <a:pt x="363510" y="1065698"/>
                  <a:pt x="407773" y="1012583"/>
                </a:cubicBezTo>
                <a:cubicBezTo>
                  <a:pt x="487066" y="917432"/>
                  <a:pt x="408193" y="1030488"/>
                  <a:pt x="469557" y="938442"/>
                </a:cubicBezTo>
                <a:cubicBezTo>
                  <a:pt x="486032" y="913729"/>
                  <a:pt x="504559" y="890266"/>
                  <a:pt x="518984" y="864302"/>
                </a:cubicBezTo>
                <a:cubicBezTo>
                  <a:pt x="527042" y="849797"/>
                  <a:pt x="540789" y="789440"/>
                  <a:pt x="543698" y="777805"/>
                </a:cubicBezTo>
                <a:cubicBezTo>
                  <a:pt x="546857" y="765169"/>
                  <a:pt x="551935" y="753091"/>
                  <a:pt x="556054" y="740734"/>
                </a:cubicBezTo>
                <a:lnTo>
                  <a:pt x="593125" y="629524"/>
                </a:lnTo>
                <a:cubicBezTo>
                  <a:pt x="599306" y="610980"/>
                  <a:pt x="630186" y="518330"/>
                  <a:pt x="630195" y="518313"/>
                </a:cubicBezTo>
                <a:cubicBezTo>
                  <a:pt x="638682" y="503037"/>
                  <a:pt x="654908" y="493599"/>
                  <a:pt x="667265" y="481242"/>
                </a:cubicBezTo>
                <a:cubicBezTo>
                  <a:pt x="718181" y="464271"/>
                  <a:pt x="726181" y="465217"/>
                  <a:pt x="778476" y="419459"/>
                </a:cubicBezTo>
                <a:cubicBezTo>
                  <a:pt x="801022" y="399731"/>
                  <a:pt x="806732" y="371762"/>
                  <a:pt x="815546" y="345318"/>
                </a:cubicBezTo>
                <a:cubicBezTo>
                  <a:pt x="827903" y="337080"/>
                  <a:pt x="841208" y="330112"/>
                  <a:pt x="852617" y="320605"/>
                </a:cubicBezTo>
                <a:cubicBezTo>
                  <a:pt x="889880" y="289553"/>
                  <a:pt x="915362" y="252147"/>
                  <a:pt x="939114" y="209394"/>
                </a:cubicBezTo>
                <a:cubicBezTo>
                  <a:pt x="945440" y="198008"/>
                  <a:pt x="943860" y="182894"/>
                  <a:pt x="951471" y="172324"/>
                </a:cubicBezTo>
                <a:cubicBezTo>
                  <a:pt x="984928" y="125857"/>
                  <a:pt x="1019938" y="80549"/>
                  <a:pt x="1055337" y="35530"/>
                </a:cubicBezTo>
                <a:close/>
              </a:path>
            </a:pathLst>
          </a:custGeom>
          <a:solidFill>
            <a:srgbClr val="C3CF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mc:AlternateContent xmlns:mc="http://schemas.openxmlformats.org/markup-compatibility/2006" xmlns:p14="http://schemas.microsoft.com/office/powerpoint/2010/main">
        <mc:Choice Requires="p14">
          <p:contentPart r:id="rId1" p14:bwMode="auto">
            <p14:nvContentPartPr>
              <p14: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14:cNvContentPartPr/>
              <p14:nvPr/>
            </p14:nvContentPartPr>
            <p14:xfrm>
              <a:off x="11194142" y="4620259"/>
              <a:ext cx="1138320" cy="2472480"/>
            </p14:xfrm>
          </p:contentPart>
        </mc:Choice>
        <mc:Fallback xmlns="">
          <p:pic>
            <p:nvPicPr>
              <p: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nvPicPr>
            <p:blipFill>
              <a:blip r:embed="rId2"/>
            </p:blipFill>
            <p:spPr>
              <a:xfrm>
                <a:off x="11194142" y="4620259"/>
                <a:ext cx="1138320" cy="2472480"/>
              </a:xfrm>
              <a:prstGeom prst="rect"/>
            </p:spPr>
          </p:pic>
        </mc:Fallback>
      </mc:AlternateContent>
      <p:sp>
        <p:nvSpPr>
          <p:cNvPr id="18" name="文本框 17"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txBox="1"/>
          <p:nvPr/>
        </p:nvSpPr>
        <p:spPr>
          <a:xfrm>
            <a:off x="383393" y="1221496"/>
            <a:ext cx="4591522" cy="377411"/>
          </a:xfrm>
          <a:prstGeom prst="rect">
            <a:avLst/>
          </a:prstGeom>
          <a:noFill/>
        </p:spPr>
        <p:txBody>
          <a:bodyPr wrap="square">
            <a:spAutoFit/>
          </a:bodyPr>
          <a:lstStyle/>
          <a:p>
            <a:pPr>
              <a:lnSpc>
                <a:spcPct val="150000"/>
              </a:lnSpc>
            </a:pPr>
            <a:r>
              <a:rPr lang="zh-CN" altLang="en-US" sz="1400" dirty="0">
                <a:cs typeface="+mn-ea"/>
                <a:sym typeface="+mn-lt"/>
              </a:rPr>
              <a:t>使用</a:t>
            </a:r>
            <a:r>
              <a:rPr lang="en-US" altLang="zh-CN" sz="1400" dirty="0" err="1">
                <a:cs typeface="+mn-ea"/>
                <a:sym typeface="+mn-lt"/>
              </a:rPr>
              <a:t>websocket</a:t>
            </a:r>
            <a:r>
              <a:rPr lang="zh-CN" altLang="en-US" sz="1400" dirty="0">
                <a:cs typeface="+mn-ea"/>
                <a:sym typeface="+mn-lt"/>
              </a:rPr>
              <a:t>，首先引入依赖</a:t>
            </a:r>
            <a:endParaRPr lang="zh-CN" altLang="en-US" sz="1400" i="0" dirty="0">
              <a:effectLst/>
              <a:cs typeface="+mn-ea"/>
              <a:sym typeface="+mn-lt"/>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2274" y="843463"/>
            <a:ext cx="5886450" cy="113347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4915" y="2105924"/>
            <a:ext cx="6751044" cy="1926984"/>
          </a:xfrm>
          <a:prstGeom prst="rect">
            <a:avLst/>
          </a:prstGeom>
        </p:spPr>
      </p:pic>
      <p:sp>
        <p:nvSpPr>
          <p:cNvPr id="7" name="文本框 6"/>
          <p:cNvSpPr txBox="1"/>
          <p:nvPr/>
        </p:nvSpPr>
        <p:spPr>
          <a:xfrm flipH="1">
            <a:off x="466041" y="2952023"/>
            <a:ext cx="2583976" cy="369332"/>
          </a:xfrm>
          <a:prstGeom prst="rect">
            <a:avLst/>
          </a:prstGeom>
          <a:noFill/>
        </p:spPr>
        <p:txBody>
          <a:bodyPr wrap="square" rtlCol="0">
            <a:spAutoFit/>
          </a:bodyPr>
          <a:lstStyle/>
          <a:p>
            <a:r>
              <a:rPr lang="zh-CN" altLang="en-US" dirty="0"/>
              <a:t>建立配置类</a:t>
            </a:r>
            <a:endParaRPr lang="zh-CN" altLang="en-US" dirty="0"/>
          </a:p>
        </p:txBody>
      </p:sp>
      <p:sp>
        <p:nvSpPr>
          <p:cNvPr id="27" name="文本框 26"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txBox="1"/>
          <p:nvPr/>
        </p:nvSpPr>
        <p:spPr>
          <a:xfrm>
            <a:off x="383393" y="4375246"/>
            <a:ext cx="4591522" cy="700576"/>
          </a:xfrm>
          <a:prstGeom prst="rect">
            <a:avLst/>
          </a:prstGeom>
          <a:noFill/>
        </p:spPr>
        <p:txBody>
          <a:bodyPr wrap="square">
            <a:spAutoFit/>
          </a:bodyPr>
          <a:lstStyle/>
          <a:p>
            <a:pPr>
              <a:lnSpc>
                <a:spcPct val="150000"/>
              </a:lnSpc>
            </a:pPr>
            <a:r>
              <a:rPr lang="zh-CN" altLang="en-US" sz="1400" dirty="0">
                <a:cs typeface="+mn-ea"/>
                <a:sym typeface="+mn-lt"/>
              </a:rPr>
              <a:t>业务层：核心代码包括三个函数：</a:t>
            </a:r>
            <a:r>
              <a:rPr lang="en-US" altLang="zh-CN" sz="1400" dirty="0">
                <a:cs typeface="+mn-ea"/>
                <a:sym typeface="+mn-lt"/>
              </a:rPr>
              <a:t>@onOpen,@onMessage</a:t>
            </a:r>
            <a:endParaRPr lang="zh-CN" altLang="en-US" sz="1400" i="0" dirty="0">
              <a:effectLst/>
              <a:cs typeface="+mn-ea"/>
              <a:sym typeface="+mn-lt"/>
            </a:endParaRPr>
          </a:p>
        </p:txBody>
      </p:sp>
      <p:pic>
        <p:nvPicPr>
          <p:cNvPr id="28" name="图片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7926" y="4138581"/>
            <a:ext cx="7548563" cy="1261413"/>
          </a:xfrm>
          <a:prstGeom prst="rect">
            <a:avLst/>
          </a:prstGeom>
        </p:spPr>
      </p:pic>
      <p:pic>
        <p:nvPicPr>
          <p:cNvPr id="29" name="图片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54" y="5631127"/>
            <a:ext cx="12043248" cy="93313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205077" y="504637"/>
            <a:ext cx="2339293"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房间实现</a:t>
            </a:r>
            <a:endParaRPr lang="zh-CN" altLang="en-US" dirty="0">
              <a:solidFill>
                <a:schemeClr val="tx1">
                  <a:lumMod val="75000"/>
                  <a:lumOff val="25000"/>
                </a:schemeClr>
              </a:solidFill>
              <a:cs typeface="+mn-ea"/>
              <a:sym typeface="+mn-lt"/>
            </a:endParaRPr>
          </a:p>
        </p:txBody>
      </p:sp>
      <p:sp>
        <p:nvSpPr>
          <p:cNvPr id="14" name="任意多边形: 形状 13"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cNvSpPr/>
          <p:nvPr/>
        </p:nvSpPr>
        <p:spPr>
          <a:xfrm>
            <a:off x="11108724" y="4931017"/>
            <a:ext cx="1083276" cy="1926983"/>
          </a:xfrm>
          <a:custGeom>
            <a:avLst/>
            <a:gdLst>
              <a:gd name="connsiteX0" fmla="*/ 1083276 w 1083276"/>
              <a:gd name="connsiteY0" fmla="*/ 0 h 1926983"/>
              <a:gd name="connsiteX1" fmla="*/ 1083276 w 1083276"/>
              <a:gd name="connsiteY1" fmla="*/ 1926983 h 1926983"/>
              <a:gd name="connsiteX2" fmla="*/ 0 w 1083276"/>
              <a:gd name="connsiteY2" fmla="*/ 1926983 h 1926983"/>
              <a:gd name="connsiteX3" fmla="*/ 24714 w 1083276"/>
              <a:gd name="connsiteY3" fmla="*/ 1889913 h 1926983"/>
              <a:gd name="connsiteX4" fmla="*/ 111211 w 1083276"/>
              <a:gd name="connsiteY4" fmla="*/ 1778702 h 1926983"/>
              <a:gd name="connsiteX5" fmla="*/ 123568 w 1083276"/>
              <a:gd name="connsiteY5" fmla="*/ 1741632 h 1926983"/>
              <a:gd name="connsiteX6" fmla="*/ 148281 w 1083276"/>
              <a:gd name="connsiteY6" fmla="*/ 1704561 h 1926983"/>
              <a:gd name="connsiteX7" fmla="*/ 160638 w 1083276"/>
              <a:gd name="connsiteY7" fmla="*/ 1618064 h 1926983"/>
              <a:gd name="connsiteX8" fmla="*/ 185352 w 1083276"/>
              <a:gd name="connsiteY8" fmla="*/ 1543924 h 1926983"/>
              <a:gd name="connsiteX9" fmla="*/ 210941 w 1083276"/>
              <a:gd name="connsiteY9" fmla="*/ 1503655 h 1926983"/>
              <a:gd name="connsiteX10" fmla="*/ 208127 w 1083276"/>
              <a:gd name="connsiteY10" fmla="*/ 1513389 h 1926983"/>
              <a:gd name="connsiteX11" fmla="*/ 206600 w 1083276"/>
              <a:gd name="connsiteY11" fmla="*/ 1518191 h 1926983"/>
              <a:gd name="connsiteX12" fmla="*/ 207731 w 1083276"/>
              <a:gd name="connsiteY12" fmla="*/ 1514757 h 1926983"/>
              <a:gd name="connsiteX13" fmla="*/ 208127 w 1083276"/>
              <a:gd name="connsiteY13" fmla="*/ 1513389 h 1926983"/>
              <a:gd name="connsiteX14" fmla="*/ 210510 w 1083276"/>
              <a:gd name="connsiteY14" fmla="*/ 1505889 h 1926983"/>
              <a:gd name="connsiteX15" fmla="*/ 222422 w 1083276"/>
              <a:gd name="connsiteY15" fmla="*/ 1469783 h 1926983"/>
              <a:gd name="connsiteX16" fmla="*/ 271849 w 1083276"/>
              <a:gd name="connsiteY16" fmla="*/ 1395642 h 1926983"/>
              <a:gd name="connsiteX17" fmla="*/ 296562 w 1083276"/>
              <a:gd name="connsiteY17" fmla="*/ 1309145 h 1926983"/>
              <a:gd name="connsiteX18" fmla="*/ 321276 w 1083276"/>
              <a:gd name="connsiteY18" fmla="*/ 1197934 h 1926983"/>
              <a:gd name="connsiteX19" fmla="*/ 345990 w 1083276"/>
              <a:gd name="connsiteY19" fmla="*/ 1123794 h 1926983"/>
              <a:gd name="connsiteX20" fmla="*/ 370703 w 1083276"/>
              <a:gd name="connsiteY20" fmla="*/ 1086724 h 1926983"/>
              <a:gd name="connsiteX21" fmla="*/ 407773 w 1083276"/>
              <a:gd name="connsiteY21" fmla="*/ 1012583 h 1926983"/>
              <a:gd name="connsiteX22" fmla="*/ 469557 w 1083276"/>
              <a:gd name="connsiteY22" fmla="*/ 938442 h 1926983"/>
              <a:gd name="connsiteX23" fmla="*/ 518984 w 1083276"/>
              <a:gd name="connsiteY23" fmla="*/ 864302 h 1926983"/>
              <a:gd name="connsiteX24" fmla="*/ 543698 w 1083276"/>
              <a:gd name="connsiteY24" fmla="*/ 777805 h 1926983"/>
              <a:gd name="connsiteX25" fmla="*/ 556054 w 1083276"/>
              <a:gd name="connsiteY25" fmla="*/ 740734 h 1926983"/>
              <a:gd name="connsiteX26" fmla="*/ 593125 w 1083276"/>
              <a:gd name="connsiteY26" fmla="*/ 629524 h 1926983"/>
              <a:gd name="connsiteX27" fmla="*/ 630195 w 1083276"/>
              <a:gd name="connsiteY27" fmla="*/ 518313 h 1926983"/>
              <a:gd name="connsiteX28" fmla="*/ 667265 w 1083276"/>
              <a:gd name="connsiteY28" fmla="*/ 481242 h 1926983"/>
              <a:gd name="connsiteX29" fmla="*/ 778476 w 1083276"/>
              <a:gd name="connsiteY29" fmla="*/ 419459 h 1926983"/>
              <a:gd name="connsiteX30" fmla="*/ 815546 w 1083276"/>
              <a:gd name="connsiteY30" fmla="*/ 345318 h 1926983"/>
              <a:gd name="connsiteX31" fmla="*/ 852617 w 1083276"/>
              <a:gd name="connsiteY31" fmla="*/ 320605 h 1926983"/>
              <a:gd name="connsiteX32" fmla="*/ 939114 w 1083276"/>
              <a:gd name="connsiteY32" fmla="*/ 209394 h 1926983"/>
              <a:gd name="connsiteX33" fmla="*/ 951471 w 1083276"/>
              <a:gd name="connsiteY33" fmla="*/ 172324 h 1926983"/>
              <a:gd name="connsiteX34" fmla="*/ 1055337 w 1083276"/>
              <a:gd name="connsiteY34" fmla="*/ 35530 h 192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83276" h="1926983">
                <a:moveTo>
                  <a:pt x="1083276" y="0"/>
                </a:moveTo>
                <a:lnTo>
                  <a:pt x="1083276" y="1926983"/>
                </a:lnTo>
                <a:lnTo>
                  <a:pt x="0" y="1926983"/>
                </a:lnTo>
                <a:lnTo>
                  <a:pt x="24714" y="1889913"/>
                </a:lnTo>
                <a:cubicBezTo>
                  <a:pt x="94757" y="1799858"/>
                  <a:pt x="31745" y="1921740"/>
                  <a:pt x="111211" y="1778702"/>
                </a:cubicBezTo>
                <a:cubicBezTo>
                  <a:pt x="117537" y="1767316"/>
                  <a:pt x="117743" y="1753282"/>
                  <a:pt x="123568" y="1741632"/>
                </a:cubicBezTo>
                <a:cubicBezTo>
                  <a:pt x="130210" y="1728349"/>
                  <a:pt x="144014" y="1718786"/>
                  <a:pt x="148281" y="1704561"/>
                </a:cubicBezTo>
                <a:cubicBezTo>
                  <a:pt x="156650" y="1676664"/>
                  <a:pt x="156519" y="1646896"/>
                  <a:pt x="160638" y="1618064"/>
                </a:cubicBezTo>
                <a:cubicBezTo>
                  <a:pt x="160638" y="1618064"/>
                  <a:pt x="174772" y="1567729"/>
                  <a:pt x="185352" y="1543924"/>
                </a:cubicBezTo>
                <a:cubicBezTo>
                  <a:pt x="217290" y="1472063"/>
                  <a:pt x="215292" y="1487326"/>
                  <a:pt x="210941" y="1503655"/>
                </a:cubicBezTo>
                <a:lnTo>
                  <a:pt x="208127" y="1513389"/>
                </a:lnTo>
                <a:lnTo>
                  <a:pt x="206600" y="1518191"/>
                </a:lnTo>
                <a:cubicBezTo>
                  <a:pt x="206302" y="1519221"/>
                  <a:pt x="206843" y="1517628"/>
                  <a:pt x="207731" y="1514757"/>
                </a:cubicBezTo>
                <a:lnTo>
                  <a:pt x="208127" y="1513389"/>
                </a:lnTo>
                <a:lnTo>
                  <a:pt x="210510" y="1505889"/>
                </a:lnTo>
                <a:cubicBezTo>
                  <a:pt x="212983" y="1498270"/>
                  <a:pt x="216789" y="1486682"/>
                  <a:pt x="222422" y="1469783"/>
                </a:cubicBezTo>
                <a:cubicBezTo>
                  <a:pt x="231815" y="1441605"/>
                  <a:pt x="257424" y="1421606"/>
                  <a:pt x="271849" y="1395642"/>
                </a:cubicBezTo>
                <a:cubicBezTo>
                  <a:pt x="280565" y="1379953"/>
                  <a:pt x="292796" y="1322325"/>
                  <a:pt x="296562" y="1309145"/>
                </a:cubicBezTo>
                <a:cubicBezTo>
                  <a:pt x="320900" y="1223962"/>
                  <a:pt x="298973" y="1331750"/>
                  <a:pt x="321276" y="1197934"/>
                </a:cubicBezTo>
                <a:cubicBezTo>
                  <a:pt x="321276" y="1197934"/>
                  <a:pt x="335410" y="1147599"/>
                  <a:pt x="345990" y="1123794"/>
                </a:cubicBezTo>
                <a:cubicBezTo>
                  <a:pt x="352022" y="1110223"/>
                  <a:pt x="364062" y="1100007"/>
                  <a:pt x="370703" y="1086724"/>
                </a:cubicBezTo>
                <a:cubicBezTo>
                  <a:pt x="398566" y="1030998"/>
                  <a:pt x="363510" y="1065698"/>
                  <a:pt x="407773" y="1012583"/>
                </a:cubicBezTo>
                <a:cubicBezTo>
                  <a:pt x="487066" y="917432"/>
                  <a:pt x="408193" y="1030488"/>
                  <a:pt x="469557" y="938442"/>
                </a:cubicBezTo>
                <a:cubicBezTo>
                  <a:pt x="486032" y="913729"/>
                  <a:pt x="504559" y="890266"/>
                  <a:pt x="518984" y="864302"/>
                </a:cubicBezTo>
                <a:cubicBezTo>
                  <a:pt x="527042" y="849797"/>
                  <a:pt x="540789" y="789440"/>
                  <a:pt x="543698" y="777805"/>
                </a:cubicBezTo>
                <a:cubicBezTo>
                  <a:pt x="546857" y="765169"/>
                  <a:pt x="551935" y="753091"/>
                  <a:pt x="556054" y="740734"/>
                </a:cubicBezTo>
                <a:lnTo>
                  <a:pt x="593125" y="629524"/>
                </a:lnTo>
                <a:cubicBezTo>
                  <a:pt x="599306" y="610980"/>
                  <a:pt x="630186" y="518330"/>
                  <a:pt x="630195" y="518313"/>
                </a:cubicBezTo>
                <a:cubicBezTo>
                  <a:pt x="638682" y="503037"/>
                  <a:pt x="654908" y="493599"/>
                  <a:pt x="667265" y="481242"/>
                </a:cubicBezTo>
                <a:cubicBezTo>
                  <a:pt x="718181" y="464271"/>
                  <a:pt x="726181" y="465217"/>
                  <a:pt x="778476" y="419459"/>
                </a:cubicBezTo>
                <a:cubicBezTo>
                  <a:pt x="801022" y="399731"/>
                  <a:pt x="806732" y="371762"/>
                  <a:pt x="815546" y="345318"/>
                </a:cubicBezTo>
                <a:cubicBezTo>
                  <a:pt x="827903" y="337080"/>
                  <a:pt x="841208" y="330112"/>
                  <a:pt x="852617" y="320605"/>
                </a:cubicBezTo>
                <a:cubicBezTo>
                  <a:pt x="889880" y="289553"/>
                  <a:pt x="915362" y="252147"/>
                  <a:pt x="939114" y="209394"/>
                </a:cubicBezTo>
                <a:cubicBezTo>
                  <a:pt x="945440" y="198008"/>
                  <a:pt x="943860" y="182894"/>
                  <a:pt x="951471" y="172324"/>
                </a:cubicBezTo>
                <a:cubicBezTo>
                  <a:pt x="984928" y="125857"/>
                  <a:pt x="1019938" y="80549"/>
                  <a:pt x="1055337" y="35530"/>
                </a:cubicBezTo>
                <a:close/>
              </a:path>
            </a:pathLst>
          </a:custGeom>
          <a:solidFill>
            <a:srgbClr val="C3CF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mc:AlternateContent xmlns:mc="http://schemas.openxmlformats.org/markup-compatibility/2006" xmlns:p14="http://schemas.microsoft.com/office/powerpoint/2010/main">
        <mc:Choice Requires="p14">
          <p:contentPart r:id="rId1" p14:bwMode="auto">
            <p14:nvContentPartPr>
              <p14: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14:cNvContentPartPr/>
              <p14:nvPr/>
            </p14:nvContentPartPr>
            <p14:xfrm>
              <a:off x="11194142" y="4620259"/>
              <a:ext cx="1138320" cy="2472480"/>
            </p14:xfrm>
          </p:contentPart>
        </mc:Choice>
        <mc:Fallback xmlns="">
          <p:pic>
            <p:nvPicPr>
              <p: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nvPicPr>
            <p:blipFill>
              <a:blip r:embed="rId2"/>
            </p:blipFill>
            <p:spPr>
              <a:xfrm>
                <a:off x="11194142" y="4620259"/>
                <a:ext cx="1138320" cy="2472480"/>
              </a:xfrm>
              <a:prstGeom prst="rect"/>
            </p:spPr>
          </p:pic>
        </mc:Fallback>
      </mc:AlternateContent>
      <p:sp>
        <p:nvSpPr>
          <p:cNvPr id="18" name="文本框 17"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txBox="1"/>
          <p:nvPr/>
        </p:nvSpPr>
        <p:spPr>
          <a:xfrm>
            <a:off x="383393" y="1221496"/>
            <a:ext cx="3339521" cy="1023742"/>
          </a:xfrm>
          <a:prstGeom prst="rect">
            <a:avLst/>
          </a:prstGeom>
          <a:noFill/>
        </p:spPr>
        <p:txBody>
          <a:bodyPr wrap="square">
            <a:spAutoFit/>
          </a:bodyPr>
          <a:lstStyle/>
          <a:p>
            <a:pPr>
              <a:lnSpc>
                <a:spcPct val="150000"/>
              </a:lnSpc>
            </a:pPr>
            <a:r>
              <a:rPr lang="zh-CN" altLang="en-US" sz="1400" dirty="0">
                <a:cs typeface="+mn-ea"/>
                <a:sym typeface="+mn-lt"/>
              </a:rPr>
              <a:t>用户进入房间后，根据房间</a:t>
            </a:r>
            <a:r>
              <a:rPr lang="en-US" altLang="zh-CN" sz="1400" dirty="0">
                <a:cs typeface="+mn-ea"/>
                <a:sym typeface="+mn-lt"/>
              </a:rPr>
              <a:t>ID</a:t>
            </a:r>
            <a:r>
              <a:rPr lang="zh-CN" altLang="en-US" sz="1400" dirty="0">
                <a:cs typeface="+mn-ea"/>
                <a:sym typeface="+mn-lt"/>
              </a:rPr>
              <a:t>和用户微信小程序的</a:t>
            </a:r>
            <a:r>
              <a:rPr lang="en-US" altLang="zh-CN" sz="1400" dirty="0" err="1">
                <a:cs typeface="+mn-ea"/>
                <a:sym typeface="+mn-lt"/>
              </a:rPr>
              <a:t>openid</a:t>
            </a:r>
            <a:r>
              <a:rPr lang="zh-CN" altLang="en-US" sz="1400" dirty="0">
                <a:cs typeface="+mn-ea"/>
                <a:sym typeface="+mn-lt"/>
              </a:rPr>
              <a:t>进行客户端与服务端的</a:t>
            </a:r>
            <a:r>
              <a:rPr lang="en-US" altLang="zh-CN" sz="1400" dirty="0" err="1">
                <a:cs typeface="+mn-ea"/>
                <a:sym typeface="+mn-lt"/>
              </a:rPr>
              <a:t>websocket</a:t>
            </a:r>
            <a:r>
              <a:rPr lang="zh-CN" altLang="en-US" sz="1400" dirty="0">
                <a:cs typeface="+mn-ea"/>
                <a:sym typeface="+mn-lt"/>
              </a:rPr>
              <a:t>连接</a:t>
            </a:r>
            <a:endParaRPr lang="zh-CN" altLang="en-US" sz="1400" i="0" dirty="0">
              <a:effectLst/>
              <a:cs typeface="+mn-ea"/>
              <a:sym typeface="+mn-lt"/>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299" y="1386676"/>
            <a:ext cx="6434526" cy="654887"/>
          </a:xfrm>
          <a:prstGeom prst="rect">
            <a:avLst/>
          </a:prstGeom>
        </p:spPr>
      </p:pic>
      <p:sp>
        <p:nvSpPr>
          <p:cNvPr id="7" name="文本框 6"/>
          <p:cNvSpPr txBox="1"/>
          <p:nvPr/>
        </p:nvSpPr>
        <p:spPr>
          <a:xfrm>
            <a:off x="257222" y="2961483"/>
            <a:ext cx="10851502" cy="646331"/>
          </a:xfrm>
          <a:prstGeom prst="rect">
            <a:avLst/>
          </a:prstGeom>
          <a:noFill/>
        </p:spPr>
        <p:txBody>
          <a:bodyPr wrap="square" rtlCol="0">
            <a:spAutoFit/>
          </a:bodyPr>
          <a:lstStyle/>
          <a:p>
            <a:r>
              <a:rPr lang="zh-CN" altLang="en-US" dirty="0"/>
              <a:t>创建一个</a:t>
            </a:r>
            <a:r>
              <a:rPr lang="en-US" altLang="zh-CN" dirty="0" err="1"/>
              <a:t>ConcurrentHashMap</a:t>
            </a:r>
            <a:r>
              <a:rPr lang="zh-CN" altLang="en-US" dirty="0"/>
              <a:t>对房间和玩家进行管理，外层</a:t>
            </a:r>
            <a:r>
              <a:rPr lang="en-US" altLang="zh-CN" dirty="0"/>
              <a:t>Map</a:t>
            </a:r>
            <a:r>
              <a:rPr lang="zh-CN" altLang="en-US" dirty="0"/>
              <a:t>的</a:t>
            </a:r>
            <a:r>
              <a:rPr lang="en-US" altLang="zh-CN" dirty="0"/>
              <a:t>key</a:t>
            </a:r>
            <a:r>
              <a:rPr lang="zh-CN" altLang="en-US" dirty="0"/>
              <a:t>是房间</a:t>
            </a:r>
            <a:r>
              <a:rPr lang="en-US" altLang="zh-CN" dirty="0"/>
              <a:t>ID</a:t>
            </a:r>
            <a:r>
              <a:rPr lang="zh-CN" altLang="en-US" dirty="0"/>
              <a:t>，</a:t>
            </a:r>
            <a:r>
              <a:rPr lang="en-US" altLang="zh-CN" dirty="0"/>
              <a:t>value</a:t>
            </a:r>
            <a:r>
              <a:rPr lang="zh-CN" altLang="en-US" dirty="0"/>
              <a:t>储存着用户和其</a:t>
            </a:r>
            <a:r>
              <a:rPr lang="en-US" altLang="zh-CN" dirty="0"/>
              <a:t>session</a:t>
            </a:r>
            <a:r>
              <a:rPr lang="zh-CN" altLang="en-US" dirty="0"/>
              <a:t>；内层</a:t>
            </a:r>
            <a:r>
              <a:rPr lang="en-US" altLang="zh-CN" dirty="0"/>
              <a:t>Map</a:t>
            </a:r>
            <a:r>
              <a:rPr lang="zh-CN" altLang="en-US" dirty="0"/>
              <a:t>的</a:t>
            </a:r>
            <a:r>
              <a:rPr lang="en-US" altLang="zh-CN" dirty="0"/>
              <a:t>key</a:t>
            </a:r>
            <a:r>
              <a:rPr lang="zh-CN" altLang="en-US" dirty="0"/>
              <a:t>为用户，</a:t>
            </a:r>
            <a:r>
              <a:rPr lang="en-US" altLang="zh-CN" dirty="0"/>
              <a:t>value</a:t>
            </a:r>
            <a:r>
              <a:rPr lang="zh-CN" altLang="en-US" dirty="0"/>
              <a:t>为用户的</a:t>
            </a:r>
            <a:r>
              <a:rPr lang="en-US" altLang="zh-CN" dirty="0"/>
              <a:t>session</a:t>
            </a:r>
            <a:r>
              <a:rPr lang="zh-CN" altLang="en-US" dirty="0"/>
              <a:t>，</a:t>
            </a:r>
            <a:r>
              <a:rPr lang="en-US" altLang="zh-CN" dirty="0"/>
              <a:t>	</a:t>
            </a:r>
            <a:endParaRPr lang="zh-CN" altLang="en-US" dirty="0"/>
          </a:p>
        </p:txBody>
      </p:sp>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087" y="3692710"/>
            <a:ext cx="11344275" cy="561975"/>
          </a:xfrm>
          <a:prstGeom prst="rect">
            <a:avLst/>
          </a:prstGeom>
        </p:spPr>
      </p:pic>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393" y="4606263"/>
            <a:ext cx="4562475" cy="666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descr="e7d195523061f1c03a90ee8e42cb24248e56383cd534985688F9F494128731F165EE95AB4B0C0A38076AAEA07667B1565C446FC45FF01DFB0E885BCDBDF3A284F3DB14DA61DD97F0BAB2E6C668FB4931CCA1232F21BFBFC3DE5B5028DBB0124DFB5E7AD3BD69448A441B432B7BAD1B97402D0A8D7D416C0A4E8132619B1C0A86C5146A202B5C4242F78B2D3C1D833CAE"/>
          <p:cNvSpPr txBox="1"/>
          <p:nvPr/>
        </p:nvSpPr>
        <p:spPr>
          <a:xfrm>
            <a:off x="4478215" y="1687006"/>
            <a:ext cx="3235570" cy="1568450"/>
          </a:xfrm>
          <a:prstGeom prst="rect">
            <a:avLst/>
          </a:prstGeom>
          <a:noFill/>
        </p:spPr>
        <p:txBody>
          <a:bodyPr wrap="square" rtlCol="0">
            <a:spAutoFit/>
          </a:bodyPr>
          <a:lstStyle>
            <a:defPPr>
              <a:defRPr lang="zh-CN"/>
            </a:defPPr>
            <a:lvl1pPr algn="ctr">
              <a:defRPr sz="9600">
                <a:solidFill>
                  <a:srgbClr val="75A8C5"/>
                </a:solidFill>
                <a:latin typeface="方正细谭黑简体" panose="02000000000000000000" pitchFamily="2" charset="-122"/>
                <a:ea typeface="方正细谭黑简体" panose="02000000000000000000" pitchFamily="2" charset="-122"/>
                <a:cs typeface="+mn-ea"/>
              </a:defRPr>
            </a:lvl1pPr>
          </a:lstStyle>
          <a:p>
            <a:r>
              <a:rPr lang="en-US" altLang="zh-CN" dirty="0">
                <a:sym typeface="+mn-lt"/>
              </a:rPr>
              <a:t>04</a:t>
            </a:r>
            <a:endParaRPr lang="en-US" altLang="zh-CN" dirty="0">
              <a:sym typeface="+mn-lt"/>
            </a:endParaRPr>
          </a:p>
        </p:txBody>
      </p:sp>
      <p:sp>
        <p:nvSpPr>
          <p:cNvPr id="9" name="TextBox 21"/>
          <p:cNvSpPr txBox="1"/>
          <p:nvPr/>
        </p:nvSpPr>
        <p:spPr>
          <a:xfrm>
            <a:off x="3178999" y="3211169"/>
            <a:ext cx="5834001" cy="829945"/>
          </a:xfrm>
          <a:prstGeom prst="rect">
            <a:avLst/>
          </a:prstGeom>
          <a:noFill/>
        </p:spPr>
        <p:txBody>
          <a:bodyPr wrap="square" rtlCol="0">
            <a:spAutoFit/>
          </a:bodyPr>
          <a:lstStyle/>
          <a:p>
            <a:pPr algn="ctr"/>
            <a:r>
              <a:rPr lang="zh-CN" altLang="en-US" sz="4800" dirty="0">
                <a:solidFill>
                  <a:srgbClr val="75A8C5"/>
                </a:solidFill>
                <a:cs typeface="+mn-ea"/>
                <a:sym typeface="+mn-lt"/>
              </a:rPr>
              <a:t>模型训练</a:t>
            </a:r>
            <a:endParaRPr lang="zh-CN" altLang="en-US" sz="4800" dirty="0">
              <a:solidFill>
                <a:srgbClr val="75A8C5"/>
              </a:solidFill>
              <a:cs typeface="+mn-ea"/>
              <a:sym typeface="+mn-lt"/>
            </a:endParaRPr>
          </a:p>
        </p:txBody>
      </p:sp>
      <p:grpSp>
        <p:nvGrpSpPr>
          <p:cNvPr id="7" name="组合 6"/>
          <p:cNvGrpSpPr/>
          <p:nvPr/>
        </p:nvGrpSpPr>
        <p:grpSpPr>
          <a:xfrm>
            <a:off x="4960058" y="4576048"/>
            <a:ext cx="409561" cy="409561"/>
            <a:chOff x="1405173" y="3362244"/>
            <a:chExt cx="1279758" cy="1279758"/>
          </a:xfrm>
        </p:grpSpPr>
        <p:sp>
          <p:nvSpPr>
            <p:cNvPr id="10" name="Polygon"/>
            <p:cNvSpPr/>
            <p:nvPr/>
          </p:nvSpPr>
          <p:spPr>
            <a:xfrm>
              <a:off x="1405173" y="3362244"/>
              <a:ext cx="1279758" cy="12797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ln w="12700">
              <a:solidFill>
                <a:srgbClr val="8CC8D6"/>
              </a:solidFill>
              <a:miter lim="400000"/>
            </a:ln>
          </p:spPr>
          <p:txBody>
            <a:bodyPr lIns="25400" tIns="25400" rIns="25400" bIns="25400" anchor="ctr"/>
            <a:lstStyle/>
            <a:p>
              <a:pPr>
                <a:lnSpc>
                  <a:spcPct val="100000"/>
                </a:lnSpc>
                <a:defRPr sz="3200">
                  <a:solidFill>
                    <a:srgbClr val="FFFFFF"/>
                  </a:solidFill>
                  <a:latin typeface="Open Sans Light"/>
                  <a:ea typeface="Open Sans Light"/>
                  <a:cs typeface="Open Sans Light"/>
                  <a:sym typeface="Open Sans Light"/>
                </a:defRPr>
              </a:pPr>
              <a:endParaRPr sz="1600">
                <a:cs typeface="+mn-ea"/>
                <a:sym typeface="+mn-lt"/>
              </a:endParaRPr>
            </a:p>
          </p:txBody>
        </p:sp>
        <p:sp>
          <p:nvSpPr>
            <p:cNvPr id="11" name="Shape"/>
            <p:cNvSpPr/>
            <p:nvPr/>
          </p:nvSpPr>
          <p:spPr>
            <a:xfrm>
              <a:off x="1796143" y="3813498"/>
              <a:ext cx="497818" cy="4024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345"/>
                  </a:lnTo>
                  <a:lnTo>
                    <a:pt x="8827" y="18345"/>
                  </a:lnTo>
                  <a:lnTo>
                    <a:pt x="8827" y="16688"/>
                  </a:lnTo>
                  <a:lnTo>
                    <a:pt x="1340" y="16688"/>
                  </a:lnTo>
                  <a:lnTo>
                    <a:pt x="1340" y="1687"/>
                  </a:lnTo>
                  <a:lnTo>
                    <a:pt x="20260" y="1687"/>
                  </a:lnTo>
                  <a:lnTo>
                    <a:pt x="20260" y="16688"/>
                  </a:lnTo>
                  <a:lnTo>
                    <a:pt x="12821" y="16688"/>
                  </a:lnTo>
                  <a:lnTo>
                    <a:pt x="12821" y="18345"/>
                  </a:lnTo>
                  <a:lnTo>
                    <a:pt x="21600" y="18345"/>
                  </a:lnTo>
                  <a:lnTo>
                    <a:pt x="21600" y="0"/>
                  </a:lnTo>
                  <a:lnTo>
                    <a:pt x="0" y="0"/>
                  </a:lnTo>
                  <a:close/>
                  <a:moveTo>
                    <a:pt x="2631" y="3403"/>
                  </a:moveTo>
                  <a:lnTo>
                    <a:pt x="2631" y="15120"/>
                  </a:lnTo>
                  <a:lnTo>
                    <a:pt x="18849" y="15120"/>
                  </a:lnTo>
                  <a:lnTo>
                    <a:pt x="18849" y="3403"/>
                  </a:lnTo>
                  <a:lnTo>
                    <a:pt x="2631" y="3403"/>
                  </a:lnTo>
                  <a:close/>
                  <a:moveTo>
                    <a:pt x="3995" y="5060"/>
                  </a:moveTo>
                  <a:lnTo>
                    <a:pt x="17510" y="5060"/>
                  </a:lnTo>
                  <a:lnTo>
                    <a:pt x="17510" y="13433"/>
                  </a:lnTo>
                  <a:lnTo>
                    <a:pt x="3995" y="13433"/>
                  </a:lnTo>
                  <a:lnTo>
                    <a:pt x="3995" y="5060"/>
                  </a:lnTo>
                  <a:close/>
                  <a:moveTo>
                    <a:pt x="10070" y="16688"/>
                  </a:moveTo>
                  <a:lnTo>
                    <a:pt x="10070" y="18345"/>
                  </a:lnTo>
                  <a:lnTo>
                    <a:pt x="10740" y="18345"/>
                  </a:lnTo>
                  <a:lnTo>
                    <a:pt x="11410" y="18345"/>
                  </a:lnTo>
                  <a:lnTo>
                    <a:pt x="11410" y="16688"/>
                  </a:lnTo>
                  <a:lnTo>
                    <a:pt x="10070" y="16688"/>
                  </a:lnTo>
                  <a:close/>
                  <a:moveTo>
                    <a:pt x="6746" y="19943"/>
                  </a:moveTo>
                  <a:lnTo>
                    <a:pt x="6746" y="21600"/>
                  </a:lnTo>
                  <a:lnTo>
                    <a:pt x="10884" y="21600"/>
                  </a:lnTo>
                  <a:lnTo>
                    <a:pt x="14998" y="21600"/>
                  </a:lnTo>
                  <a:lnTo>
                    <a:pt x="14998" y="19943"/>
                  </a:lnTo>
                  <a:lnTo>
                    <a:pt x="6746" y="19943"/>
                  </a:lnTo>
                  <a:close/>
                </a:path>
              </a:pathLst>
            </a:custGeom>
            <a:solidFill>
              <a:srgbClr val="8CC8D6"/>
            </a:solidFill>
            <a:ln w="12700">
              <a:miter lim="400000"/>
            </a:ln>
          </p:spPr>
          <p:txBody>
            <a:bodyPr lIns="22860" rIns="22860" anchor="ctr"/>
            <a:lstStyle/>
            <a:p>
              <a:pPr defTabSz="228600">
                <a:lnSpc>
                  <a:spcPct val="93000"/>
                </a:lnSpc>
                <a:defRPr sz="1800">
                  <a:solidFill>
                    <a:srgbClr val="000000"/>
                  </a:solidFill>
                  <a:latin typeface="Open Sans"/>
                  <a:ea typeface="Open Sans"/>
                  <a:cs typeface="Open Sans"/>
                  <a:sym typeface="Open Sans"/>
                </a:defRPr>
              </a:pPr>
              <a:endParaRPr sz="900">
                <a:cs typeface="+mn-ea"/>
                <a:sym typeface="+mn-lt"/>
              </a:endParaRPr>
            </a:p>
          </p:txBody>
        </p:sp>
      </p:grpSp>
      <p:sp>
        <p:nvSpPr>
          <p:cNvPr id="12" name="文本框 11"/>
          <p:cNvSpPr txBox="1"/>
          <p:nvPr/>
        </p:nvSpPr>
        <p:spPr>
          <a:xfrm>
            <a:off x="5450391" y="4617634"/>
            <a:ext cx="2191380" cy="306705"/>
          </a:xfrm>
          <a:prstGeom prst="rect">
            <a:avLst/>
          </a:prstGeom>
          <a:noFill/>
        </p:spPr>
        <p:txBody>
          <a:bodyPr wrap="square" rtlCol="0">
            <a:spAutoFit/>
          </a:bodyPr>
          <a:lstStyle/>
          <a:p>
            <a:r>
              <a:rPr lang="en-US" altLang="zh-CN" sz="1400" spc="300" dirty="0">
                <a:solidFill>
                  <a:srgbClr val="B2CFDF"/>
                </a:solidFill>
                <a:cs typeface="+mn-ea"/>
                <a:sym typeface="+mn-lt"/>
              </a:rPr>
              <a:t>The part </a:t>
            </a:r>
            <a:r>
              <a:rPr lang="en-US" altLang="zh-CN" sz="1400" spc="300" dirty="0">
                <a:solidFill>
                  <a:srgbClr val="B2CFDF"/>
                </a:solidFill>
                <a:cs typeface="+mn-ea"/>
                <a:sym typeface="+mn-lt"/>
              </a:rPr>
              <a:t>four</a:t>
            </a:r>
            <a:endParaRPr lang="en-US" altLang="zh-CN" sz="1400" spc="300" dirty="0">
              <a:solidFill>
                <a:srgbClr val="B2CFDF"/>
              </a:solidFill>
              <a:cs typeface="+mn-ea"/>
              <a:sym typeface="+mn-lt"/>
            </a:endParaRPr>
          </a:p>
        </p:txBody>
      </p:sp>
      <p:grpSp>
        <p:nvGrpSpPr>
          <p:cNvPr id="14" name="Group 40"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GrpSpPr>
            <a:grpSpLocks noChangeAspect="1"/>
          </p:cNvGrpSpPr>
          <p:nvPr/>
        </p:nvGrpSpPr>
        <p:grpSpPr bwMode="auto">
          <a:xfrm rot="20715039">
            <a:off x="9582514" y="866725"/>
            <a:ext cx="1859182" cy="1640561"/>
            <a:chOff x="1275" y="-205"/>
            <a:chExt cx="5128" cy="4525"/>
          </a:xfrm>
        </p:grpSpPr>
        <p:sp>
          <p:nvSpPr>
            <p:cNvPr id="15" name="AutoShape 39"/>
            <p:cNvSpPr>
              <a:spLocks noChangeAspect="1" noChangeArrowheads="1" noTextEdit="1"/>
            </p:cNvSpPr>
            <p:nvPr/>
          </p:nvSpPr>
          <p:spPr bwMode="auto">
            <a:xfrm>
              <a:off x="1277" y="0"/>
              <a:ext cx="512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41"/>
            <p:cNvSpPr/>
            <p:nvPr/>
          </p:nvSpPr>
          <p:spPr bwMode="auto">
            <a:xfrm>
              <a:off x="2288" y="911"/>
              <a:ext cx="1499" cy="1680"/>
            </a:xfrm>
            <a:custGeom>
              <a:avLst/>
              <a:gdLst>
                <a:gd name="T0" fmla="*/ 402 w 1109"/>
                <a:gd name="T1" fmla="*/ 46 h 1243"/>
                <a:gd name="T2" fmla="*/ 339 w 1109"/>
                <a:gd name="T3" fmla="*/ 62 h 1243"/>
                <a:gd name="T4" fmla="*/ 290 w 1109"/>
                <a:gd name="T5" fmla="*/ 113 h 1243"/>
                <a:gd name="T6" fmla="*/ 203 w 1109"/>
                <a:gd name="T7" fmla="*/ 181 h 1243"/>
                <a:gd name="T8" fmla="*/ 97 w 1109"/>
                <a:gd name="T9" fmla="*/ 240 h 1243"/>
                <a:gd name="T10" fmla="*/ 9 w 1109"/>
                <a:gd name="T11" fmla="*/ 353 h 1243"/>
                <a:gd name="T12" fmla="*/ 9 w 1109"/>
                <a:gd name="T13" fmla="*/ 414 h 1243"/>
                <a:gd name="T14" fmla="*/ 41 w 1109"/>
                <a:gd name="T15" fmla="*/ 473 h 1243"/>
                <a:gd name="T16" fmla="*/ 92 w 1109"/>
                <a:gd name="T17" fmla="*/ 526 h 1243"/>
                <a:gd name="T18" fmla="*/ 206 w 1109"/>
                <a:gd name="T19" fmla="*/ 659 h 1243"/>
                <a:gd name="T20" fmla="*/ 306 w 1109"/>
                <a:gd name="T21" fmla="*/ 856 h 1243"/>
                <a:gd name="T22" fmla="*/ 341 w 1109"/>
                <a:gd name="T23" fmla="*/ 924 h 1243"/>
                <a:gd name="T24" fmla="*/ 467 w 1109"/>
                <a:gd name="T25" fmla="*/ 972 h 1243"/>
                <a:gd name="T26" fmla="*/ 487 w 1109"/>
                <a:gd name="T27" fmla="*/ 968 h 1243"/>
                <a:gd name="T28" fmla="*/ 516 w 1109"/>
                <a:gd name="T29" fmla="*/ 1021 h 1243"/>
                <a:gd name="T30" fmla="*/ 706 w 1109"/>
                <a:gd name="T31" fmla="*/ 1202 h 1243"/>
                <a:gd name="T32" fmla="*/ 852 w 1109"/>
                <a:gd name="T33" fmla="*/ 1241 h 1243"/>
                <a:gd name="T34" fmla="*/ 994 w 1109"/>
                <a:gd name="T35" fmla="*/ 1182 h 1243"/>
                <a:gd name="T36" fmla="*/ 1094 w 1109"/>
                <a:gd name="T37" fmla="*/ 1036 h 1243"/>
                <a:gd name="T38" fmla="*/ 1096 w 1109"/>
                <a:gd name="T39" fmla="*/ 930 h 1243"/>
                <a:gd name="T40" fmla="*/ 1055 w 1109"/>
                <a:gd name="T41" fmla="*/ 827 h 1243"/>
                <a:gd name="T42" fmla="*/ 959 w 1109"/>
                <a:gd name="T43" fmla="*/ 594 h 1243"/>
                <a:gd name="T44" fmla="*/ 916 w 1109"/>
                <a:gd name="T45" fmla="*/ 383 h 1243"/>
                <a:gd name="T46" fmla="*/ 853 w 1109"/>
                <a:gd name="T47" fmla="*/ 125 h 1243"/>
                <a:gd name="T48" fmla="*/ 798 w 1109"/>
                <a:gd name="T49" fmla="*/ 63 h 1243"/>
                <a:gd name="T50" fmla="*/ 754 w 1109"/>
                <a:gd name="T51" fmla="*/ 43 h 1243"/>
                <a:gd name="T52" fmla="*/ 432 w 1109"/>
                <a:gd name="T53" fmla="*/ 42 h 1243"/>
                <a:gd name="T54" fmla="*/ 402 w 1109"/>
                <a:gd name="T55" fmla="*/ 46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9" h="1243">
                  <a:moveTo>
                    <a:pt x="402" y="46"/>
                  </a:moveTo>
                  <a:cubicBezTo>
                    <a:pt x="377" y="39"/>
                    <a:pt x="357" y="46"/>
                    <a:pt x="339" y="62"/>
                  </a:cubicBezTo>
                  <a:cubicBezTo>
                    <a:pt x="321" y="78"/>
                    <a:pt x="304" y="95"/>
                    <a:pt x="290" y="113"/>
                  </a:cubicBezTo>
                  <a:cubicBezTo>
                    <a:pt x="266" y="143"/>
                    <a:pt x="237" y="164"/>
                    <a:pt x="203" y="181"/>
                  </a:cubicBezTo>
                  <a:cubicBezTo>
                    <a:pt x="167" y="199"/>
                    <a:pt x="131" y="219"/>
                    <a:pt x="97" y="240"/>
                  </a:cubicBezTo>
                  <a:cubicBezTo>
                    <a:pt x="55" y="267"/>
                    <a:pt x="27" y="306"/>
                    <a:pt x="9" y="353"/>
                  </a:cubicBezTo>
                  <a:cubicBezTo>
                    <a:pt x="2" y="373"/>
                    <a:pt x="0" y="394"/>
                    <a:pt x="9" y="414"/>
                  </a:cubicBezTo>
                  <a:cubicBezTo>
                    <a:pt x="18" y="434"/>
                    <a:pt x="27" y="455"/>
                    <a:pt x="41" y="473"/>
                  </a:cubicBezTo>
                  <a:cubicBezTo>
                    <a:pt x="55" y="493"/>
                    <a:pt x="74" y="509"/>
                    <a:pt x="92" y="526"/>
                  </a:cubicBezTo>
                  <a:cubicBezTo>
                    <a:pt x="136" y="565"/>
                    <a:pt x="179" y="606"/>
                    <a:pt x="206" y="659"/>
                  </a:cubicBezTo>
                  <a:cubicBezTo>
                    <a:pt x="241" y="724"/>
                    <a:pt x="273" y="790"/>
                    <a:pt x="306" y="856"/>
                  </a:cubicBezTo>
                  <a:cubicBezTo>
                    <a:pt x="317" y="879"/>
                    <a:pt x="328" y="903"/>
                    <a:pt x="341" y="924"/>
                  </a:cubicBezTo>
                  <a:cubicBezTo>
                    <a:pt x="370" y="969"/>
                    <a:pt x="415" y="985"/>
                    <a:pt x="467" y="972"/>
                  </a:cubicBezTo>
                  <a:cubicBezTo>
                    <a:pt x="473" y="971"/>
                    <a:pt x="480" y="970"/>
                    <a:pt x="487" y="968"/>
                  </a:cubicBezTo>
                  <a:cubicBezTo>
                    <a:pt x="498" y="988"/>
                    <a:pt x="504" y="1006"/>
                    <a:pt x="516" y="1021"/>
                  </a:cubicBezTo>
                  <a:cubicBezTo>
                    <a:pt x="569" y="1092"/>
                    <a:pt x="632" y="1153"/>
                    <a:pt x="706" y="1202"/>
                  </a:cubicBezTo>
                  <a:cubicBezTo>
                    <a:pt x="750" y="1231"/>
                    <a:pt x="801" y="1243"/>
                    <a:pt x="852" y="1241"/>
                  </a:cubicBezTo>
                  <a:cubicBezTo>
                    <a:pt x="906" y="1239"/>
                    <a:pt x="954" y="1217"/>
                    <a:pt x="994" y="1182"/>
                  </a:cubicBezTo>
                  <a:cubicBezTo>
                    <a:pt x="1040" y="1142"/>
                    <a:pt x="1073" y="1093"/>
                    <a:pt x="1094" y="1036"/>
                  </a:cubicBezTo>
                  <a:cubicBezTo>
                    <a:pt x="1106" y="1001"/>
                    <a:pt x="1109" y="965"/>
                    <a:pt x="1096" y="930"/>
                  </a:cubicBezTo>
                  <a:cubicBezTo>
                    <a:pt x="1083" y="895"/>
                    <a:pt x="1069" y="861"/>
                    <a:pt x="1055" y="827"/>
                  </a:cubicBezTo>
                  <a:cubicBezTo>
                    <a:pt x="1023" y="749"/>
                    <a:pt x="989" y="672"/>
                    <a:pt x="959" y="594"/>
                  </a:cubicBezTo>
                  <a:cubicBezTo>
                    <a:pt x="933" y="526"/>
                    <a:pt x="917" y="456"/>
                    <a:pt x="916" y="383"/>
                  </a:cubicBezTo>
                  <a:cubicBezTo>
                    <a:pt x="914" y="292"/>
                    <a:pt x="884" y="208"/>
                    <a:pt x="853" y="125"/>
                  </a:cubicBezTo>
                  <a:cubicBezTo>
                    <a:pt x="843" y="97"/>
                    <a:pt x="824" y="77"/>
                    <a:pt x="798" y="63"/>
                  </a:cubicBezTo>
                  <a:cubicBezTo>
                    <a:pt x="784" y="55"/>
                    <a:pt x="769" y="48"/>
                    <a:pt x="754" y="43"/>
                  </a:cubicBezTo>
                  <a:cubicBezTo>
                    <a:pt x="647" y="7"/>
                    <a:pt x="539" y="0"/>
                    <a:pt x="432" y="42"/>
                  </a:cubicBezTo>
                  <a:cubicBezTo>
                    <a:pt x="422" y="46"/>
                    <a:pt x="411" y="49"/>
                    <a:pt x="402" y="46"/>
                  </a:cubicBez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42"/>
            <p:cNvSpPr>
              <a:spLocks noEditPoints="1"/>
            </p:cNvSpPr>
            <p:nvPr/>
          </p:nvSpPr>
          <p:spPr bwMode="auto">
            <a:xfrm>
              <a:off x="1275" y="-205"/>
              <a:ext cx="5128" cy="4321"/>
            </a:xfrm>
            <a:custGeom>
              <a:avLst/>
              <a:gdLst>
                <a:gd name="T0" fmla="*/ 2161 w 3794"/>
                <a:gd name="T1" fmla="*/ 2773 h 3196"/>
                <a:gd name="T2" fmla="*/ 2080 w 3794"/>
                <a:gd name="T3" fmla="*/ 3054 h 3196"/>
                <a:gd name="T4" fmla="*/ 1694 w 3794"/>
                <a:gd name="T5" fmla="*/ 2153 h 3196"/>
                <a:gd name="T6" fmla="*/ 1001 w 3794"/>
                <a:gd name="T7" fmla="*/ 504 h 3196"/>
                <a:gd name="T8" fmla="*/ 18 w 3794"/>
                <a:gd name="T9" fmla="*/ 122 h 3196"/>
                <a:gd name="T10" fmla="*/ 817 w 3794"/>
                <a:gd name="T11" fmla="*/ 126 h 3196"/>
                <a:gd name="T12" fmla="*/ 1541 w 3794"/>
                <a:gd name="T13" fmla="*/ 565 h 3196"/>
                <a:gd name="T14" fmla="*/ 3765 w 3794"/>
                <a:gd name="T15" fmla="*/ 376 h 3196"/>
                <a:gd name="T16" fmla="*/ 2661 w 3794"/>
                <a:gd name="T17" fmla="*/ 978 h 3196"/>
                <a:gd name="T18" fmla="*/ 2189 w 3794"/>
                <a:gd name="T19" fmla="*/ 1167 h 3196"/>
                <a:gd name="T20" fmla="*/ 2066 w 3794"/>
                <a:gd name="T21" fmla="*/ 1297 h 3196"/>
                <a:gd name="T22" fmla="*/ 2206 w 3794"/>
                <a:gd name="T23" fmla="*/ 1770 h 3196"/>
                <a:gd name="T24" fmla="*/ 1919 w 3794"/>
                <a:gd name="T25" fmla="*/ 1710 h 3196"/>
                <a:gd name="T26" fmla="*/ 1357 w 3794"/>
                <a:gd name="T27" fmla="*/ 717 h 3196"/>
                <a:gd name="T28" fmla="*/ 1433 w 3794"/>
                <a:gd name="T29" fmla="*/ 1061 h 3196"/>
                <a:gd name="T30" fmla="*/ 1303 w 3794"/>
                <a:gd name="T31" fmla="*/ 936 h 3196"/>
                <a:gd name="T32" fmla="*/ 1660 w 3794"/>
                <a:gd name="T33" fmla="*/ 1946 h 3196"/>
                <a:gd name="T34" fmla="*/ 2052 w 3794"/>
                <a:gd name="T35" fmla="*/ 2771 h 3196"/>
                <a:gd name="T36" fmla="*/ 2056 w 3794"/>
                <a:gd name="T37" fmla="*/ 2420 h 3196"/>
                <a:gd name="T38" fmla="*/ 2717 w 3794"/>
                <a:gd name="T39" fmla="*/ 413 h 3196"/>
                <a:gd name="T40" fmla="*/ 3246 w 3794"/>
                <a:gd name="T41" fmla="*/ 563 h 3196"/>
                <a:gd name="T42" fmla="*/ 2781 w 3794"/>
                <a:gd name="T43" fmla="*/ 865 h 3196"/>
                <a:gd name="T44" fmla="*/ 2130 w 3794"/>
                <a:gd name="T45" fmla="*/ 725 h 3196"/>
                <a:gd name="T46" fmla="*/ 1602 w 3794"/>
                <a:gd name="T47" fmla="*/ 750 h 3196"/>
                <a:gd name="T48" fmla="*/ 1076 w 3794"/>
                <a:gd name="T49" fmla="*/ 849 h 3196"/>
                <a:gd name="T50" fmla="*/ 1370 w 3794"/>
                <a:gd name="T51" fmla="*/ 1731 h 3196"/>
                <a:gd name="T52" fmla="*/ 2356 w 3794"/>
                <a:gd name="T53" fmla="*/ 1058 h 3196"/>
                <a:gd name="T54" fmla="*/ 1823 w 3794"/>
                <a:gd name="T55" fmla="*/ 1252 h 3196"/>
                <a:gd name="T56" fmla="*/ 2072 w 3794"/>
                <a:gd name="T57" fmla="*/ 1115 h 3196"/>
                <a:gd name="T58" fmla="*/ 1388 w 3794"/>
                <a:gd name="T59" fmla="*/ 432 h 3196"/>
                <a:gd name="T60" fmla="*/ 1080 w 3794"/>
                <a:gd name="T61" fmla="*/ 303 h 3196"/>
                <a:gd name="T62" fmla="*/ 1307 w 3794"/>
                <a:gd name="T63" fmla="*/ 653 h 3196"/>
                <a:gd name="T64" fmla="*/ 2141 w 3794"/>
                <a:gd name="T65" fmla="*/ 962 h 3196"/>
                <a:gd name="T66" fmla="*/ 1684 w 3794"/>
                <a:gd name="T67" fmla="*/ 889 h 3196"/>
                <a:gd name="T68" fmla="*/ 1463 w 3794"/>
                <a:gd name="T69" fmla="*/ 787 h 3196"/>
                <a:gd name="T70" fmla="*/ 1911 w 3794"/>
                <a:gd name="T71" fmla="*/ 1687 h 3196"/>
                <a:gd name="T72" fmla="*/ 1528 w 3794"/>
                <a:gd name="T73" fmla="*/ 944 h 3196"/>
                <a:gd name="T74" fmla="*/ 1542 w 3794"/>
                <a:gd name="T75" fmla="*/ 1888 h 3196"/>
                <a:gd name="T76" fmla="*/ 1031 w 3794"/>
                <a:gd name="T77" fmla="*/ 694 h 3196"/>
                <a:gd name="T78" fmla="*/ 1587 w 3794"/>
                <a:gd name="T79" fmla="*/ 1983 h 3196"/>
                <a:gd name="T80" fmla="*/ 1754 w 3794"/>
                <a:gd name="T81" fmla="*/ 1947 h 3196"/>
                <a:gd name="T82" fmla="*/ 2052 w 3794"/>
                <a:gd name="T83" fmla="*/ 2956 h 3196"/>
                <a:gd name="T84" fmla="*/ 2216 w 3794"/>
                <a:gd name="T85" fmla="*/ 525 h 3196"/>
                <a:gd name="T86" fmla="*/ 1643 w 3794"/>
                <a:gd name="T87" fmla="*/ 682 h 3196"/>
                <a:gd name="T88" fmla="*/ 3384 w 3794"/>
                <a:gd name="T89" fmla="*/ 642 h 3196"/>
                <a:gd name="T90" fmla="*/ 2706 w 3794"/>
                <a:gd name="T91" fmla="*/ 954 h 3196"/>
                <a:gd name="T92" fmla="*/ 649 w 3794"/>
                <a:gd name="T93" fmla="*/ 103 h 3196"/>
                <a:gd name="T94" fmla="*/ 892 w 3794"/>
                <a:gd name="T95" fmla="*/ 309 h 3196"/>
                <a:gd name="T96" fmla="*/ 2108 w 3794"/>
                <a:gd name="T97" fmla="*/ 3049 h 3196"/>
                <a:gd name="T98" fmla="*/ 973 w 3794"/>
                <a:gd name="T99" fmla="*/ 345 h 3196"/>
                <a:gd name="T100" fmla="*/ 2424 w 3794"/>
                <a:gd name="T101" fmla="*/ 1086 h 3196"/>
                <a:gd name="T102" fmla="*/ 2050 w 3794"/>
                <a:gd name="T103" fmla="*/ 1222 h 3196"/>
                <a:gd name="T104" fmla="*/ 1521 w 3794"/>
                <a:gd name="T105" fmla="*/ 1238 h 3196"/>
                <a:gd name="T106" fmla="*/ 1623 w 3794"/>
                <a:gd name="T107" fmla="*/ 775 h 3196"/>
                <a:gd name="T108" fmla="*/ 803 w 3794"/>
                <a:gd name="T109" fmla="*/ 146 h 3196"/>
                <a:gd name="T110" fmla="*/ 1745 w 3794"/>
                <a:gd name="T111" fmla="*/ 2252 h 3196"/>
                <a:gd name="T112" fmla="*/ 1148 w 3794"/>
                <a:gd name="T113" fmla="*/ 361 h 3196"/>
                <a:gd name="T114" fmla="*/ 1915 w 3794"/>
                <a:gd name="T115" fmla="*/ 1285 h 3196"/>
                <a:gd name="T116" fmla="*/ 348 w 3794"/>
                <a:gd name="T117" fmla="*/ 31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94" h="3196">
                  <a:moveTo>
                    <a:pt x="1880" y="1303"/>
                  </a:moveTo>
                  <a:cubicBezTo>
                    <a:pt x="1872" y="1301"/>
                    <a:pt x="1864" y="1299"/>
                    <a:pt x="1855" y="1296"/>
                  </a:cubicBezTo>
                  <a:cubicBezTo>
                    <a:pt x="1855" y="1299"/>
                    <a:pt x="1855" y="1302"/>
                    <a:pt x="1856" y="1303"/>
                  </a:cubicBezTo>
                  <a:cubicBezTo>
                    <a:pt x="1884" y="1352"/>
                    <a:pt x="1899" y="1406"/>
                    <a:pt x="1910" y="1461"/>
                  </a:cubicBezTo>
                  <a:cubicBezTo>
                    <a:pt x="1920" y="1506"/>
                    <a:pt x="1932" y="1551"/>
                    <a:pt x="1942" y="1597"/>
                  </a:cubicBezTo>
                  <a:cubicBezTo>
                    <a:pt x="1952" y="1647"/>
                    <a:pt x="1961" y="1697"/>
                    <a:pt x="1968" y="1747"/>
                  </a:cubicBezTo>
                  <a:cubicBezTo>
                    <a:pt x="1978" y="1824"/>
                    <a:pt x="1993" y="1900"/>
                    <a:pt x="2010" y="1976"/>
                  </a:cubicBezTo>
                  <a:cubicBezTo>
                    <a:pt x="2021" y="2032"/>
                    <a:pt x="2030" y="2089"/>
                    <a:pt x="2029" y="2145"/>
                  </a:cubicBezTo>
                  <a:cubicBezTo>
                    <a:pt x="2027" y="2240"/>
                    <a:pt x="2040" y="2332"/>
                    <a:pt x="2070" y="2422"/>
                  </a:cubicBezTo>
                  <a:cubicBezTo>
                    <a:pt x="2094" y="2496"/>
                    <a:pt x="2112" y="2571"/>
                    <a:pt x="2124" y="2648"/>
                  </a:cubicBezTo>
                  <a:cubicBezTo>
                    <a:pt x="2131" y="2691"/>
                    <a:pt x="2144" y="2733"/>
                    <a:pt x="2161" y="2773"/>
                  </a:cubicBezTo>
                  <a:cubicBezTo>
                    <a:pt x="2189" y="2839"/>
                    <a:pt x="2217" y="2906"/>
                    <a:pt x="2254" y="2968"/>
                  </a:cubicBezTo>
                  <a:cubicBezTo>
                    <a:pt x="2288" y="3026"/>
                    <a:pt x="2328" y="3080"/>
                    <a:pt x="2377" y="3125"/>
                  </a:cubicBezTo>
                  <a:cubicBezTo>
                    <a:pt x="2389" y="3136"/>
                    <a:pt x="2400" y="3148"/>
                    <a:pt x="2410" y="3160"/>
                  </a:cubicBezTo>
                  <a:cubicBezTo>
                    <a:pt x="2415" y="3165"/>
                    <a:pt x="2420" y="3171"/>
                    <a:pt x="2423" y="3178"/>
                  </a:cubicBezTo>
                  <a:cubicBezTo>
                    <a:pt x="2430" y="3190"/>
                    <a:pt x="2426" y="3196"/>
                    <a:pt x="2413" y="3196"/>
                  </a:cubicBezTo>
                  <a:cubicBezTo>
                    <a:pt x="2402" y="3196"/>
                    <a:pt x="2391" y="3194"/>
                    <a:pt x="2381" y="3191"/>
                  </a:cubicBezTo>
                  <a:cubicBezTo>
                    <a:pt x="2368" y="3187"/>
                    <a:pt x="2355" y="3181"/>
                    <a:pt x="2342" y="3177"/>
                  </a:cubicBezTo>
                  <a:cubicBezTo>
                    <a:pt x="2334" y="3174"/>
                    <a:pt x="2325" y="3172"/>
                    <a:pt x="2317" y="3171"/>
                  </a:cubicBezTo>
                  <a:cubicBezTo>
                    <a:pt x="2274" y="3167"/>
                    <a:pt x="2234" y="3154"/>
                    <a:pt x="2199" y="3130"/>
                  </a:cubicBezTo>
                  <a:cubicBezTo>
                    <a:pt x="2184" y="3121"/>
                    <a:pt x="2171" y="3110"/>
                    <a:pt x="2156" y="3100"/>
                  </a:cubicBezTo>
                  <a:cubicBezTo>
                    <a:pt x="2131" y="3084"/>
                    <a:pt x="2105" y="3069"/>
                    <a:pt x="2080" y="3054"/>
                  </a:cubicBezTo>
                  <a:cubicBezTo>
                    <a:pt x="2072" y="3049"/>
                    <a:pt x="2063" y="3045"/>
                    <a:pt x="2056" y="3039"/>
                  </a:cubicBezTo>
                  <a:cubicBezTo>
                    <a:pt x="2002" y="2990"/>
                    <a:pt x="1945" y="2945"/>
                    <a:pt x="1917" y="2874"/>
                  </a:cubicBezTo>
                  <a:cubicBezTo>
                    <a:pt x="1908" y="2851"/>
                    <a:pt x="1894" y="2830"/>
                    <a:pt x="1884" y="2807"/>
                  </a:cubicBezTo>
                  <a:cubicBezTo>
                    <a:pt x="1870" y="2780"/>
                    <a:pt x="1858" y="2752"/>
                    <a:pt x="1845" y="2725"/>
                  </a:cubicBezTo>
                  <a:cubicBezTo>
                    <a:pt x="1836" y="2706"/>
                    <a:pt x="1828" y="2687"/>
                    <a:pt x="1819" y="2669"/>
                  </a:cubicBezTo>
                  <a:cubicBezTo>
                    <a:pt x="1809" y="2648"/>
                    <a:pt x="1801" y="2627"/>
                    <a:pt x="1797" y="2603"/>
                  </a:cubicBezTo>
                  <a:cubicBezTo>
                    <a:pt x="1788" y="2542"/>
                    <a:pt x="1777" y="2482"/>
                    <a:pt x="1780" y="2419"/>
                  </a:cubicBezTo>
                  <a:cubicBezTo>
                    <a:pt x="1780" y="2408"/>
                    <a:pt x="1777" y="2396"/>
                    <a:pt x="1774" y="2385"/>
                  </a:cubicBezTo>
                  <a:cubicBezTo>
                    <a:pt x="1766" y="2362"/>
                    <a:pt x="1756" y="2339"/>
                    <a:pt x="1749" y="2316"/>
                  </a:cubicBezTo>
                  <a:cubicBezTo>
                    <a:pt x="1736" y="2279"/>
                    <a:pt x="1725" y="2242"/>
                    <a:pt x="1713" y="2206"/>
                  </a:cubicBezTo>
                  <a:cubicBezTo>
                    <a:pt x="1707" y="2188"/>
                    <a:pt x="1702" y="2169"/>
                    <a:pt x="1694" y="2153"/>
                  </a:cubicBezTo>
                  <a:cubicBezTo>
                    <a:pt x="1672" y="2112"/>
                    <a:pt x="1648" y="2072"/>
                    <a:pt x="1624" y="2032"/>
                  </a:cubicBezTo>
                  <a:cubicBezTo>
                    <a:pt x="1619" y="2023"/>
                    <a:pt x="1610" y="2015"/>
                    <a:pt x="1601" y="2010"/>
                  </a:cubicBezTo>
                  <a:cubicBezTo>
                    <a:pt x="1528" y="1968"/>
                    <a:pt x="1461" y="1917"/>
                    <a:pt x="1396" y="1862"/>
                  </a:cubicBezTo>
                  <a:cubicBezTo>
                    <a:pt x="1365" y="1836"/>
                    <a:pt x="1339" y="1805"/>
                    <a:pt x="1316" y="1770"/>
                  </a:cubicBezTo>
                  <a:cubicBezTo>
                    <a:pt x="1256" y="1678"/>
                    <a:pt x="1197" y="1585"/>
                    <a:pt x="1137" y="1491"/>
                  </a:cubicBezTo>
                  <a:cubicBezTo>
                    <a:pt x="1090" y="1418"/>
                    <a:pt x="1065" y="1336"/>
                    <a:pt x="1045" y="1253"/>
                  </a:cubicBezTo>
                  <a:cubicBezTo>
                    <a:pt x="1033" y="1205"/>
                    <a:pt x="1025" y="1157"/>
                    <a:pt x="1017" y="1109"/>
                  </a:cubicBezTo>
                  <a:cubicBezTo>
                    <a:pt x="1004" y="1036"/>
                    <a:pt x="991" y="963"/>
                    <a:pt x="979" y="890"/>
                  </a:cubicBezTo>
                  <a:cubicBezTo>
                    <a:pt x="969" y="827"/>
                    <a:pt x="971" y="764"/>
                    <a:pt x="981" y="701"/>
                  </a:cubicBezTo>
                  <a:cubicBezTo>
                    <a:pt x="985" y="676"/>
                    <a:pt x="989" y="651"/>
                    <a:pt x="994" y="626"/>
                  </a:cubicBezTo>
                  <a:cubicBezTo>
                    <a:pt x="1002" y="586"/>
                    <a:pt x="1005" y="545"/>
                    <a:pt x="1001" y="504"/>
                  </a:cubicBezTo>
                  <a:cubicBezTo>
                    <a:pt x="997" y="468"/>
                    <a:pt x="988" y="434"/>
                    <a:pt x="959" y="407"/>
                  </a:cubicBezTo>
                  <a:cubicBezTo>
                    <a:pt x="942" y="391"/>
                    <a:pt x="930" y="369"/>
                    <a:pt x="918" y="348"/>
                  </a:cubicBezTo>
                  <a:cubicBezTo>
                    <a:pt x="912" y="337"/>
                    <a:pt x="905" y="330"/>
                    <a:pt x="893" y="326"/>
                  </a:cubicBezTo>
                  <a:cubicBezTo>
                    <a:pt x="884" y="322"/>
                    <a:pt x="876" y="318"/>
                    <a:pt x="867" y="314"/>
                  </a:cubicBezTo>
                  <a:cubicBezTo>
                    <a:pt x="812" y="293"/>
                    <a:pt x="768" y="255"/>
                    <a:pt x="726" y="214"/>
                  </a:cubicBezTo>
                  <a:cubicBezTo>
                    <a:pt x="709" y="197"/>
                    <a:pt x="688" y="182"/>
                    <a:pt x="667" y="169"/>
                  </a:cubicBezTo>
                  <a:cubicBezTo>
                    <a:pt x="619" y="140"/>
                    <a:pt x="565" y="120"/>
                    <a:pt x="511" y="104"/>
                  </a:cubicBezTo>
                  <a:cubicBezTo>
                    <a:pt x="480" y="95"/>
                    <a:pt x="449" y="93"/>
                    <a:pt x="418" y="96"/>
                  </a:cubicBezTo>
                  <a:cubicBezTo>
                    <a:pt x="346" y="103"/>
                    <a:pt x="274" y="98"/>
                    <a:pt x="203" y="83"/>
                  </a:cubicBezTo>
                  <a:cubicBezTo>
                    <a:pt x="163" y="74"/>
                    <a:pt x="124" y="78"/>
                    <a:pt x="85" y="87"/>
                  </a:cubicBezTo>
                  <a:cubicBezTo>
                    <a:pt x="60" y="93"/>
                    <a:pt x="36" y="103"/>
                    <a:pt x="18" y="122"/>
                  </a:cubicBezTo>
                  <a:cubicBezTo>
                    <a:pt x="15" y="126"/>
                    <a:pt x="9" y="128"/>
                    <a:pt x="0" y="133"/>
                  </a:cubicBezTo>
                  <a:cubicBezTo>
                    <a:pt x="2" y="123"/>
                    <a:pt x="1" y="118"/>
                    <a:pt x="4" y="115"/>
                  </a:cubicBezTo>
                  <a:cubicBezTo>
                    <a:pt x="12" y="106"/>
                    <a:pt x="20" y="97"/>
                    <a:pt x="29" y="91"/>
                  </a:cubicBezTo>
                  <a:cubicBezTo>
                    <a:pt x="63" y="67"/>
                    <a:pt x="101" y="50"/>
                    <a:pt x="142" y="42"/>
                  </a:cubicBezTo>
                  <a:cubicBezTo>
                    <a:pt x="161" y="39"/>
                    <a:pt x="179" y="34"/>
                    <a:pt x="197" y="29"/>
                  </a:cubicBezTo>
                  <a:cubicBezTo>
                    <a:pt x="226" y="20"/>
                    <a:pt x="255" y="16"/>
                    <a:pt x="285" y="15"/>
                  </a:cubicBezTo>
                  <a:cubicBezTo>
                    <a:pt x="310" y="14"/>
                    <a:pt x="335" y="9"/>
                    <a:pt x="361" y="6"/>
                  </a:cubicBezTo>
                  <a:cubicBezTo>
                    <a:pt x="411" y="0"/>
                    <a:pt x="461" y="0"/>
                    <a:pt x="510" y="10"/>
                  </a:cubicBezTo>
                  <a:cubicBezTo>
                    <a:pt x="588" y="27"/>
                    <a:pt x="664" y="49"/>
                    <a:pt x="735" y="86"/>
                  </a:cubicBezTo>
                  <a:cubicBezTo>
                    <a:pt x="750" y="95"/>
                    <a:pt x="766" y="101"/>
                    <a:pt x="782" y="108"/>
                  </a:cubicBezTo>
                  <a:cubicBezTo>
                    <a:pt x="794" y="114"/>
                    <a:pt x="807" y="118"/>
                    <a:pt x="817" y="126"/>
                  </a:cubicBezTo>
                  <a:cubicBezTo>
                    <a:pt x="860" y="159"/>
                    <a:pt x="911" y="167"/>
                    <a:pt x="962" y="173"/>
                  </a:cubicBezTo>
                  <a:cubicBezTo>
                    <a:pt x="990" y="176"/>
                    <a:pt x="1018" y="177"/>
                    <a:pt x="1045" y="178"/>
                  </a:cubicBezTo>
                  <a:cubicBezTo>
                    <a:pt x="1091" y="180"/>
                    <a:pt x="1134" y="193"/>
                    <a:pt x="1175" y="212"/>
                  </a:cubicBezTo>
                  <a:cubicBezTo>
                    <a:pt x="1222" y="233"/>
                    <a:pt x="1265" y="258"/>
                    <a:pt x="1301" y="297"/>
                  </a:cubicBezTo>
                  <a:cubicBezTo>
                    <a:pt x="1320" y="318"/>
                    <a:pt x="1343" y="337"/>
                    <a:pt x="1364" y="357"/>
                  </a:cubicBezTo>
                  <a:cubicBezTo>
                    <a:pt x="1385" y="376"/>
                    <a:pt x="1398" y="399"/>
                    <a:pt x="1403" y="428"/>
                  </a:cubicBezTo>
                  <a:cubicBezTo>
                    <a:pt x="1415" y="497"/>
                    <a:pt x="1428" y="565"/>
                    <a:pt x="1440" y="634"/>
                  </a:cubicBezTo>
                  <a:cubicBezTo>
                    <a:pt x="1443" y="652"/>
                    <a:pt x="1443" y="670"/>
                    <a:pt x="1447" y="689"/>
                  </a:cubicBezTo>
                  <a:cubicBezTo>
                    <a:pt x="1449" y="684"/>
                    <a:pt x="1452" y="680"/>
                    <a:pt x="1454" y="675"/>
                  </a:cubicBezTo>
                  <a:cubicBezTo>
                    <a:pt x="1460" y="659"/>
                    <a:pt x="1465" y="642"/>
                    <a:pt x="1473" y="626"/>
                  </a:cubicBezTo>
                  <a:cubicBezTo>
                    <a:pt x="1487" y="597"/>
                    <a:pt x="1509" y="576"/>
                    <a:pt x="1541" y="565"/>
                  </a:cubicBezTo>
                  <a:cubicBezTo>
                    <a:pt x="1556" y="560"/>
                    <a:pt x="1572" y="555"/>
                    <a:pt x="1589" y="551"/>
                  </a:cubicBezTo>
                  <a:cubicBezTo>
                    <a:pt x="1667" y="531"/>
                    <a:pt x="1746" y="510"/>
                    <a:pt x="1825" y="491"/>
                  </a:cubicBezTo>
                  <a:cubicBezTo>
                    <a:pt x="1902" y="472"/>
                    <a:pt x="1975" y="444"/>
                    <a:pt x="2047" y="414"/>
                  </a:cubicBezTo>
                  <a:cubicBezTo>
                    <a:pt x="2149" y="373"/>
                    <a:pt x="2253" y="341"/>
                    <a:pt x="2361" y="323"/>
                  </a:cubicBezTo>
                  <a:cubicBezTo>
                    <a:pt x="2432" y="312"/>
                    <a:pt x="2504" y="311"/>
                    <a:pt x="2576" y="314"/>
                  </a:cubicBezTo>
                  <a:cubicBezTo>
                    <a:pt x="2677" y="317"/>
                    <a:pt x="2778" y="330"/>
                    <a:pt x="2876" y="356"/>
                  </a:cubicBezTo>
                  <a:cubicBezTo>
                    <a:pt x="2918" y="368"/>
                    <a:pt x="2960" y="384"/>
                    <a:pt x="3002" y="397"/>
                  </a:cubicBezTo>
                  <a:cubicBezTo>
                    <a:pt x="3015" y="401"/>
                    <a:pt x="3029" y="405"/>
                    <a:pt x="3042" y="405"/>
                  </a:cubicBezTo>
                  <a:cubicBezTo>
                    <a:pt x="3178" y="407"/>
                    <a:pt x="3314" y="400"/>
                    <a:pt x="3450" y="394"/>
                  </a:cubicBezTo>
                  <a:cubicBezTo>
                    <a:pt x="3506" y="392"/>
                    <a:pt x="3562" y="392"/>
                    <a:pt x="3617" y="389"/>
                  </a:cubicBezTo>
                  <a:cubicBezTo>
                    <a:pt x="3667" y="386"/>
                    <a:pt x="3716" y="380"/>
                    <a:pt x="3765" y="376"/>
                  </a:cubicBezTo>
                  <a:cubicBezTo>
                    <a:pt x="3775" y="375"/>
                    <a:pt x="3785" y="371"/>
                    <a:pt x="3794" y="379"/>
                  </a:cubicBezTo>
                  <a:cubicBezTo>
                    <a:pt x="3793" y="392"/>
                    <a:pt x="3782" y="392"/>
                    <a:pt x="3775" y="395"/>
                  </a:cubicBezTo>
                  <a:cubicBezTo>
                    <a:pt x="3710" y="415"/>
                    <a:pt x="3654" y="452"/>
                    <a:pt x="3600" y="492"/>
                  </a:cubicBezTo>
                  <a:cubicBezTo>
                    <a:pt x="3533" y="542"/>
                    <a:pt x="3469" y="598"/>
                    <a:pt x="3402" y="653"/>
                  </a:cubicBezTo>
                  <a:cubicBezTo>
                    <a:pt x="3425" y="673"/>
                    <a:pt x="3454" y="687"/>
                    <a:pt x="3481" y="708"/>
                  </a:cubicBezTo>
                  <a:cubicBezTo>
                    <a:pt x="3474" y="713"/>
                    <a:pt x="3471" y="717"/>
                    <a:pt x="3466" y="720"/>
                  </a:cubicBezTo>
                  <a:cubicBezTo>
                    <a:pt x="3453" y="726"/>
                    <a:pt x="3440" y="732"/>
                    <a:pt x="3426" y="738"/>
                  </a:cubicBezTo>
                  <a:cubicBezTo>
                    <a:pt x="3371" y="759"/>
                    <a:pt x="3319" y="786"/>
                    <a:pt x="3269" y="817"/>
                  </a:cubicBezTo>
                  <a:cubicBezTo>
                    <a:pt x="3148" y="893"/>
                    <a:pt x="3017" y="940"/>
                    <a:pt x="2878" y="964"/>
                  </a:cubicBezTo>
                  <a:cubicBezTo>
                    <a:pt x="2817" y="975"/>
                    <a:pt x="2756" y="976"/>
                    <a:pt x="2695" y="967"/>
                  </a:cubicBezTo>
                  <a:cubicBezTo>
                    <a:pt x="2681" y="965"/>
                    <a:pt x="2671" y="967"/>
                    <a:pt x="2661" y="978"/>
                  </a:cubicBezTo>
                  <a:cubicBezTo>
                    <a:pt x="2626" y="1016"/>
                    <a:pt x="2581" y="1037"/>
                    <a:pt x="2531" y="1049"/>
                  </a:cubicBezTo>
                  <a:cubicBezTo>
                    <a:pt x="2506" y="1056"/>
                    <a:pt x="2480" y="1061"/>
                    <a:pt x="2455" y="1067"/>
                  </a:cubicBezTo>
                  <a:cubicBezTo>
                    <a:pt x="2449" y="1068"/>
                    <a:pt x="2444" y="1070"/>
                    <a:pt x="2435" y="1073"/>
                  </a:cubicBezTo>
                  <a:cubicBezTo>
                    <a:pt x="2453" y="1081"/>
                    <a:pt x="2467" y="1087"/>
                    <a:pt x="2481" y="1093"/>
                  </a:cubicBezTo>
                  <a:cubicBezTo>
                    <a:pt x="2495" y="1099"/>
                    <a:pt x="2509" y="1105"/>
                    <a:pt x="2523" y="1111"/>
                  </a:cubicBezTo>
                  <a:cubicBezTo>
                    <a:pt x="2537" y="1116"/>
                    <a:pt x="2550" y="1121"/>
                    <a:pt x="2564" y="1126"/>
                  </a:cubicBezTo>
                  <a:cubicBezTo>
                    <a:pt x="2577" y="1132"/>
                    <a:pt x="2593" y="1132"/>
                    <a:pt x="2607" y="1147"/>
                  </a:cubicBezTo>
                  <a:cubicBezTo>
                    <a:pt x="2598" y="1149"/>
                    <a:pt x="2594" y="1151"/>
                    <a:pt x="2589" y="1151"/>
                  </a:cubicBezTo>
                  <a:cubicBezTo>
                    <a:pt x="2560" y="1147"/>
                    <a:pt x="2533" y="1154"/>
                    <a:pt x="2506" y="1162"/>
                  </a:cubicBezTo>
                  <a:cubicBezTo>
                    <a:pt x="2443" y="1180"/>
                    <a:pt x="2380" y="1190"/>
                    <a:pt x="2314" y="1190"/>
                  </a:cubicBezTo>
                  <a:cubicBezTo>
                    <a:pt x="2271" y="1190"/>
                    <a:pt x="2229" y="1182"/>
                    <a:pt x="2189" y="1167"/>
                  </a:cubicBezTo>
                  <a:cubicBezTo>
                    <a:pt x="2183" y="1165"/>
                    <a:pt x="2177" y="1163"/>
                    <a:pt x="2169" y="1164"/>
                  </a:cubicBezTo>
                  <a:cubicBezTo>
                    <a:pt x="2182" y="1173"/>
                    <a:pt x="2194" y="1182"/>
                    <a:pt x="2206" y="1191"/>
                  </a:cubicBezTo>
                  <a:cubicBezTo>
                    <a:pt x="2219" y="1200"/>
                    <a:pt x="2232" y="1209"/>
                    <a:pt x="2245" y="1219"/>
                  </a:cubicBezTo>
                  <a:cubicBezTo>
                    <a:pt x="2250" y="1223"/>
                    <a:pt x="2255" y="1228"/>
                    <a:pt x="2259" y="1233"/>
                  </a:cubicBezTo>
                  <a:cubicBezTo>
                    <a:pt x="2269" y="1245"/>
                    <a:pt x="2266" y="1255"/>
                    <a:pt x="2249" y="1256"/>
                  </a:cubicBezTo>
                  <a:cubicBezTo>
                    <a:pt x="2209" y="1258"/>
                    <a:pt x="2169" y="1257"/>
                    <a:pt x="2130" y="1248"/>
                  </a:cubicBezTo>
                  <a:cubicBezTo>
                    <a:pt x="2127" y="1248"/>
                    <a:pt x="2124" y="1247"/>
                    <a:pt x="2119" y="1246"/>
                  </a:cubicBezTo>
                  <a:cubicBezTo>
                    <a:pt x="2132" y="1269"/>
                    <a:pt x="2159" y="1279"/>
                    <a:pt x="2168" y="1303"/>
                  </a:cubicBezTo>
                  <a:cubicBezTo>
                    <a:pt x="2156" y="1311"/>
                    <a:pt x="2146" y="1309"/>
                    <a:pt x="2136" y="1306"/>
                  </a:cubicBezTo>
                  <a:cubicBezTo>
                    <a:pt x="2129" y="1304"/>
                    <a:pt x="2123" y="1301"/>
                    <a:pt x="2116" y="1298"/>
                  </a:cubicBezTo>
                  <a:cubicBezTo>
                    <a:pt x="2100" y="1290"/>
                    <a:pt x="2083" y="1288"/>
                    <a:pt x="2066" y="1297"/>
                  </a:cubicBezTo>
                  <a:cubicBezTo>
                    <a:pt x="2059" y="1301"/>
                    <a:pt x="2051" y="1302"/>
                    <a:pt x="2042" y="1305"/>
                  </a:cubicBezTo>
                  <a:cubicBezTo>
                    <a:pt x="2043" y="1311"/>
                    <a:pt x="2043" y="1316"/>
                    <a:pt x="2043" y="1322"/>
                  </a:cubicBezTo>
                  <a:cubicBezTo>
                    <a:pt x="2044" y="1338"/>
                    <a:pt x="2037" y="1343"/>
                    <a:pt x="2022" y="1339"/>
                  </a:cubicBezTo>
                  <a:cubicBezTo>
                    <a:pt x="2015" y="1337"/>
                    <a:pt x="2010" y="1333"/>
                    <a:pt x="2004" y="1330"/>
                  </a:cubicBezTo>
                  <a:cubicBezTo>
                    <a:pt x="1986" y="1320"/>
                    <a:pt x="1967" y="1310"/>
                    <a:pt x="1949" y="1300"/>
                  </a:cubicBezTo>
                  <a:cubicBezTo>
                    <a:pt x="1942" y="1296"/>
                    <a:pt x="1936" y="1296"/>
                    <a:pt x="1928" y="1299"/>
                  </a:cubicBezTo>
                  <a:cubicBezTo>
                    <a:pt x="1920" y="1303"/>
                    <a:pt x="1910" y="1304"/>
                    <a:pt x="1899" y="1307"/>
                  </a:cubicBezTo>
                  <a:cubicBezTo>
                    <a:pt x="1904" y="1318"/>
                    <a:pt x="1907" y="1329"/>
                    <a:pt x="1914" y="1338"/>
                  </a:cubicBezTo>
                  <a:cubicBezTo>
                    <a:pt x="1931" y="1362"/>
                    <a:pt x="1950" y="1386"/>
                    <a:pt x="1969" y="1409"/>
                  </a:cubicBezTo>
                  <a:cubicBezTo>
                    <a:pt x="2009" y="1457"/>
                    <a:pt x="2051" y="1504"/>
                    <a:pt x="2091" y="1554"/>
                  </a:cubicBezTo>
                  <a:cubicBezTo>
                    <a:pt x="2142" y="1619"/>
                    <a:pt x="2180" y="1692"/>
                    <a:pt x="2206" y="1770"/>
                  </a:cubicBezTo>
                  <a:cubicBezTo>
                    <a:pt x="2207" y="1774"/>
                    <a:pt x="2208" y="1777"/>
                    <a:pt x="2209" y="1780"/>
                  </a:cubicBezTo>
                  <a:cubicBezTo>
                    <a:pt x="2209" y="1781"/>
                    <a:pt x="2209" y="1782"/>
                    <a:pt x="2208" y="1784"/>
                  </a:cubicBezTo>
                  <a:cubicBezTo>
                    <a:pt x="2206" y="1782"/>
                    <a:pt x="2205" y="1780"/>
                    <a:pt x="2204" y="1778"/>
                  </a:cubicBezTo>
                  <a:cubicBezTo>
                    <a:pt x="2165" y="1684"/>
                    <a:pt x="2109" y="1602"/>
                    <a:pt x="2045" y="1524"/>
                  </a:cubicBezTo>
                  <a:cubicBezTo>
                    <a:pt x="2020" y="1493"/>
                    <a:pt x="1993" y="1464"/>
                    <a:pt x="1968" y="1435"/>
                  </a:cubicBezTo>
                  <a:cubicBezTo>
                    <a:pt x="1953" y="1417"/>
                    <a:pt x="1937" y="1399"/>
                    <a:pt x="1923" y="1381"/>
                  </a:cubicBezTo>
                  <a:cubicBezTo>
                    <a:pt x="1904" y="1359"/>
                    <a:pt x="1889" y="1334"/>
                    <a:pt x="1880" y="1303"/>
                  </a:cubicBezTo>
                  <a:close/>
                  <a:moveTo>
                    <a:pt x="1914" y="1554"/>
                  </a:moveTo>
                  <a:cubicBezTo>
                    <a:pt x="1913" y="1594"/>
                    <a:pt x="1908" y="1635"/>
                    <a:pt x="1921" y="1674"/>
                  </a:cubicBezTo>
                  <a:cubicBezTo>
                    <a:pt x="1923" y="1681"/>
                    <a:pt x="1925" y="1688"/>
                    <a:pt x="1925" y="1696"/>
                  </a:cubicBezTo>
                  <a:cubicBezTo>
                    <a:pt x="1925" y="1701"/>
                    <a:pt x="1923" y="1707"/>
                    <a:pt x="1919" y="1710"/>
                  </a:cubicBezTo>
                  <a:cubicBezTo>
                    <a:pt x="1918" y="1712"/>
                    <a:pt x="1909" y="1710"/>
                    <a:pt x="1906" y="1707"/>
                  </a:cubicBezTo>
                  <a:cubicBezTo>
                    <a:pt x="1895" y="1697"/>
                    <a:pt x="1885" y="1687"/>
                    <a:pt x="1875" y="1676"/>
                  </a:cubicBezTo>
                  <a:cubicBezTo>
                    <a:pt x="1839" y="1635"/>
                    <a:pt x="1802" y="1593"/>
                    <a:pt x="1768" y="1550"/>
                  </a:cubicBezTo>
                  <a:cubicBezTo>
                    <a:pt x="1743" y="1521"/>
                    <a:pt x="1719" y="1490"/>
                    <a:pt x="1699" y="1457"/>
                  </a:cubicBezTo>
                  <a:cubicBezTo>
                    <a:pt x="1659" y="1390"/>
                    <a:pt x="1633" y="1317"/>
                    <a:pt x="1637" y="1236"/>
                  </a:cubicBezTo>
                  <a:cubicBezTo>
                    <a:pt x="1638" y="1216"/>
                    <a:pt x="1634" y="1196"/>
                    <a:pt x="1628" y="1176"/>
                  </a:cubicBezTo>
                  <a:cubicBezTo>
                    <a:pt x="1618" y="1141"/>
                    <a:pt x="1606" y="1107"/>
                    <a:pt x="1594" y="1073"/>
                  </a:cubicBezTo>
                  <a:cubicBezTo>
                    <a:pt x="1577" y="1028"/>
                    <a:pt x="1553" y="988"/>
                    <a:pt x="1518" y="955"/>
                  </a:cubicBezTo>
                  <a:cubicBezTo>
                    <a:pt x="1494" y="932"/>
                    <a:pt x="1474" y="906"/>
                    <a:pt x="1458" y="877"/>
                  </a:cubicBezTo>
                  <a:cubicBezTo>
                    <a:pt x="1438" y="841"/>
                    <a:pt x="1419" y="804"/>
                    <a:pt x="1397" y="769"/>
                  </a:cubicBezTo>
                  <a:cubicBezTo>
                    <a:pt x="1386" y="750"/>
                    <a:pt x="1373" y="732"/>
                    <a:pt x="1357" y="717"/>
                  </a:cubicBezTo>
                  <a:cubicBezTo>
                    <a:pt x="1325" y="688"/>
                    <a:pt x="1290" y="660"/>
                    <a:pt x="1255" y="632"/>
                  </a:cubicBezTo>
                  <a:cubicBezTo>
                    <a:pt x="1236" y="617"/>
                    <a:pt x="1214" y="604"/>
                    <a:pt x="1197" y="587"/>
                  </a:cubicBezTo>
                  <a:cubicBezTo>
                    <a:pt x="1153" y="544"/>
                    <a:pt x="1110" y="500"/>
                    <a:pt x="1104" y="434"/>
                  </a:cubicBezTo>
                  <a:cubicBezTo>
                    <a:pt x="1104" y="428"/>
                    <a:pt x="1097" y="420"/>
                    <a:pt x="1092" y="418"/>
                  </a:cubicBezTo>
                  <a:cubicBezTo>
                    <a:pt x="1066" y="406"/>
                    <a:pt x="1039" y="395"/>
                    <a:pt x="1008" y="382"/>
                  </a:cubicBezTo>
                  <a:cubicBezTo>
                    <a:pt x="1011" y="391"/>
                    <a:pt x="1013" y="399"/>
                    <a:pt x="1016" y="405"/>
                  </a:cubicBezTo>
                  <a:cubicBezTo>
                    <a:pt x="1023" y="423"/>
                    <a:pt x="1034" y="439"/>
                    <a:pt x="1039" y="457"/>
                  </a:cubicBezTo>
                  <a:cubicBezTo>
                    <a:pt x="1053" y="503"/>
                    <a:pt x="1079" y="542"/>
                    <a:pt x="1109" y="579"/>
                  </a:cubicBezTo>
                  <a:cubicBezTo>
                    <a:pt x="1142" y="619"/>
                    <a:pt x="1175" y="658"/>
                    <a:pt x="1207" y="699"/>
                  </a:cubicBezTo>
                  <a:cubicBezTo>
                    <a:pt x="1251" y="756"/>
                    <a:pt x="1292" y="815"/>
                    <a:pt x="1325" y="879"/>
                  </a:cubicBezTo>
                  <a:cubicBezTo>
                    <a:pt x="1357" y="942"/>
                    <a:pt x="1391" y="1004"/>
                    <a:pt x="1433" y="1061"/>
                  </a:cubicBezTo>
                  <a:cubicBezTo>
                    <a:pt x="1499" y="1149"/>
                    <a:pt x="1546" y="1247"/>
                    <a:pt x="1590" y="1347"/>
                  </a:cubicBezTo>
                  <a:cubicBezTo>
                    <a:pt x="1597" y="1364"/>
                    <a:pt x="1603" y="1381"/>
                    <a:pt x="1608" y="1399"/>
                  </a:cubicBezTo>
                  <a:cubicBezTo>
                    <a:pt x="1614" y="1423"/>
                    <a:pt x="1619" y="1448"/>
                    <a:pt x="1623" y="1473"/>
                  </a:cubicBezTo>
                  <a:cubicBezTo>
                    <a:pt x="1630" y="1518"/>
                    <a:pt x="1636" y="1564"/>
                    <a:pt x="1641" y="1609"/>
                  </a:cubicBezTo>
                  <a:cubicBezTo>
                    <a:pt x="1642" y="1618"/>
                    <a:pt x="1646" y="1630"/>
                    <a:pt x="1634" y="1639"/>
                  </a:cubicBezTo>
                  <a:cubicBezTo>
                    <a:pt x="1632" y="1633"/>
                    <a:pt x="1630" y="1629"/>
                    <a:pt x="1629" y="1625"/>
                  </a:cubicBezTo>
                  <a:cubicBezTo>
                    <a:pt x="1626" y="1601"/>
                    <a:pt x="1623" y="1577"/>
                    <a:pt x="1621" y="1553"/>
                  </a:cubicBezTo>
                  <a:cubicBezTo>
                    <a:pt x="1614" y="1484"/>
                    <a:pt x="1598" y="1417"/>
                    <a:pt x="1574" y="1352"/>
                  </a:cubicBezTo>
                  <a:cubicBezTo>
                    <a:pt x="1561" y="1321"/>
                    <a:pt x="1545" y="1292"/>
                    <a:pt x="1525" y="1265"/>
                  </a:cubicBezTo>
                  <a:cubicBezTo>
                    <a:pt x="1498" y="1231"/>
                    <a:pt x="1472" y="1196"/>
                    <a:pt x="1448" y="1159"/>
                  </a:cubicBezTo>
                  <a:cubicBezTo>
                    <a:pt x="1399" y="1086"/>
                    <a:pt x="1350" y="1012"/>
                    <a:pt x="1303" y="936"/>
                  </a:cubicBezTo>
                  <a:cubicBezTo>
                    <a:pt x="1229" y="818"/>
                    <a:pt x="1157" y="698"/>
                    <a:pt x="1085" y="579"/>
                  </a:cubicBezTo>
                  <a:cubicBezTo>
                    <a:pt x="1081" y="573"/>
                    <a:pt x="1077" y="568"/>
                    <a:pt x="1071" y="558"/>
                  </a:cubicBezTo>
                  <a:cubicBezTo>
                    <a:pt x="1071" y="565"/>
                    <a:pt x="1071" y="567"/>
                    <a:pt x="1072" y="569"/>
                  </a:cubicBezTo>
                  <a:cubicBezTo>
                    <a:pt x="1087" y="627"/>
                    <a:pt x="1087" y="686"/>
                    <a:pt x="1084" y="745"/>
                  </a:cubicBezTo>
                  <a:cubicBezTo>
                    <a:pt x="1083" y="781"/>
                    <a:pt x="1082" y="817"/>
                    <a:pt x="1090" y="853"/>
                  </a:cubicBezTo>
                  <a:cubicBezTo>
                    <a:pt x="1101" y="901"/>
                    <a:pt x="1124" y="943"/>
                    <a:pt x="1152" y="982"/>
                  </a:cubicBezTo>
                  <a:cubicBezTo>
                    <a:pt x="1205" y="1057"/>
                    <a:pt x="1265" y="1125"/>
                    <a:pt x="1328" y="1190"/>
                  </a:cubicBezTo>
                  <a:cubicBezTo>
                    <a:pt x="1366" y="1228"/>
                    <a:pt x="1397" y="1271"/>
                    <a:pt x="1421" y="1319"/>
                  </a:cubicBezTo>
                  <a:cubicBezTo>
                    <a:pt x="1448" y="1375"/>
                    <a:pt x="1475" y="1431"/>
                    <a:pt x="1504" y="1487"/>
                  </a:cubicBezTo>
                  <a:cubicBezTo>
                    <a:pt x="1531" y="1540"/>
                    <a:pt x="1552" y="1595"/>
                    <a:pt x="1565" y="1654"/>
                  </a:cubicBezTo>
                  <a:cubicBezTo>
                    <a:pt x="1586" y="1754"/>
                    <a:pt x="1616" y="1853"/>
                    <a:pt x="1660" y="1946"/>
                  </a:cubicBezTo>
                  <a:cubicBezTo>
                    <a:pt x="1670" y="1967"/>
                    <a:pt x="1684" y="1987"/>
                    <a:pt x="1697" y="2007"/>
                  </a:cubicBezTo>
                  <a:cubicBezTo>
                    <a:pt x="1699" y="2011"/>
                    <a:pt x="1704" y="2013"/>
                    <a:pt x="1709" y="2017"/>
                  </a:cubicBezTo>
                  <a:cubicBezTo>
                    <a:pt x="1710" y="2012"/>
                    <a:pt x="1711" y="2009"/>
                    <a:pt x="1710" y="2007"/>
                  </a:cubicBezTo>
                  <a:cubicBezTo>
                    <a:pt x="1708" y="1948"/>
                    <a:pt x="1723" y="1891"/>
                    <a:pt x="1727" y="1833"/>
                  </a:cubicBezTo>
                  <a:cubicBezTo>
                    <a:pt x="1727" y="1826"/>
                    <a:pt x="1726" y="1813"/>
                    <a:pt x="1738" y="1813"/>
                  </a:cubicBezTo>
                  <a:cubicBezTo>
                    <a:pt x="1749" y="1814"/>
                    <a:pt x="1747" y="1825"/>
                    <a:pt x="1748" y="1833"/>
                  </a:cubicBezTo>
                  <a:cubicBezTo>
                    <a:pt x="1761" y="1906"/>
                    <a:pt x="1772" y="1979"/>
                    <a:pt x="1786" y="2052"/>
                  </a:cubicBezTo>
                  <a:cubicBezTo>
                    <a:pt x="1804" y="2145"/>
                    <a:pt x="1820" y="2238"/>
                    <a:pt x="1823" y="2333"/>
                  </a:cubicBezTo>
                  <a:cubicBezTo>
                    <a:pt x="1824" y="2375"/>
                    <a:pt x="1837" y="2414"/>
                    <a:pt x="1858" y="2451"/>
                  </a:cubicBezTo>
                  <a:cubicBezTo>
                    <a:pt x="1872" y="2475"/>
                    <a:pt x="1886" y="2500"/>
                    <a:pt x="1901" y="2524"/>
                  </a:cubicBezTo>
                  <a:cubicBezTo>
                    <a:pt x="1954" y="2605"/>
                    <a:pt x="2006" y="2686"/>
                    <a:pt x="2052" y="2771"/>
                  </a:cubicBezTo>
                  <a:cubicBezTo>
                    <a:pt x="2060" y="2784"/>
                    <a:pt x="2068" y="2797"/>
                    <a:pt x="2077" y="2810"/>
                  </a:cubicBezTo>
                  <a:cubicBezTo>
                    <a:pt x="2139" y="2899"/>
                    <a:pt x="2207" y="2983"/>
                    <a:pt x="2279" y="3064"/>
                  </a:cubicBezTo>
                  <a:cubicBezTo>
                    <a:pt x="2300" y="3088"/>
                    <a:pt x="2325" y="3108"/>
                    <a:pt x="2348" y="3131"/>
                  </a:cubicBezTo>
                  <a:cubicBezTo>
                    <a:pt x="2359" y="3141"/>
                    <a:pt x="2368" y="3152"/>
                    <a:pt x="2356" y="3170"/>
                  </a:cubicBezTo>
                  <a:cubicBezTo>
                    <a:pt x="2374" y="3175"/>
                    <a:pt x="2390" y="3180"/>
                    <a:pt x="2406" y="3185"/>
                  </a:cubicBezTo>
                  <a:cubicBezTo>
                    <a:pt x="2407" y="3183"/>
                    <a:pt x="2408" y="3181"/>
                    <a:pt x="2409" y="3180"/>
                  </a:cubicBezTo>
                  <a:cubicBezTo>
                    <a:pt x="2396" y="3165"/>
                    <a:pt x="2383" y="3149"/>
                    <a:pt x="2368" y="3136"/>
                  </a:cubicBezTo>
                  <a:cubicBezTo>
                    <a:pt x="2317" y="3089"/>
                    <a:pt x="2274" y="3034"/>
                    <a:pt x="2241" y="2973"/>
                  </a:cubicBezTo>
                  <a:cubicBezTo>
                    <a:pt x="2208" y="2910"/>
                    <a:pt x="2179" y="2845"/>
                    <a:pt x="2149" y="2781"/>
                  </a:cubicBezTo>
                  <a:cubicBezTo>
                    <a:pt x="2130" y="2739"/>
                    <a:pt x="2118" y="2696"/>
                    <a:pt x="2111" y="2651"/>
                  </a:cubicBezTo>
                  <a:cubicBezTo>
                    <a:pt x="2099" y="2573"/>
                    <a:pt x="2079" y="2496"/>
                    <a:pt x="2056" y="2420"/>
                  </a:cubicBezTo>
                  <a:cubicBezTo>
                    <a:pt x="2045" y="2383"/>
                    <a:pt x="2037" y="2346"/>
                    <a:pt x="2027" y="2309"/>
                  </a:cubicBezTo>
                  <a:cubicBezTo>
                    <a:pt x="2016" y="2267"/>
                    <a:pt x="2017" y="2225"/>
                    <a:pt x="2018" y="2183"/>
                  </a:cubicBezTo>
                  <a:cubicBezTo>
                    <a:pt x="2019" y="2111"/>
                    <a:pt x="2013" y="2039"/>
                    <a:pt x="1995" y="1969"/>
                  </a:cubicBezTo>
                  <a:cubicBezTo>
                    <a:pt x="1975" y="1885"/>
                    <a:pt x="1963" y="1800"/>
                    <a:pt x="1951" y="1715"/>
                  </a:cubicBezTo>
                  <a:cubicBezTo>
                    <a:pt x="1944" y="1661"/>
                    <a:pt x="1933" y="1607"/>
                    <a:pt x="1914" y="1554"/>
                  </a:cubicBezTo>
                  <a:close/>
                  <a:moveTo>
                    <a:pt x="3246" y="563"/>
                  </a:moveTo>
                  <a:cubicBezTo>
                    <a:pt x="3244" y="560"/>
                    <a:pt x="3244" y="559"/>
                    <a:pt x="3243" y="558"/>
                  </a:cubicBezTo>
                  <a:cubicBezTo>
                    <a:pt x="3188" y="514"/>
                    <a:pt x="3129" y="474"/>
                    <a:pt x="3065" y="444"/>
                  </a:cubicBezTo>
                  <a:cubicBezTo>
                    <a:pt x="3031" y="429"/>
                    <a:pt x="2995" y="420"/>
                    <a:pt x="2957" y="421"/>
                  </a:cubicBezTo>
                  <a:cubicBezTo>
                    <a:pt x="2927" y="421"/>
                    <a:pt x="2897" y="421"/>
                    <a:pt x="2868" y="420"/>
                  </a:cubicBezTo>
                  <a:cubicBezTo>
                    <a:pt x="2818" y="418"/>
                    <a:pt x="2767" y="414"/>
                    <a:pt x="2717" y="413"/>
                  </a:cubicBezTo>
                  <a:cubicBezTo>
                    <a:pt x="2622" y="411"/>
                    <a:pt x="2530" y="430"/>
                    <a:pt x="2441" y="466"/>
                  </a:cubicBezTo>
                  <a:cubicBezTo>
                    <a:pt x="2378" y="492"/>
                    <a:pt x="2315" y="515"/>
                    <a:pt x="2249" y="531"/>
                  </a:cubicBezTo>
                  <a:cubicBezTo>
                    <a:pt x="2174" y="550"/>
                    <a:pt x="2105" y="581"/>
                    <a:pt x="2040" y="622"/>
                  </a:cubicBezTo>
                  <a:cubicBezTo>
                    <a:pt x="2018" y="636"/>
                    <a:pt x="1994" y="647"/>
                    <a:pt x="1972" y="660"/>
                  </a:cubicBezTo>
                  <a:cubicBezTo>
                    <a:pt x="1968" y="662"/>
                    <a:pt x="1964" y="665"/>
                    <a:pt x="1957" y="669"/>
                  </a:cubicBezTo>
                  <a:cubicBezTo>
                    <a:pt x="2017" y="684"/>
                    <a:pt x="2073" y="699"/>
                    <a:pt x="2130" y="712"/>
                  </a:cubicBezTo>
                  <a:cubicBezTo>
                    <a:pt x="2258" y="743"/>
                    <a:pt x="2388" y="766"/>
                    <a:pt x="2520" y="757"/>
                  </a:cubicBezTo>
                  <a:cubicBezTo>
                    <a:pt x="2568" y="754"/>
                    <a:pt x="2616" y="750"/>
                    <a:pt x="2663" y="741"/>
                  </a:cubicBezTo>
                  <a:cubicBezTo>
                    <a:pt x="2784" y="719"/>
                    <a:pt x="2899" y="680"/>
                    <a:pt x="3011" y="629"/>
                  </a:cubicBezTo>
                  <a:cubicBezTo>
                    <a:pt x="3054" y="609"/>
                    <a:pt x="3099" y="591"/>
                    <a:pt x="3146" y="581"/>
                  </a:cubicBezTo>
                  <a:cubicBezTo>
                    <a:pt x="3179" y="574"/>
                    <a:pt x="3212" y="569"/>
                    <a:pt x="3246" y="563"/>
                  </a:cubicBezTo>
                  <a:close/>
                  <a:moveTo>
                    <a:pt x="1563" y="906"/>
                  </a:moveTo>
                  <a:cubicBezTo>
                    <a:pt x="1564" y="884"/>
                    <a:pt x="1577" y="879"/>
                    <a:pt x="1593" y="879"/>
                  </a:cubicBezTo>
                  <a:cubicBezTo>
                    <a:pt x="1610" y="879"/>
                    <a:pt x="1626" y="880"/>
                    <a:pt x="1643" y="882"/>
                  </a:cubicBezTo>
                  <a:cubicBezTo>
                    <a:pt x="1655" y="884"/>
                    <a:pt x="1665" y="884"/>
                    <a:pt x="1677" y="879"/>
                  </a:cubicBezTo>
                  <a:cubicBezTo>
                    <a:pt x="1719" y="862"/>
                    <a:pt x="1763" y="849"/>
                    <a:pt x="1808" y="841"/>
                  </a:cubicBezTo>
                  <a:cubicBezTo>
                    <a:pt x="1838" y="835"/>
                    <a:pt x="1868" y="830"/>
                    <a:pt x="1898" y="825"/>
                  </a:cubicBezTo>
                  <a:cubicBezTo>
                    <a:pt x="1982" y="810"/>
                    <a:pt x="2066" y="809"/>
                    <a:pt x="2150" y="822"/>
                  </a:cubicBezTo>
                  <a:cubicBezTo>
                    <a:pt x="2212" y="832"/>
                    <a:pt x="2273" y="846"/>
                    <a:pt x="2333" y="861"/>
                  </a:cubicBezTo>
                  <a:cubicBezTo>
                    <a:pt x="2438" y="887"/>
                    <a:pt x="2542" y="915"/>
                    <a:pt x="2645" y="943"/>
                  </a:cubicBezTo>
                  <a:cubicBezTo>
                    <a:pt x="2661" y="947"/>
                    <a:pt x="2671" y="945"/>
                    <a:pt x="2681" y="932"/>
                  </a:cubicBezTo>
                  <a:cubicBezTo>
                    <a:pt x="2707" y="899"/>
                    <a:pt x="2740" y="875"/>
                    <a:pt x="2781" y="865"/>
                  </a:cubicBezTo>
                  <a:cubicBezTo>
                    <a:pt x="2812" y="858"/>
                    <a:pt x="2844" y="852"/>
                    <a:pt x="2875" y="850"/>
                  </a:cubicBezTo>
                  <a:cubicBezTo>
                    <a:pt x="2914" y="846"/>
                    <a:pt x="2954" y="847"/>
                    <a:pt x="2993" y="845"/>
                  </a:cubicBezTo>
                  <a:cubicBezTo>
                    <a:pt x="3052" y="842"/>
                    <a:pt x="3107" y="826"/>
                    <a:pt x="3157" y="793"/>
                  </a:cubicBezTo>
                  <a:cubicBezTo>
                    <a:pt x="3224" y="749"/>
                    <a:pt x="3291" y="705"/>
                    <a:pt x="3357" y="661"/>
                  </a:cubicBezTo>
                  <a:cubicBezTo>
                    <a:pt x="3361" y="658"/>
                    <a:pt x="3364" y="654"/>
                    <a:pt x="3368" y="651"/>
                  </a:cubicBezTo>
                  <a:cubicBezTo>
                    <a:pt x="3337" y="628"/>
                    <a:pt x="3308" y="607"/>
                    <a:pt x="3279" y="585"/>
                  </a:cubicBezTo>
                  <a:cubicBezTo>
                    <a:pt x="3271" y="580"/>
                    <a:pt x="3263" y="579"/>
                    <a:pt x="3254" y="580"/>
                  </a:cubicBezTo>
                  <a:cubicBezTo>
                    <a:pt x="3169" y="586"/>
                    <a:pt x="3089" y="610"/>
                    <a:pt x="3012" y="645"/>
                  </a:cubicBezTo>
                  <a:cubicBezTo>
                    <a:pt x="2871" y="709"/>
                    <a:pt x="2725" y="756"/>
                    <a:pt x="2571" y="768"/>
                  </a:cubicBezTo>
                  <a:cubicBezTo>
                    <a:pt x="2506" y="772"/>
                    <a:pt x="2441" y="772"/>
                    <a:pt x="2377" y="768"/>
                  </a:cubicBezTo>
                  <a:cubicBezTo>
                    <a:pt x="2293" y="763"/>
                    <a:pt x="2212" y="744"/>
                    <a:pt x="2130" y="725"/>
                  </a:cubicBezTo>
                  <a:cubicBezTo>
                    <a:pt x="2072" y="711"/>
                    <a:pt x="2015" y="695"/>
                    <a:pt x="1957" y="680"/>
                  </a:cubicBezTo>
                  <a:cubicBezTo>
                    <a:pt x="1946" y="678"/>
                    <a:pt x="1935" y="674"/>
                    <a:pt x="1923" y="680"/>
                  </a:cubicBezTo>
                  <a:cubicBezTo>
                    <a:pt x="1887" y="695"/>
                    <a:pt x="1850" y="709"/>
                    <a:pt x="1814" y="725"/>
                  </a:cubicBezTo>
                  <a:cubicBezTo>
                    <a:pt x="1777" y="741"/>
                    <a:pt x="1738" y="756"/>
                    <a:pt x="1698" y="767"/>
                  </a:cubicBezTo>
                  <a:cubicBezTo>
                    <a:pt x="1677" y="772"/>
                    <a:pt x="1657" y="782"/>
                    <a:pt x="1637" y="790"/>
                  </a:cubicBezTo>
                  <a:cubicBezTo>
                    <a:pt x="1632" y="792"/>
                    <a:pt x="1625" y="795"/>
                    <a:pt x="1623" y="800"/>
                  </a:cubicBezTo>
                  <a:cubicBezTo>
                    <a:pt x="1615" y="815"/>
                    <a:pt x="1600" y="817"/>
                    <a:pt x="1586" y="818"/>
                  </a:cubicBezTo>
                  <a:cubicBezTo>
                    <a:pt x="1579" y="819"/>
                    <a:pt x="1569" y="824"/>
                    <a:pt x="1567" y="813"/>
                  </a:cubicBezTo>
                  <a:cubicBezTo>
                    <a:pt x="1566" y="804"/>
                    <a:pt x="1576" y="804"/>
                    <a:pt x="1582" y="801"/>
                  </a:cubicBezTo>
                  <a:cubicBezTo>
                    <a:pt x="1607" y="792"/>
                    <a:pt x="1609" y="789"/>
                    <a:pt x="1606" y="763"/>
                  </a:cubicBezTo>
                  <a:cubicBezTo>
                    <a:pt x="1605" y="759"/>
                    <a:pt x="1603" y="755"/>
                    <a:pt x="1602" y="750"/>
                  </a:cubicBezTo>
                  <a:cubicBezTo>
                    <a:pt x="1555" y="760"/>
                    <a:pt x="1510" y="770"/>
                    <a:pt x="1470" y="800"/>
                  </a:cubicBezTo>
                  <a:cubicBezTo>
                    <a:pt x="1497" y="837"/>
                    <a:pt x="1525" y="873"/>
                    <a:pt x="1563" y="906"/>
                  </a:cubicBezTo>
                  <a:close/>
                  <a:moveTo>
                    <a:pt x="1688" y="2019"/>
                  </a:moveTo>
                  <a:cubicBezTo>
                    <a:pt x="1659" y="1983"/>
                    <a:pt x="1643" y="1945"/>
                    <a:pt x="1627" y="1907"/>
                  </a:cubicBezTo>
                  <a:cubicBezTo>
                    <a:pt x="1594" y="1827"/>
                    <a:pt x="1569" y="1745"/>
                    <a:pt x="1551" y="1661"/>
                  </a:cubicBezTo>
                  <a:cubicBezTo>
                    <a:pt x="1539" y="1609"/>
                    <a:pt x="1523" y="1558"/>
                    <a:pt x="1499" y="1509"/>
                  </a:cubicBezTo>
                  <a:cubicBezTo>
                    <a:pt x="1469" y="1451"/>
                    <a:pt x="1441" y="1392"/>
                    <a:pt x="1412" y="1333"/>
                  </a:cubicBezTo>
                  <a:cubicBezTo>
                    <a:pt x="1387" y="1281"/>
                    <a:pt x="1355" y="1234"/>
                    <a:pt x="1313" y="1194"/>
                  </a:cubicBezTo>
                  <a:cubicBezTo>
                    <a:pt x="1304" y="1185"/>
                    <a:pt x="1296" y="1176"/>
                    <a:pt x="1287" y="1167"/>
                  </a:cubicBezTo>
                  <a:cubicBezTo>
                    <a:pt x="1235" y="1111"/>
                    <a:pt x="1186" y="1053"/>
                    <a:pt x="1142" y="991"/>
                  </a:cubicBezTo>
                  <a:cubicBezTo>
                    <a:pt x="1111" y="947"/>
                    <a:pt x="1086" y="902"/>
                    <a:pt x="1076" y="849"/>
                  </a:cubicBezTo>
                  <a:cubicBezTo>
                    <a:pt x="1068" y="808"/>
                    <a:pt x="1069" y="767"/>
                    <a:pt x="1072" y="725"/>
                  </a:cubicBezTo>
                  <a:cubicBezTo>
                    <a:pt x="1077" y="653"/>
                    <a:pt x="1064" y="583"/>
                    <a:pt x="1044" y="515"/>
                  </a:cubicBezTo>
                  <a:cubicBezTo>
                    <a:pt x="1039" y="498"/>
                    <a:pt x="1029" y="484"/>
                    <a:pt x="1013" y="471"/>
                  </a:cubicBezTo>
                  <a:cubicBezTo>
                    <a:pt x="1014" y="480"/>
                    <a:pt x="1015" y="485"/>
                    <a:pt x="1016" y="491"/>
                  </a:cubicBezTo>
                  <a:cubicBezTo>
                    <a:pt x="1034" y="581"/>
                    <a:pt x="1047" y="671"/>
                    <a:pt x="1053" y="763"/>
                  </a:cubicBezTo>
                  <a:cubicBezTo>
                    <a:pt x="1061" y="859"/>
                    <a:pt x="1072" y="955"/>
                    <a:pt x="1092" y="1050"/>
                  </a:cubicBezTo>
                  <a:cubicBezTo>
                    <a:pt x="1107" y="1122"/>
                    <a:pt x="1130" y="1191"/>
                    <a:pt x="1166" y="1256"/>
                  </a:cubicBezTo>
                  <a:cubicBezTo>
                    <a:pt x="1189" y="1297"/>
                    <a:pt x="1209" y="1340"/>
                    <a:pt x="1232" y="1381"/>
                  </a:cubicBezTo>
                  <a:cubicBezTo>
                    <a:pt x="1265" y="1439"/>
                    <a:pt x="1284" y="1501"/>
                    <a:pt x="1289" y="1567"/>
                  </a:cubicBezTo>
                  <a:cubicBezTo>
                    <a:pt x="1292" y="1599"/>
                    <a:pt x="1302" y="1630"/>
                    <a:pt x="1320" y="1657"/>
                  </a:cubicBezTo>
                  <a:cubicBezTo>
                    <a:pt x="1336" y="1682"/>
                    <a:pt x="1353" y="1707"/>
                    <a:pt x="1370" y="1731"/>
                  </a:cubicBezTo>
                  <a:cubicBezTo>
                    <a:pt x="1393" y="1766"/>
                    <a:pt x="1422" y="1795"/>
                    <a:pt x="1453" y="1823"/>
                  </a:cubicBezTo>
                  <a:cubicBezTo>
                    <a:pt x="1469" y="1837"/>
                    <a:pt x="1487" y="1848"/>
                    <a:pt x="1508" y="1852"/>
                  </a:cubicBezTo>
                  <a:cubicBezTo>
                    <a:pt x="1517" y="1853"/>
                    <a:pt x="1525" y="1856"/>
                    <a:pt x="1534" y="1859"/>
                  </a:cubicBezTo>
                  <a:cubicBezTo>
                    <a:pt x="1547" y="1864"/>
                    <a:pt x="1557" y="1872"/>
                    <a:pt x="1560" y="1888"/>
                  </a:cubicBezTo>
                  <a:cubicBezTo>
                    <a:pt x="1562" y="1899"/>
                    <a:pt x="1567" y="1910"/>
                    <a:pt x="1573" y="1920"/>
                  </a:cubicBezTo>
                  <a:cubicBezTo>
                    <a:pt x="1588" y="1945"/>
                    <a:pt x="1605" y="1970"/>
                    <a:pt x="1621" y="1995"/>
                  </a:cubicBezTo>
                  <a:cubicBezTo>
                    <a:pt x="1624" y="2000"/>
                    <a:pt x="1628" y="2005"/>
                    <a:pt x="1633" y="2007"/>
                  </a:cubicBezTo>
                  <a:cubicBezTo>
                    <a:pt x="1649" y="2014"/>
                    <a:pt x="1666" y="2019"/>
                    <a:pt x="1688" y="2019"/>
                  </a:cubicBezTo>
                  <a:close/>
                  <a:moveTo>
                    <a:pt x="2378" y="1072"/>
                  </a:moveTo>
                  <a:cubicBezTo>
                    <a:pt x="2378" y="1070"/>
                    <a:pt x="2378" y="1069"/>
                    <a:pt x="2378" y="1068"/>
                  </a:cubicBezTo>
                  <a:cubicBezTo>
                    <a:pt x="2371" y="1064"/>
                    <a:pt x="2363" y="1061"/>
                    <a:pt x="2356" y="1058"/>
                  </a:cubicBezTo>
                  <a:cubicBezTo>
                    <a:pt x="2278" y="1031"/>
                    <a:pt x="2200" y="1004"/>
                    <a:pt x="2122" y="976"/>
                  </a:cubicBezTo>
                  <a:cubicBezTo>
                    <a:pt x="2111" y="972"/>
                    <a:pt x="2100" y="969"/>
                    <a:pt x="2090" y="962"/>
                  </a:cubicBezTo>
                  <a:cubicBezTo>
                    <a:pt x="2084" y="958"/>
                    <a:pt x="2079" y="956"/>
                    <a:pt x="2072" y="957"/>
                  </a:cubicBezTo>
                  <a:cubicBezTo>
                    <a:pt x="2065" y="958"/>
                    <a:pt x="2058" y="959"/>
                    <a:pt x="2051" y="960"/>
                  </a:cubicBezTo>
                  <a:cubicBezTo>
                    <a:pt x="1962" y="972"/>
                    <a:pt x="1875" y="965"/>
                    <a:pt x="1790" y="937"/>
                  </a:cubicBezTo>
                  <a:cubicBezTo>
                    <a:pt x="1762" y="928"/>
                    <a:pt x="1734" y="918"/>
                    <a:pt x="1705" y="911"/>
                  </a:cubicBezTo>
                  <a:cubicBezTo>
                    <a:pt x="1646" y="896"/>
                    <a:pt x="1644" y="897"/>
                    <a:pt x="1606" y="945"/>
                  </a:cubicBezTo>
                  <a:cubicBezTo>
                    <a:pt x="1605" y="945"/>
                    <a:pt x="1605" y="946"/>
                    <a:pt x="1605" y="947"/>
                  </a:cubicBezTo>
                  <a:cubicBezTo>
                    <a:pt x="1606" y="949"/>
                    <a:pt x="1608" y="952"/>
                    <a:pt x="1610" y="954"/>
                  </a:cubicBezTo>
                  <a:cubicBezTo>
                    <a:pt x="1658" y="1001"/>
                    <a:pt x="1698" y="1055"/>
                    <a:pt x="1736" y="1112"/>
                  </a:cubicBezTo>
                  <a:cubicBezTo>
                    <a:pt x="1767" y="1157"/>
                    <a:pt x="1795" y="1205"/>
                    <a:pt x="1823" y="1252"/>
                  </a:cubicBezTo>
                  <a:cubicBezTo>
                    <a:pt x="1836" y="1274"/>
                    <a:pt x="1856" y="1280"/>
                    <a:pt x="1878" y="1285"/>
                  </a:cubicBezTo>
                  <a:cubicBezTo>
                    <a:pt x="1879" y="1284"/>
                    <a:pt x="1880" y="1283"/>
                    <a:pt x="1880" y="1282"/>
                  </a:cubicBezTo>
                  <a:cubicBezTo>
                    <a:pt x="1881" y="1280"/>
                    <a:pt x="1881" y="1278"/>
                    <a:pt x="1882" y="1276"/>
                  </a:cubicBezTo>
                  <a:cubicBezTo>
                    <a:pt x="1885" y="1257"/>
                    <a:pt x="1891" y="1255"/>
                    <a:pt x="1908" y="1263"/>
                  </a:cubicBezTo>
                  <a:cubicBezTo>
                    <a:pt x="1917" y="1267"/>
                    <a:pt x="1925" y="1271"/>
                    <a:pt x="1933" y="1275"/>
                  </a:cubicBezTo>
                  <a:cubicBezTo>
                    <a:pt x="1950" y="1265"/>
                    <a:pt x="1966" y="1255"/>
                    <a:pt x="1983" y="1247"/>
                  </a:cubicBezTo>
                  <a:cubicBezTo>
                    <a:pt x="2002" y="1239"/>
                    <a:pt x="2020" y="1229"/>
                    <a:pt x="2034" y="1214"/>
                  </a:cubicBezTo>
                  <a:cubicBezTo>
                    <a:pt x="2056" y="1193"/>
                    <a:pt x="2081" y="1178"/>
                    <a:pt x="2109" y="1165"/>
                  </a:cubicBezTo>
                  <a:cubicBezTo>
                    <a:pt x="2114" y="1163"/>
                    <a:pt x="2120" y="1160"/>
                    <a:pt x="2128" y="1155"/>
                  </a:cubicBezTo>
                  <a:cubicBezTo>
                    <a:pt x="2117" y="1148"/>
                    <a:pt x="2108" y="1143"/>
                    <a:pt x="2099" y="1136"/>
                  </a:cubicBezTo>
                  <a:cubicBezTo>
                    <a:pt x="2089" y="1130"/>
                    <a:pt x="2080" y="1123"/>
                    <a:pt x="2072" y="1115"/>
                  </a:cubicBezTo>
                  <a:cubicBezTo>
                    <a:pt x="2069" y="1113"/>
                    <a:pt x="2069" y="1107"/>
                    <a:pt x="2068" y="1103"/>
                  </a:cubicBezTo>
                  <a:cubicBezTo>
                    <a:pt x="2073" y="1102"/>
                    <a:pt x="2077" y="1100"/>
                    <a:pt x="2082" y="1101"/>
                  </a:cubicBezTo>
                  <a:cubicBezTo>
                    <a:pt x="2086" y="1102"/>
                    <a:pt x="2091" y="1104"/>
                    <a:pt x="2096" y="1107"/>
                  </a:cubicBezTo>
                  <a:cubicBezTo>
                    <a:pt x="2113" y="1115"/>
                    <a:pt x="2131" y="1123"/>
                    <a:pt x="2148" y="1132"/>
                  </a:cubicBezTo>
                  <a:cubicBezTo>
                    <a:pt x="2161" y="1139"/>
                    <a:pt x="2172" y="1141"/>
                    <a:pt x="2185" y="1135"/>
                  </a:cubicBezTo>
                  <a:cubicBezTo>
                    <a:pt x="2197" y="1130"/>
                    <a:pt x="2209" y="1128"/>
                    <a:pt x="2221" y="1124"/>
                  </a:cubicBezTo>
                  <a:cubicBezTo>
                    <a:pt x="2273" y="1106"/>
                    <a:pt x="2325" y="1089"/>
                    <a:pt x="2378" y="1072"/>
                  </a:cubicBezTo>
                  <a:close/>
                  <a:moveTo>
                    <a:pt x="1425" y="778"/>
                  </a:moveTo>
                  <a:cubicBezTo>
                    <a:pt x="1428" y="762"/>
                    <a:pt x="1433" y="746"/>
                    <a:pt x="1433" y="731"/>
                  </a:cubicBezTo>
                  <a:cubicBezTo>
                    <a:pt x="1432" y="697"/>
                    <a:pt x="1430" y="664"/>
                    <a:pt x="1424" y="631"/>
                  </a:cubicBezTo>
                  <a:cubicBezTo>
                    <a:pt x="1413" y="564"/>
                    <a:pt x="1400" y="498"/>
                    <a:pt x="1388" y="432"/>
                  </a:cubicBezTo>
                  <a:cubicBezTo>
                    <a:pt x="1384" y="405"/>
                    <a:pt x="1371" y="384"/>
                    <a:pt x="1352" y="366"/>
                  </a:cubicBezTo>
                  <a:cubicBezTo>
                    <a:pt x="1332" y="347"/>
                    <a:pt x="1310" y="330"/>
                    <a:pt x="1292" y="309"/>
                  </a:cubicBezTo>
                  <a:cubicBezTo>
                    <a:pt x="1265" y="280"/>
                    <a:pt x="1233" y="258"/>
                    <a:pt x="1198" y="240"/>
                  </a:cubicBezTo>
                  <a:cubicBezTo>
                    <a:pt x="1145" y="212"/>
                    <a:pt x="1090" y="193"/>
                    <a:pt x="1029" y="193"/>
                  </a:cubicBezTo>
                  <a:cubicBezTo>
                    <a:pt x="1003" y="193"/>
                    <a:pt x="976" y="190"/>
                    <a:pt x="949" y="186"/>
                  </a:cubicBezTo>
                  <a:cubicBezTo>
                    <a:pt x="930" y="184"/>
                    <a:pt x="912" y="180"/>
                    <a:pt x="893" y="177"/>
                  </a:cubicBezTo>
                  <a:cubicBezTo>
                    <a:pt x="899" y="183"/>
                    <a:pt x="905" y="185"/>
                    <a:pt x="912" y="188"/>
                  </a:cubicBezTo>
                  <a:cubicBezTo>
                    <a:pt x="938" y="198"/>
                    <a:pt x="963" y="210"/>
                    <a:pt x="983" y="229"/>
                  </a:cubicBezTo>
                  <a:cubicBezTo>
                    <a:pt x="1000" y="246"/>
                    <a:pt x="1016" y="262"/>
                    <a:pt x="1033" y="278"/>
                  </a:cubicBezTo>
                  <a:cubicBezTo>
                    <a:pt x="1042" y="287"/>
                    <a:pt x="1052" y="294"/>
                    <a:pt x="1062" y="301"/>
                  </a:cubicBezTo>
                  <a:cubicBezTo>
                    <a:pt x="1067" y="305"/>
                    <a:pt x="1073" y="307"/>
                    <a:pt x="1080" y="303"/>
                  </a:cubicBezTo>
                  <a:cubicBezTo>
                    <a:pt x="1099" y="293"/>
                    <a:pt x="1119" y="296"/>
                    <a:pt x="1139" y="301"/>
                  </a:cubicBezTo>
                  <a:cubicBezTo>
                    <a:pt x="1163" y="307"/>
                    <a:pt x="1172" y="322"/>
                    <a:pt x="1175" y="344"/>
                  </a:cubicBezTo>
                  <a:cubicBezTo>
                    <a:pt x="1178" y="369"/>
                    <a:pt x="1166" y="385"/>
                    <a:pt x="1141" y="387"/>
                  </a:cubicBezTo>
                  <a:cubicBezTo>
                    <a:pt x="1109" y="389"/>
                    <a:pt x="1079" y="369"/>
                    <a:pt x="1069" y="339"/>
                  </a:cubicBezTo>
                  <a:cubicBezTo>
                    <a:pt x="1069" y="336"/>
                    <a:pt x="1068" y="334"/>
                    <a:pt x="1065" y="327"/>
                  </a:cubicBezTo>
                  <a:cubicBezTo>
                    <a:pt x="1051" y="343"/>
                    <a:pt x="1039" y="357"/>
                    <a:pt x="1025" y="373"/>
                  </a:cubicBezTo>
                  <a:cubicBezTo>
                    <a:pt x="1047" y="383"/>
                    <a:pt x="1068" y="392"/>
                    <a:pt x="1089" y="400"/>
                  </a:cubicBezTo>
                  <a:cubicBezTo>
                    <a:pt x="1108" y="407"/>
                    <a:pt x="1119" y="418"/>
                    <a:pt x="1120" y="440"/>
                  </a:cubicBezTo>
                  <a:cubicBezTo>
                    <a:pt x="1120" y="459"/>
                    <a:pt x="1127" y="478"/>
                    <a:pt x="1138" y="495"/>
                  </a:cubicBezTo>
                  <a:cubicBezTo>
                    <a:pt x="1162" y="531"/>
                    <a:pt x="1188" y="564"/>
                    <a:pt x="1223" y="590"/>
                  </a:cubicBezTo>
                  <a:cubicBezTo>
                    <a:pt x="1251" y="611"/>
                    <a:pt x="1279" y="632"/>
                    <a:pt x="1307" y="653"/>
                  </a:cubicBezTo>
                  <a:cubicBezTo>
                    <a:pt x="1328" y="670"/>
                    <a:pt x="1349" y="687"/>
                    <a:pt x="1367" y="707"/>
                  </a:cubicBezTo>
                  <a:cubicBezTo>
                    <a:pt x="1387" y="728"/>
                    <a:pt x="1404" y="752"/>
                    <a:pt x="1425" y="778"/>
                  </a:cubicBezTo>
                  <a:close/>
                  <a:moveTo>
                    <a:pt x="1684" y="889"/>
                  </a:moveTo>
                  <a:cubicBezTo>
                    <a:pt x="1721" y="900"/>
                    <a:pt x="1754" y="909"/>
                    <a:pt x="1785" y="919"/>
                  </a:cubicBezTo>
                  <a:cubicBezTo>
                    <a:pt x="1876" y="951"/>
                    <a:pt x="1969" y="956"/>
                    <a:pt x="2064" y="943"/>
                  </a:cubicBezTo>
                  <a:cubicBezTo>
                    <a:pt x="2106" y="937"/>
                    <a:pt x="2148" y="932"/>
                    <a:pt x="2190" y="929"/>
                  </a:cubicBezTo>
                  <a:cubicBezTo>
                    <a:pt x="2229" y="925"/>
                    <a:pt x="2256" y="950"/>
                    <a:pt x="2281" y="976"/>
                  </a:cubicBezTo>
                  <a:cubicBezTo>
                    <a:pt x="2289" y="984"/>
                    <a:pt x="2285" y="993"/>
                    <a:pt x="2273" y="993"/>
                  </a:cubicBezTo>
                  <a:cubicBezTo>
                    <a:pt x="2260" y="992"/>
                    <a:pt x="2248" y="990"/>
                    <a:pt x="2236" y="987"/>
                  </a:cubicBezTo>
                  <a:cubicBezTo>
                    <a:pt x="2210" y="980"/>
                    <a:pt x="2185" y="972"/>
                    <a:pt x="2159" y="965"/>
                  </a:cubicBezTo>
                  <a:cubicBezTo>
                    <a:pt x="2153" y="963"/>
                    <a:pt x="2147" y="963"/>
                    <a:pt x="2141" y="962"/>
                  </a:cubicBezTo>
                  <a:cubicBezTo>
                    <a:pt x="2143" y="966"/>
                    <a:pt x="2144" y="967"/>
                    <a:pt x="2146" y="968"/>
                  </a:cubicBezTo>
                  <a:cubicBezTo>
                    <a:pt x="2230" y="998"/>
                    <a:pt x="2313" y="1028"/>
                    <a:pt x="2396" y="1058"/>
                  </a:cubicBezTo>
                  <a:cubicBezTo>
                    <a:pt x="2402" y="1060"/>
                    <a:pt x="2409" y="1061"/>
                    <a:pt x="2415" y="1060"/>
                  </a:cubicBezTo>
                  <a:cubicBezTo>
                    <a:pt x="2458" y="1050"/>
                    <a:pt x="2501" y="1040"/>
                    <a:pt x="2544" y="1028"/>
                  </a:cubicBezTo>
                  <a:cubicBezTo>
                    <a:pt x="2581" y="1018"/>
                    <a:pt x="2614" y="1000"/>
                    <a:pt x="2642" y="974"/>
                  </a:cubicBezTo>
                  <a:cubicBezTo>
                    <a:pt x="2646" y="970"/>
                    <a:pt x="2649" y="965"/>
                    <a:pt x="2654" y="960"/>
                  </a:cubicBezTo>
                  <a:cubicBezTo>
                    <a:pt x="2641" y="956"/>
                    <a:pt x="2630" y="954"/>
                    <a:pt x="2620" y="951"/>
                  </a:cubicBezTo>
                  <a:cubicBezTo>
                    <a:pt x="2520" y="924"/>
                    <a:pt x="2420" y="896"/>
                    <a:pt x="2319" y="869"/>
                  </a:cubicBezTo>
                  <a:cubicBezTo>
                    <a:pt x="2250" y="850"/>
                    <a:pt x="2180" y="834"/>
                    <a:pt x="2108" y="828"/>
                  </a:cubicBezTo>
                  <a:cubicBezTo>
                    <a:pt x="1984" y="817"/>
                    <a:pt x="1864" y="838"/>
                    <a:pt x="1746" y="868"/>
                  </a:cubicBezTo>
                  <a:cubicBezTo>
                    <a:pt x="1726" y="873"/>
                    <a:pt x="1708" y="881"/>
                    <a:pt x="1684" y="889"/>
                  </a:cubicBezTo>
                  <a:close/>
                  <a:moveTo>
                    <a:pt x="2923" y="390"/>
                  </a:moveTo>
                  <a:cubicBezTo>
                    <a:pt x="2923" y="389"/>
                    <a:pt x="2923" y="388"/>
                    <a:pt x="2923" y="386"/>
                  </a:cubicBezTo>
                  <a:cubicBezTo>
                    <a:pt x="2896" y="379"/>
                    <a:pt x="2869" y="371"/>
                    <a:pt x="2842" y="365"/>
                  </a:cubicBezTo>
                  <a:cubicBezTo>
                    <a:pt x="2759" y="346"/>
                    <a:pt x="2674" y="335"/>
                    <a:pt x="2589" y="331"/>
                  </a:cubicBezTo>
                  <a:cubicBezTo>
                    <a:pt x="2512" y="328"/>
                    <a:pt x="2435" y="328"/>
                    <a:pt x="2359" y="341"/>
                  </a:cubicBezTo>
                  <a:cubicBezTo>
                    <a:pt x="2255" y="358"/>
                    <a:pt x="2155" y="389"/>
                    <a:pt x="2058" y="428"/>
                  </a:cubicBezTo>
                  <a:cubicBezTo>
                    <a:pt x="1969" y="464"/>
                    <a:pt x="1880" y="496"/>
                    <a:pt x="1787" y="517"/>
                  </a:cubicBezTo>
                  <a:cubicBezTo>
                    <a:pt x="1712" y="534"/>
                    <a:pt x="1638" y="555"/>
                    <a:pt x="1563" y="574"/>
                  </a:cubicBezTo>
                  <a:cubicBezTo>
                    <a:pt x="1519" y="585"/>
                    <a:pt x="1490" y="612"/>
                    <a:pt x="1476" y="655"/>
                  </a:cubicBezTo>
                  <a:cubicBezTo>
                    <a:pt x="1468" y="679"/>
                    <a:pt x="1460" y="703"/>
                    <a:pt x="1453" y="727"/>
                  </a:cubicBezTo>
                  <a:cubicBezTo>
                    <a:pt x="1447" y="747"/>
                    <a:pt x="1452" y="765"/>
                    <a:pt x="1463" y="787"/>
                  </a:cubicBezTo>
                  <a:cubicBezTo>
                    <a:pt x="1505" y="754"/>
                    <a:pt x="1555" y="748"/>
                    <a:pt x="1603" y="734"/>
                  </a:cubicBezTo>
                  <a:cubicBezTo>
                    <a:pt x="1601" y="693"/>
                    <a:pt x="1623" y="670"/>
                    <a:pt x="1656" y="655"/>
                  </a:cubicBezTo>
                  <a:cubicBezTo>
                    <a:pt x="1658" y="655"/>
                    <a:pt x="1659" y="654"/>
                    <a:pt x="1660" y="654"/>
                  </a:cubicBezTo>
                  <a:cubicBezTo>
                    <a:pt x="1708" y="634"/>
                    <a:pt x="1755" y="613"/>
                    <a:pt x="1804" y="597"/>
                  </a:cubicBezTo>
                  <a:cubicBezTo>
                    <a:pt x="1916" y="561"/>
                    <a:pt x="2025" y="519"/>
                    <a:pt x="2128" y="464"/>
                  </a:cubicBezTo>
                  <a:cubicBezTo>
                    <a:pt x="2225" y="413"/>
                    <a:pt x="2328" y="387"/>
                    <a:pt x="2436" y="383"/>
                  </a:cubicBezTo>
                  <a:cubicBezTo>
                    <a:pt x="2550" y="379"/>
                    <a:pt x="2664" y="377"/>
                    <a:pt x="2778" y="374"/>
                  </a:cubicBezTo>
                  <a:cubicBezTo>
                    <a:pt x="2795" y="374"/>
                    <a:pt x="2811" y="375"/>
                    <a:pt x="2828" y="377"/>
                  </a:cubicBezTo>
                  <a:cubicBezTo>
                    <a:pt x="2860" y="381"/>
                    <a:pt x="2891" y="385"/>
                    <a:pt x="2923" y="390"/>
                  </a:cubicBezTo>
                  <a:close/>
                  <a:moveTo>
                    <a:pt x="1905" y="1689"/>
                  </a:moveTo>
                  <a:cubicBezTo>
                    <a:pt x="1907" y="1688"/>
                    <a:pt x="1909" y="1688"/>
                    <a:pt x="1911" y="1687"/>
                  </a:cubicBezTo>
                  <a:cubicBezTo>
                    <a:pt x="1896" y="1650"/>
                    <a:pt x="1896" y="1611"/>
                    <a:pt x="1898" y="1573"/>
                  </a:cubicBezTo>
                  <a:cubicBezTo>
                    <a:pt x="1901" y="1521"/>
                    <a:pt x="1889" y="1472"/>
                    <a:pt x="1865" y="1426"/>
                  </a:cubicBezTo>
                  <a:cubicBezTo>
                    <a:pt x="1861" y="1420"/>
                    <a:pt x="1858" y="1413"/>
                    <a:pt x="1856" y="1407"/>
                  </a:cubicBezTo>
                  <a:cubicBezTo>
                    <a:pt x="1839" y="1368"/>
                    <a:pt x="1823" y="1330"/>
                    <a:pt x="1823" y="1288"/>
                  </a:cubicBezTo>
                  <a:cubicBezTo>
                    <a:pt x="1823" y="1282"/>
                    <a:pt x="1820" y="1275"/>
                    <a:pt x="1817" y="1270"/>
                  </a:cubicBezTo>
                  <a:cubicBezTo>
                    <a:pt x="1784" y="1217"/>
                    <a:pt x="1753" y="1164"/>
                    <a:pt x="1719" y="1113"/>
                  </a:cubicBezTo>
                  <a:cubicBezTo>
                    <a:pt x="1684" y="1061"/>
                    <a:pt x="1646" y="1011"/>
                    <a:pt x="1601" y="967"/>
                  </a:cubicBezTo>
                  <a:cubicBezTo>
                    <a:pt x="1551" y="917"/>
                    <a:pt x="1498" y="868"/>
                    <a:pt x="1458" y="809"/>
                  </a:cubicBezTo>
                  <a:cubicBezTo>
                    <a:pt x="1453" y="801"/>
                    <a:pt x="1446" y="800"/>
                    <a:pt x="1437" y="804"/>
                  </a:cubicBezTo>
                  <a:cubicBezTo>
                    <a:pt x="1447" y="824"/>
                    <a:pt x="1458" y="844"/>
                    <a:pt x="1468" y="864"/>
                  </a:cubicBezTo>
                  <a:cubicBezTo>
                    <a:pt x="1484" y="894"/>
                    <a:pt x="1504" y="920"/>
                    <a:pt x="1528" y="944"/>
                  </a:cubicBezTo>
                  <a:cubicBezTo>
                    <a:pt x="1566" y="980"/>
                    <a:pt x="1592" y="1024"/>
                    <a:pt x="1610" y="1073"/>
                  </a:cubicBezTo>
                  <a:cubicBezTo>
                    <a:pt x="1620" y="1100"/>
                    <a:pt x="1628" y="1128"/>
                    <a:pt x="1638" y="1156"/>
                  </a:cubicBezTo>
                  <a:cubicBezTo>
                    <a:pt x="1649" y="1187"/>
                    <a:pt x="1653" y="1219"/>
                    <a:pt x="1652" y="1252"/>
                  </a:cubicBezTo>
                  <a:cubicBezTo>
                    <a:pt x="1652" y="1274"/>
                    <a:pt x="1654" y="1297"/>
                    <a:pt x="1659" y="1319"/>
                  </a:cubicBezTo>
                  <a:cubicBezTo>
                    <a:pt x="1677" y="1404"/>
                    <a:pt x="1720" y="1476"/>
                    <a:pt x="1778" y="1541"/>
                  </a:cubicBezTo>
                  <a:cubicBezTo>
                    <a:pt x="1814" y="1582"/>
                    <a:pt x="1849" y="1625"/>
                    <a:pt x="1885" y="1667"/>
                  </a:cubicBezTo>
                  <a:cubicBezTo>
                    <a:pt x="1892" y="1674"/>
                    <a:pt x="1899" y="1682"/>
                    <a:pt x="1905" y="1689"/>
                  </a:cubicBezTo>
                  <a:close/>
                  <a:moveTo>
                    <a:pt x="1587" y="1983"/>
                  </a:moveTo>
                  <a:cubicBezTo>
                    <a:pt x="1588" y="1982"/>
                    <a:pt x="1589" y="1981"/>
                    <a:pt x="1590" y="1980"/>
                  </a:cubicBezTo>
                  <a:cubicBezTo>
                    <a:pt x="1588" y="1976"/>
                    <a:pt x="1586" y="1972"/>
                    <a:pt x="1584" y="1969"/>
                  </a:cubicBezTo>
                  <a:cubicBezTo>
                    <a:pt x="1568" y="1943"/>
                    <a:pt x="1550" y="1918"/>
                    <a:pt x="1542" y="1888"/>
                  </a:cubicBezTo>
                  <a:cubicBezTo>
                    <a:pt x="1540" y="1883"/>
                    <a:pt x="1534" y="1878"/>
                    <a:pt x="1529" y="1875"/>
                  </a:cubicBezTo>
                  <a:cubicBezTo>
                    <a:pt x="1520" y="1871"/>
                    <a:pt x="1511" y="1868"/>
                    <a:pt x="1502" y="1867"/>
                  </a:cubicBezTo>
                  <a:cubicBezTo>
                    <a:pt x="1482" y="1864"/>
                    <a:pt x="1466" y="1855"/>
                    <a:pt x="1451" y="1843"/>
                  </a:cubicBezTo>
                  <a:cubicBezTo>
                    <a:pt x="1439" y="1833"/>
                    <a:pt x="1428" y="1822"/>
                    <a:pt x="1417" y="1812"/>
                  </a:cubicBezTo>
                  <a:cubicBezTo>
                    <a:pt x="1377" y="1775"/>
                    <a:pt x="1349" y="1729"/>
                    <a:pt x="1318" y="1685"/>
                  </a:cubicBezTo>
                  <a:cubicBezTo>
                    <a:pt x="1292" y="1647"/>
                    <a:pt x="1276" y="1606"/>
                    <a:pt x="1272" y="1560"/>
                  </a:cubicBezTo>
                  <a:cubicBezTo>
                    <a:pt x="1268" y="1502"/>
                    <a:pt x="1250" y="1449"/>
                    <a:pt x="1223" y="1399"/>
                  </a:cubicBezTo>
                  <a:cubicBezTo>
                    <a:pt x="1192" y="1342"/>
                    <a:pt x="1162" y="1285"/>
                    <a:pt x="1133" y="1227"/>
                  </a:cubicBezTo>
                  <a:cubicBezTo>
                    <a:pt x="1118" y="1197"/>
                    <a:pt x="1105" y="1166"/>
                    <a:pt x="1096" y="1134"/>
                  </a:cubicBezTo>
                  <a:cubicBezTo>
                    <a:pt x="1074" y="1054"/>
                    <a:pt x="1058" y="972"/>
                    <a:pt x="1049" y="890"/>
                  </a:cubicBezTo>
                  <a:cubicBezTo>
                    <a:pt x="1042" y="825"/>
                    <a:pt x="1037" y="760"/>
                    <a:pt x="1031" y="694"/>
                  </a:cubicBezTo>
                  <a:cubicBezTo>
                    <a:pt x="1028" y="661"/>
                    <a:pt x="1023" y="628"/>
                    <a:pt x="1019" y="595"/>
                  </a:cubicBezTo>
                  <a:cubicBezTo>
                    <a:pt x="1018" y="595"/>
                    <a:pt x="1016" y="595"/>
                    <a:pt x="1015" y="595"/>
                  </a:cubicBezTo>
                  <a:cubicBezTo>
                    <a:pt x="1009" y="625"/>
                    <a:pt x="1004" y="655"/>
                    <a:pt x="999" y="685"/>
                  </a:cubicBezTo>
                  <a:cubicBezTo>
                    <a:pt x="986" y="761"/>
                    <a:pt x="983" y="837"/>
                    <a:pt x="998" y="913"/>
                  </a:cubicBezTo>
                  <a:cubicBezTo>
                    <a:pt x="1007" y="958"/>
                    <a:pt x="1015" y="1003"/>
                    <a:pt x="1023" y="1048"/>
                  </a:cubicBezTo>
                  <a:cubicBezTo>
                    <a:pt x="1036" y="1128"/>
                    <a:pt x="1048" y="1209"/>
                    <a:pt x="1070" y="1287"/>
                  </a:cubicBezTo>
                  <a:cubicBezTo>
                    <a:pt x="1090" y="1357"/>
                    <a:pt x="1114" y="1426"/>
                    <a:pt x="1154" y="1488"/>
                  </a:cubicBezTo>
                  <a:cubicBezTo>
                    <a:pt x="1212" y="1578"/>
                    <a:pt x="1270" y="1669"/>
                    <a:pt x="1329" y="1759"/>
                  </a:cubicBezTo>
                  <a:cubicBezTo>
                    <a:pt x="1353" y="1797"/>
                    <a:pt x="1382" y="1831"/>
                    <a:pt x="1418" y="1860"/>
                  </a:cubicBezTo>
                  <a:cubicBezTo>
                    <a:pt x="1459" y="1892"/>
                    <a:pt x="1501" y="1923"/>
                    <a:pt x="1543" y="1954"/>
                  </a:cubicBezTo>
                  <a:cubicBezTo>
                    <a:pt x="1557" y="1965"/>
                    <a:pt x="1572" y="1974"/>
                    <a:pt x="1587" y="1983"/>
                  </a:cubicBezTo>
                  <a:close/>
                  <a:moveTo>
                    <a:pt x="2343" y="3154"/>
                  </a:moveTo>
                  <a:cubicBezTo>
                    <a:pt x="2344" y="3152"/>
                    <a:pt x="2346" y="3150"/>
                    <a:pt x="2347" y="3148"/>
                  </a:cubicBezTo>
                  <a:cubicBezTo>
                    <a:pt x="2340" y="3143"/>
                    <a:pt x="2333" y="3139"/>
                    <a:pt x="2328" y="3134"/>
                  </a:cubicBezTo>
                  <a:cubicBezTo>
                    <a:pt x="2301" y="3107"/>
                    <a:pt x="2272" y="3082"/>
                    <a:pt x="2248" y="3053"/>
                  </a:cubicBezTo>
                  <a:cubicBezTo>
                    <a:pt x="2202" y="3000"/>
                    <a:pt x="2158" y="2945"/>
                    <a:pt x="2115" y="2889"/>
                  </a:cubicBezTo>
                  <a:cubicBezTo>
                    <a:pt x="2084" y="2847"/>
                    <a:pt x="2055" y="2803"/>
                    <a:pt x="2028" y="2759"/>
                  </a:cubicBezTo>
                  <a:cubicBezTo>
                    <a:pt x="1992" y="2703"/>
                    <a:pt x="1959" y="2646"/>
                    <a:pt x="1925" y="2589"/>
                  </a:cubicBezTo>
                  <a:cubicBezTo>
                    <a:pt x="1900" y="2549"/>
                    <a:pt x="1875" y="2509"/>
                    <a:pt x="1850" y="2469"/>
                  </a:cubicBezTo>
                  <a:cubicBezTo>
                    <a:pt x="1823" y="2424"/>
                    <a:pt x="1810" y="2375"/>
                    <a:pt x="1808" y="2322"/>
                  </a:cubicBezTo>
                  <a:cubicBezTo>
                    <a:pt x="1806" y="2279"/>
                    <a:pt x="1802" y="2236"/>
                    <a:pt x="1796" y="2194"/>
                  </a:cubicBezTo>
                  <a:cubicBezTo>
                    <a:pt x="1783" y="2111"/>
                    <a:pt x="1768" y="2029"/>
                    <a:pt x="1754" y="1947"/>
                  </a:cubicBezTo>
                  <a:cubicBezTo>
                    <a:pt x="1750" y="1923"/>
                    <a:pt x="1745" y="1899"/>
                    <a:pt x="1741" y="1875"/>
                  </a:cubicBezTo>
                  <a:cubicBezTo>
                    <a:pt x="1730" y="1925"/>
                    <a:pt x="1720" y="1975"/>
                    <a:pt x="1727" y="2025"/>
                  </a:cubicBezTo>
                  <a:cubicBezTo>
                    <a:pt x="1734" y="2028"/>
                    <a:pt x="1741" y="2030"/>
                    <a:pt x="1748" y="2033"/>
                  </a:cubicBezTo>
                  <a:cubicBezTo>
                    <a:pt x="1748" y="2035"/>
                    <a:pt x="1748" y="2036"/>
                    <a:pt x="1748" y="2038"/>
                  </a:cubicBezTo>
                  <a:cubicBezTo>
                    <a:pt x="1741" y="2041"/>
                    <a:pt x="1735" y="2044"/>
                    <a:pt x="1728" y="2047"/>
                  </a:cubicBezTo>
                  <a:cubicBezTo>
                    <a:pt x="1728" y="2050"/>
                    <a:pt x="1728" y="2053"/>
                    <a:pt x="1728" y="2056"/>
                  </a:cubicBezTo>
                  <a:cubicBezTo>
                    <a:pt x="1736" y="2105"/>
                    <a:pt x="1743" y="2155"/>
                    <a:pt x="1753" y="2204"/>
                  </a:cubicBezTo>
                  <a:cubicBezTo>
                    <a:pt x="1766" y="2269"/>
                    <a:pt x="1779" y="2334"/>
                    <a:pt x="1797" y="2397"/>
                  </a:cubicBezTo>
                  <a:cubicBezTo>
                    <a:pt x="1815" y="2463"/>
                    <a:pt x="1839" y="2527"/>
                    <a:pt x="1867" y="2590"/>
                  </a:cubicBezTo>
                  <a:cubicBezTo>
                    <a:pt x="1886" y="2633"/>
                    <a:pt x="1905" y="2676"/>
                    <a:pt x="1922" y="2720"/>
                  </a:cubicBezTo>
                  <a:cubicBezTo>
                    <a:pt x="1955" y="2804"/>
                    <a:pt x="2000" y="2882"/>
                    <a:pt x="2052" y="2956"/>
                  </a:cubicBezTo>
                  <a:cubicBezTo>
                    <a:pt x="2096" y="3019"/>
                    <a:pt x="2150" y="3073"/>
                    <a:pt x="2213" y="3117"/>
                  </a:cubicBezTo>
                  <a:cubicBezTo>
                    <a:pt x="2247" y="3140"/>
                    <a:pt x="2284" y="3150"/>
                    <a:pt x="2323" y="3156"/>
                  </a:cubicBezTo>
                  <a:cubicBezTo>
                    <a:pt x="2330" y="3157"/>
                    <a:pt x="2337" y="3155"/>
                    <a:pt x="2343" y="3154"/>
                  </a:cubicBezTo>
                  <a:close/>
                  <a:moveTo>
                    <a:pt x="1621" y="729"/>
                  </a:moveTo>
                  <a:cubicBezTo>
                    <a:pt x="1632" y="726"/>
                    <a:pt x="1641" y="724"/>
                    <a:pt x="1648" y="720"/>
                  </a:cubicBezTo>
                  <a:cubicBezTo>
                    <a:pt x="1680" y="705"/>
                    <a:pt x="1711" y="690"/>
                    <a:pt x="1742" y="675"/>
                  </a:cubicBezTo>
                  <a:cubicBezTo>
                    <a:pt x="1764" y="664"/>
                    <a:pt x="1785" y="652"/>
                    <a:pt x="1810" y="653"/>
                  </a:cubicBezTo>
                  <a:cubicBezTo>
                    <a:pt x="1843" y="654"/>
                    <a:pt x="1877" y="655"/>
                    <a:pt x="1910" y="659"/>
                  </a:cubicBezTo>
                  <a:cubicBezTo>
                    <a:pt x="1922" y="660"/>
                    <a:pt x="1933" y="660"/>
                    <a:pt x="1943" y="654"/>
                  </a:cubicBezTo>
                  <a:cubicBezTo>
                    <a:pt x="1975" y="638"/>
                    <a:pt x="2007" y="623"/>
                    <a:pt x="2038" y="605"/>
                  </a:cubicBezTo>
                  <a:cubicBezTo>
                    <a:pt x="2094" y="571"/>
                    <a:pt x="2152" y="541"/>
                    <a:pt x="2216" y="525"/>
                  </a:cubicBezTo>
                  <a:cubicBezTo>
                    <a:pt x="2297" y="504"/>
                    <a:pt x="2375" y="475"/>
                    <a:pt x="2453" y="445"/>
                  </a:cubicBezTo>
                  <a:cubicBezTo>
                    <a:pt x="2536" y="412"/>
                    <a:pt x="2622" y="396"/>
                    <a:pt x="2711" y="397"/>
                  </a:cubicBezTo>
                  <a:cubicBezTo>
                    <a:pt x="2756" y="397"/>
                    <a:pt x="2801" y="401"/>
                    <a:pt x="2846" y="403"/>
                  </a:cubicBezTo>
                  <a:cubicBezTo>
                    <a:pt x="2857" y="403"/>
                    <a:pt x="2867" y="403"/>
                    <a:pt x="2878" y="403"/>
                  </a:cubicBezTo>
                  <a:cubicBezTo>
                    <a:pt x="2878" y="402"/>
                    <a:pt x="2878" y="400"/>
                    <a:pt x="2878" y="399"/>
                  </a:cubicBezTo>
                  <a:cubicBezTo>
                    <a:pt x="2847" y="396"/>
                    <a:pt x="2815" y="391"/>
                    <a:pt x="2783" y="391"/>
                  </a:cubicBezTo>
                  <a:cubicBezTo>
                    <a:pt x="2668" y="393"/>
                    <a:pt x="2552" y="396"/>
                    <a:pt x="2437" y="400"/>
                  </a:cubicBezTo>
                  <a:cubicBezTo>
                    <a:pt x="2330" y="403"/>
                    <a:pt x="2229" y="430"/>
                    <a:pt x="2134" y="480"/>
                  </a:cubicBezTo>
                  <a:cubicBezTo>
                    <a:pt x="2051" y="523"/>
                    <a:pt x="1965" y="562"/>
                    <a:pt x="1876" y="590"/>
                  </a:cubicBezTo>
                  <a:cubicBezTo>
                    <a:pt x="1808" y="612"/>
                    <a:pt x="1741" y="637"/>
                    <a:pt x="1676" y="665"/>
                  </a:cubicBezTo>
                  <a:cubicBezTo>
                    <a:pt x="1664" y="670"/>
                    <a:pt x="1653" y="675"/>
                    <a:pt x="1643" y="682"/>
                  </a:cubicBezTo>
                  <a:cubicBezTo>
                    <a:pt x="1628" y="692"/>
                    <a:pt x="1618" y="706"/>
                    <a:pt x="1621" y="729"/>
                  </a:cubicBezTo>
                  <a:close/>
                  <a:moveTo>
                    <a:pt x="3726" y="397"/>
                  </a:moveTo>
                  <a:cubicBezTo>
                    <a:pt x="3507" y="410"/>
                    <a:pt x="3289" y="414"/>
                    <a:pt x="3071" y="424"/>
                  </a:cubicBezTo>
                  <a:cubicBezTo>
                    <a:pt x="3080" y="428"/>
                    <a:pt x="3089" y="431"/>
                    <a:pt x="3099" y="434"/>
                  </a:cubicBezTo>
                  <a:cubicBezTo>
                    <a:pt x="3213" y="465"/>
                    <a:pt x="3323" y="507"/>
                    <a:pt x="3432" y="555"/>
                  </a:cubicBezTo>
                  <a:cubicBezTo>
                    <a:pt x="3438" y="558"/>
                    <a:pt x="3443" y="562"/>
                    <a:pt x="3448" y="566"/>
                  </a:cubicBezTo>
                  <a:cubicBezTo>
                    <a:pt x="3443" y="578"/>
                    <a:pt x="3435" y="575"/>
                    <a:pt x="3428" y="575"/>
                  </a:cubicBezTo>
                  <a:cubicBezTo>
                    <a:pt x="3394" y="575"/>
                    <a:pt x="3360" y="575"/>
                    <a:pt x="3326" y="575"/>
                  </a:cubicBezTo>
                  <a:cubicBezTo>
                    <a:pt x="3318" y="576"/>
                    <a:pt x="3310" y="577"/>
                    <a:pt x="3302" y="578"/>
                  </a:cubicBezTo>
                  <a:cubicBezTo>
                    <a:pt x="3302" y="580"/>
                    <a:pt x="3302" y="581"/>
                    <a:pt x="3302" y="583"/>
                  </a:cubicBezTo>
                  <a:cubicBezTo>
                    <a:pt x="3329" y="603"/>
                    <a:pt x="3357" y="622"/>
                    <a:pt x="3384" y="642"/>
                  </a:cubicBezTo>
                  <a:cubicBezTo>
                    <a:pt x="3391" y="637"/>
                    <a:pt x="3396" y="634"/>
                    <a:pt x="3400" y="631"/>
                  </a:cubicBezTo>
                  <a:cubicBezTo>
                    <a:pt x="3446" y="595"/>
                    <a:pt x="3492" y="559"/>
                    <a:pt x="3537" y="523"/>
                  </a:cubicBezTo>
                  <a:cubicBezTo>
                    <a:pt x="3571" y="496"/>
                    <a:pt x="3602" y="467"/>
                    <a:pt x="3641" y="447"/>
                  </a:cubicBezTo>
                  <a:cubicBezTo>
                    <a:pt x="3670" y="432"/>
                    <a:pt x="3697" y="414"/>
                    <a:pt x="3726" y="397"/>
                  </a:cubicBezTo>
                  <a:close/>
                  <a:moveTo>
                    <a:pt x="3385" y="661"/>
                  </a:moveTo>
                  <a:cubicBezTo>
                    <a:pt x="3320" y="705"/>
                    <a:pt x="3255" y="745"/>
                    <a:pt x="3193" y="789"/>
                  </a:cubicBezTo>
                  <a:cubicBezTo>
                    <a:pt x="3126" y="838"/>
                    <a:pt x="3052" y="862"/>
                    <a:pt x="2969" y="863"/>
                  </a:cubicBezTo>
                  <a:cubicBezTo>
                    <a:pt x="2935" y="863"/>
                    <a:pt x="2900" y="865"/>
                    <a:pt x="2865" y="867"/>
                  </a:cubicBezTo>
                  <a:cubicBezTo>
                    <a:pt x="2831" y="869"/>
                    <a:pt x="2797" y="875"/>
                    <a:pt x="2765" y="888"/>
                  </a:cubicBezTo>
                  <a:cubicBezTo>
                    <a:pt x="2734" y="901"/>
                    <a:pt x="2710" y="922"/>
                    <a:pt x="2687" y="950"/>
                  </a:cubicBezTo>
                  <a:cubicBezTo>
                    <a:pt x="2696" y="952"/>
                    <a:pt x="2701" y="953"/>
                    <a:pt x="2706" y="954"/>
                  </a:cubicBezTo>
                  <a:cubicBezTo>
                    <a:pt x="2756" y="962"/>
                    <a:pt x="2807" y="960"/>
                    <a:pt x="2856" y="952"/>
                  </a:cubicBezTo>
                  <a:cubicBezTo>
                    <a:pt x="2992" y="931"/>
                    <a:pt x="3120" y="888"/>
                    <a:pt x="3238" y="818"/>
                  </a:cubicBezTo>
                  <a:cubicBezTo>
                    <a:pt x="3301" y="780"/>
                    <a:pt x="3365" y="744"/>
                    <a:pt x="3434" y="718"/>
                  </a:cubicBezTo>
                  <a:cubicBezTo>
                    <a:pt x="3440" y="716"/>
                    <a:pt x="3446" y="713"/>
                    <a:pt x="3455" y="709"/>
                  </a:cubicBezTo>
                  <a:cubicBezTo>
                    <a:pt x="3430" y="692"/>
                    <a:pt x="3408" y="677"/>
                    <a:pt x="3385" y="661"/>
                  </a:cubicBezTo>
                  <a:close/>
                  <a:moveTo>
                    <a:pt x="892" y="309"/>
                  </a:moveTo>
                  <a:cubicBezTo>
                    <a:pt x="893" y="308"/>
                    <a:pt x="894" y="306"/>
                    <a:pt x="896" y="305"/>
                  </a:cubicBezTo>
                  <a:cubicBezTo>
                    <a:pt x="890" y="298"/>
                    <a:pt x="886" y="289"/>
                    <a:pt x="880" y="282"/>
                  </a:cubicBezTo>
                  <a:cubicBezTo>
                    <a:pt x="845" y="247"/>
                    <a:pt x="810" y="212"/>
                    <a:pt x="775" y="177"/>
                  </a:cubicBezTo>
                  <a:cubicBezTo>
                    <a:pt x="770" y="171"/>
                    <a:pt x="763" y="167"/>
                    <a:pt x="756" y="163"/>
                  </a:cubicBezTo>
                  <a:cubicBezTo>
                    <a:pt x="721" y="143"/>
                    <a:pt x="685" y="123"/>
                    <a:pt x="649" y="103"/>
                  </a:cubicBezTo>
                  <a:cubicBezTo>
                    <a:pt x="641" y="99"/>
                    <a:pt x="631" y="95"/>
                    <a:pt x="621" y="92"/>
                  </a:cubicBezTo>
                  <a:cubicBezTo>
                    <a:pt x="581" y="80"/>
                    <a:pt x="540" y="69"/>
                    <a:pt x="500" y="58"/>
                  </a:cubicBezTo>
                  <a:cubicBezTo>
                    <a:pt x="431" y="39"/>
                    <a:pt x="362" y="40"/>
                    <a:pt x="292" y="41"/>
                  </a:cubicBezTo>
                  <a:cubicBezTo>
                    <a:pt x="287" y="41"/>
                    <a:pt x="281" y="42"/>
                    <a:pt x="277" y="44"/>
                  </a:cubicBezTo>
                  <a:cubicBezTo>
                    <a:pt x="260" y="53"/>
                    <a:pt x="243" y="62"/>
                    <a:pt x="226" y="71"/>
                  </a:cubicBezTo>
                  <a:cubicBezTo>
                    <a:pt x="280" y="83"/>
                    <a:pt x="334" y="84"/>
                    <a:pt x="389" y="82"/>
                  </a:cubicBezTo>
                  <a:cubicBezTo>
                    <a:pt x="422" y="81"/>
                    <a:pt x="456" y="79"/>
                    <a:pt x="488" y="85"/>
                  </a:cubicBezTo>
                  <a:cubicBezTo>
                    <a:pt x="558" y="97"/>
                    <a:pt x="623" y="125"/>
                    <a:pt x="684" y="162"/>
                  </a:cubicBezTo>
                  <a:cubicBezTo>
                    <a:pt x="703" y="173"/>
                    <a:pt x="719" y="188"/>
                    <a:pt x="735" y="202"/>
                  </a:cubicBezTo>
                  <a:cubicBezTo>
                    <a:pt x="759" y="222"/>
                    <a:pt x="781" y="244"/>
                    <a:pt x="806" y="264"/>
                  </a:cubicBezTo>
                  <a:cubicBezTo>
                    <a:pt x="831" y="284"/>
                    <a:pt x="862" y="295"/>
                    <a:pt x="892" y="309"/>
                  </a:cubicBezTo>
                  <a:close/>
                  <a:moveTo>
                    <a:pt x="1800" y="2465"/>
                  </a:moveTo>
                  <a:cubicBezTo>
                    <a:pt x="1799" y="2465"/>
                    <a:pt x="1797" y="2465"/>
                    <a:pt x="1795" y="2466"/>
                  </a:cubicBezTo>
                  <a:cubicBezTo>
                    <a:pt x="1796" y="2479"/>
                    <a:pt x="1796" y="2493"/>
                    <a:pt x="1798" y="2507"/>
                  </a:cubicBezTo>
                  <a:cubicBezTo>
                    <a:pt x="1802" y="2535"/>
                    <a:pt x="1808" y="2563"/>
                    <a:pt x="1811" y="2591"/>
                  </a:cubicBezTo>
                  <a:cubicBezTo>
                    <a:pt x="1814" y="2618"/>
                    <a:pt x="1822" y="2643"/>
                    <a:pt x="1835" y="2667"/>
                  </a:cubicBezTo>
                  <a:cubicBezTo>
                    <a:pt x="1843" y="2683"/>
                    <a:pt x="1850" y="2700"/>
                    <a:pt x="1858" y="2717"/>
                  </a:cubicBezTo>
                  <a:cubicBezTo>
                    <a:pt x="1871" y="2746"/>
                    <a:pt x="1885" y="2776"/>
                    <a:pt x="1899" y="2805"/>
                  </a:cubicBezTo>
                  <a:cubicBezTo>
                    <a:pt x="1912" y="2832"/>
                    <a:pt x="1925" y="2858"/>
                    <a:pt x="1938" y="2883"/>
                  </a:cubicBezTo>
                  <a:cubicBezTo>
                    <a:pt x="1947" y="2901"/>
                    <a:pt x="1955" y="2920"/>
                    <a:pt x="1968" y="2934"/>
                  </a:cubicBezTo>
                  <a:cubicBezTo>
                    <a:pt x="1998" y="2966"/>
                    <a:pt x="2029" y="2996"/>
                    <a:pt x="2061" y="3025"/>
                  </a:cubicBezTo>
                  <a:cubicBezTo>
                    <a:pt x="2074" y="3037"/>
                    <a:pt x="2089" y="3044"/>
                    <a:pt x="2108" y="3049"/>
                  </a:cubicBezTo>
                  <a:cubicBezTo>
                    <a:pt x="2089" y="3026"/>
                    <a:pt x="2071" y="3006"/>
                    <a:pt x="2055" y="2985"/>
                  </a:cubicBezTo>
                  <a:cubicBezTo>
                    <a:pt x="1996" y="2906"/>
                    <a:pt x="1946" y="2822"/>
                    <a:pt x="1909" y="2730"/>
                  </a:cubicBezTo>
                  <a:cubicBezTo>
                    <a:pt x="1892" y="2688"/>
                    <a:pt x="1873" y="2646"/>
                    <a:pt x="1856" y="2604"/>
                  </a:cubicBezTo>
                  <a:cubicBezTo>
                    <a:pt x="1839" y="2563"/>
                    <a:pt x="1823" y="2521"/>
                    <a:pt x="1807" y="2480"/>
                  </a:cubicBezTo>
                  <a:cubicBezTo>
                    <a:pt x="1805" y="2475"/>
                    <a:pt x="1802" y="2470"/>
                    <a:pt x="1800" y="2465"/>
                  </a:cubicBezTo>
                  <a:close/>
                  <a:moveTo>
                    <a:pt x="710" y="120"/>
                  </a:moveTo>
                  <a:cubicBezTo>
                    <a:pt x="709" y="121"/>
                    <a:pt x="708" y="122"/>
                    <a:pt x="708" y="123"/>
                  </a:cubicBezTo>
                  <a:cubicBezTo>
                    <a:pt x="709" y="124"/>
                    <a:pt x="711" y="126"/>
                    <a:pt x="713" y="127"/>
                  </a:cubicBezTo>
                  <a:cubicBezTo>
                    <a:pt x="718" y="130"/>
                    <a:pt x="723" y="132"/>
                    <a:pt x="728" y="135"/>
                  </a:cubicBezTo>
                  <a:cubicBezTo>
                    <a:pt x="798" y="167"/>
                    <a:pt x="846" y="224"/>
                    <a:pt x="895" y="279"/>
                  </a:cubicBezTo>
                  <a:cubicBezTo>
                    <a:pt x="908" y="316"/>
                    <a:pt x="939" y="333"/>
                    <a:pt x="973" y="345"/>
                  </a:cubicBezTo>
                  <a:cubicBezTo>
                    <a:pt x="980" y="348"/>
                    <a:pt x="987" y="353"/>
                    <a:pt x="994" y="356"/>
                  </a:cubicBezTo>
                  <a:cubicBezTo>
                    <a:pt x="1009" y="363"/>
                    <a:pt x="1015" y="362"/>
                    <a:pt x="1025" y="351"/>
                  </a:cubicBezTo>
                  <a:cubicBezTo>
                    <a:pt x="1035" y="339"/>
                    <a:pt x="1044" y="327"/>
                    <a:pt x="1053" y="316"/>
                  </a:cubicBezTo>
                  <a:cubicBezTo>
                    <a:pt x="1034" y="299"/>
                    <a:pt x="1014" y="282"/>
                    <a:pt x="998" y="264"/>
                  </a:cubicBezTo>
                  <a:cubicBezTo>
                    <a:pt x="964" y="227"/>
                    <a:pt x="923" y="205"/>
                    <a:pt x="876" y="190"/>
                  </a:cubicBezTo>
                  <a:cubicBezTo>
                    <a:pt x="847" y="181"/>
                    <a:pt x="819" y="168"/>
                    <a:pt x="791" y="156"/>
                  </a:cubicBezTo>
                  <a:cubicBezTo>
                    <a:pt x="764" y="144"/>
                    <a:pt x="737" y="132"/>
                    <a:pt x="710" y="120"/>
                  </a:cubicBezTo>
                  <a:close/>
                  <a:moveTo>
                    <a:pt x="2193" y="1151"/>
                  </a:moveTo>
                  <a:cubicBezTo>
                    <a:pt x="2252" y="1177"/>
                    <a:pt x="2310" y="1176"/>
                    <a:pt x="2369" y="1173"/>
                  </a:cubicBezTo>
                  <a:cubicBezTo>
                    <a:pt x="2427" y="1169"/>
                    <a:pt x="2483" y="1154"/>
                    <a:pt x="2543" y="1136"/>
                  </a:cubicBezTo>
                  <a:cubicBezTo>
                    <a:pt x="2500" y="1118"/>
                    <a:pt x="2462" y="1102"/>
                    <a:pt x="2424" y="1086"/>
                  </a:cubicBezTo>
                  <a:cubicBezTo>
                    <a:pt x="2413" y="1081"/>
                    <a:pt x="2403" y="1080"/>
                    <a:pt x="2391" y="1084"/>
                  </a:cubicBezTo>
                  <a:cubicBezTo>
                    <a:pt x="2330" y="1105"/>
                    <a:pt x="2268" y="1125"/>
                    <a:pt x="2207" y="1145"/>
                  </a:cubicBezTo>
                  <a:cubicBezTo>
                    <a:pt x="2203" y="1146"/>
                    <a:pt x="2199" y="1148"/>
                    <a:pt x="2193" y="1151"/>
                  </a:cubicBezTo>
                  <a:close/>
                  <a:moveTo>
                    <a:pt x="2066" y="1221"/>
                  </a:moveTo>
                  <a:cubicBezTo>
                    <a:pt x="2075" y="1212"/>
                    <a:pt x="2082" y="1217"/>
                    <a:pt x="2089" y="1219"/>
                  </a:cubicBezTo>
                  <a:cubicBezTo>
                    <a:pt x="2119" y="1231"/>
                    <a:pt x="2149" y="1238"/>
                    <a:pt x="2180" y="1240"/>
                  </a:cubicBezTo>
                  <a:cubicBezTo>
                    <a:pt x="2200" y="1242"/>
                    <a:pt x="2220" y="1242"/>
                    <a:pt x="2241" y="1241"/>
                  </a:cubicBezTo>
                  <a:cubicBezTo>
                    <a:pt x="2239" y="1237"/>
                    <a:pt x="2239" y="1235"/>
                    <a:pt x="2238" y="1235"/>
                  </a:cubicBezTo>
                  <a:cubicBezTo>
                    <a:pt x="2209" y="1214"/>
                    <a:pt x="2181" y="1192"/>
                    <a:pt x="2152" y="1172"/>
                  </a:cubicBezTo>
                  <a:cubicBezTo>
                    <a:pt x="2148" y="1169"/>
                    <a:pt x="2140" y="1169"/>
                    <a:pt x="2136" y="1171"/>
                  </a:cubicBezTo>
                  <a:cubicBezTo>
                    <a:pt x="2104" y="1183"/>
                    <a:pt x="2074" y="1198"/>
                    <a:pt x="2050" y="1222"/>
                  </a:cubicBezTo>
                  <a:cubicBezTo>
                    <a:pt x="2031" y="1240"/>
                    <a:pt x="2009" y="1254"/>
                    <a:pt x="1984" y="1264"/>
                  </a:cubicBezTo>
                  <a:cubicBezTo>
                    <a:pt x="1973" y="1268"/>
                    <a:pt x="1963" y="1275"/>
                    <a:pt x="1950" y="1283"/>
                  </a:cubicBezTo>
                  <a:cubicBezTo>
                    <a:pt x="1966" y="1290"/>
                    <a:pt x="1978" y="1296"/>
                    <a:pt x="1989" y="1302"/>
                  </a:cubicBezTo>
                  <a:cubicBezTo>
                    <a:pt x="2001" y="1308"/>
                    <a:pt x="2012" y="1316"/>
                    <a:pt x="2024" y="1323"/>
                  </a:cubicBezTo>
                  <a:cubicBezTo>
                    <a:pt x="2025" y="1319"/>
                    <a:pt x="2026" y="1318"/>
                    <a:pt x="2026" y="1316"/>
                  </a:cubicBezTo>
                  <a:cubicBezTo>
                    <a:pt x="2022" y="1290"/>
                    <a:pt x="2029" y="1286"/>
                    <a:pt x="2050" y="1286"/>
                  </a:cubicBezTo>
                  <a:cubicBezTo>
                    <a:pt x="2054" y="1286"/>
                    <a:pt x="2058" y="1284"/>
                    <a:pt x="2062" y="1282"/>
                  </a:cubicBezTo>
                  <a:cubicBezTo>
                    <a:pt x="2080" y="1274"/>
                    <a:pt x="2097" y="1275"/>
                    <a:pt x="2115" y="1282"/>
                  </a:cubicBezTo>
                  <a:cubicBezTo>
                    <a:pt x="2120" y="1283"/>
                    <a:pt x="2124" y="1284"/>
                    <a:pt x="2133" y="1287"/>
                  </a:cubicBezTo>
                  <a:cubicBezTo>
                    <a:pt x="2112" y="1260"/>
                    <a:pt x="2084" y="1246"/>
                    <a:pt x="2066" y="1221"/>
                  </a:cubicBezTo>
                  <a:close/>
                  <a:moveTo>
                    <a:pt x="1521" y="1238"/>
                  </a:moveTo>
                  <a:cubicBezTo>
                    <a:pt x="1504" y="1194"/>
                    <a:pt x="1480" y="1154"/>
                    <a:pt x="1454" y="1116"/>
                  </a:cubicBezTo>
                  <a:cubicBezTo>
                    <a:pt x="1412" y="1054"/>
                    <a:pt x="1368" y="993"/>
                    <a:pt x="1335" y="926"/>
                  </a:cubicBezTo>
                  <a:cubicBezTo>
                    <a:pt x="1286" y="828"/>
                    <a:pt x="1223" y="739"/>
                    <a:pt x="1154" y="654"/>
                  </a:cubicBezTo>
                  <a:cubicBezTo>
                    <a:pt x="1151" y="650"/>
                    <a:pt x="1147" y="647"/>
                    <a:pt x="1144" y="643"/>
                  </a:cubicBezTo>
                  <a:cubicBezTo>
                    <a:pt x="1261" y="847"/>
                    <a:pt x="1386" y="1046"/>
                    <a:pt x="1521" y="1238"/>
                  </a:cubicBezTo>
                  <a:close/>
                  <a:moveTo>
                    <a:pt x="1623" y="775"/>
                  </a:moveTo>
                  <a:cubicBezTo>
                    <a:pt x="1718" y="746"/>
                    <a:pt x="1809" y="714"/>
                    <a:pt x="1895" y="670"/>
                  </a:cubicBezTo>
                  <a:cubicBezTo>
                    <a:pt x="1845" y="664"/>
                    <a:pt x="1795" y="655"/>
                    <a:pt x="1749" y="686"/>
                  </a:cubicBezTo>
                  <a:cubicBezTo>
                    <a:pt x="1712" y="710"/>
                    <a:pt x="1672" y="728"/>
                    <a:pt x="1631" y="741"/>
                  </a:cubicBezTo>
                  <a:cubicBezTo>
                    <a:pt x="1627" y="742"/>
                    <a:pt x="1624" y="744"/>
                    <a:pt x="1620" y="746"/>
                  </a:cubicBezTo>
                  <a:cubicBezTo>
                    <a:pt x="1621" y="756"/>
                    <a:pt x="1622" y="766"/>
                    <a:pt x="1623" y="775"/>
                  </a:cubicBezTo>
                  <a:close/>
                  <a:moveTo>
                    <a:pt x="3390" y="562"/>
                  </a:moveTo>
                  <a:cubicBezTo>
                    <a:pt x="3390" y="560"/>
                    <a:pt x="3391" y="557"/>
                    <a:pt x="3391" y="555"/>
                  </a:cubicBezTo>
                  <a:cubicBezTo>
                    <a:pt x="3311" y="521"/>
                    <a:pt x="3231" y="490"/>
                    <a:pt x="3145" y="465"/>
                  </a:cubicBezTo>
                  <a:cubicBezTo>
                    <a:pt x="3147" y="468"/>
                    <a:pt x="3148" y="470"/>
                    <a:pt x="3149" y="471"/>
                  </a:cubicBezTo>
                  <a:cubicBezTo>
                    <a:pt x="3188" y="499"/>
                    <a:pt x="3228" y="528"/>
                    <a:pt x="3267" y="556"/>
                  </a:cubicBezTo>
                  <a:cubicBezTo>
                    <a:pt x="3272" y="559"/>
                    <a:pt x="3278" y="562"/>
                    <a:pt x="3283" y="562"/>
                  </a:cubicBezTo>
                  <a:cubicBezTo>
                    <a:pt x="3319" y="562"/>
                    <a:pt x="3354" y="562"/>
                    <a:pt x="3390" y="562"/>
                  </a:cubicBezTo>
                  <a:close/>
                  <a:moveTo>
                    <a:pt x="435" y="22"/>
                  </a:moveTo>
                  <a:cubicBezTo>
                    <a:pt x="503" y="33"/>
                    <a:pt x="563" y="70"/>
                    <a:pt x="632" y="77"/>
                  </a:cubicBezTo>
                  <a:cubicBezTo>
                    <a:pt x="640" y="78"/>
                    <a:pt x="647" y="81"/>
                    <a:pt x="655" y="84"/>
                  </a:cubicBezTo>
                  <a:cubicBezTo>
                    <a:pt x="704" y="105"/>
                    <a:pt x="754" y="126"/>
                    <a:pt x="803" y="146"/>
                  </a:cubicBezTo>
                  <a:cubicBezTo>
                    <a:pt x="814" y="151"/>
                    <a:pt x="824" y="155"/>
                    <a:pt x="834" y="160"/>
                  </a:cubicBezTo>
                  <a:cubicBezTo>
                    <a:pt x="835" y="158"/>
                    <a:pt x="836" y="157"/>
                    <a:pt x="837" y="155"/>
                  </a:cubicBezTo>
                  <a:cubicBezTo>
                    <a:pt x="819" y="145"/>
                    <a:pt x="801" y="134"/>
                    <a:pt x="782" y="125"/>
                  </a:cubicBezTo>
                  <a:cubicBezTo>
                    <a:pt x="765" y="116"/>
                    <a:pt x="746" y="110"/>
                    <a:pt x="729" y="101"/>
                  </a:cubicBezTo>
                  <a:cubicBezTo>
                    <a:pt x="665" y="67"/>
                    <a:pt x="598" y="45"/>
                    <a:pt x="528" y="30"/>
                  </a:cubicBezTo>
                  <a:cubicBezTo>
                    <a:pt x="498" y="24"/>
                    <a:pt x="467" y="16"/>
                    <a:pt x="435" y="22"/>
                  </a:cubicBezTo>
                  <a:close/>
                  <a:moveTo>
                    <a:pt x="1745" y="2252"/>
                  </a:moveTo>
                  <a:cubicBezTo>
                    <a:pt x="1733" y="2184"/>
                    <a:pt x="1721" y="2113"/>
                    <a:pt x="1709" y="2041"/>
                  </a:cubicBezTo>
                  <a:cubicBezTo>
                    <a:pt x="1689" y="2037"/>
                    <a:pt x="1668" y="2033"/>
                    <a:pt x="1644" y="2029"/>
                  </a:cubicBezTo>
                  <a:cubicBezTo>
                    <a:pt x="1665" y="2067"/>
                    <a:pt x="1687" y="2101"/>
                    <a:pt x="1703" y="2138"/>
                  </a:cubicBezTo>
                  <a:cubicBezTo>
                    <a:pt x="1720" y="2175"/>
                    <a:pt x="1732" y="2215"/>
                    <a:pt x="1745" y="2252"/>
                  </a:cubicBezTo>
                  <a:close/>
                  <a:moveTo>
                    <a:pt x="1629" y="895"/>
                  </a:moveTo>
                  <a:cubicBezTo>
                    <a:pt x="1626" y="894"/>
                    <a:pt x="1624" y="893"/>
                    <a:pt x="1621" y="893"/>
                  </a:cubicBezTo>
                  <a:cubicBezTo>
                    <a:pt x="1614" y="893"/>
                    <a:pt x="1607" y="892"/>
                    <a:pt x="1599" y="893"/>
                  </a:cubicBezTo>
                  <a:cubicBezTo>
                    <a:pt x="1576" y="893"/>
                    <a:pt x="1571" y="902"/>
                    <a:pt x="1582" y="923"/>
                  </a:cubicBezTo>
                  <a:cubicBezTo>
                    <a:pt x="1585" y="927"/>
                    <a:pt x="1589" y="930"/>
                    <a:pt x="1594" y="936"/>
                  </a:cubicBezTo>
                  <a:cubicBezTo>
                    <a:pt x="1606" y="922"/>
                    <a:pt x="1617" y="909"/>
                    <a:pt x="1629" y="895"/>
                  </a:cubicBezTo>
                  <a:close/>
                  <a:moveTo>
                    <a:pt x="1842" y="1316"/>
                  </a:moveTo>
                  <a:cubicBezTo>
                    <a:pt x="1850" y="1360"/>
                    <a:pt x="1867" y="1400"/>
                    <a:pt x="1889" y="1439"/>
                  </a:cubicBezTo>
                  <a:cubicBezTo>
                    <a:pt x="1881" y="1395"/>
                    <a:pt x="1867" y="1353"/>
                    <a:pt x="1842" y="1316"/>
                  </a:cubicBezTo>
                  <a:close/>
                  <a:moveTo>
                    <a:pt x="1104" y="343"/>
                  </a:moveTo>
                  <a:cubicBezTo>
                    <a:pt x="1109" y="367"/>
                    <a:pt x="1123" y="373"/>
                    <a:pt x="1148" y="361"/>
                  </a:cubicBezTo>
                  <a:cubicBezTo>
                    <a:pt x="1147" y="339"/>
                    <a:pt x="1145" y="337"/>
                    <a:pt x="1132" y="328"/>
                  </a:cubicBezTo>
                  <a:cubicBezTo>
                    <a:pt x="1122" y="333"/>
                    <a:pt x="1114" y="337"/>
                    <a:pt x="1104" y="343"/>
                  </a:cubicBezTo>
                  <a:close/>
                  <a:moveTo>
                    <a:pt x="2160" y="948"/>
                  </a:moveTo>
                  <a:cubicBezTo>
                    <a:pt x="2192" y="957"/>
                    <a:pt x="2223" y="970"/>
                    <a:pt x="2259" y="977"/>
                  </a:cubicBezTo>
                  <a:cubicBezTo>
                    <a:pt x="2230" y="943"/>
                    <a:pt x="2197" y="940"/>
                    <a:pt x="2160" y="948"/>
                  </a:cubicBezTo>
                  <a:close/>
                  <a:moveTo>
                    <a:pt x="170" y="58"/>
                  </a:moveTo>
                  <a:cubicBezTo>
                    <a:pt x="199" y="56"/>
                    <a:pt x="228" y="58"/>
                    <a:pt x="254" y="42"/>
                  </a:cubicBezTo>
                  <a:cubicBezTo>
                    <a:pt x="225" y="42"/>
                    <a:pt x="197" y="46"/>
                    <a:pt x="170" y="58"/>
                  </a:cubicBezTo>
                  <a:close/>
                  <a:moveTo>
                    <a:pt x="1899" y="1276"/>
                  </a:moveTo>
                  <a:cubicBezTo>
                    <a:pt x="1896" y="1288"/>
                    <a:pt x="1902" y="1290"/>
                    <a:pt x="1910" y="1289"/>
                  </a:cubicBezTo>
                  <a:cubicBezTo>
                    <a:pt x="1911" y="1288"/>
                    <a:pt x="1913" y="1286"/>
                    <a:pt x="1915" y="1285"/>
                  </a:cubicBezTo>
                  <a:cubicBezTo>
                    <a:pt x="1912" y="1283"/>
                    <a:pt x="1911" y="1281"/>
                    <a:pt x="1909" y="1280"/>
                  </a:cubicBezTo>
                  <a:cubicBezTo>
                    <a:pt x="1907" y="1279"/>
                    <a:pt x="1904" y="1278"/>
                    <a:pt x="1899" y="1276"/>
                  </a:cubicBezTo>
                  <a:close/>
                  <a:moveTo>
                    <a:pt x="998" y="424"/>
                  </a:moveTo>
                  <a:cubicBezTo>
                    <a:pt x="998" y="406"/>
                    <a:pt x="998" y="406"/>
                    <a:pt x="986" y="396"/>
                  </a:cubicBezTo>
                  <a:cubicBezTo>
                    <a:pt x="991" y="407"/>
                    <a:pt x="994" y="415"/>
                    <a:pt x="998" y="424"/>
                  </a:cubicBezTo>
                  <a:close/>
                  <a:moveTo>
                    <a:pt x="957" y="383"/>
                  </a:moveTo>
                  <a:cubicBezTo>
                    <a:pt x="955" y="372"/>
                    <a:pt x="955" y="372"/>
                    <a:pt x="944" y="362"/>
                  </a:cubicBezTo>
                  <a:cubicBezTo>
                    <a:pt x="950" y="372"/>
                    <a:pt x="954" y="378"/>
                    <a:pt x="957" y="383"/>
                  </a:cubicBezTo>
                  <a:close/>
                  <a:moveTo>
                    <a:pt x="368" y="32"/>
                  </a:moveTo>
                  <a:cubicBezTo>
                    <a:pt x="368" y="32"/>
                    <a:pt x="368" y="31"/>
                    <a:pt x="368" y="31"/>
                  </a:cubicBezTo>
                  <a:cubicBezTo>
                    <a:pt x="361" y="31"/>
                    <a:pt x="354" y="31"/>
                    <a:pt x="348" y="31"/>
                  </a:cubicBezTo>
                  <a:cubicBezTo>
                    <a:pt x="348" y="31"/>
                    <a:pt x="348" y="32"/>
                    <a:pt x="348" y="32"/>
                  </a:cubicBezTo>
                  <a:cubicBezTo>
                    <a:pt x="355" y="32"/>
                    <a:pt x="362" y="32"/>
                    <a:pt x="368" y="32"/>
                  </a:cubicBezTo>
                  <a:close/>
                  <a:moveTo>
                    <a:pt x="409" y="36"/>
                  </a:moveTo>
                  <a:cubicBezTo>
                    <a:pt x="409" y="35"/>
                    <a:pt x="408" y="35"/>
                    <a:pt x="408" y="35"/>
                  </a:cubicBezTo>
                  <a:cubicBezTo>
                    <a:pt x="403" y="35"/>
                    <a:pt x="399" y="35"/>
                    <a:pt x="394" y="35"/>
                  </a:cubicBezTo>
                  <a:cubicBezTo>
                    <a:pt x="394" y="35"/>
                    <a:pt x="394" y="35"/>
                    <a:pt x="394" y="36"/>
                  </a:cubicBezTo>
                  <a:cubicBezTo>
                    <a:pt x="399" y="36"/>
                    <a:pt x="404" y="36"/>
                    <a:pt x="409" y="36"/>
                  </a:cubicBezTo>
                  <a:close/>
                </a:path>
              </a:pathLst>
            </a:custGeom>
            <a:solidFill>
              <a:srgbClr val="3B24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8" name="Freeform 6"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bwMode="auto">
          <a:xfrm>
            <a:off x="2825084" y="2363725"/>
            <a:ext cx="1874525" cy="3324748"/>
          </a:xfrm>
          <a:custGeom>
            <a:avLst/>
            <a:gdLst>
              <a:gd name="T0" fmla="*/ 87 w 290"/>
              <a:gd name="T1" fmla="*/ 64 h 562"/>
              <a:gd name="T2" fmla="*/ 80 w 290"/>
              <a:gd name="T3" fmla="*/ 70 h 562"/>
              <a:gd name="T4" fmla="*/ 79 w 290"/>
              <a:gd name="T5" fmla="*/ 57 h 562"/>
              <a:gd name="T6" fmla="*/ 42 w 290"/>
              <a:gd name="T7" fmla="*/ 27 h 562"/>
              <a:gd name="T8" fmla="*/ 35 w 290"/>
              <a:gd name="T9" fmla="*/ 39 h 562"/>
              <a:gd name="T10" fmla="*/ 32 w 290"/>
              <a:gd name="T11" fmla="*/ 23 h 562"/>
              <a:gd name="T12" fmla="*/ 12 w 290"/>
              <a:gd name="T13" fmla="*/ 19 h 562"/>
              <a:gd name="T14" fmla="*/ 9 w 290"/>
              <a:gd name="T15" fmla="*/ 1 h 562"/>
              <a:gd name="T16" fmla="*/ 14 w 290"/>
              <a:gd name="T17" fmla="*/ 15 h 562"/>
              <a:gd name="T18" fmla="*/ 56 w 290"/>
              <a:gd name="T19" fmla="*/ 30 h 562"/>
              <a:gd name="T20" fmla="*/ 65 w 290"/>
              <a:gd name="T21" fmla="*/ 24 h 562"/>
              <a:gd name="T22" fmla="*/ 68 w 290"/>
              <a:gd name="T23" fmla="*/ 37 h 562"/>
              <a:gd name="T24" fmla="*/ 103 w 290"/>
              <a:gd name="T25" fmla="*/ 85 h 562"/>
              <a:gd name="T26" fmla="*/ 124 w 290"/>
              <a:gd name="T27" fmla="*/ 60 h 562"/>
              <a:gd name="T28" fmla="*/ 129 w 290"/>
              <a:gd name="T29" fmla="*/ 65 h 562"/>
              <a:gd name="T30" fmla="*/ 108 w 290"/>
              <a:gd name="T31" fmla="*/ 93 h 562"/>
              <a:gd name="T32" fmla="*/ 110 w 290"/>
              <a:gd name="T33" fmla="*/ 130 h 562"/>
              <a:gd name="T34" fmla="*/ 108 w 290"/>
              <a:gd name="T35" fmla="*/ 172 h 562"/>
              <a:gd name="T36" fmla="*/ 134 w 290"/>
              <a:gd name="T37" fmla="*/ 157 h 562"/>
              <a:gd name="T38" fmla="*/ 157 w 290"/>
              <a:gd name="T39" fmla="*/ 155 h 562"/>
              <a:gd name="T40" fmla="*/ 160 w 290"/>
              <a:gd name="T41" fmla="*/ 161 h 562"/>
              <a:gd name="T42" fmla="*/ 113 w 290"/>
              <a:gd name="T43" fmla="*/ 182 h 562"/>
              <a:gd name="T44" fmla="*/ 106 w 290"/>
              <a:gd name="T45" fmla="*/ 185 h 562"/>
              <a:gd name="T46" fmla="*/ 101 w 290"/>
              <a:gd name="T47" fmla="*/ 223 h 562"/>
              <a:gd name="T48" fmla="*/ 101 w 290"/>
              <a:gd name="T49" fmla="*/ 253 h 562"/>
              <a:gd name="T50" fmla="*/ 124 w 290"/>
              <a:gd name="T51" fmla="*/ 234 h 562"/>
              <a:gd name="T52" fmla="*/ 160 w 290"/>
              <a:gd name="T53" fmla="*/ 234 h 562"/>
              <a:gd name="T54" fmla="*/ 153 w 290"/>
              <a:gd name="T55" fmla="*/ 246 h 562"/>
              <a:gd name="T56" fmla="*/ 103 w 290"/>
              <a:gd name="T57" fmla="*/ 263 h 562"/>
              <a:gd name="T58" fmla="*/ 108 w 290"/>
              <a:gd name="T59" fmla="*/ 293 h 562"/>
              <a:gd name="T60" fmla="*/ 156 w 290"/>
              <a:gd name="T61" fmla="*/ 375 h 562"/>
              <a:gd name="T62" fmla="*/ 222 w 290"/>
              <a:gd name="T63" fmla="*/ 444 h 562"/>
              <a:gd name="T64" fmla="*/ 279 w 290"/>
              <a:gd name="T65" fmla="*/ 513 h 562"/>
              <a:gd name="T66" fmla="*/ 290 w 290"/>
              <a:gd name="T67" fmla="*/ 560 h 562"/>
              <a:gd name="T68" fmla="*/ 287 w 290"/>
              <a:gd name="T69" fmla="*/ 562 h 562"/>
              <a:gd name="T70" fmla="*/ 280 w 290"/>
              <a:gd name="T71" fmla="*/ 525 h 562"/>
              <a:gd name="T72" fmla="*/ 221 w 290"/>
              <a:gd name="T73" fmla="*/ 448 h 562"/>
              <a:gd name="T74" fmla="*/ 136 w 290"/>
              <a:gd name="T75" fmla="*/ 355 h 562"/>
              <a:gd name="T76" fmla="*/ 110 w 290"/>
              <a:gd name="T77" fmla="*/ 315 h 562"/>
              <a:gd name="T78" fmla="*/ 55 w 290"/>
              <a:gd name="T79" fmla="*/ 318 h 562"/>
              <a:gd name="T80" fmla="*/ 43 w 290"/>
              <a:gd name="T81" fmla="*/ 311 h 562"/>
              <a:gd name="T82" fmla="*/ 61 w 290"/>
              <a:gd name="T83" fmla="*/ 301 h 562"/>
              <a:gd name="T84" fmla="*/ 105 w 290"/>
              <a:gd name="T85" fmla="*/ 304 h 562"/>
              <a:gd name="T86" fmla="*/ 107 w 290"/>
              <a:gd name="T87" fmla="*/ 301 h 562"/>
              <a:gd name="T88" fmla="*/ 97 w 290"/>
              <a:gd name="T89" fmla="*/ 232 h 562"/>
              <a:gd name="T90" fmla="*/ 96 w 290"/>
              <a:gd name="T91" fmla="*/ 221 h 562"/>
              <a:gd name="T92" fmla="*/ 51 w 290"/>
              <a:gd name="T93" fmla="*/ 198 h 562"/>
              <a:gd name="T94" fmla="*/ 36 w 290"/>
              <a:gd name="T95" fmla="*/ 180 h 562"/>
              <a:gd name="T96" fmla="*/ 62 w 290"/>
              <a:gd name="T97" fmla="*/ 178 h 562"/>
              <a:gd name="T98" fmla="*/ 99 w 290"/>
              <a:gd name="T99" fmla="*/ 206 h 562"/>
              <a:gd name="T100" fmla="*/ 100 w 290"/>
              <a:gd name="T101" fmla="*/ 204 h 562"/>
              <a:gd name="T102" fmla="*/ 107 w 290"/>
              <a:gd name="T103" fmla="*/ 140 h 562"/>
              <a:gd name="T104" fmla="*/ 75 w 290"/>
              <a:gd name="T105" fmla="*/ 129 h 562"/>
              <a:gd name="T106" fmla="*/ 60 w 290"/>
              <a:gd name="T107" fmla="*/ 115 h 562"/>
              <a:gd name="T108" fmla="*/ 92 w 290"/>
              <a:gd name="T109" fmla="*/ 116 h 562"/>
              <a:gd name="T110" fmla="*/ 107 w 290"/>
              <a:gd name="T111" fmla="*/ 125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0" h="562">
                <a:moveTo>
                  <a:pt x="107" y="125"/>
                </a:moveTo>
                <a:cubicBezTo>
                  <a:pt x="106" y="103"/>
                  <a:pt x="100" y="83"/>
                  <a:pt x="87" y="64"/>
                </a:cubicBezTo>
                <a:cubicBezTo>
                  <a:pt x="87" y="65"/>
                  <a:pt x="86" y="66"/>
                  <a:pt x="86" y="67"/>
                </a:cubicBezTo>
                <a:cubicBezTo>
                  <a:pt x="84" y="69"/>
                  <a:pt x="82" y="70"/>
                  <a:pt x="80" y="70"/>
                </a:cubicBezTo>
                <a:cubicBezTo>
                  <a:pt x="75" y="71"/>
                  <a:pt x="72" y="66"/>
                  <a:pt x="74" y="62"/>
                </a:cubicBezTo>
                <a:cubicBezTo>
                  <a:pt x="75" y="60"/>
                  <a:pt x="77" y="58"/>
                  <a:pt x="79" y="57"/>
                </a:cubicBezTo>
                <a:cubicBezTo>
                  <a:pt x="80" y="57"/>
                  <a:pt x="81" y="57"/>
                  <a:pt x="81" y="56"/>
                </a:cubicBezTo>
                <a:cubicBezTo>
                  <a:pt x="71" y="43"/>
                  <a:pt x="58" y="34"/>
                  <a:pt x="42" y="27"/>
                </a:cubicBezTo>
                <a:cubicBezTo>
                  <a:pt x="43" y="29"/>
                  <a:pt x="43" y="31"/>
                  <a:pt x="43" y="33"/>
                </a:cubicBezTo>
                <a:cubicBezTo>
                  <a:pt x="42" y="37"/>
                  <a:pt x="39" y="40"/>
                  <a:pt x="35" y="39"/>
                </a:cubicBezTo>
                <a:cubicBezTo>
                  <a:pt x="31" y="39"/>
                  <a:pt x="28" y="35"/>
                  <a:pt x="28" y="30"/>
                </a:cubicBezTo>
                <a:cubicBezTo>
                  <a:pt x="29" y="28"/>
                  <a:pt x="30" y="25"/>
                  <a:pt x="32" y="23"/>
                </a:cubicBezTo>
                <a:cubicBezTo>
                  <a:pt x="32" y="22"/>
                  <a:pt x="31" y="22"/>
                  <a:pt x="30" y="22"/>
                </a:cubicBezTo>
                <a:cubicBezTo>
                  <a:pt x="24" y="20"/>
                  <a:pt x="18" y="19"/>
                  <a:pt x="12" y="19"/>
                </a:cubicBezTo>
                <a:cubicBezTo>
                  <a:pt x="6" y="18"/>
                  <a:pt x="0" y="11"/>
                  <a:pt x="3" y="4"/>
                </a:cubicBezTo>
                <a:cubicBezTo>
                  <a:pt x="4" y="1"/>
                  <a:pt x="6" y="0"/>
                  <a:pt x="9" y="1"/>
                </a:cubicBezTo>
                <a:cubicBezTo>
                  <a:pt x="11" y="1"/>
                  <a:pt x="13" y="3"/>
                  <a:pt x="14" y="5"/>
                </a:cubicBezTo>
                <a:cubicBezTo>
                  <a:pt x="16" y="8"/>
                  <a:pt x="16" y="12"/>
                  <a:pt x="14" y="15"/>
                </a:cubicBezTo>
                <a:cubicBezTo>
                  <a:pt x="15" y="15"/>
                  <a:pt x="15" y="16"/>
                  <a:pt x="15" y="16"/>
                </a:cubicBezTo>
                <a:cubicBezTo>
                  <a:pt x="30" y="17"/>
                  <a:pt x="44" y="23"/>
                  <a:pt x="56" y="30"/>
                </a:cubicBezTo>
                <a:cubicBezTo>
                  <a:pt x="59" y="32"/>
                  <a:pt x="59" y="32"/>
                  <a:pt x="60" y="29"/>
                </a:cubicBezTo>
                <a:cubicBezTo>
                  <a:pt x="61" y="26"/>
                  <a:pt x="62" y="25"/>
                  <a:pt x="65" y="24"/>
                </a:cubicBezTo>
                <a:cubicBezTo>
                  <a:pt x="67" y="24"/>
                  <a:pt x="68" y="26"/>
                  <a:pt x="70" y="28"/>
                </a:cubicBezTo>
                <a:cubicBezTo>
                  <a:pt x="71" y="31"/>
                  <a:pt x="71" y="34"/>
                  <a:pt x="68" y="37"/>
                </a:cubicBezTo>
                <a:cubicBezTo>
                  <a:pt x="68" y="37"/>
                  <a:pt x="68" y="37"/>
                  <a:pt x="68" y="38"/>
                </a:cubicBezTo>
                <a:cubicBezTo>
                  <a:pt x="83" y="51"/>
                  <a:pt x="95" y="67"/>
                  <a:pt x="103" y="85"/>
                </a:cubicBezTo>
                <a:cubicBezTo>
                  <a:pt x="104" y="82"/>
                  <a:pt x="105" y="79"/>
                  <a:pt x="106" y="77"/>
                </a:cubicBezTo>
                <a:cubicBezTo>
                  <a:pt x="109" y="69"/>
                  <a:pt x="116" y="63"/>
                  <a:pt x="124" y="60"/>
                </a:cubicBezTo>
                <a:cubicBezTo>
                  <a:pt x="125" y="60"/>
                  <a:pt x="127" y="59"/>
                  <a:pt x="128" y="60"/>
                </a:cubicBezTo>
                <a:cubicBezTo>
                  <a:pt x="130" y="62"/>
                  <a:pt x="129" y="63"/>
                  <a:pt x="129" y="65"/>
                </a:cubicBezTo>
                <a:cubicBezTo>
                  <a:pt x="126" y="71"/>
                  <a:pt x="123" y="77"/>
                  <a:pt x="119" y="82"/>
                </a:cubicBezTo>
                <a:cubicBezTo>
                  <a:pt x="116" y="86"/>
                  <a:pt x="112" y="90"/>
                  <a:pt x="108" y="93"/>
                </a:cubicBezTo>
                <a:cubicBezTo>
                  <a:pt x="106" y="94"/>
                  <a:pt x="106" y="96"/>
                  <a:pt x="106" y="99"/>
                </a:cubicBezTo>
                <a:cubicBezTo>
                  <a:pt x="109" y="109"/>
                  <a:pt x="110" y="120"/>
                  <a:pt x="110" y="130"/>
                </a:cubicBezTo>
                <a:cubicBezTo>
                  <a:pt x="110" y="142"/>
                  <a:pt x="109" y="154"/>
                  <a:pt x="108" y="165"/>
                </a:cubicBezTo>
                <a:cubicBezTo>
                  <a:pt x="108" y="168"/>
                  <a:pt x="108" y="170"/>
                  <a:pt x="108" y="172"/>
                </a:cubicBezTo>
                <a:cubicBezTo>
                  <a:pt x="109" y="173"/>
                  <a:pt x="109" y="172"/>
                  <a:pt x="109" y="172"/>
                </a:cubicBezTo>
                <a:cubicBezTo>
                  <a:pt x="116" y="164"/>
                  <a:pt x="125" y="160"/>
                  <a:pt x="134" y="157"/>
                </a:cubicBezTo>
                <a:cubicBezTo>
                  <a:pt x="140" y="156"/>
                  <a:pt x="146" y="154"/>
                  <a:pt x="152" y="154"/>
                </a:cubicBezTo>
                <a:cubicBezTo>
                  <a:pt x="154" y="154"/>
                  <a:pt x="155" y="154"/>
                  <a:pt x="157" y="155"/>
                </a:cubicBezTo>
                <a:cubicBezTo>
                  <a:pt x="159" y="155"/>
                  <a:pt x="160" y="155"/>
                  <a:pt x="160" y="157"/>
                </a:cubicBezTo>
                <a:cubicBezTo>
                  <a:pt x="161" y="159"/>
                  <a:pt x="161" y="160"/>
                  <a:pt x="160" y="161"/>
                </a:cubicBezTo>
                <a:cubicBezTo>
                  <a:pt x="156" y="165"/>
                  <a:pt x="152" y="168"/>
                  <a:pt x="148" y="171"/>
                </a:cubicBezTo>
                <a:cubicBezTo>
                  <a:pt x="137" y="177"/>
                  <a:pt x="125" y="181"/>
                  <a:pt x="113" y="182"/>
                </a:cubicBezTo>
                <a:cubicBezTo>
                  <a:pt x="111" y="182"/>
                  <a:pt x="110" y="183"/>
                  <a:pt x="109" y="183"/>
                </a:cubicBezTo>
                <a:cubicBezTo>
                  <a:pt x="107" y="183"/>
                  <a:pt x="106" y="183"/>
                  <a:pt x="106" y="185"/>
                </a:cubicBezTo>
                <a:cubicBezTo>
                  <a:pt x="106" y="190"/>
                  <a:pt x="105" y="195"/>
                  <a:pt x="104" y="200"/>
                </a:cubicBezTo>
                <a:cubicBezTo>
                  <a:pt x="103" y="207"/>
                  <a:pt x="102" y="215"/>
                  <a:pt x="101" y="223"/>
                </a:cubicBezTo>
                <a:cubicBezTo>
                  <a:pt x="100" y="232"/>
                  <a:pt x="100" y="242"/>
                  <a:pt x="100" y="252"/>
                </a:cubicBezTo>
                <a:cubicBezTo>
                  <a:pt x="100" y="252"/>
                  <a:pt x="101" y="253"/>
                  <a:pt x="101" y="253"/>
                </a:cubicBezTo>
                <a:cubicBezTo>
                  <a:pt x="102" y="254"/>
                  <a:pt x="102" y="252"/>
                  <a:pt x="103" y="252"/>
                </a:cubicBezTo>
                <a:cubicBezTo>
                  <a:pt x="108" y="243"/>
                  <a:pt x="115" y="237"/>
                  <a:pt x="124" y="234"/>
                </a:cubicBezTo>
                <a:cubicBezTo>
                  <a:pt x="131" y="231"/>
                  <a:pt x="138" y="230"/>
                  <a:pt x="146" y="231"/>
                </a:cubicBezTo>
                <a:cubicBezTo>
                  <a:pt x="150" y="231"/>
                  <a:pt x="155" y="232"/>
                  <a:pt x="160" y="234"/>
                </a:cubicBezTo>
                <a:cubicBezTo>
                  <a:pt x="162" y="234"/>
                  <a:pt x="162" y="235"/>
                  <a:pt x="161" y="237"/>
                </a:cubicBezTo>
                <a:cubicBezTo>
                  <a:pt x="159" y="241"/>
                  <a:pt x="156" y="243"/>
                  <a:pt x="153" y="246"/>
                </a:cubicBezTo>
                <a:cubicBezTo>
                  <a:pt x="147" y="251"/>
                  <a:pt x="140" y="255"/>
                  <a:pt x="132" y="258"/>
                </a:cubicBezTo>
                <a:cubicBezTo>
                  <a:pt x="123" y="261"/>
                  <a:pt x="113" y="263"/>
                  <a:pt x="103" y="263"/>
                </a:cubicBezTo>
                <a:cubicBezTo>
                  <a:pt x="101" y="263"/>
                  <a:pt x="101" y="263"/>
                  <a:pt x="102" y="265"/>
                </a:cubicBezTo>
                <a:cubicBezTo>
                  <a:pt x="103" y="274"/>
                  <a:pt x="105" y="284"/>
                  <a:pt x="108" y="293"/>
                </a:cubicBezTo>
                <a:cubicBezTo>
                  <a:pt x="113" y="308"/>
                  <a:pt x="120" y="323"/>
                  <a:pt x="128" y="337"/>
                </a:cubicBezTo>
                <a:cubicBezTo>
                  <a:pt x="136" y="350"/>
                  <a:pt x="146" y="363"/>
                  <a:pt x="156" y="375"/>
                </a:cubicBezTo>
                <a:cubicBezTo>
                  <a:pt x="169" y="390"/>
                  <a:pt x="182" y="404"/>
                  <a:pt x="196" y="418"/>
                </a:cubicBezTo>
                <a:cubicBezTo>
                  <a:pt x="204" y="427"/>
                  <a:pt x="213" y="436"/>
                  <a:pt x="222" y="444"/>
                </a:cubicBezTo>
                <a:cubicBezTo>
                  <a:pt x="234" y="456"/>
                  <a:pt x="245" y="468"/>
                  <a:pt x="256" y="481"/>
                </a:cubicBezTo>
                <a:cubicBezTo>
                  <a:pt x="265" y="491"/>
                  <a:pt x="272" y="501"/>
                  <a:pt x="279" y="513"/>
                </a:cubicBezTo>
                <a:cubicBezTo>
                  <a:pt x="285" y="526"/>
                  <a:pt x="290" y="539"/>
                  <a:pt x="290" y="554"/>
                </a:cubicBezTo>
                <a:cubicBezTo>
                  <a:pt x="290" y="556"/>
                  <a:pt x="290" y="558"/>
                  <a:pt x="290" y="560"/>
                </a:cubicBezTo>
                <a:cubicBezTo>
                  <a:pt x="290" y="561"/>
                  <a:pt x="289" y="562"/>
                  <a:pt x="289" y="562"/>
                </a:cubicBezTo>
                <a:cubicBezTo>
                  <a:pt x="288" y="562"/>
                  <a:pt x="287" y="562"/>
                  <a:pt x="287" y="562"/>
                </a:cubicBezTo>
                <a:cubicBezTo>
                  <a:pt x="286" y="562"/>
                  <a:pt x="286" y="561"/>
                  <a:pt x="286" y="561"/>
                </a:cubicBezTo>
                <a:cubicBezTo>
                  <a:pt x="288" y="548"/>
                  <a:pt x="285" y="536"/>
                  <a:pt x="280" y="525"/>
                </a:cubicBezTo>
                <a:cubicBezTo>
                  <a:pt x="276" y="513"/>
                  <a:pt x="269" y="503"/>
                  <a:pt x="262" y="493"/>
                </a:cubicBezTo>
                <a:cubicBezTo>
                  <a:pt x="249" y="477"/>
                  <a:pt x="235" y="462"/>
                  <a:pt x="221" y="448"/>
                </a:cubicBezTo>
                <a:cubicBezTo>
                  <a:pt x="202" y="429"/>
                  <a:pt x="183" y="410"/>
                  <a:pt x="165" y="390"/>
                </a:cubicBezTo>
                <a:cubicBezTo>
                  <a:pt x="155" y="379"/>
                  <a:pt x="145" y="367"/>
                  <a:pt x="136" y="355"/>
                </a:cubicBezTo>
                <a:cubicBezTo>
                  <a:pt x="127" y="342"/>
                  <a:pt x="119" y="330"/>
                  <a:pt x="113" y="316"/>
                </a:cubicBezTo>
                <a:cubicBezTo>
                  <a:pt x="112" y="314"/>
                  <a:pt x="112" y="314"/>
                  <a:pt x="110" y="315"/>
                </a:cubicBezTo>
                <a:cubicBezTo>
                  <a:pt x="101" y="320"/>
                  <a:pt x="91" y="323"/>
                  <a:pt x="81" y="323"/>
                </a:cubicBezTo>
                <a:cubicBezTo>
                  <a:pt x="72" y="323"/>
                  <a:pt x="63" y="321"/>
                  <a:pt x="55" y="318"/>
                </a:cubicBezTo>
                <a:cubicBezTo>
                  <a:pt x="51" y="317"/>
                  <a:pt x="48" y="315"/>
                  <a:pt x="45" y="313"/>
                </a:cubicBezTo>
                <a:cubicBezTo>
                  <a:pt x="44" y="312"/>
                  <a:pt x="43" y="312"/>
                  <a:pt x="43" y="311"/>
                </a:cubicBezTo>
                <a:cubicBezTo>
                  <a:pt x="42" y="309"/>
                  <a:pt x="42" y="308"/>
                  <a:pt x="44" y="307"/>
                </a:cubicBezTo>
                <a:cubicBezTo>
                  <a:pt x="50" y="304"/>
                  <a:pt x="55" y="302"/>
                  <a:pt x="61" y="301"/>
                </a:cubicBezTo>
                <a:cubicBezTo>
                  <a:pt x="72" y="298"/>
                  <a:pt x="83" y="297"/>
                  <a:pt x="94" y="300"/>
                </a:cubicBezTo>
                <a:cubicBezTo>
                  <a:pt x="98" y="301"/>
                  <a:pt x="102" y="302"/>
                  <a:pt x="105" y="304"/>
                </a:cubicBezTo>
                <a:cubicBezTo>
                  <a:pt x="106" y="305"/>
                  <a:pt x="107" y="305"/>
                  <a:pt x="108" y="305"/>
                </a:cubicBezTo>
                <a:cubicBezTo>
                  <a:pt x="108" y="303"/>
                  <a:pt x="107" y="302"/>
                  <a:pt x="107" y="301"/>
                </a:cubicBezTo>
                <a:cubicBezTo>
                  <a:pt x="102" y="287"/>
                  <a:pt x="99" y="273"/>
                  <a:pt x="98" y="259"/>
                </a:cubicBezTo>
                <a:cubicBezTo>
                  <a:pt x="97" y="250"/>
                  <a:pt x="97" y="241"/>
                  <a:pt x="97" y="232"/>
                </a:cubicBezTo>
                <a:cubicBezTo>
                  <a:pt x="97" y="229"/>
                  <a:pt x="98" y="226"/>
                  <a:pt x="98" y="223"/>
                </a:cubicBezTo>
                <a:cubicBezTo>
                  <a:pt x="98" y="222"/>
                  <a:pt x="98" y="221"/>
                  <a:pt x="96" y="221"/>
                </a:cubicBezTo>
                <a:cubicBezTo>
                  <a:pt x="90" y="221"/>
                  <a:pt x="84" y="219"/>
                  <a:pt x="78" y="216"/>
                </a:cubicBezTo>
                <a:cubicBezTo>
                  <a:pt x="68" y="211"/>
                  <a:pt x="59" y="205"/>
                  <a:pt x="51" y="198"/>
                </a:cubicBezTo>
                <a:cubicBezTo>
                  <a:pt x="46" y="193"/>
                  <a:pt x="41" y="188"/>
                  <a:pt x="37" y="182"/>
                </a:cubicBezTo>
                <a:cubicBezTo>
                  <a:pt x="37" y="181"/>
                  <a:pt x="36" y="181"/>
                  <a:pt x="36" y="180"/>
                </a:cubicBezTo>
                <a:cubicBezTo>
                  <a:pt x="35" y="177"/>
                  <a:pt x="35" y="176"/>
                  <a:pt x="38" y="176"/>
                </a:cubicBezTo>
                <a:cubicBezTo>
                  <a:pt x="46" y="175"/>
                  <a:pt x="54" y="176"/>
                  <a:pt x="62" y="178"/>
                </a:cubicBezTo>
                <a:cubicBezTo>
                  <a:pt x="71" y="181"/>
                  <a:pt x="78" y="184"/>
                  <a:pt x="85" y="190"/>
                </a:cubicBezTo>
                <a:cubicBezTo>
                  <a:pt x="91" y="194"/>
                  <a:pt x="96" y="199"/>
                  <a:pt x="99" y="206"/>
                </a:cubicBezTo>
                <a:cubicBezTo>
                  <a:pt x="99" y="206"/>
                  <a:pt x="99" y="207"/>
                  <a:pt x="100" y="207"/>
                </a:cubicBezTo>
                <a:cubicBezTo>
                  <a:pt x="100" y="206"/>
                  <a:pt x="100" y="205"/>
                  <a:pt x="100" y="204"/>
                </a:cubicBezTo>
                <a:cubicBezTo>
                  <a:pt x="102" y="193"/>
                  <a:pt x="103" y="182"/>
                  <a:pt x="104" y="171"/>
                </a:cubicBezTo>
                <a:cubicBezTo>
                  <a:pt x="105" y="161"/>
                  <a:pt x="106" y="150"/>
                  <a:pt x="107" y="140"/>
                </a:cubicBezTo>
                <a:cubicBezTo>
                  <a:pt x="107" y="138"/>
                  <a:pt x="107" y="138"/>
                  <a:pt x="104" y="137"/>
                </a:cubicBezTo>
                <a:cubicBezTo>
                  <a:pt x="94" y="137"/>
                  <a:pt x="84" y="133"/>
                  <a:pt x="75" y="129"/>
                </a:cubicBezTo>
                <a:cubicBezTo>
                  <a:pt x="71" y="126"/>
                  <a:pt x="67" y="124"/>
                  <a:pt x="64" y="120"/>
                </a:cubicBezTo>
                <a:cubicBezTo>
                  <a:pt x="62" y="119"/>
                  <a:pt x="61" y="117"/>
                  <a:pt x="60" y="115"/>
                </a:cubicBezTo>
                <a:cubicBezTo>
                  <a:pt x="59" y="113"/>
                  <a:pt x="60" y="111"/>
                  <a:pt x="63" y="111"/>
                </a:cubicBezTo>
                <a:cubicBezTo>
                  <a:pt x="73" y="111"/>
                  <a:pt x="82" y="112"/>
                  <a:pt x="92" y="116"/>
                </a:cubicBezTo>
                <a:cubicBezTo>
                  <a:pt x="97" y="118"/>
                  <a:pt x="101" y="121"/>
                  <a:pt x="105" y="125"/>
                </a:cubicBezTo>
                <a:cubicBezTo>
                  <a:pt x="105" y="125"/>
                  <a:pt x="106" y="125"/>
                  <a:pt x="107" y="125"/>
                </a:cubicBezTo>
                <a:close/>
              </a:path>
            </a:pathLst>
          </a:custGeom>
          <a:solidFill>
            <a:srgbClr val="BEB899"/>
          </a:solidFill>
          <a:ln>
            <a:noFill/>
          </a:ln>
        </p:spPr>
        <p:txBody>
          <a:bodyPr vert="horz" wrap="square" lIns="91440" tIns="45720" rIns="91440" bIns="45720" numCol="1" anchor="t" anchorCtr="0" compatLnSpc="1"/>
          <a:lstStyle/>
          <a:p>
            <a:endParaRPr lang="zh-CN" altLang="en-US" dirty="0">
              <a:solidFill>
                <a:srgbClr val="2E3949"/>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205077" y="504637"/>
            <a:ext cx="2339293"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训练模型</a:t>
            </a:r>
            <a:endParaRPr lang="zh-CN" altLang="en-US" dirty="0">
              <a:solidFill>
                <a:schemeClr val="tx1">
                  <a:lumMod val="75000"/>
                  <a:lumOff val="25000"/>
                </a:schemeClr>
              </a:solidFill>
              <a:cs typeface="+mn-ea"/>
              <a:sym typeface="+mn-lt"/>
            </a:endParaRPr>
          </a:p>
        </p:txBody>
      </p:sp>
      <p:sp>
        <p:nvSpPr>
          <p:cNvPr id="27" name="Freeform: Shape 45"/>
          <p:cNvSpPr/>
          <p:nvPr/>
        </p:nvSpPr>
        <p:spPr>
          <a:xfrm>
            <a:off x="11471504" y="6083574"/>
            <a:ext cx="720496" cy="774426"/>
          </a:xfrm>
          <a:custGeom>
            <a:avLst/>
            <a:gdLst>
              <a:gd name="connsiteX0" fmla="*/ 720496 w 720496"/>
              <a:gd name="connsiteY0" fmla="*/ 0 h 774426"/>
              <a:gd name="connsiteX1" fmla="*/ 720496 w 720496"/>
              <a:gd name="connsiteY1" fmla="*/ 774426 h 774426"/>
              <a:gd name="connsiteX2" fmla="*/ 1095 w 720496"/>
              <a:gd name="connsiteY2" fmla="*/ 774426 h 774426"/>
              <a:gd name="connsiteX3" fmla="*/ 2 w 720496"/>
              <a:gd name="connsiteY3" fmla="*/ 766534 h 774426"/>
              <a:gd name="connsiteX4" fmla="*/ 36630 w 720496"/>
              <a:gd name="connsiteY4" fmla="*/ 666469 h 774426"/>
              <a:gd name="connsiteX5" fmla="*/ 359988 w 720496"/>
              <a:gd name="connsiteY5" fmla="*/ 537877 h 774426"/>
              <a:gd name="connsiteX6" fmla="*/ 586799 w 720496"/>
              <a:gd name="connsiteY6" fmla="*/ 62436 h 774426"/>
              <a:gd name="connsiteX7" fmla="*/ 699797 w 720496"/>
              <a:gd name="connsiteY7" fmla="*/ 1402 h 774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96" h="774426">
                <a:moveTo>
                  <a:pt x="720496" y="0"/>
                </a:moveTo>
                <a:lnTo>
                  <a:pt x="720496" y="774426"/>
                </a:lnTo>
                <a:lnTo>
                  <a:pt x="1095" y="774426"/>
                </a:lnTo>
                <a:lnTo>
                  <a:pt x="2" y="766534"/>
                </a:lnTo>
                <a:cubicBezTo>
                  <a:pt x="-122" y="732835"/>
                  <a:pt x="9938" y="699389"/>
                  <a:pt x="36630" y="666469"/>
                </a:cubicBezTo>
                <a:cubicBezTo>
                  <a:pt x="111242" y="574709"/>
                  <a:pt x="262465" y="603724"/>
                  <a:pt x="359988" y="537877"/>
                </a:cubicBezTo>
                <a:cubicBezTo>
                  <a:pt x="509339" y="438815"/>
                  <a:pt x="461054" y="189724"/>
                  <a:pt x="586799" y="62436"/>
                </a:cubicBezTo>
                <a:cubicBezTo>
                  <a:pt x="617165" y="31251"/>
                  <a:pt x="657251" y="10390"/>
                  <a:pt x="699797" y="1402"/>
                </a:cubicBezTo>
                <a:close/>
              </a:path>
            </a:pathLst>
          </a:cu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grpSp>
        <p:nvGrpSpPr>
          <p:cNvPr id="37" name="组合 36"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GrpSpPr/>
          <p:nvPr/>
        </p:nvGrpSpPr>
        <p:grpSpPr>
          <a:xfrm>
            <a:off x="3599829" y="2721782"/>
            <a:ext cx="899502" cy="330481"/>
            <a:chOff x="4391691" y="1723903"/>
            <a:chExt cx="1596240" cy="417960"/>
          </a:xfrm>
        </p:grpSpPr>
        <mc:AlternateContent xmlns:mc="http://schemas.openxmlformats.org/markup-compatibility/2006" xmlns:p14="http://schemas.microsoft.com/office/powerpoint/2010/main">
          <mc:Choice Requires="p14">
            <p:contentPart r:id="rId1" p14:bwMode="auto">
              <p14:nvContentPartPr>
                <p14:cNvPr id="38" name="墨迹 37"/>
                <p14:cNvContentPartPr/>
                <p14:nvPr/>
              </p14:nvContentPartPr>
              <p14:xfrm>
                <a:off x="4391691" y="1723903"/>
                <a:ext cx="1590480" cy="416520"/>
              </p14:xfrm>
            </p:contentPart>
          </mc:Choice>
          <mc:Fallback xmlns="">
            <p:pic>
              <p:nvPicPr>
                <p:cNvPr id="38" name="墨迹 37"/>
              </p:nvPicPr>
              <p:blipFill>
                <a:blip r:embed="rId2"/>
              </p:blipFill>
              <p:spPr>
                <a:xfrm>
                  <a:off x="4391691" y="1723903"/>
                  <a:ext cx="1590480" cy="41652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9" name="墨迹 38"/>
                <p14:cNvContentPartPr/>
                <p14:nvPr/>
              </p14:nvContentPartPr>
              <p14:xfrm>
                <a:off x="5712171" y="1911463"/>
                <a:ext cx="275760" cy="230400"/>
              </p14:xfrm>
            </p:contentPart>
          </mc:Choice>
          <mc:Fallback xmlns="">
            <p:pic>
              <p:nvPicPr>
                <p:cNvPr id="39" name="墨迹 38"/>
              </p:nvPicPr>
              <p:blipFill>
                <a:blip r:embed="rId4"/>
              </p:blipFill>
              <p:spPr>
                <a:xfrm>
                  <a:off x="5712171" y="1911463"/>
                  <a:ext cx="275760" cy="230400"/>
                </a:xfrm>
                <a:prstGeom prst="rect"/>
              </p:spPr>
            </p:pic>
          </mc:Fallback>
        </mc:AlternateContent>
      </p:grpSp>
      <p:grpSp>
        <p:nvGrpSpPr>
          <p:cNvPr id="3" name="组合 2"/>
          <p:cNvGrpSpPr/>
          <p:nvPr/>
        </p:nvGrpSpPr>
        <p:grpSpPr>
          <a:xfrm>
            <a:off x="817418" y="1565195"/>
            <a:ext cx="2411513" cy="2401012"/>
            <a:chOff x="817418" y="1565195"/>
            <a:chExt cx="2411513" cy="2401012"/>
          </a:xfrm>
        </p:grpSpPr>
        <p:grpSp>
          <p:nvGrpSpPr>
            <p:cNvPr id="34" name="组合 33"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GrpSpPr/>
            <p:nvPr/>
          </p:nvGrpSpPr>
          <p:grpSpPr>
            <a:xfrm>
              <a:off x="817418" y="1565195"/>
              <a:ext cx="2411513" cy="2401012"/>
              <a:chOff x="816429" y="816430"/>
              <a:chExt cx="2678664" cy="2667000"/>
            </a:xfrm>
          </p:grpSpPr>
          <p:sp>
            <p:nvSpPr>
              <p:cNvPr id="35" name="矩形: 圆角 34"/>
              <p:cNvSpPr/>
              <p:nvPr/>
            </p:nvSpPr>
            <p:spPr>
              <a:xfrm>
                <a:off x="816429" y="816430"/>
                <a:ext cx="2558532" cy="2558141"/>
              </a:xfrm>
              <a:prstGeom prst="roundRect">
                <a:avLst>
                  <a:gd name="adj" fmla="val 9905"/>
                </a:avLst>
              </a:prstGeom>
              <a:solidFill>
                <a:srgbClr val="C3C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圆角 35"/>
              <p:cNvSpPr/>
              <p:nvPr/>
            </p:nvSpPr>
            <p:spPr>
              <a:xfrm>
                <a:off x="936561" y="925289"/>
                <a:ext cx="2558532" cy="2558141"/>
              </a:xfrm>
              <a:prstGeom prst="roundRect">
                <a:avLst>
                  <a:gd name="adj" fmla="val 9905"/>
                </a:avLst>
              </a:prstGeom>
              <a:noFill/>
              <a:ln w="19050">
                <a:solidFill>
                  <a:srgbClr val="795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0" name="文本框 39"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txBox="1"/>
            <p:nvPr/>
          </p:nvSpPr>
          <p:spPr>
            <a:xfrm>
              <a:off x="1013573" y="2716700"/>
              <a:ext cx="2127354" cy="379848"/>
            </a:xfrm>
            <a:prstGeom prst="rect">
              <a:avLst/>
            </a:prstGeom>
            <a:noFill/>
          </p:spPr>
          <p:txBody>
            <a:bodyPr wrap="square">
              <a:spAutoFit/>
            </a:bodyPr>
            <a:lstStyle/>
            <a:p>
              <a:pPr algn="ctr">
                <a:lnSpc>
                  <a:spcPct val="200000"/>
                </a:lnSpc>
              </a:pPr>
              <a:endParaRPr lang="zh-CN" altLang="en-US" sz="1100" dirty="0">
                <a:solidFill>
                  <a:srgbClr val="795145"/>
                </a:solidFill>
                <a:cs typeface="+mn-ea"/>
                <a:sym typeface="+mn-lt"/>
              </a:endParaRPr>
            </a:p>
          </p:txBody>
        </p:sp>
        <p:sp>
          <p:nvSpPr>
            <p:cNvPr id="41" name="文本框 40"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txBox="1"/>
            <p:nvPr/>
          </p:nvSpPr>
          <p:spPr>
            <a:xfrm>
              <a:off x="888261" y="2014138"/>
              <a:ext cx="2261222" cy="461665"/>
            </a:xfrm>
            <a:prstGeom prst="rect">
              <a:avLst/>
            </a:prstGeom>
            <a:noFill/>
          </p:spPr>
          <p:txBody>
            <a:bodyPr wrap="square" rtlCol="0">
              <a:spAutoFit/>
            </a:bodyPr>
            <a:lstStyle/>
            <a:p>
              <a:pPr algn="ctr"/>
              <a:r>
                <a:rPr lang="zh-CN" altLang="en-US" sz="2400" b="1" spc="300" dirty="0">
                  <a:solidFill>
                    <a:srgbClr val="795145"/>
                  </a:solidFill>
                  <a:cs typeface="+mn-ea"/>
                  <a:sym typeface="+mn-lt"/>
                </a:rPr>
                <a:t>创建数据集</a:t>
              </a:r>
              <a:endParaRPr lang="en-US" altLang="zh-CN" sz="3200" b="1" spc="300" dirty="0">
                <a:solidFill>
                  <a:srgbClr val="795145"/>
                </a:solidFill>
                <a:cs typeface="+mn-ea"/>
                <a:sym typeface="+mn-lt"/>
              </a:endParaRPr>
            </a:p>
          </p:txBody>
        </p:sp>
      </p:grpSp>
      <p:grpSp>
        <p:nvGrpSpPr>
          <p:cNvPr id="45" name="组合 44"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GrpSpPr/>
          <p:nvPr/>
        </p:nvGrpSpPr>
        <p:grpSpPr>
          <a:xfrm flipV="1">
            <a:off x="7800608" y="2720643"/>
            <a:ext cx="899502" cy="330481"/>
            <a:chOff x="4391691" y="1723903"/>
            <a:chExt cx="1596240" cy="417960"/>
          </a:xfrm>
        </p:grpSpPr>
        <mc:AlternateContent xmlns:mc="http://schemas.openxmlformats.org/markup-compatibility/2006" xmlns:p14="http://schemas.microsoft.com/office/powerpoint/2010/main">
          <mc:Choice Requires="p14">
            <p:contentPart r:id="rId5" p14:bwMode="auto">
              <p14:nvContentPartPr>
                <p14:cNvPr id="46" name="墨迹 45"/>
                <p14:cNvContentPartPr/>
                <p14:nvPr/>
              </p14:nvContentPartPr>
              <p14:xfrm>
                <a:off x="4391691" y="1723903"/>
                <a:ext cx="1590480" cy="416520"/>
              </p14:xfrm>
            </p:contentPart>
          </mc:Choice>
          <mc:Fallback xmlns="">
            <p:pic>
              <p:nvPicPr>
                <p:cNvPr id="46" name="墨迹 45"/>
              </p:nvPicPr>
              <p:blipFill>
                <a:blip r:embed="rId6"/>
              </p:blipFill>
              <p:spPr>
                <a:xfrm>
                  <a:off x="4391691" y="1723903"/>
                  <a:ext cx="1590480" cy="4165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7" name="墨迹 46"/>
                <p14:cNvContentPartPr/>
                <p14:nvPr/>
              </p14:nvContentPartPr>
              <p14:xfrm>
                <a:off x="5712171" y="1911463"/>
                <a:ext cx="275760" cy="230400"/>
              </p14:xfrm>
            </p:contentPart>
          </mc:Choice>
          <mc:Fallback xmlns="">
            <p:pic>
              <p:nvPicPr>
                <p:cNvPr id="47" name="墨迹 46"/>
              </p:nvPicPr>
              <p:blipFill>
                <a:blip r:embed="rId8"/>
              </p:blipFill>
              <p:spPr>
                <a:xfrm>
                  <a:off x="5712171" y="1911463"/>
                  <a:ext cx="275760" cy="230400"/>
                </a:xfrm>
                <a:prstGeom prst="rect"/>
              </p:spPr>
            </p:pic>
          </mc:Fallback>
        </mc:AlternateContent>
      </p:grpSp>
      <p:grpSp>
        <p:nvGrpSpPr>
          <p:cNvPr id="4" name="组合 3"/>
          <p:cNvGrpSpPr/>
          <p:nvPr/>
        </p:nvGrpSpPr>
        <p:grpSpPr>
          <a:xfrm>
            <a:off x="4992780" y="1565195"/>
            <a:ext cx="2411513" cy="2401012"/>
            <a:chOff x="4992780" y="1565195"/>
            <a:chExt cx="2411513" cy="2401012"/>
          </a:xfrm>
          <a:effectLst>
            <a:outerShdw blurRad="1066800" dist="1054100" dir="2700000" algn="tl" rotWithShape="0">
              <a:schemeClr val="bg1">
                <a:lumMod val="50000"/>
                <a:alpha val="40000"/>
              </a:schemeClr>
            </a:outerShdw>
          </a:effectLst>
        </p:grpSpPr>
        <p:grpSp>
          <p:nvGrpSpPr>
            <p:cNvPr id="42" name="组合 41"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GrpSpPr/>
            <p:nvPr/>
          </p:nvGrpSpPr>
          <p:grpSpPr>
            <a:xfrm>
              <a:off x="4992780" y="1565195"/>
              <a:ext cx="2411513" cy="2401012"/>
              <a:chOff x="816429" y="816430"/>
              <a:chExt cx="2678664" cy="2667000"/>
            </a:xfrm>
          </p:grpSpPr>
          <p:sp>
            <p:nvSpPr>
              <p:cNvPr id="43" name="矩形: 圆角 42"/>
              <p:cNvSpPr/>
              <p:nvPr/>
            </p:nvSpPr>
            <p:spPr>
              <a:xfrm>
                <a:off x="816429" y="816430"/>
                <a:ext cx="2558532" cy="2558141"/>
              </a:xfrm>
              <a:prstGeom prst="roundRect">
                <a:avLst>
                  <a:gd name="adj" fmla="val 9905"/>
                </a:avLst>
              </a:prstGeom>
              <a:solidFill>
                <a:srgbClr val="EBD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圆角 43"/>
              <p:cNvSpPr/>
              <p:nvPr/>
            </p:nvSpPr>
            <p:spPr>
              <a:xfrm>
                <a:off x="936561" y="925289"/>
                <a:ext cx="2558532" cy="2558141"/>
              </a:xfrm>
              <a:prstGeom prst="roundRect">
                <a:avLst>
                  <a:gd name="adj" fmla="val 9905"/>
                </a:avLst>
              </a:prstGeom>
              <a:noFill/>
              <a:ln w="19050">
                <a:solidFill>
                  <a:srgbClr val="795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8" name="文本框 47"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txBox="1"/>
            <p:nvPr/>
          </p:nvSpPr>
          <p:spPr>
            <a:xfrm>
              <a:off x="5128483" y="2589297"/>
              <a:ext cx="2127354" cy="889090"/>
            </a:xfrm>
            <a:prstGeom prst="rect">
              <a:avLst/>
            </a:prstGeom>
            <a:noFill/>
          </p:spPr>
          <p:txBody>
            <a:bodyPr wrap="square">
              <a:spAutoFit/>
            </a:bodyPr>
            <a:lstStyle/>
            <a:p>
              <a:pPr algn="ctr">
                <a:lnSpc>
                  <a:spcPct val="200000"/>
                </a:lnSpc>
              </a:pPr>
              <a:r>
                <a:rPr lang="en-US" altLang="zh-CN" sz="1400" b="1" dirty="0">
                  <a:solidFill>
                    <a:schemeClr val="accent2">
                      <a:lumMod val="50000"/>
                    </a:schemeClr>
                  </a:solidFill>
                  <a:cs typeface="+mn-ea"/>
                  <a:sym typeface="+mn-lt"/>
                </a:rPr>
                <a:t>RNN</a:t>
              </a:r>
              <a:r>
                <a:rPr lang="zh-CN" altLang="en-US" sz="1400" b="1" dirty="0">
                  <a:solidFill>
                    <a:schemeClr val="accent2">
                      <a:lumMod val="50000"/>
                    </a:schemeClr>
                  </a:solidFill>
                  <a:cs typeface="+mn-ea"/>
                  <a:sym typeface="+mn-lt"/>
                </a:rPr>
                <a:t>模型训练；</a:t>
              </a:r>
              <a:endParaRPr lang="en-US" altLang="zh-CN" sz="1400" b="1" dirty="0">
                <a:solidFill>
                  <a:schemeClr val="accent2">
                    <a:lumMod val="50000"/>
                  </a:schemeClr>
                </a:solidFill>
                <a:cs typeface="+mn-ea"/>
                <a:sym typeface="+mn-lt"/>
              </a:endParaRPr>
            </a:p>
            <a:p>
              <a:pPr algn="ctr">
                <a:lnSpc>
                  <a:spcPct val="200000"/>
                </a:lnSpc>
              </a:pPr>
              <a:r>
                <a:rPr lang="zh-CN" altLang="en-US" sz="1400" b="1" dirty="0">
                  <a:solidFill>
                    <a:schemeClr val="accent2">
                      <a:lumMod val="50000"/>
                    </a:schemeClr>
                  </a:solidFill>
                  <a:cs typeface="+mn-ea"/>
                  <a:sym typeface="+mn-lt"/>
                </a:rPr>
                <a:t>在谷歌服务器上部署</a:t>
              </a:r>
              <a:endParaRPr lang="en-US" altLang="zh-CN" sz="1400" b="1" dirty="0">
                <a:solidFill>
                  <a:schemeClr val="accent2">
                    <a:lumMod val="50000"/>
                  </a:schemeClr>
                </a:solidFill>
                <a:cs typeface="+mn-ea"/>
                <a:sym typeface="+mn-lt"/>
              </a:endParaRPr>
            </a:p>
          </p:txBody>
        </p:sp>
        <p:sp>
          <p:nvSpPr>
            <p:cNvPr id="49" name="文本框 48"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txBox="1"/>
            <p:nvPr/>
          </p:nvSpPr>
          <p:spPr>
            <a:xfrm>
              <a:off x="5203230" y="2033923"/>
              <a:ext cx="1990612" cy="461665"/>
            </a:xfrm>
            <a:prstGeom prst="rect">
              <a:avLst/>
            </a:prstGeom>
            <a:noFill/>
          </p:spPr>
          <p:txBody>
            <a:bodyPr wrap="square" rtlCol="0">
              <a:spAutoFit/>
            </a:bodyPr>
            <a:lstStyle/>
            <a:p>
              <a:pPr algn="ctr"/>
              <a:r>
                <a:rPr lang="zh-CN" altLang="en-US" sz="2400" b="1" spc="300" dirty="0">
                  <a:solidFill>
                    <a:srgbClr val="795145"/>
                  </a:solidFill>
                  <a:cs typeface="+mn-ea"/>
                  <a:sym typeface="+mn-lt"/>
                </a:rPr>
                <a:t>模型训练</a:t>
              </a:r>
              <a:endParaRPr lang="en-US" altLang="zh-CN" sz="3200" b="1" spc="300" dirty="0">
                <a:solidFill>
                  <a:srgbClr val="795145"/>
                </a:solidFill>
                <a:cs typeface="+mn-ea"/>
                <a:sym typeface="+mn-lt"/>
              </a:endParaRPr>
            </a:p>
          </p:txBody>
        </p:sp>
      </p:grpSp>
      <p:grpSp>
        <p:nvGrpSpPr>
          <p:cNvPr id="5" name="组合 4"/>
          <p:cNvGrpSpPr/>
          <p:nvPr/>
        </p:nvGrpSpPr>
        <p:grpSpPr>
          <a:xfrm>
            <a:off x="9059991" y="1565195"/>
            <a:ext cx="2411513" cy="2401012"/>
            <a:chOff x="9059991" y="1565195"/>
            <a:chExt cx="2411513" cy="2401012"/>
          </a:xfrm>
        </p:grpSpPr>
        <p:grpSp>
          <p:nvGrpSpPr>
            <p:cNvPr id="50" name="组合 49"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GrpSpPr/>
            <p:nvPr/>
          </p:nvGrpSpPr>
          <p:grpSpPr>
            <a:xfrm>
              <a:off x="9059991" y="1565195"/>
              <a:ext cx="2411513" cy="2401012"/>
              <a:chOff x="816429" y="816430"/>
              <a:chExt cx="2678664" cy="2667000"/>
            </a:xfrm>
          </p:grpSpPr>
          <p:sp>
            <p:nvSpPr>
              <p:cNvPr id="51" name="矩形: 圆角 50"/>
              <p:cNvSpPr/>
              <p:nvPr/>
            </p:nvSpPr>
            <p:spPr>
              <a:xfrm>
                <a:off x="816429" y="816430"/>
                <a:ext cx="2558532" cy="2558141"/>
              </a:xfrm>
              <a:prstGeom prst="roundRect">
                <a:avLst>
                  <a:gd name="adj" fmla="val 9905"/>
                </a:avLst>
              </a:prstGeom>
              <a:solidFill>
                <a:srgbClr val="ECE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圆角 51"/>
              <p:cNvSpPr/>
              <p:nvPr/>
            </p:nvSpPr>
            <p:spPr>
              <a:xfrm>
                <a:off x="936561" y="925289"/>
                <a:ext cx="2558532" cy="2558141"/>
              </a:xfrm>
              <a:prstGeom prst="roundRect">
                <a:avLst>
                  <a:gd name="adj" fmla="val 9905"/>
                </a:avLst>
              </a:prstGeom>
              <a:noFill/>
              <a:ln w="19050">
                <a:solidFill>
                  <a:srgbClr val="795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3" name="文本框 52"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txBox="1"/>
            <p:nvPr/>
          </p:nvSpPr>
          <p:spPr>
            <a:xfrm>
              <a:off x="9256146" y="2716700"/>
              <a:ext cx="2127354" cy="718402"/>
            </a:xfrm>
            <a:prstGeom prst="rect">
              <a:avLst/>
            </a:prstGeom>
            <a:noFill/>
          </p:spPr>
          <p:txBody>
            <a:bodyPr wrap="square">
              <a:spAutoFit/>
            </a:bodyPr>
            <a:lstStyle/>
            <a:p>
              <a:pPr algn="ctr">
                <a:lnSpc>
                  <a:spcPct val="200000"/>
                </a:lnSpc>
              </a:pPr>
              <a:r>
                <a:rPr lang="zh-CN" altLang="en-US" sz="1100" i="0" dirty="0">
                  <a:solidFill>
                    <a:srgbClr val="795145"/>
                  </a:solidFill>
                  <a:effectLst/>
                  <a:cs typeface="+mn-ea"/>
                  <a:sym typeface="+mn-lt"/>
                </a:rPr>
                <a:t>您的内容打在这里，或者通过复制您的文本后，在此框</a:t>
              </a:r>
              <a:endParaRPr lang="zh-CN" altLang="en-US" sz="1100" i="0" dirty="0">
                <a:solidFill>
                  <a:srgbClr val="795145"/>
                </a:solidFill>
                <a:effectLst/>
                <a:cs typeface="+mn-ea"/>
                <a:sym typeface="+mn-lt"/>
              </a:endParaRPr>
            </a:p>
          </p:txBody>
        </p:sp>
        <p:sp>
          <p:nvSpPr>
            <p:cNvPr id="54" name="文本框 53"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txBox="1"/>
            <p:nvPr/>
          </p:nvSpPr>
          <p:spPr>
            <a:xfrm>
              <a:off x="9468965" y="2033923"/>
              <a:ext cx="1646564" cy="461665"/>
            </a:xfrm>
            <a:prstGeom prst="rect">
              <a:avLst/>
            </a:prstGeom>
            <a:noFill/>
          </p:spPr>
          <p:txBody>
            <a:bodyPr wrap="square" rtlCol="0">
              <a:spAutoFit/>
            </a:bodyPr>
            <a:lstStyle/>
            <a:p>
              <a:pPr algn="ctr"/>
              <a:r>
                <a:rPr lang="zh-CN" altLang="en-US" sz="2400" b="1" spc="300" dirty="0">
                  <a:solidFill>
                    <a:srgbClr val="795145"/>
                  </a:solidFill>
                  <a:cs typeface="+mn-ea"/>
                  <a:sym typeface="+mn-lt"/>
                </a:rPr>
                <a:t>前端调用</a:t>
              </a:r>
              <a:endParaRPr lang="en-US" altLang="zh-CN" sz="2400" b="1" spc="300" dirty="0">
                <a:solidFill>
                  <a:srgbClr val="795145"/>
                </a:solidFill>
                <a:cs typeface="+mn-ea"/>
                <a:sym typeface="+mn-lt"/>
              </a:endParaRPr>
            </a:p>
          </p:txBody>
        </p:sp>
      </p:grpSp>
      <p:sp>
        <p:nvSpPr>
          <p:cNvPr id="56" name="TextBox 43"/>
          <p:cNvSpPr txBox="1"/>
          <p:nvPr/>
        </p:nvSpPr>
        <p:spPr>
          <a:xfrm>
            <a:off x="899784" y="2447503"/>
            <a:ext cx="2303362" cy="1227644"/>
          </a:xfrm>
          <a:prstGeom prst="rect">
            <a:avLst/>
          </a:prstGeom>
          <a:noFill/>
        </p:spPr>
        <p:txBody>
          <a:bodyPr wrap="square" lIns="0" tIns="0" rIns="0" bIns="0" rtlCol="0">
            <a:spAutoFit/>
          </a:bodyPr>
          <a:lstStyle/>
          <a:p>
            <a:pPr algn="ctr">
              <a:lnSpc>
                <a:spcPct val="200000"/>
              </a:lnSpc>
            </a:pPr>
            <a:r>
              <a:rPr lang="zh-CN" altLang="en-US" sz="1400" b="1" dirty="0">
                <a:solidFill>
                  <a:schemeClr val="accent2">
                    <a:lumMod val="50000"/>
                  </a:schemeClr>
                </a:solidFill>
                <a:cs typeface="+mn-ea"/>
                <a:sym typeface="+mn-lt"/>
              </a:rPr>
              <a:t>将文件从</a:t>
            </a:r>
            <a:r>
              <a:rPr lang="en-US" altLang="zh-CN" sz="1400" b="1" dirty="0" err="1">
                <a:solidFill>
                  <a:schemeClr val="accent2">
                    <a:lumMod val="50000"/>
                  </a:schemeClr>
                </a:solidFill>
                <a:cs typeface="+mn-ea"/>
                <a:sym typeface="+mn-lt"/>
              </a:rPr>
              <a:t>ndjson</a:t>
            </a:r>
            <a:r>
              <a:rPr lang="zh-CN" altLang="en-US" sz="1400" b="1" dirty="0">
                <a:solidFill>
                  <a:schemeClr val="accent2">
                    <a:lumMod val="50000"/>
                  </a:schemeClr>
                </a:solidFill>
                <a:cs typeface="+mn-ea"/>
                <a:sym typeface="+mn-lt"/>
              </a:rPr>
              <a:t>格式转化为</a:t>
            </a:r>
            <a:r>
              <a:rPr lang="en-US" altLang="zh-CN" sz="1400" b="1" dirty="0" err="1">
                <a:solidFill>
                  <a:schemeClr val="accent2">
                    <a:lumMod val="50000"/>
                  </a:schemeClr>
                </a:solidFill>
                <a:cs typeface="+mn-ea"/>
                <a:sym typeface="+mn-lt"/>
              </a:rPr>
              <a:t>tf.Example</a:t>
            </a:r>
            <a:r>
              <a:rPr lang="zh-CN" altLang="en-US" sz="1400" b="1" dirty="0">
                <a:solidFill>
                  <a:schemeClr val="accent2">
                    <a:lumMod val="50000"/>
                  </a:schemeClr>
                </a:solidFill>
                <a:cs typeface="+mn-ea"/>
                <a:sym typeface="+mn-lt"/>
              </a:rPr>
              <a:t>格式；</a:t>
            </a:r>
            <a:endParaRPr lang="en-US" altLang="zh-CN" sz="1400" b="1" dirty="0">
              <a:solidFill>
                <a:schemeClr val="accent2">
                  <a:lumMod val="50000"/>
                </a:schemeClr>
              </a:solidFill>
              <a:cs typeface="+mn-ea"/>
              <a:sym typeface="+mn-lt"/>
            </a:endParaRPr>
          </a:p>
          <a:p>
            <a:pPr algn="ctr">
              <a:lnSpc>
                <a:spcPct val="200000"/>
              </a:lnSpc>
            </a:pPr>
            <a:r>
              <a:rPr lang="zh-CN" altLang="en-US" sz="1400" b="1" dirty="0">
                <a:solidFill>
                  <a:schemeClr val="accent2">
                    <a:lumMod val="50000"/>
                  </a:schemeClr>
                </a:solidFill>
                <a:cs typeface="+mn-ea"/>
                <a:sym typeface="+mn-lt"/>
              </a:rPr>
              <a:t>划为训练集和测试集</a:t>
            </a:r>
            <a:endParaRPr lang="en-US" altLang="zh-CN" sz="1400" b="1" dirty="0">
              <a:solidFill>
                <a:schemeClr val="accent2">
                  <a:lumMod val="50000"/>
                </a:schemeClr>
              </a:solidFill>
              <a:cs typeface="+mn-ea"/>
              <a:sym typeface="+mn-lt"/>
            </a:endParaRPr>
          </a:p>
        </p:txBody>
      </p:sp>
      <p:sp>
        <p:nvSpPr>
          <p:cNvPr id="58" name="TextBox 43"/>
          <p:cNvSpPr txBox="1"/>
          <p:nvPr/>
        </p:nvSpPr>
        <p:spPr>
          <a:xfrm>
            <a:off x="452145" y="4415150"/>
            <a:ext cx="3033907" cy="270459"/>
          </a:xfrm>
          <a:prstGeom prst="rect">
            <a:avLst/>
          </a:prstGeom>
          <a:noFill/>
        </p:spPr>
        <p:txBody>
          <a:bodyPr wrap="none" lIns="0" tIns="0" rIns="0" bIns="0" rtlCol="0">
            <a:spAutoFit/>
          </a:bodyPr>
          <a:lstStyle/>
          <a:p>
            <a:pPr algn="ctr" defTabSz="866775" fontAlgn="base">
              <a:lnSpc>
                <a:spcPct val="120000"/>
              </a:lnSpc>
              <a:spcBef>
                <a:spcPct val="0"/>
              </a:spcBef>
              <a:spcAft>
                <a:spcPct val="0"/>
              </a:spcAft>
            </a:pPr>
            <a:r>
              <a:rPr lang="en-US" altLang="zh-CN" sz="1600" b="1" dirty="0">
                <a:cs typeface="+mn-ea"/>
                <a:sym typeface="+mn-lt"/>
              </a:rPr>
              <a:t>create_dataset_for_classify.py</a:t>
            </a:r>
            <a:endParaRPr lang="en-GB" sz="1600" b="1" dirty="0">
              <a:cs typeface="+mn-ea"/>
              <a:sym typeface="+mn-lt"/>
            </a:endParaRPr>
          </a:p>
        </p:txBody>
      </p:sp>
      <p:sp>
        <p:nvSpPr>
          <p:cNvPr id="60" name="TextBox 43"/>
          <p:cNvSpPr txBox="1"/>
          <p:nvPr/>
        </p:nvSpPr>
        <p:spPr>
          <a:xfrm>
            <a:off x="9821417" y="4415150"/>
            <a:ext cx="996811" cy="270459"/>
          </a:xfrm>
          <a:prstGeom prst="rect">
            <a:avLst/>
          </a:prstGeom>
          <a:noFill/>
        </p:spPr>
        <p:txBody>
          <a:bodyPr wrap="none" lIns="0" tIns="0" rIns="0" bIns="0" rtlCol="0">
            <a:spAutoFit/>
          </a:bodyPr>
          <a:lstStyle/>
          <a:p>
            <a:pPr algn="ctr" defTabSz="866775" fontAlgn="base">
              <a:lnSpc>
                <a:spcPct val="120000"/>
              </a:lnSpc>
              <a:spcBef>
                <a:spcPct val="0"/>
              </a:spcBef>
              <a:spcAft>
                <a:spcPct val="0"/>
              </a:spcAft>
            </a:pPr>
            <a:r>
              <a:rPr lang="en-US" altLang="zh-CN" sz="1600" b="1" dirty="0">
                <a:cs typeface="+mn-ea"/>
                <a:sym typeface="+mn-lt"/>
              </a:rPr>
              <a:t>Classify.js</a:t>
            </a:r>
            <a:endParaRPr lang="en-GB" sz="1600" b="1" dirty="0">
              <a:cs typeface="+mn-ea"/>
              <a:sym typeface="+mn-lt"/>
            </a:endParaRPr>
          </a:p>
        </p:txBody>
      </p:sp>
      <p:sp>
        <p:nvSpPr>
          <p:cNvPr id="61" name="TextBox 43"/>
          <p:cNvSpPr txBox="1"/>
          <p:nvPr/>
        </p:nvSpPr>
        <p:spPr>
          <a:xfrm>
            <a:off x="4562211" y="4415150"/>
            <a:ext cx="3067571" cy="270459"/>
          </a:xfrm>
          <a:prstGeom prst="rect">
            <a:avLst/>
          </a:prstGeom>
          <a:noFill/>
        </p:spPr>
        <p:txBody>
          <a:bodyPr wrap="none" lIns="0" tIns="0" rIns="0" bIns="0" rtlCol="0">
            <a:spAutoFit/>
          </a:bodyPr>
          <a:lstStyle/>
          <a:p>
            <a:pPr algn="ctr" defTabSz="866775" fontAlgn="base">
              <a:lnSpc>
                <a:spcPct val="120000"/>
              </a:lnSpc>
              <a:spcBef>
                <a:spcPct val="0"/>
              </a:spcBef>
              <a:spcAft>
                <a:spcPct val="0"/>
              </a:spcAft>
            </a:pPr>
            <a:r>
              <a:rPr lang="en-US" altLang="zh-CN" sz="1600" b="1" dirty="0">
                <a:cs typeface="+mn-ea"/>
                <a:sym typeface="+mn-lt"/>
              </a:rPr>
              <a:t>quick_draw_classify_keras.py</a:t>
            </a:r>
            <a:endParaRPr lang="en-GB" sz="16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形状 5"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3235616 w 12192000"/>
              <a:gd name="connsiteY3" fmla="*/ 6858000 h 6858000"/>
              <a:gd name="connsiteX4" fmla="*/ 3197451 w 12192000"/>
              <a:gd name="connsiteY4" fmla="*/ 6809135 h 6858000"/>
              <a:gd name="connsiteX5" fmla="*/ 3098668 w 12192000"/>
              <a:gd name="connsiteY5" fmla="*/ 6743278 h 6858000"/>
              <a:gd name="connsiteX6" fmla="*/ 2999885 w 12192000"/>
              <a:gd name="connsiteY6" fmla="*/ 6644495 h 6858000"/>
              <a:gd name="connsiteX7" fmla="*/ 2901099 w 12192000"/>
              <a:gd name="connsiteY7" fmla="*/ 6611566 h 6858000"/>
              <a:gd name="connsiteX8" fmla="*/ 2604750 w 12192000"/>
              <a:gd name="connsiteY8" fmla="*/ 6381071 h 6858000"/>
              <a:gd name="connsiteX9" fmla="*/ 2341324 w 12192000"/>
              <a:gd name="connsiteY9" fmla="*/ 6315214 h 6858000"/>
              <a:gd name="connsiteX10" fmla="*/ 2242541 w 12192000"/>
              <a:gd name="connsiteY10" fmla="*/ 6249360 h 6858000"/>
              <a:gd name="connsiteX11" fmla="*/ 2110829 w 12192000"/>
              <a:gd name="connsiteY11" fmla="*/ 6051791 h 6858000"/>
              <a:gd name="connsiteX12" fmla="*/ 1452270 w 12192000"/>
              <a:gd name="connsiteY12" fmla="*/ 5985936 h 6858000"/>
              <a:gd name="connsiteX13" fmla="*/ 1287630 w 12192000"/>
              <a:gd name="connsiteY13" fmla="*/ 5821296 h 6858000"/>
              <a:gd name="connsiteX14" fmla="*/ 1188847 w 12192000"/>
              <a:gd name="connsiteY14" fmla="*/ 5788367 h 6858000"/>
              <a:gd name="connsiteX15" fmla="*/ 1090064 w 12192000"/>
              <a:gd name="connsiteY15" fmla="*/ 5590801 h 6858000"/>
              <a:gd name="connsiteX16" fmla="*/ 1024207 w 12192000"/>
              <a:gd name="connsiteY16" fmla="*/ 5492015 h 6858000"/>
              <a:gd name="connsiteX17" fmla="*/ 727855 w 12192000"/>
              <a:gd name="connsiteY17" fmla="*/ 5327378 h 6858000"/>
              <a:gd name="connsiteX18" fmla="*/ 530289 w 12192000"/>
              <a:gd name="connsiteY18" fmla="*/ 5261521 h 6858000"/>
              <a:gd name="connsiteX19" fmla="*/ 90034 w 12192000"/>
              <a:gd name="connsiteY19" fmla="*/ 5024217 h 6858000"/>
              <a:gd name="connsiteX20" fmla="*/ 0 w 12192000"/>
              <a:gd name="connsiteY20" fmla="*/ 49596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2000" h="6858000">
                <a:moveTo>
                  <a:pt x="0" y="0"/>
                </a:moveTo>
                <a:lnTo>
                  <a:pt x="12192000" y="0"/>
                </a:lnTo>
                <a:lnTo>
                  <a:pt x="12192000" y="6858000"/>
                </a:lnTo>
                <a:lnTo>
                  <a:pt x="3235616" y="6858000"/>
                </a:lnTo>
                <a:lnTo>
                  <a:pt x="3197451" y="6809135"/>
                </a:lnTo>
                <a:cubicBezTo>
                  <a:pt x="3169468" y="6781152"/>
                  <a:pt x="3129071" y="6768612"/>
                  <a:pt x="3098668" y="6743278"/>
                </a:cubicBezTo>
                <a:cubicBezTo>
                  <a:pt x="3062893" y="6713467"/>
                  <a:pt x="3032814" y="6677423"/>
                  <a:pt x="2999885" y="6644495"/>
                </a:cubicBezTo>
                <a:lnTo>
                  <a:pt x="2901099" y="6611566"/>
                </a:lnTo>
                <a:cubicBezTo>
                  <a:pt x="2782946" y="6572181"/>
                  <a:pt x="2689983" y="6466304"/>
                  <a:pt x="2604750" y="6381071"/>
                </a:cubicBezTo>
                <a:cubicBezTo>
                  <a:pt x="2542128" y="6368547"/>
                  <a:pt x="2408828" y="6348966"/>
                  <a:pt x="2341324" y="6315214"/>
                </a:cubicBezTo>
                <a:cubicBezTo>
                  <a:pt x="2305928" y="6297517"/>
                  <a:pt x="2262175" y="6283719"/>
                  <a:pt x="2242541" y="6249360"/>
                </a:cubicBezTo>
                <a:cubicBezTo>
                  <a:pt x="2111647" y="6020298"/>
                  <a:pt x="2319241" y="6121264"/>
                  <a:pt x="2110829" y="6051791"/>
                </a:cubicBezTo>
                <a:cubicBezTo>
                  <a:pt x="2088781" y="6050096"/>
                  <a:pt x="1562278" y="6018939"/>
                  <a:pt x="1452270" y="5985936"/>
                </a:cubicBezTo>
                <a:cubicBezTo>
                  <a:pt x="1360808" y="5958497"/>
                  <a:pt x="1335191" y="5892637"/>
                  <a:pt x="1287630" y="5821296"/>
                </a:cubicBezTo>
                <a:cubicBezTo>
                  <a:pt x="1254701" y="5810320"/>
                  <a:pt x="1215951" y="5810051"/>
                  <a:pt x="1188847" y="5788367"/>
                </a:cubicBezTo>
                <a:cubicBezTo>
                  <a:pt x="1110202" y="5725449"/>
                  <a:pt x="1129836" y="5670345"/>
                  <a:pt x="1090064" y="5590801"/>
                </a:cubicBezTo>
                <a:cubicBezTo>
                  <a:pt x="1072364" y="5555405"/>
                  <a:pt x="1046159" y="5524944"/>
                  <a:pt x="1024207" y="5492015"/>
                </a:cubicBezTo>
                <a:cubicBezTo>
                  <a:pt x="850336" y="5434062"/>
                  <a:pt x="954302" y="5478342"/>
                  <a:pt x="727855" y="5327378"/>
                </a:cubicBezTo>
                <a:cubicBezTo>
                  <a:pt x="670096" y="5288872"/>
                  <a:pt x="596143" y="5283473"/>
                  <a:pt x="530289" y="5261521"/>
                </a:cubicBezTo>
                <a:cubicBezTo>
                  <a:pt x="371346" y="5208538"/>
                  <a:pt x="228658" y="5120731"/>
                  <a:pt x="90034" y="5024217"/>
                </a:cubicBezTo>
                <a:lnTo>
                  <a:pt x="0" y="4959646"/>
                </a:lnTo>
                <a:close/>
              </a:path>
            </a:pathLst>
          </a:custGeom>
          <a:solidFill>
            <a:srgbClr val="ECECE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mc:AlternateContent xmlns:mc="http://schemas.openxmlformats.org/markup-compatibility/2006" xmlns:p14="http://schemas.microsoft.com/office/powerpoint/2010/main">
        <mc:Choice Requires="p14">
          <p:contentPart r:id="rId1" p14:bwMode="auto">
            <p14:nvContentPartPr>
              <p14:cNvPr id="7" name="墨迹 6"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14:cNvContentPartPr/>
              <p14:nvPr/>
            </p14:nvContentPartPr>
            <p14:xfrm>
              <a:off x="4804949" y="-410625"/>
              <a:ext cx="6333108" cy="1597911"/>
            </p14:xfrm>
          </p:contentPart>
        </mc:Choice>
        <mc:Fallback xmlns="">
          <p:pic>
            <p:nvPicPr>
              <p:cNvPr id="7" name="墨迹 6"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nvPicPr>
            <p:blipFill>
              <a:blip r:embed="rId2"/>
            </p:blipFill>
            <p:spPr>
              <a:xfrm>
                <a:off x="4804949" y="-410625"/>
                <a:ext cx="6333108" cy="1597911"/>
              </a:xfrm>
              <a:prstGeom prst="rect"/>
            </p:spPr>
          </p:pic>
        </mc:Fallback>
      </mc:AlternateContent>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29" name="TextBox 28"/>
          <p:cNvSpPr txBox="1"/>
          <p:nvPr/>
        </p:nvSpPr>
        <p:spPr>
          <a:xfrm>
            <a:off x="71616" y="6640969"/>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pic>
        <p:nvPicPr>
          <p:cNvPr id="30" name="图片 29"/>
          <p:cNvPicPr>
            <a:picLocks noChangeAspect="1"/>
          </p:cNvPicPr>
          <p:nvPr/>
        </p:nvPicPr>
        <p:blipFill>
          <a:blip r:embed="rId3"/>
          <a:stretch>
            <a:fillRect/>
          </a:stretch>
        </p:blipFill>
        <p:spPr>
          <a:xfrm>
            <a:off x="345358" y="1499706"/>
            <a:ext cx="11305814" cy="5006860"/>
          </a:xfrm>
          <a:prstGeom prst="rect">
            <a:avLst/>
          </a:prstGeom>
        </p:spPr>
      </p:pic>
      <p:sp>
        <p:nvSpPr>
          <p:cNvPr id="31" name="文本框 30"/>
          <p:cNvSpPr txBox="1"/>
          <p:nvPr/>
        </p:nvSpPr>
        <p:spPr>
          <a:xfrm>
            <a:off x="1205077" y="504637"/>
            <a:ext cx="2339293"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创建数据集</a:t>
            </a:r>
            <a:endParaRPr lang="zh-CN" altLang="en-US" dirty="0">
              <a:solidFill>
                <a:schemeClr val="tx1">
                  <a:lumMod val="75000"/>
                  <a:lumOff val="25000"/>
                </a:schemeClr>
              </a:solidFill>
              <a:cs typeface="+mn-ea"/>
              <a:sym typeface="+mn-lt"/>
            </a:endParaRPr>
          </a:p>
        </p:txBody>
      </p:sp>
      <p:sp>
        <p:nvSpPr>
          <p:cNvPr id="32" name="TextBox 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txBox="1"/>
          <p:nvPr/>
        </p:nvSpPr>
        <p:spPr>
          <a:xfrm>
            <a:off x="2207224" y="650642"/>
            <a:ext cx="6483772" cy="581057"/>
          </a:xfrm>
          <a:prstGeom prst="rect">
            <a:avLst/>
          </a:prstGeom>
          <a:noFill/>
        </p:spPr>
        <p:txBody>
          <a:bodyPr wrap="square" rtlCol="0">
            <a:spAutoFit/>
          </a:bodyPr>
          <a:lstStyle/>
          <a:p>
            <a:pPr>
              <a:lnSpc>
                <a:spcPct val="150000"/>
              </a:lnSpc>
            </a:pPr>
            <a:r>
              <a:rPr lang="en-US" altLang="zh-CN" sz="2400" i="1" dirty="0">
                <a:solidFill>
                  <a:schemeClr val="bg1">
                    <a:lumMod val="50000"/>
                    <a:alpha val="70000"/>
                  </a:schemeClr>
                </a:solidFill>
                <a:cs typeface="+mn-ea"/>
                <a:sym typeface="+mn-lt"/>
              </a:rPr>
              <a:t>【https://quickdraw.withgoogle.com/data】</a:t>
            </a:r>
            <a:endParaRPr lang="en-US" altLang="zh-CN" sz="2400" i="1" dirty="0">
              <a:solidFill>
                <a:schemeClr val="bg1">
                  <a:lumMod val="50000"/>
                  <a:alpha val="70000"/>
                </a:schemeClr>
              </a:solidFill>
              <a:cs typeface="+mn-ea"/>
              <a:sym typeface="+mn-lt"/>
            </a:endParaRPr>
          </a:p>
        </p:txBody>
      </p:sp>
      <p:grpSp>
        <p:nvGrpSpPr>
          <p:cNvPr id="33" name="Group 4"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GrpSpPr/>
          <p:nvPr/>
        </p:nvGrpSpPr>
        <p:grpSpPr>
          <a:xfrm>
            <a:off x="8739380" y="246183"/>
            <a:ext cx="3979592" cy="1062336"/>
            <a:chOff x="6246961" y="2042198"/>
            <a:chExt cx="3979592" cy="1062335"/>
          </a:xfrm>
        </p:grpSpPr>
        <p:sp>
          <p:nvSpPr>
            <p:cNvPr id="51" name="TextBox 5"/>
            <p:cNvSpPr txBox="1"/>
            <p:nvPr/>
          </p:nvSpPr>
          <p:spPr>
            <a:xfrm>
              <a:off x="6246962" y="2396648"/>
              <a:ext cx="3979591" cy="707885"/>
            </a:xfrm>
            <a:prstGeom prst="rect">
              <a:avLst/>
            </a:prstGeom>
            <a:noFill/>
          </p:spPr>
          <p:txBody>
            <a:bodyPr wrap="square" rtlCol="0">
              <a:spAutoFit/>
            </a:bodyPr>
            <a:lstStyle/>
            <a:p>
              <a:r>
                <a:rPr lang="zh-CN" altLang="en-US" sz="4000" b="1" dirty="0">
                  <a:solidFill>
                    <a:srgbClr val="75A8C5"/>
                  </a:solidFill>
                  <a:cs typeface="+mn-ea"/>
                  <a:sym typeface="+mn-lt"/>
                </a:rPr>
                <a:t>数据来源</a:t>
              </a:r>
              <a:endParaRPr lang="en-GB" sz="4000" b="1" dirty="0">
                <a:solidFill>
                  <a:srgbClr val="75A8C5"/>
                </a:solidFill>
                <a:cs typeface="+mn-ea"/>
                <a:sym typeface="+mn-lt"/>
              </a:endParaRPr>
            </a:p>
          </p:txBody>
        </p:sp>
        <p:grpSp>
          <p:nvGrpSpPr>
            <p:cNvPr id="52" name="Group 6"/>
            <p:cNvGrpSpPr/>
            <p:nvPr/>
          </p:nvGrpSpPr>
          <p:grpSpPr>
            <a:xfrm>
              <a:off x="6246961" y="2042198"/>
              <a:ext cx="3089364" cy="307777"/>
              <a:chOff x="6583636" y="1555322"/>
              <a:chExt cx="3089364" cy="307777"/>
            </a:xfrm>
          </p:grpSpPr>
          <p:sp>
            <p:nvSpPr>
              <p:cNvPr id="53" name="TextBox 7"/>
              <p:cNvSpPr txBox="1"/>
              <p:nvPr/>
            </p:nvSpPr>
            <p:spPr>
              <a:xfrm>
                <a:off x="6966788" y="1555322"/>
                <a:ext cx="2706212" cy="307777"/>
              </a:xfrm>
              <a:prstGeom prst="rect">
                <a:avLst/>
              </a:prstGeom>
              <a:noFill/>
            </p:spPr>
            <p:txBody>
              <a:bodyPr wrap="square" rtlCol="0">
                <a:spAutoFit/>
              </a:bodyPr>
              <a:lstStyle/>
              <a:p>
                <a:r>
                  <a:rPr lang="en-US" altLang="zh-CN" sz="1400" dirty="0">
                    <a:solidFill>
                      <a:srgbClr val="75A8C5"/>
                    </a:solidFill>
                    <a:cs typeface="+mn-ea"/>
                    <a:sym typeface="+mn-lt"/>
                  </a:rPr>
                  <a:t>Data Resources</a:t>
                </a:r>
                <a:endParaRPr lang="en-GB" sz="1400" dirty="0">
                  <a:solidFill>
                    <a:srgbClr val="75A8C5"/>
                  </a:solidFill>
                  <a:cs typeface="+mn-ea"/>
                  <a:sym typeface="+mn-lt"/>
                </a:endParaRPr>
              </a:p>
            </p:txBody>
          </p:sp>
          <p:cxnSp>
            <p:nvCxnSpPr>
              <p:cNvPr id="54" name="Straight Connector 8"/>
              <p:cNvCxnSpPr/>
              <p:nvPr/>
            </p:nvCxnSpPr>
            <p:spPr>
              <a:xfrm flipH="1">
                <a:off x="6583636" y="1701590"/>
                <a:ext cx="297179" cy="1"/>
              </a:xfrm>
              <a:prstGeom prst="line">
                <a:avLst/>
              </a:prstGeom>
              <a:ln w="28575" cap="rnd">
                <a:solidFill>
                  <a:srgbClr val="75A8C5"/>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205077" y="504637"/>
            <a:ext cx="2339293"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创建数据集</a:t>
            </a:r>
            <a:endParaRPr lang="zh-CN" altLang="en-US" dirty="0">
              <a:solidFill>
                <a:schemeClr val="tx1">
                  <a:lumMod val="75000"/>
                  <a:lumOff val="25000"/>
                </a:schemeClr>
              </a:solidFill>
              <a:cs typeface="+mn-ea"/>
              <a:sym typeface="+mn-lt"/>
            </a:endParaRPr>
          </a:p>
        </p:txBody>
      </p:sp>
      <p:grpSp>
        <p:nvGrpSpPr>
          <p:cNvPr id="6" name="组合 5"/>
          <p:cNvGrpSpPr/>
          <p:nvPr/>
        </p:nvGrpSpPr>
        <p:grpSpPr>
          <a:xfrm>
            <a:off x="198367" y="873969"/>
            <a:ext cx="5040477" cy="5671278"/>
            <a:chOff x="198367" y="873969"/>
            <a:chExt cx="5040477" cy="5671278"/>
          </a:xfrm>
        </p:grpSpPr>
        <p:sp>
          <p:nvSpPr>
            <p:cNvPr id="7" name="Freeform: Shape 5"/>
            <p:cNvSpPr/>
            <p:nvPr/>
          </p:nvSpPr>
          <p:spPr>
            <a:xfrm>
              <a:off x="809124" y="1330855"/>
              <a:ext cx="2299168" cy="2299168"/>
            </a:xfrm>
            <a:custGeom>
              <a:avLst/>
              <a:gdLst>
                <a:gd name="connsiteX0" fmla="*/ 750570 w 742950"/>
                <a:gd name="connsiteY0" fmla="*/ 375285 h 742950"/>
                <a:gd name="connsiteX1" fmla="*/ 375285 w 742950"/>
                <a:gd name="connsiteY1" fmla="*/ 750570 h 742950"/>
                <a:gd name="connsiteX2" fmla="*/ 0 w 742950"/>
                <a:gd name="connsiteY2" fmla="*/ 375285 h 742950"/>
                <a:gd name="connsiteX3" fmla="*/ 375285 w 742950"/>
                <a:gd name="connsiteY3" fmla="*/ 0 h 742950"/>
                <a:gd name="connsiteX4" fmla="*/ 750570 w 742950"/>
                <a:gd name="connsiteY4" fmla="*/ 375285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742950">
                  <a:moveTo>
                    <a:pt x="750570" y="375285"/>
                  </a:moveTo>
                  <a:cubicBezTo>
                    <a:pt x="750570" y="582549"/>
                    <a:pt x="582549" y="750570"/>
                    <a:pt x="375285" y="750570"/>
                  </a:cubicBezTo>
                  <a:cubicBezTo>
                    <a:pt x="168021" y="750570"/>
                    <a:pt x="0" y="582549"/>
                    <a:pt x="0" y="375285"/>
                  </a:cubicBezTo>
                  <a:cubicBezTo>
                    <a:pt x="0" y="168021"/>
                    <a:pt x="168021" y="0"/>
                    <a:pt x="375285" y="0"/>
                  </a:cubicBezTo>
                  <a:cubicBezTo>
                    <a:pt x="582549" y="0"/>
                    <a:pt x="750570" y="168021"/>
                    <a:pt x="750570" y="375285"/>
                  </a:cubicBezTo>
                  <a:close/>
                </a:path>
              </a:pathLst>
            </a:custGeom>
            <a:solidFill>
              <a:srgbClr val="BEB899">
                <a:lumMod val="60000"/>
                <a:lumOff val="40000"/>
              </a:srgb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2E3949"/>
                </a:solidFill>
                <a:effectLst/>
                <a:uLnTx/>
                <a:uFillTx/>
                <a:cs typeface="+mn-ea"/>
                <a:sym typeface="+mn-lt"/>
              </a:endParaRPr>
            </a:p>
          </p:txBody>
        </p:sp>
        <p:sp>
          <p:nvSpPr>
            <p:cNvPr id="8" name="Freeform: Shape 6"/>
            <p:cNvSpPr/>
            <p:nvPr/>
          </p:nvSpPr>
          <p:spPr>
            <a:xfrm>
              <a:off x="198367" y="1120522"/>
              <a:ext cx="5040477" cy="4716239"/>
            </a:xfrm>
            <a:custGeom>
              <a:avLst/>
              <a:gdLst>
                <a:gd name="connsiteX0" fmla="*/ 776480 w 1628775"/>
                <a:gd name="connsiteY0" fmla="*/ 1212872 h 1524000"/>
                <a:gd name="connsiteX1" fmla="*/ 1105093 w 1628775"/>
                <a:gd name="connsiteY1" fmla="*/ 1530054 h 1524000"/>
                <a:gd name="connsiteX2" fmla="*/ 1335598 w 1628775"/>
                <a:gd name="connsiteY2" fmla="*/ 1034754 h 1524000"/>
                <a:gd name="connsiteX3" fmla="*/ 1584200 w 1628775"/>
                <a:gd name="connsiteY3" fmla="*/ 756624 h 1524000"/>
                <a:gd name="connsiteX4" fmla="*/ 1159385 w 1628775"/>
                <a:gd name="connsiteY4" fmla="*/ 339 h 1524000"/>
                <a:gd name="connsiteX5" fmla="*/ 506923 w 1628775"/>
                <a:gd name="connsiteY5" fmla="*/ 468017 h 1524000"/>
                <a:gd name="connsiteX6" fmla="*/ 154498 w 1628775"/>
                <a:gd name="connsiteY6" fmla="*/ 670899 h 1524000"/>
                <a:gd name="connsiteX7" fmla="*/ 189740 w 1628775"/>
                <a:gd name="connsiteY7" fmla="*/ 1261449 h 1524000"/>
                <a:gd name="connsiteX8" fmla="*/ 776480 w 1628775"/>
                <a:gd name="connsiteY8" fmla="*/ 1212872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775" h="1524000">
                  <a:moveTo>
                    <a:pt x="776480" y="1212872"/>
                  </a:moveTo>
                  <a:cubicBezTo>
                    <a:pt x="886970" y="1256687"/>
                    <a:pt x="873635" y="1562439"/>
                    <a:pt x="1105093" y="1530054"/>
                  </a:cubicBezTo>
                  <a:cubicBezTo>
                    <a:pt x="1320358" y="1498622"/>
                    <a:pt x="1244158" y="1238589"/>
                    <a:pt x="1335598" y="1034754"/>
                  </a:cubicBezTo>
                  <a:cubicBezTo>
                    <a:pt x="1382270" y="930932"/>
                    <a:pt x="1524193" y="889974"/>
                    <a:pt x="1584200" y="756624"/>
                  </a:cubicBezTo>
                  <a:cubicBezTo>
                    <a:pt x="1751840" y="382292"/>
                    <a:pt x="1499428" y="10817"/>
                    <a:pt x="1159385" y="339"/>
                  </a:cubicBezTo>
                  <a:cubicBezTo>
                    <a:pt x="775528" y="-11091"/>
                    <a:pt x="536450" y="268944"/>
                    <a:pt x="506923" y="468017"/>
                  </a:cubicBezTo>
                  <a:cubicBezTo>
                    <a:pt x="473585" y="693759"/>
                    <a:pt x="244985" y="640419"/>
                    <a:pt x="154498" y="670899"/>
                  </a:cubicBezTo>
                  <a:cubicBezTo>
                    <a:pt x="-67435" y="746147"/>
                    <a:pt x="-45527" y="1176677"/>
                    <a:pt x="189740" y="1261449"/>
                  </a:cubicBezTo>
                  <a:cubicBezTo>
                    <a:pt x="455488" y="1357652"/>
                    <a:pt x="540260" y="1120479"/>
                    <a:pt x="776480" y="1212872"/>
                  </a:cubicBezTo>
                  <a:close/>
                </a:path>
              </a:pathLst>
            </a:custGeom>
            <a:solidFill>
              <a:srgbClr val="BEB899"/>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2E3949"/>
                </a:solidFill>
                <a:effectLst/>
                <a:uLnTx/>
                <a:uFillTx/>
                <a:cs typeface="+mn-ea"/>
                <a:sym typeface="+mn-lt"/>
              </a:endParaRPr>
            </a:p>
          </p:txBody>
        </p:sp>
        <p:sp>
          <p:nvSpPr>
            <p:cNvPr id="9" name="Freeform: Shape 7"/>
            <p:cNvSpPr/>
            <p:nvPr/>
          </p:nvSpPr>
          <p:spPr>
            <a:xfrm>
              <a:off x="3423691" y="6044147"/>
              <a:ext cx="501100" cy="501100"/>
            </a:xfrm>
            <a:custGeom>
              <a:avLst/>
              <a:gdLst>
                <a:gd name="connsiteX0" fmla="*/ 163830 w 161925"/>
                <a:gd name="connsiteY0" fmla="*/ 81915 h 161925"/>
                <a:gd name="connsiteX1" fmla="*/ 81915 w 161925"/>
                <a:gd name="connsiteY1" fmla="*/ 163830 h 161925"/>
                <a:gd name="connsiteX2" fmla="*/ 0 w 161925"/>
                <a:gd name="connsiteY2" fmla="*/ 81915 h 161925"/>
                <a:gd name="connsiteX3" fmla="*/ 81915 w 161925"/>
                <a:gd name="connsiteY3" fmla="*/ 0 h 161925"/>
                <a:gd name="connsiteX4" fmla="*/ 163830 w 161925"/>
                <a:gd name="connsiteY4" fmla="*/ 81915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63830" y="81915"/>
                  </a:moveTo>
                  <a:cubicBezTo>
                    <a:pt x="163830" y="127155"/>
                    <a:pt x="127155" y="163830"/>
                    <a:pt x="81915" y="163830"/>
                  </a:cubicBezTo>
                  <a:cubicBezTo>
                    <a:pt x="36675" y="163830"/>
                    <a:pt x="0" y="127155"/>
                    <a:pt x="0" y="81915"/>
                  </a:cubicBezTo>
                  <a:cubicBezTo>
                    <a:pt x="0" y="36675"/>
                    <a:pt x="36675" y="0"/>
                    <a:pt x="81915" y="0"/>
                  </a:cubicBezTo>
                  <a:cubicBezTo>
                    <a:pt x="127155" y="0"/>
                    <a:pt x="163830" y="36675"/>
                    <a:pt x="163830" y="81915"/>
                  </a:cubicBezTo>
                  <a:close/>
                </a:path>
              </a:pathLst>
            </a:custGeom>
            <a:solidFill>
              <a:srgbClr val="BEB899"/>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2E3949"/>
                </a:solidFill>
                <a:effectLst/>
                <a:uLnTx/>
                <a:uFillTx/>
                <a:cs typeface="+mn-ea"/>
                <a:sym typeface="+mn-lt"/>
              </a:endParaRPr>
            </a:p>
          </p:txBody>
        </p:sp>
        <p:sp>
          <p:nvSpPr>
            <p:cNvPr id="14" name="Freeform: Shape 8"/>
            <p:cNvSpPr/>
            <p:nvPr/>
          </p:nvSpPr>
          <p:spPr>
            <a:xfrm>
              <a:off x="2141461" y="873969"/>
              <a:ext cx="235815" cy="235815"/>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BEB899"/>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2E3949"/>
                </a:solidFill>
                <a:effectLst/>
                <a:uLnTx/>
                <a:uFillTx/>
                <a:cs typeface="+mn-ea"/>
                <a:sym typeface="+mn-lt"/>
              </a:endParaRPr>
            </a:p>
          </p:txBody>
        </p:sp>
      </p:grpSp>
      <p:grpSp>
        <p:nvGrpSpPr>
          <p:cNvPr id="16" name="Group 4"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GrpSpPr/>
          <p:nvPr/>
        </p:nvGrpSpPr>
        <p:grpSpPr>
          <a:xfrm>
            <a:off x="8456621" y="167217"/>
            <a:ext cx="3979592" cy="1062336"/>
            <a:chOff x="6246961" y="2042198"/>
            <a:chExt cx="3979592" cy="1062335"/>
          </a:xfrm>
        </p:grpSpPr>
        <p:sp>
          <p:nvSpPr>
            <p:cNvPr id="17" name="TextBox 5"/>
            <p:cNvSpPr txBox="1"/>
            <p:nvPr/>
          </p:nvSpPr>
          <p:spPr>
            <a:xfrm>
              <a:off x="6246962" y="2396648"/>
              <a:ext cx="3979591" cy="707885"/>
            </a:xfrm>
            <a:prstGeom prst="rect">
              <a:avLst/>
            </a:prstGeom>
            <a:noFill/>
          </p:spPr>
          <p:txBody>
            <a:bodyPr wrap="square" rtlCol="0">
              <a:spAutoFit/>
            </a:bodyPr>
            <a:lstStyle/>
            <a:p>
              <a:r>
                <a:rPr lang="zh-CN" altLang="en-US" sz="4000" b="1" dirty="0">
                  <a:solidFill>
                    <a:srgbClr val="75A8C5"/>
                  </a:solidFill>
                  <a:cs typeface="+mn-ea"/>
                  <a:sym typeface="+mn-lt"/>
                </a:rPr>
                <a:t>数据格式</a:t>
              </a:r>
              <a:endParaRPr lang="en-GB" sz="4000" b="1" dirty="0">
                <a:solidFill>
                  <a:srgbClr val="75A8C5"/>
                </a:solidFill>
                <a:cs typeface="+mn-ea"/>
                <a:sym typeface="+mn-lt"/>
              </a:endParaRPr>
            </a:p>
          </p:txBody>
        </p:sp>
        <p:grpSp>
          <p:nvGrpSpPr>
            <p:cNvPr id="18" name="Group 6"/>
            <p:cNvGrpSpPr/>
            <p:nvPr/>
          </p:nvGrpSpPr>
          <p:grpSpPr>
            <a:xfrm>
              <a:off x="6246961" y="2042198"/>
              <a:ext cx="3089364" cy="307777"/>
              <a:chOff x="6583636" y="1555322"/>
              <a:chExt cx="3089364" cy="307777"/>
            </a:xfrm>
          </p:grpSpPr>
          <p:sp>
            <p:nvSpPr>
              <p:cNvPr id="19" name="TextBox 7"/>
              <p:cNvSpPr txBox="1"/>
              <p:nvPr/>
            </p:nvSpPr>
            <p:spPr>
              <a:xfrm>
                <a:off x="6966788" y="1555322"/>
                <a:ext cx="2706212" cy="307777"/>
              </a:xfrm>
              <a:prstGeom prst="rect">
                <a:avLst/>
              </a:prstGeom>
              <a:noFill/>
            </p:spPr>
            <p:txBody>
              <a:bodyPr wrap="square" rtlCol="0">
                <a:spAutoFit/>
              </a:bodyPr>
              <a:lstStyle/>
              <a:p>
                <a:r>
                  <a:rPr lang="en-US" altLang="zh-CN" sz="1400" dirty="0">
                    <a:solidFill>
                      <a:srgbClr val="75A8C5"/>
                    </a:solidFill>
                    <a:cs typeface="+mn-ea"/>
                    <a:sym typeface="+mn-lt"/>
                  </a:rPr>
                  <a:t>Data Format</a:t>
                </a:r>
                <a:endParaRPr lang="en-GB" sz="1400" dirty="0">
                  <a:solidFill>
                    <a:srgbClr val="75A8C5"/>
                  </a:solidFill>
                  <a:cs typeface="+mn-ea"/>
                  <a:sym typeface="+mn-lt"/>
                </a:endParaRPr>
              </a:p>
            </p:txBody>
          </p:sp>
          <p:cxnSp>
            <p:nvCxnSpPr>
              <p:cNvPr id="20" name="Straight Connector 8"/>
              <p:cNvCxnSpPr/>
              <p:nvPr/>
            </p:nvCxnSpPr>
            <p:spPr>
              <a:xfrm flipH="1">
                <a:off x="6583636" y="1701590"/>
                <a:ext cx="297179" cy="1"/>
              </a:xfrm>
              <a:prstGeom prst="line">
                <a:avLst/>
              </a:prstGeom>
              <a:ln w="28575" cap="rnd">
                <a:solidFill>
                  <a:srgbClr val="75A8C5"/>
                </a:solidFill>
              </a:ln>
            </p:spPr>
            <p:style>
              <a:lnRef idx="1">
                <a:schemeClr val="accent1"/>
              </a:lnRef>
              <a:fillRef idx="0">
                <a:schemeClr val="accent1"/>
              </a:fillRef>
              <a:effectRef idx="0">
                <a:schemeClr val="accent1"/>
              </a:effectRef>
              <a:fontRef idx="minor">
                <a:schemeClr val="tx1"/>
              </a:fontRef>
            </p:style>
          </p:cxnSp>
        </p:grpSp>
      </p:grpSp>
      <p:pic>
        <p:nvPicPr>
          <p:cNvPr id="39" name="图片 38"/>
          <p:cNvPicPr>
            <a:picLocks noChangeAspect="1"/>
          </p:cNvPicPr>
          <p:nvPr/>
        </p:nvPicPr>
        <p:blipFill rotWithShape="1">
          <a:blip r:embed="rId1"/>
          <a:srcRect t="3519"/>
          <a:stretch>
            <a:fillRect/>
          </a:stretch>
        </p:blipFill>
        <p:spPr>
          <a:xfrm>
            <a:off x="458999" y="2878757"/>
            <a:ext cx="4519211" cy="3709270"/>
          </a:xfrm>
          <a:prstGeom prst="rect">
            <a:avLst/>
          </a:prstGeom>
        </p:spPr>
      </p:pic>
      <p:pic>
        <p:nvPicPr>
          <p:cNvPr id="37" name="图片 36"/>
          <p:cNvPicPr>
            <a:picLocks noChangeAspect="1"/>
          </p:cNvPicPr>
          <p:nvPr/>
        </p:nvPicPr>
        <p:blipFill rotWithShape="1">
          <a:blip r:embed="rId2"/>
          <a:srcRect r="4589"/>
          <a:stretch>
            <a:fillRect/>
          </a:stretch>
        </p:blipFill>
        <p:spPr>
          <a:xfrm>
            <a:off x="3551233" y="1338583"/>
            <a:ext cx="8325706" cy="2505425"/>
          </a:xfrm>
          <a:prstGeom prst="rect">
            <a:avLst/>
          </a:prstGeom>
        </p:spPr>
      </p:pic>
      <p:sp>
        <p:nvSpPr>
          <p:cNvPr id="40" name="文本框 39"/>
          <p:cNvSpPr txBox="1"/>
          <p:nvPr/>
        </p:nvSpPr>
        <p:spPr>
          <a:xfrm>
            <a:off x="5822302" y="4378719"/>
            <a:ext cx="4830168" cy="461665"/>
          </a:xfrm>
          <a:prstGeom prst="rect">
            <a:avLst/>
          </a:prstGeom>
          <a:noFill/>
        </p:spPr>
        <p:txBody>
          <a:bodyPr wrap="none" rtlCol="0">
            <a:spAutoFit/>
          </a:bodyPr>
          <a:lstStyle/>
          <a:p>
            <a:r>
              <a:rPr lang="zh-CN" altLang="en-US" sz="2400" b="1" i="0" dirty="0">
                <a:solidFill>
                  <a:srgbClr val="2E3033"/>
                </a:solidFill>
                <a:effectLst/>
                <a:latin typeface="仿宋" panose="02010609060101010101" pitchFamily="49" charset="-122"/>
                <a:ea typeface="仿宋" panose="02010609060101010101" pitchFamily="49" charset="-122"/>
              </a:rPr>
              <a:t>原始数据以</a:t>
            </a:r>
            <a:r>
              <a:rPr lang="en-US" altLang="zh-CN" sz="2400" b="1" i="0" dirty="0" err="1">
                <a:solidFill>
                  <a:schemeClr val="accent2">
                    <a:lumMod val="75000"/>
                  </a:schemeClr>
                </a:solidFill>
                <a:effectLst/>
                <a:latin typeface="仿宋" panose="02010609060101010101" pitchFamily="49" charset="-122"/>
                <a:ea typeface="仿宋" panose="02010609060101010101" pitchFamily="49" charset="-122"/>
              </a:rPr>
              <a:t>ndjson</a:t>
            </a:r>
            <a:r>
              <a:rPr lang="zh-CN" altLang="en-US" sz="2400" b="1" i="0" dirty="0">
                <a:solidFill>
                  <a:srgbClr val="2E3033"/>
                </a:solidFill>
                <a:effectLst/>
                <a:latin typeface="仿宋" panose="02010609060101010101" pitchFamily="49" charset="-122"/>
                <a:ea typeface="仿宋" panose="02010609060101010101" pitchFamily="49" charset="-122"/>
              </a:rPr>
              <a:t>文件的形式存储</a:t>
            </a:r>
            <a:endParaRPr lang="zh-CN" altLang="en-US" sz="2400" b="1"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205077" y="504637"/>
            <a:ext cx="2339293"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创建数据集</a:t>
            </a:r>
            <a:endParaRPr lang="zh-CN" altLang="en-US" dirty="0">
              <a:solidFill>
                <a:schemeClr val="tx1">
                  <a:lumMod val="75000"/>
                  <a:lumOff val="25000"/>
                </a:schemeClr>
              </a:solidFill>
              <a:cs typeface="+mn-ea"/>
              <a:sym typeface="+mn-lt"/>
            </a:endParaRPr>
          </a:p>
        </p:txBody>
      </p:sp>
      <p:sp>
        <p:nvSpPr>
          <p:cNvPr id="14" name="任意多边形: 形状 13"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cNvSpPr/>
          <p:nvPr/>
        </p:nvSpPr>
        <p:spPr>
          <a:xfrm>
            <a:off x="11108724" y="4931017"/>
            <a:ext cx="1083276" cy="1926983"/>
          </a:xfrm>
          <a:custGeom>
            <a:avLst/>
            <a:gdLst>
              <a:gd name="connsiteX0" fmla="*/ 1083276 w 1083276"/>
              <a:gd name="connsiteY0" fmla="*/ 0 h 1926983"/>
              <a:gd name="connsiteX1" fmla="*/ 1083276 w 1083276"/>
              <a:gd name="connsiteY1" fmla="*/ 1926983 h 1926983"/>
              <a:gd name="connsiteX2" fmla="*/ 0 w 1083276"/>
              <a:gd name="connsiteY2" fmla="*/ 1926983 h 1926983"/>
              <a:gd name="connsiteX3" fmla="*/ 24714 w 1083276"/>
              <a:gd name="connsiteY3" fmla="*/ 1889913 h 1926983"/>
              <a:gd name="connsiteX4" fmla="*/ 111211 w 1083276"/>
              <a:gd name="connsiteY4" fmla="*/ 1778702 h 1926983"/>
              <a:gd name="connsiteX5" fmla="*/ 123568 w 1083276"/>
              <a:gd name="connsiteY5" fmla="*/ 1741632 h 1926983"/>
              <a:gd name="connsiteX6" fmla="*/ 148281 w 1083276"/>
              <a:gd name="connsiteY6" fmla="*/ 1704561 h 1926983"/>
              <a:gd name="connsiteX7" fmla="*/ 160638 w 1083276"/>
              <a:gd name="connsiteY7" fmla="*/ 1618064 h 1926983"/>
              <a:gd name="connsiteX8" fmla="*/ 185352 w 1083276"/>
              <a:gd name="connsiteY8" fmla="*/ 1543924 h 1926983"/>
              <a:gd name="connsiteX9" fmla="*/ 210941 w 1083276"/>
              <a:gd name="connsiteY9" fmla="*/ 1503655 h 1926983"/>
              <a:gd name="connsiteX10" fmla="*/ 208127 w 1083276"/>
              <a:gd name="connsiteY10" fmla="*/ 1513389 h 1926983"/>
              <a:gd name="connsiteX11" fmla="*/ 206600 w 1083276"/>
              <a:gd name="connsiteY11" fmla="*/ 1518191 h 1926983"/>
              <a:gd name="connsiteX12" fmla="*/ 207731 w 1083276"/>
              <a:gd name="connsiteY12" fmla="*/ 1514757 h 1926983"/>
              <a:gd name="connsiteX13" fmla="*/ 208127 w 1083276"/>
              <a:gd name="connsiteY13" fmla="*/ 1513389 h 1926983"/>
              <a:gd name="connsiteX14" fmla="*/ 210510 w 1083276"/>
              <a:gd name="connsiteY14" fmla="*/ 1505889 h 1926983"/>
              <a:gd name="connsiteX15" fmla="*/ 222422 w 1083276"/>
              <a:gd name="connsiteY15" fmla="*/ 1469783 h 1926983"/>
              <a:gd name="connsiteX16" fmla="*/ 271849 w 1083276"/>
              <a:gd name="connsiteY16" fmla="*/ 1395642 h 1926983"/>
              <a:gd name="connsiteX17" fmla="*/ 296562 w 1083276"/>
              <a:gd name="connsiteY17" fmla="*/ 1309145 h 1926983"/>
              <a:gd name="connsiteX18" fmla="*/ 321276 w 1083276"/>
              <a:gd name="connsiteY18" fmla="*/ 1197934 h 1926983"/>
              <a:gd name="connsiteX19" fmla="*/ 345990 w 1083276"/>
              <a:gd name="connsiteY19" fmla="*/ 1123794 h 1926983"/>
              <a:gd name="connsiteX20" fmla="*/ 370703 w 1083276"/>
              <a:gd name="connsiteY20" fmla="*/ 1086724 h 1926983"/>
              <a:gd name="connsiteX21" fmla="*/ 407773 w 1083276"/>
              <a:gd name="connsiteY21" fmla="*/ 1012583 h 1926983"/>
              <a:gd name="connsiteX22" fmla="*/ 469557 w 1083276"/>
              <a:gd name="connsiteY22" fmla="*/ 938442 h 1926983"/>
              <a:gd name="connsiteX23" fmla="*/ 518984 w 1083276"/>
              <a:gd name="connsiteY23" fmla="*/ 864302 h 1926983"/>
              <a:gd name="connsiteX24" fmla="*/ 543698 w 1083276"/>
              <a:gd name="connsiteY24" fmla="*/ 777805 h 1926983"/>
              <a:gd name="connsiteX25" fmla="*/ 556054 w 1083276"/>
              <a:gd name="connsiteY25" fmla="*/ 740734 h 1926983"/>
              <a:gd name="connsiteX26" fmla="*/ 593125 w 1083276"/>
              <a:gd name="connsiteY26" fmla="*/ 629524 h 1926983"/>
              <a:gd name="connsiteX27" fmla="*/ 630195 w 1083276"/>
              <a:gd name="connsiteY27" fmla="*/ 518313 h 1926983"/>
              <a:gd name="connsiteX28" fmla="*/ 667265 w 1083276"/>
              <a:gd name="connsiteY28" fmla="*/ 481242 h 1926983"/>
              <a:gd name="connsiteX29" fmla="*/ 778476 w 1083276"/>
              <a:gd name="connsiteY29" fmla="*/ 419459 h 1926983"/>
              <a:gd name="connsiteX30" fmla="*/ 815546 w 1083276"/>
              <a:gd name="connsiteY30" fmla="*/ 345318 h 1926983"/>
              <a:gd name="connsiteX31" fmla="*/ 852617 w 1083276"/>
              <a:gd name="connsiteY31" fmla="*/ 320605 h 1926983"/>
              <a:gd name="connsiteX32" fmla="*/ 939114 w 1083276"/>
              <a:gd name="connsiteY32" fmla="*/ 209394 h 1926983"/>
              <a:gd name="connsiteX33" fmla="*/ 951471 w 1083276"/>
              <a:gd name="connsiteY33" fmla="*/ 172324 h 1926983"/>
              <a:gd name="connsiteX34" fmla="*/ 1055337 w 1083276"/>
              <a:gd name="connsiteY34" fmla="*/ 35530 h 192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83276" h="1926983">
                <a:moveTo>
                  <a:pt x="1083276" y="0"/>
                </a:moveTo>
                <a:lnTo>
                  <a:pt x="1083276" y="1926983"/>
                </a:lnTo>
                <a:lnTo>
                  <a:pt x="0" y="1926983"/>
                </a:lnTo>
                <a:lnTo>
                  <a:pt x="24714" y="1889913"/>
                </a:lnTo>
                <a:cubicBezTo>
                  <a:pt x="94757" y="1799858"/>
                  <a:pt x="31745" y="1921740"/>
                  <a:pt x="111211" y="1778702"/>
                </a:cubicBezTo>
                <a:cubicBezTo>
                  <a:pt x="117537" y="1767316"/>
                  <a:pt x="117743" y="1753282"/>
                  <a:pt x="123568" y="1741632"/>
                </a:cubicBezTo>
                <a:cubicBezTo>
                  <a:pt x="130210" y="1728349"/>
                  <a:pt x="144014" y="1718786"/>
                  <a:pt x="148281" y="1704561"/>
                </a:cubicBezTo>
                <a:cubicBezTo>
                  <a:pt x="156650" y="1676664"/>
                  <a:pt x="156519" y="1646896"/>
                  <a:pt x="160638" y="1618064"/>
                </a:cubicBezTo>
                <a:cubicBezTo>
                  <a:pt x="160638" y="1618064"/>
                  <a:pt x="174772" y="1567729"/>
                  <a:pt x="185352" y="1543924"/>
                </a:cubicBezTo>
                <a:cubicBezTo>
                  <a:pt x="217290" y="1472063"/>
                  <a:pt x="215292" y="1487326"/>
                  <a:pt x="210941" y="1503655"/>
                </a:cubicBezTo>
                <a:lnTo>
                  <a:pt x="208127" y="1513389"/>
                </a:lnTo>
                <a:lnTo>
                  <a:pt x="206600" y="1518191"/>
                </a:lnTo>
                <a:cubicBezTo>
                  <a:pt x="206302" y="1519221"/>
                  <a:pt x="206843" y="1517628"/>
                  <a:pt x="207731" y="1514757"/>
                </a:cubicBezTo>
                <a:lnTo>
                  <a:pt x="208127" y="1513389"/>
                </a:lnTo>
                <a:lnTo>
                  <a:pt x="210510" y="1505889"/>
                </a:lnTo>
                <a:cubicBezTo>
                  <a:pt x="212983" y="1498270"/>
                  <a:pt x="216789" y="1486682"/>
                  <a:pt x="222422" y="1469783"/>
                </a:cubicBezTo>
                <a:cubicBezTo>
                  <a:pt x="231815" y="1441605"/>
                  <a:pt x="257424" y="1421606"/>
                  <a:pt x="271849" y="1395642"/>
                </a:cubicBezTo>
                <a:cubicBezTo>
                  <a:pt x="280565" y="1379953"/>
                  <a:pt x="292796" y="1322325"/>
                  <a:pt x="296562" y="1309145"/>
                </a:cubicBezTo>
                <a:cubicBezTo>
                  <a:pt x="320900" y="1223962"/>
                  <a:pt x="298973" y="1331750"/>
                  <a:pt x="321276" y="1197934"/>
                </a:cubicBezTo>
                <a:cubicBezTo>
                  <a:pt x="321276" y="1197934"/>
                  <a:pt x="335410" y="1147599"/>
                  <a:pt x="345990" y="1123794"/>
                </a:cubicBezTo>
                <a:cubicBezTo>
                  <a:pt x="352022" y="1110223"/>
                  <a:pt x="364062" y="1100007"/>
                  <a:pt x="370703" y="1086724"/>
                </a:cubicBezTo>
                <a:cubicBezTo>
                  <a:pt x="398566" y="1030998"/>
                  <a:pt x="363510" y="1065698"/>
                  <a:pt x="407773" y="1012583"/>
                </a:cubicBezTo>
                <a:cubicBezTo>
                  <a:pt x="487066" y="917432"/>
                  <a:pt x="408193" y="1030488"/>
                  <a:pt x="469557" y="938442"/>
                </a:cubicBezTo>
                <a:cubicBezTo>
                  <a:pt x="486032" y="913729"/>
                  <a:pt x="504559" y="890266"/>
                  <a:pt x="518984" y="864302"/>
                </a:cubicBezTo>
                <a:cubicBezTo>
                  <a:pt x="527042" y="849797"/>
                  <a:pt x="540789" y="789440"/>
                  <a:pt x="543698" y="777805"/>
                </a:cubicBezTo>
                <a:cubicBezTo>
                  <a:pt x="546857" y="765169"/>
                  <a:pt x="551935" y="753091"/>
                  <a:pt x="556054" y="740734"/>
                </a:cubicBezTo>
                <a:lnTo>
                  <a:pt x="593125" y="629524"/>
                </a:lnTo>
                <a:cubicBezTo>
                  <a:pt x="599306" y="610980"/>
                  <a:pt x="630186" y="518330"/>
                  <a:pt x="630195" y="518313"/>
                </a:cubicBezTo>
                <a:cubicBezTo>
                  <a:pt x="638682" y="503037"/>
                  <a:pt x="654908" y="493599"/>
                  <a:pt x="667265" y="481242"/>
                </a:cubicBezTo>
                <a:cubicBezTo>
                  <a:pt x="718181" y="464271"/>
                  <a:pt x="726181" y="465217"/>
                  <a:pt x="778476" y="419459"/>
                </a:cubicBezTo>
                <a:cubicBezTo>
                  <a:pt x="801022" y="399731"/>
                  <a:pt x="806732" y="371762"/>
                  <a:pt x="815546" y="345318"/>
                </a:cubicBezTo>
                <a:cubicBezTo>
                  <a:pt x="827903" y="337080"/>
                  <a:pt x="841208" y="330112"/>
                  <a:pt x="852617" y="320605"/>
                </a:cubicBezTo>
                <a:cubicBezTo>
                  <a:pt x="889880" y="289553"/>
                  <a:pt x="915362" y="252147"/>
                  <a:pt x="939114" y="209394"/>
                </a:cubicBezTo>
                <a:cubicBezTo>
                  <a:pt x="945440" y="198008"/>
                  <a:pt x="943860" y="182894"/>
                  <a:pt x="951471" y="172324"/>
                </a:cubicBezTo>
                <a:cubicBezTo>
                  <a:pt x="984928" y="125857"/>
                  <a:pt x="1019938" y="80549"/>
                  <a:pt x="1055337" y="35530"/>
                </a:cubicBezTo>
                <a:close/>
              </a:path>
            </a:pathLst>
          </a:custGeom>
          <a:solidFill>
            <a:srgbClr val="C3CF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mc:AlternateContent xmlns:mc="http://schemas.openxmlformats.org/markup-compatibility/2006" xmlns:p14="http://schemas.microsoft.com/office/powerpoint/2010/main">
        <mc:Choice Requires="p14">
          <p:contentPart r:id="rId1" p14:bwMode="auto">
            <p14:nvContentPartPr>
              <p14: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14:cNvContentPartPr/>
              <p14:nvPr/>
            </p14:nvContentPartPr>
            <p14:xfrm>
              <a:off x="11194142" y="4620259"/>
              <a:ext cx="1138320" cy="2472480"/>
            </p14:xfrm>
          </p:contentPart>
        </mc:Choice>
        <mc:Fallback xmlns="">
          <p:pic>
            <p:nvPicPr>
              <p: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nvPicPr>
            <p:blipFill>
              <a:blip r:embed="rId2"/>
            </p:blipFill>
            <p:spPr>
              <a:xfrm>
                <a:off x="11194142" y="4620259"/>
                <a:ext cx="1138320" cy="2472480"/>
              </a:xfrm>
              <a:prstGeom prst="rect"/>
            </p:spPr>
          </p:pic>
        </mc:Fallback>
      </mc:AlternateContent>
      <p:sp>
        <p:nvSpPr>
          <p:cNvPr id="16" name="文本框 15"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txBox="1"/>
          <p:nvPr/>
        </p:nvSpPr>
        <p:spPr>
          <a:xfrm>
            <a:off x="7181224" y="984835"/>
            <a:ext cx="4844142" cy="769441"/>
          </a:xfrm>
          <a:prstGeom prst="rect">
            <a:avLst/>
          </a:prstGeom>
          <a:noFill/>
        </p:spPr>
        <p:txBody>
          <a:bodyPr wrap="square" rtlCol="0">
            <a:spAutoFit/>
          </a:bodyPr>
          <a:lstStyle>
            <a:defPPr>
              <a:defRPr lang="zh-CN"/>
            </a:defPPr>
            <a:lvl1pPr algn="ctr">
              <a:defRPr sz="4400" b="1" spc="300">
                <a:ln w="19050">
                  <a:solidFill>
                    <a:srgbClr val="795145"/>
                  </a:solidFill>
                </a:ln>
                <a:solidFill>
                  <a:srgbClr val="795145"/>
                </a:solidFill>
                <a:latin typeface="GeosansLight" panose="02000603020000020003" pitchFamily="2" charset="-122"/>
                <a:ea typeface="GeosansLight" panose="02000603020000020003" pitchFamily="2" charset="-122"/>
              </a:defRPr>
            </a:lvl1pPr>
          </a:lstStyle>
          <a:p>
            <a:pPr algn="l"/>
            <a:r>
              <a:rPr lang="zh-CN" altLang="en-US" spc="0" dirty="0">
                <a:ln w="19050">
                  <a:noFill/>
                </a:ln>
                <a:solidFill>
                  <a:srgbClr val="75A8C5"/>
                </a:solidFill>
                <a:latin typeface="+mn-lt"/>
                <a:ea typeface="+mn-ea"/>
                <a:cs typeface="+mn-ea"/>
                <a:sym typeface="+mn-lt"/>
              </a:rPr>
              <a:t>创建数据集</a:t>
            </a:r>
            <a:endParaRPr lang="zh-CN" altLang="en-US" spc="0" dirty="0">
              <a:ln w="19050">
                <a:noFill/>
              </a:ln>
              <a:solidFill>
                <a:srgbClr val="75A8C5"/>
              </a:solidFill>
              <a:latin typeface="+mn-lt"/>
              <a:ea typeface="+mn-ea"/>
              <a:cs typeface="+mn-ea"/>
              <a:sym typeface="+mn-lt"/>
            </a:endParaRPr>
          </a:p>
        </p:txBody>
      </p:sp>
      <p:cxnSp>
        <p:nvCxnSpPr>
          <p:cNvPr id="19" name="直接连接符 18"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CxnSpPr/>
          <p:nvPr/>
        </p:nvCxnSpPr>
        <p:spPr>
          <a:xfrm>
            <a:off x="7307534" y="873969"/>
            <a:ext cx="4591522" cy="0"/>
          </a:xfrm>
          <a:prstGeom prst="line">
            <a:avLst/>
          </a:prstGeom>
          <a:ln>
            <a:solidFill>
              <a:srgbClr val="795145"/>
            </a:solidFill>
          </a:ln>
        </p:spPr>
        <p:style>
          <a:lnRef idx="1">
            <a:schemeClr val="accent1"/>
          </a:lnRef>
          <a:fillRef idx="0">
            <a:schemeClr val="accent1"/>
          </a:fillRef>
          <a:effectRef idx="0">
            <a:schemeClr val="accent1"/>
          </a:effectRef>
          <a:fontRef idx="minor">
            <a:schemeClr val="tx1"/>
          </a:fontRef>
        </p:style>
      </p:cxnSp>
      <p:cxnSp>
        <p:nvCxnSpPr>
          <p:cNvPr id="20" name="直接连接符 19"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CxnSpPr/>
          <p:nvPr/>
        </p:nvCxnSpPr>
        <p:spPr>
          <a:xfrm>
            <a:off x="7307534" y="1851991"/>
            <a:ext cx="4591522" cy="0"/>
          </a:xfrm>
          <a:prstGeom prst="line">
            <a:avLst/>
          </a:prstGeom>
          <a:ln>
            <a:solidFill>
              <a:srgbClr val="795145"/>
            </a:solidFill>
          </a:ln>
        </p:spPr>
        <p:style>
          <a:lnRef idx="1">
            <a:schemeClr val="accent1"/>
          </a:lnRef>
          <a:fillRef idx="0">
            <a:schemeClr val="accent1"/>
          </a:fillRef>
          <a:effectRef idx="0">
            <a:schemeClr val="accent1"/>
          </a:effectRef>
          <a:fontRef idx="minor">
            <a:schemeClr val="tx1"/>
          </a:fontRef>
        </p:style>
      </p:cxnSp>
      <p:sp>
        <p:nvSpPr>
          <p:cNvPr id="21" name="任意多边形: 形状 20"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p:nvPr/>
        </p:nvSpPr>
        <p:spPr>
          <a:xfrm>
            <a:off x="7307534" y="76372"/>
            <a:ext cx="509635" cy="395855"/>
          </a:xfrm>
          <a:custGeom>
            <a:avLst/>
            <a:gdLst/>
            <a:ahLst/>
            <a:cxnLst/>
            <a:rect l="l" t="t" r="r" b="b"/>
            <a:pathLst>
              <a:path w="319980" h="248542">
                <a:moveTo>
                  <a:pt x="307330" y="0"/>
                </a:moveTo>
                <a:lnTo>
                  <a:pt x="307330" y="18231"/>
                </a:lnTo>
                <a:cubicBezTo>
                  <a:pt x="281533" y="27657"/>
                  <a:pt x="261317" y="42478"/>
                  <a:pt x="246683" y="62693"/>
                </a:cubicBezTo>
                <a:cubicBezTo>
                  <a:pt x="232048" y="82909"/>
                  <a:pt x="224730" y="103931"/>
                  <a:pt x="224730" y="125759"/>
                </a:cubicBezTo>
                <a:cubicBezTo>
                  <a:pt x="224730" y="130472"/>
                  <a:pt x="225475" y="133945"/>
                  <a:pt x="226963" y="136177"/>
                </a:cubicBezTo>
                <a:cubicBezTo>
                  <a:pt x="227955" y="137666"/>
                  <a:pt x="229071" y="138410"/>
                  <a:pt x="230311" y="138410"/>
                </a:cubicBezTo>
                <a:cubicBezTo>
                  <a:pt x="231552" y="138410"/>
                  <a:pt x="233412" y="137542"/>
                  <a:pt x="235892" y="135805"/>
                </a:cubicBezTo>
                <a:cubicBezTo>
                  <a:pt x="243830" y="130100"/>
                  <a:pt x="253876" y="127248"/>
                  <a:pt x="266030" y="127248"/>
                </a:cubicBezTo>
                <a:cubicBezTo>
                  <a:pt x="280169" y="127248"/>
                  <a:pt x="292695" y="133015"/>
                  <a:pt x="303609" y="144549"/>
                </a:cubicBezTo>
                <a:cubicBezTo>
                  <a:pt x="314523" y="156083"/>
                  <a:pt x="319980" y="169788"/>
                  <a:pt x="319980" y="185663"/>
                </a:cubicBezTo>
                <a:cubicBezTo>
                  <a:pt x="319980" y="202282"/>
                  <a:pt x="313717" y="216917"/>
                  <a:pt x="301191" y="229567"/>
                </a:cubicBezTo>
                <a:cubicBezTo>
                  <a:pt x="288664" y="242217"/>
                  <a:pt x="273472" y="248542"/>
                  <a:pt x="255612" y="248542"/>
                </a:cubicBezTo>
                <a:cubicBezTo>
                  <a:pt x="234776" y="248542"/>
                  <a:pt x="216793" y="239985"/>
                  <a:pt x="201662" y="222870"/>
                </a:cubicBezTo>
                <a:cubicBezTo>
                  <a:pt x="186531" y="205754"/>
                  <a:pt x="178966" y="182810"/>
                  <a:pt x="178966" y="154037"/>
                </a:cubicBezTo>
                <a:cubicBezTo>
                  <a:pt x="178966" y="120550"/>
                  <a:pt x="189260" y="90537"/>
                  <a:pt x="209848" y="63996"/>
                </a:cubicBezTo>
                <a:cubicBezTo>
                  <a:pt x="230435" y="37455"/>
                  <a:pt x="262930" y="16123"/>
                  <a:pt x="307330" y="0"/>
                </a:cubicBezTo>
                <a:close/>
                <a:moveTo>
                  <a:pt x="128364" y="0"/>
                </a:moveTo>
                <a:lnTo>
                  <a:pt x="128364" y="18231"/>
                </a:lnTo>
                <a:cubicBezTo>
                  <a:pt x="102567" y="27657"/>
                  <a:pt x="82352" y="42478"/>
                  <a:pt x="67717" y="62693"/>
                </a:cubicBezTo>
                <a:cubicBezTo>
                  <a:pt x="53082" y="82909"/>
                  <a:pt x="45765" y="103931"/>
                  <a:pt x="45765" y="125759"/>
                </a:cubicBezTo>
                <a:cubicBezTo>
                  <a:pt x="45765" y="130472"/>
                  <a:pt x="46509" y="133945"/>
                  <a:pt x="47997" y="136177"/>
                </a:cubicBezTo>
                <a:cubicBezTo>
                  <a:pt x="48989" y="137666"/>
                  <a:pt x="50105" y="138410"/>
                  <a:pt x="51346" y="138410"/>
                </a:cubicBezTo>
                <a:cubicBezTo>
                  <a:pt x="52586" y="138410"/>
                  <a:pt x="54446" y="137542"/>
                  <a:pt x="56927" y="135805"/>
                </a:cubicBezTo>
                <a:cubicBezTo>
                  <a:pt x="64864" y="130100"/>
                  <a:pt x="74910" y="127248"/>
                  <a:pt x="87064" y="127248"/>
                </a:cubicBezTo>
                <a:cubicBezTo>
                  <a:pt x="101203" y="127248"/>
                  <a:pt x="113729" y="133015"/>
                  <a:pt x="124643" y="144549"/>
                </a:cubicBezTo>
                <a:cubicBezTo>
                  <a:pt x="135558" y="156083"/>
                  <a:pt x="141015" y="169788"/>
                  <a:pt x="141015" y="185663"/>
                </a:cubicBezTo>
                <a:cubicBezTo>
                  <a:pt x="141015" y="202282"/>
                  <a:pt x="134751" y="216917"/>
                  <a:pt x="122225" y="229567"/>
                </a:cubicBezTo>
                <a:cubicBezTo>
                  <a:pt x="109699" y="242217"/>
                  <a:pt x="94506" y="248542"/>
                  <a:pt x="76646" y="248542"/>
                </a:cubicBezTo>
                <a:cubicBezTo>
                  <a:pt x="55810" y="248542"/>
                  <a:pt x="37827" y="239985"/>
                  <a:pt x="22696" y="222870"/>
                </a:cubicBezTo>
                <a:cubicBezTo>
                  <a:pt x="7565" y="205754"/>
                  <a:pt x="0" y="182810"/>
                  <a:pt x="0" y="154037"/>
                </a:cubicBezTo>
                <a:cubicBezTo>
                  <a:pt x="0" y="120550"/>
                  <a:pt x="10294" y="90537"/>
                  <a:pt x="30882" y="63996"/>
                </a:cubicBezTo>
                <a:cubicBezTo>
                  <a:pt x="51470" y="37455"/>
                  <a:pt x="83964" y="16123"/>
                  <a:pt x="128364" y="0"/>
                </a:cubicBezTo>
                <a:close/>
              </a:path>
            </a:pathLst>
          </a:custGeom>
          <a:solidFill>
            <a:srgbClr val="BEB8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75A8C5"/>
              </a:solidFill>
              <a:cs typeface="+mn-ea"/>
              <a:sym typeface="+mn-lt"/>
            </a:endParaRPr>
          </a:p>
        </p:txBody>
      </p:sp>
      <p:sp>
        <p:nvSpPr>
          <p:cNvPr id="24" name="任意多边形: 形状 23"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p:nvPr/>
        </p:nvSpPr>
        <p:spPr>
          <a:xfrm rot="10800000">
            <a:off x="11389421" y="2162750"/>
            <a:ext cx="509635" cy="395855"/>
          </a:xfrm>
          <a:custGeom>
            <a:avLst/>
            <a:gdLst/>
            <a:ahLst/>
            <a:cxnLst/>
            <a:rect l="l" t="t" r="r" b="b"/>
            <a:pathLst>
              <a:path w="319980" h="248542">
                <a:moveTo>
                  <a:pt x="307330" y="0"/>
                </a:moveTo>
                <a:lnTo>
                  <a:pt x="307330" y="18231"/>
                </a:lnTo>
                <a:cubicBezTo>
                  <a:pt x="281533" y="27657"/>
                  <a:pt x="261317" y="42478"/>
                  <a:pt x="246683" y="62693"/>
                </a:cubicBezTo>
                <a:cubicBezTo>
                  <a:pt x="232048" y="82909"/>
                  <a:pt x="224730" y="103931"/>
                  <a:pt x="224730" y="125759"/>
                </a:cubicBezTo>
                <a:cubicBezTo>
                  <a:pt x="224730" y="130472"/>
                  <a:pt x="225475" y="133945"/>
                  <a:pt x="226963" y="136177"/>
                </a:cubicBezTo>
                <a:cubicBezTo>
                  <a:pt x="227955" y="137666"/>
                  <a:pt x="229071" y="138410"/>
                  <a:pt x="230311" y="138410"/>
                </a:cubicBezTo>
                <a:cubicBezTo>
                  <a:pt x="231552" y="138410"/>
                  <a:pt x="233412" y="137542"/>
                  <a:pt x="235892" y="135805"/>
                </a:cubicBezTo>
                <a:cubicBezTo>
                  <a:pt x="243830" y="130100"/>
                  <a:pt x="253876" y="127248"/>
                  <a:pt x="266030" y="127248"/>
                </a:cubicBezTo>
                <a:cubicBezTo>
                  <a:pt x="280169" y="127248"/>
                  <a:pt x="292695" y="133015"/>
                  <a:pt x="303609" y="144549"/>
                </a:cubicBezTo>
                <a:cubicBezTo>
                  <a:pt x="314523" y="156083"/>
                  <a:pt x="319980" y="169788"/>
                  <a:pt x="319980" y="185663"/>
                </a:cubicBezTo>
                <a:cubicBezTo>
                  <a:pt x="319980" y="202282"/>
                  <a:pt x="313717" y="216917"/>
                  <a:pt x="301191" y="229567"/>
                </a:cubicBezTo>
                <a:cubicBezTo>
                  <a:pt x="288664" y="242217"/>
                  <a:pt x="273472" y="248542"/>
                  <a:pt x="255612" y="248542"/>
                </a:cubicBezTo>
                <a:cubicBezTo>
                  <a:pt x="234776" y="248542"/>
                  <a:pt x="216793" y="239985"/>
                  <a:pt x="201662" y="222870"/>
                </a:cubicBezTo>
                <a:cubicBezTo>
                  <a:pt x="186531" y="205754"/>
                  <a:pt x="178966" y="182810"/>
                  <a:pt x="178966" y="154037"/>
                </a:cubicBezTo>
                <a:cubicBezTo>
                  <a:pt x="178966" y="120550"/>
                  <a:pt x="189260" y="90537"/>
                  <a:pt x="209848" y="63996"/>
                </a:cubicBezTo>
                <a:cubicBezTo>
                  <a:pt x="230435" y="37455"/>
                  <a:pt x="262930" y="16123"/>
                  <a:pt x="307330" y="0"/>
                </a:cubicBezTo>
                <a:close/>
                <a:moveTo>
                  <a:pt x="128364" y="0"/>
                </a:moveTo>
                <a:lnTo>
                  <a:pt x="128364" y="18231"/>
                </a:lnTo>
                <a:cubicBezTo>
                  <a:pt x="102567" y="27657"/>
                  <a:pt x="82352" y="42478"/>
                  <a:pt x="67717" y="62693"/>
                </a:cubicBezTo>
                <a:cubicBezTo>
                  <a:pt x="53082" y="82909"/>
                  <a:pt x="45765" y="103931"/>
                  <a:pt x="45765" y="125759"/>
                </a:cubicBezTo>
                <a:cubicBezTo>
                  <a:pt x="45765" y="130472"/>
                  <a:pt x="46509" y="133945"/>
                  <a:pt x="47997" y="136177"/>
                </a:cubicBezTo>
                <a:cubicBezTo>
                  <a:pt x="48989" y="137666"/>
                  <a:pt x="50105" y="138410"/>
                  <a:pt x="51346" y="138410"/>
                </a:cubicBezTo>
                <a:cubicBezTo>
                  <a:pt x="52586" y="138410"/>
                  <a:pt x="54446" y="137542"/>
                  <a:pt x="56927" y="135805"/>
                </a:cubicBezTo>
                <a:cubicBezTo>
                  <a:pt x="64864" y="130100"/>
                  <a:pt x="74910" y="127248"/>
                  <a:pt x="87064" y="127248"/>
                </a:cubicBezTo>
                <a:cubicBezTo>
                  <a:pt x="101203" y="127248"/>
                  <a:pt x="113729" y="133015"/>
                  <a:pt x="124643" y="144549"/>
                </a:cubicBezTo>
                <a:cubicBezTo>
                  <a:pt x="135558" y="156083"/>
                  <a:pt x="141015" y="169788"/>
                  <a:pt x="141015" y="185663"/>
                </a:cubicBezTo>
                <a:cubicBezTo>
                  <a:pt x="141015" y="202282"/>
                  <a:pt x="134751" y="216917"/>
                  <a:pt x="122225" y="229567"/>
                </a:cubicBezTo>
                <a:cubicBezTo>
                  <a:pt x="109699" y="242217"/>
                  <a:pt x="94506" y="248542"/>
                  <a:pt x="76646" y="248542"/>
                </a:cubicBezTo>
                <a:cubicBezTo>
                  <a:pt x="55810" y="248542"/>
                  <a:pt x="37827" y="239985"/>
                  <a:pt x="22696" y="222870"/>
                </a:cubicBezTo>
                <a:cubicBezTo>
                  <a:pt x="7565" y="205754"/>
                  <a:pt x="0" y="182810"/>
                  <a:pt x="0" y="154037"/>
                </a:cubicBezTo>
                <a:cubicBezTo>
                  <a:pt x="0" y="120550"/>
                  <a:pt x="10294" y="90537"/>
                  <a:pt x="30882" y="63996"/>
                </a:cubicBezTo>
                <a:cubicBezTo>
                  <a:pt x="51470" y="37455"/>
                  <a:pt x="83964" y="16123"/>
                  <a:pt x="128364" y="0"/>
                </a:cubicBezTo>
                <a:close/>
              </a:path>
            </a:pathLst>
          </a:custGeom>
          <a:solidFill>
            <a:srgbClr val="BEB8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75A8C5"/>
              </a:solidFill>
              <a:cs typeface="+mn-ea"/>
              <a:sym typeface="+mn-lt"/>
            </a:endParaRPr>
          </a:p>
        </p:txBody>
      </p:sp>
      <p:sp>
        <p:nvSpPr>
          <p:cNvPr id="27" name="文本框 26"/>
          <p:cNvSpPr txBox="1"/>
          <p:nvPr/>
        </p:nvSpPr>
        <p:spPr>
          <a:xfrm>
            <a:off x="7372990" y="2076129"/>
            <a:ext cx="2969083" cy="461665"/>
          </a:xfrm>
          <a:prstGeom prst="rect">
            <a:avLst/>
          </a:prstGeom>
          <a:noFill/>
        </p:spPr>
        <p:txBody>
          <a:bodyPr wrap="none" rtlCol="0">
            <a:spAutoFit/>
          </a:bodyPr>
          <a:lstStyle/>
          <a:p>
            <a:r>
              <a:rPr lang="zh-CN" altLang="en-US" sz="2400" b="1" dirty="0">
                <a:latin typeface="仿宋" panose="02010609060101010101" pitchFamily="49" charset="-122"/>
                <a:ea typeface="仿宋" panose="02010609060101010101" pitchFamily="49" charset="-122"/>
              </a:rPr>
              <a:t>使用命令行输入参数</a:t>
            </a:r>
            <a:endParaRPr lang="zh-CN" altLang="en-US" sz="2400" b="1" dirty="0">
              <a:latin typeface="仿宋" panose="02010609060101010101" pitchFamily="49" charset="-122"/>
              <a:ea typeface="仿宋" panose="02010609060101010101" pitchFamily="49" charset="-122"/>
            </a:endParaRPr>
          </a:p>
        </p:txBody>
      </p:sp>
      <p:pic>
        <p:nvPicPr>
          <p:cNvPr id="6" name="图片 5"/>
          <p:cNvPicPr>
            <a:picLocks noChangeAspect="1"/>
          </p:cNvPicPr>
          <p:nvPr/>
        </p:nvPicPr>
        <p:blipFill>
          <a:blip r:embed="rId3"/>
          <a:stretch>
            <a:fillRect/>
          </a:stretch>
        </p:blipFill>
        <p:spPr>
          <a:xfrm>
            <a:off x="292944" y="1146953"/>
            <a:ext cx="6233634" cy="4627680"/>
          </a:xfrm>
          <a:prstGeom prst="rect">
            <a:avLst/>
          </a:prstGeom>
        </p:spPr>
      </p:pic>
      <p:pic>
        <p:nvPicPr>
          <p:cNvPr id="8" name="图片 7"/>
          <p:cNvPicPr>
            <a:picLocks noChangeAspect="1"/>
          </p:cNvPicPr>
          <p:nvPr/>
        </p:nvPicPr>
        <p:blipFill rotWithShape="1">
          <a:blip r:embed="rId4"/>
          <a:srcRect b="62935"/>
          <a:stretch>
            <a:fillRect/>
          </a:stretch>
        </p:blipFill>
        <p:spPr>
          <a:xfrm>
            <a:off x="4871607" y="4509434"/>
            <a:ext cx="7246801" cy="1372222"/>
          </a:xfrm>
          <a:prstGeom prst="rect">
            <a:avLst/>
          </a:prstGeom>
        </p:spPr>
      </p:pic>
      <p:pic>
        <p:nvPicPr>
          <p:cNvPr id="28" name="图片 27"/>
          <p:cNvPicPr>
            <a:picLocks noChangeAspect="1"/>
          </p:cNvPicPr>
          <p:nvPr/>
        </p:nvPicPr>
        <p:blipFill rotWithShape="1">
          <a:blip r:embed="rId4"/>
          <a:srcRect t="79158"/>
          <a:stretch>
            <a:fillRect/>
          </a:stretch>
        </p:blipFill>
        <p:spPr>
          <a:xfrm>
            <a:off x="4881828" y="5856032"/>
            <a:ext cx="7246801" cy="77160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205077" y="504637"/>
            <a:ext cx="2339293"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创建数据集</a:t>
            </a:r>
            <a:endParaRPr lang="zh-CN" altLang="en-US" dirty="0">
              <a:solidFill>
                <a:schemeClr val="tx1">
                  <a:lumMod val="75000"/>
                  <a:lumOff val="25000"/>
                </a:schemeClr>
              </a:solidFill>
              <a:cs typeface="+mn-ea"/>
              <a:sym typeface="+mn-lt"/>
            </a:endParaRPr>
          </a:p>
        </p:txBody>
      </p:sp>
      <p:sp>
        <p:nvSpPr>
          <p:cNvPr id="14" name="任意多边形: 形状 13"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cNvSpPr/>
          <p:nvPr/>
        </p:nvSpPr>
        <p:spPr>
          <a:xfrm>
            <a:off x="11108724" y="4931017"/>
            <a:ext cx="1083276" cy="1926983"/>
          </a:xfrm>
          <a:custGeom>
            <a:avLst/>
            <a:gdLst>
              <a:gd name="connsiteX0" fmla="*/ 1083276 w 1083276"/>
              <a:gd name="connsiteY0" fmla="*/ 0 h 1926983"/>
              <a:gd name="connsiteX1" fmla="*/ 1083276 w 1083276"/>
              <a:gd name="connsiteY1" fmla="*/ 1926983 h 1926983"/>
              <a:gd name="connsiteX2" fmla="*/ 0 w 1083276"/>
              <a:gd name="connsiteY2" fmla="*/ 1926983 h 1926983"/>
              <a:gd name="connsiteX3" fmla="*/ 24714 w 1083276"/>
              <a:gd name="connsiteY3" fmla="*/ 1889913 h 1926983"/>
              <a:gd name="connsiteX4" fmla="*/ 111211 w 1083276"/>
              <a:gd name="connsiteY4" fmla="*/ 1778702 h 1926983"/>
              <a:gd name="connsiteX5" fmla="*/ 123568 w 1083276"/>
              <a:gd name="connsiteY5" fmla="*/ 1741632 h 1926983"/>
              <a:gd name="connsiteX6" fmla="*/ 148281 w 1083276"/>
              <a:gd name="connsiteY6" fmla="*/ 1704561 h 1926983"/>
              <a:gd name="connsiteX7" fmla="*/ 160638 w 1083276"/>
              <a:gd name="connsiteY7" fmla="*/ 1618064 h 1926983"/>
              <a:gd name="connsiteX8" fmla="*/ 185352 w 1083276"/>
              <a:gd name="connsiteY8" fmla="*/ 1543924 h 1926983"/>
              <a:gd name="connsiteX9" fmla="*/ 210941 w 1083276"/>
              <a:gd name="connsiteY9" fmla="*/ 1503655 h 1926983"/>
              <a:gd name="connsiteX10" fmla="*/ 208127 w 1083276"/>
              <a:gd name="connsiteY10" fmla="*/ 1513389 h 1926983"/>
              <a:gd name="connsiteX11" fmla="*/ 206600 w 1083276"/>
              <a:gd name="connsiteY11" fmla="*/ 1518191 h 1926983"/>
              <a:gd name="connsiteX12" fmla="*/ 207731 w 1083276"/>
              <a:gd name="connsiteY12" fmla="*/ 1514757 h 1926983"/>
              <a:gd name="connsiteX13" fmla="*/ 208127 w 1083276"/>
              <a:gd name="connsiteY13" fmla="*/ 1513389 h 1926983"/>
              <a:gd name="connsiteX14" fmla="*/ 210510 w 1083276"/>
              <a:gd name="connsiteY14" fmla="*/ 1505889 h 1926983"/>
              <a:gd name="connsiteX15" fmla="*/ 222422 w 1083276"/>
              <a:gd name="connsiteY15" fmla="*/ 1469783 h 1926983"/>
              <a:gd name="connsiteX16" fmla="*/ 271849 w 1083276"/>
              <a:gd name="connsiteY16" fmla="*/ 1395642 h 1926983"/>
              <a:gd name="connsiteX17" fmla="*/ 296562 w 1083276"/>
              <a:gd name="connsiteY17" fmla="*/ 1309145 h 1926983"/>
              <a:gd name="connsiteX18" fmla="*/ 321276 w 1083276"/>
              <a:gd name="connsiteY18" fmla="*/ 1197934 h 1926983"/>
              <a:gd name="connsiteX19" fmla="*/ 345990 w 1083276"/>
              <a:gd name="connsiteY19" fmla="*/ 1123794 h 1926983"/>
              <a:gd name="connsiteX20" fmla="*/ 370703 w 1083276"/>
              <a:gd name="connsiteY20" fmla="*/ 1086724 h 1926983"/>
              <a:gd name="connsiteX21" fmla="*/ 407773 w 1083276"/>
              <a:gd name="connsiteY21" fmla="*/ 1012583 h 1926983"/>
              <a:gd name="connsiteX22" fmla="*/ 469557 w 1083276"/>
              <a:gd name="connsiteY22" fmla="*/ 938442 h 1926983"/>
              <a:gd name="connsiteX23" fmla="*/ 518984 w 1083276"/>
              <a:gd name="connsiteY23" fmla="*/ 864302 h 1926983"/>
              <a:gd name="connsiteX24" fmla="*/ 543698 w 1083276"/>
              <a:gd name="connsiteY24" fmla="*/ 777805 h 1926983"/>
              <a:gd name="connsiteX25" fmla="*/ 556054 w 1083276"/>
              <a:gd name="connsiteY25" fmla="*/ 740734 h 1926983"/>
              <a:gd name="connsiteX26" fmla="*/ 593125 w 1083276"/>
              <a:gd name="connsiteY26" fmla="*/ 629524 h 1926983"/>
              <a:gd name="connsiteX27" fmla="*/ 630195 w 1083276"/>
              <a:gd name="connsiteY27" fmla="*/ 518313 h 1926983"/>
              <a:gd name="connsiteX28" fmla="*/ 667265 w 1083276"/>
              <a:gd name="connsiteY28" fmla="*/ 481242 h 1926983"/>
              <a:gd name="connsiteX29" fmla="*/ 778476 w 1083276"/>
              <a:gd name="connsiteY29" fmla="*/ 419459 h 1926983"/>
              <a:gd name="connsiteX30" fmla="*/ 815546 w 1083276"/>
              <a:gd name="connsiteY30" fmla="*/ 345318 h 1926983"/>
              <a:gd name="connsiteX31" fmla="*/ 852617 w 1083276"/>
              <a:gd name="connsiteY31" fmla="*/ 320605 h 1926983"/>
              <a:gd name="connsiteX32" fmla="*/ 939114 w 1083276"/>
              <a:gd name="connsiteY32" fmla="*/ 209394 h 1926983"/>
              <a:gd name="connsiteX33" fmla="*/ 951471 w 1083276"/>
              <a:gd name="connsiteY33" fmla="*/ 172324 h 1926983"/>
              <a:gd name="connsiteX34" fmla="*/ 1055337 w 1083276"/>
              <a:gd name="connsiteY34" fmla="*/ 35530 h 192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83276" h="1926983">
                <a:moveTo>
                  <a:pt x="1083276" y="0"/>
                </a:moveTo>
                <a:lnTo>
                  <a:pt x="1083276" y="1926983"/>
                </a:lnTo>
                <a:lnTo>
                  <a:pt x="0" y="1926983"/>
                </a:lnTo>
                <a:lnTo>
                  <a:pt x="24714" y="1889913"/>
                </a:lnTo>
                <a:cubicBezTo>
                  <a:pt x="94757" y="1799858"/>
                  <a:pt x="31745" y="1921740"/>
                  <a:pt x="111211" y="1778702"/>
                </a:cubicBezTo>
                <a:cubicBezTo>
                  <a:pt x="117537" y="1767316"/>
                  <a:pt x="117743" y="1753282"/>
                  <a:pt x="123568" y="1741632"/>
                </a:cubicBezTo>
                <a:cubicBezTo>
                  <a:pt x="130210" y="1728349"/>
                  <a:pt x="144014" y="1718786"/>
                  <a:pt x="148281" y="1704561"/>
                </a:cubicBezTo>
                <a:cubicBezTo>
                  <a:pt x="156650" y="1676664"/>
                  <a:pt x="156519" y="1646896"/>
                  <a:pt x="160638" y="1618064"/>
                </a:cubicBezTo>
                <a:cubicBezTo>
                  <a:pt x="160638" y="1618064"/>
                  <a:pt x="174772" y="1567729"/>
                  <a:pt x="185352" y="1543924"/>
                </a:cubicBezTo>
                <a:cubicBezTo>
                  <a:pt x="217290" y="1472063"/>
                  <a:pt x="215292" y="1487326"/>
                  <a:pt x="210941" y="1503655"/>
                </a:cubicBezTo>
                <a:lnTo>
                  <a:pt x="208127" y="1513389"/>
                </a:lnTo>
                <a:lnTo>
                  <a:pt x="206600" y="1518191"/>
                </a:lnTo>
                <a:cubicBezTo>
                  <a:pt x="206302" y="1519221"/>
                  <a:pt x="206843" y="1517628"/>
                  <a:pt x="207731" y="1514757"/>
                </a:cubicBezTo>
                <a:lnTo>
                  <a:pt x="208127" y="1513389"/>
                </a:lnTo>
                <a:lnTo>
                  <a:pt x="210510" y="1505889"/>
                </a:lnTo>
                <a:cubicBezTo>
                  <a:pt x="212983" y="1498270"/>
                  <a:pt x="216789" y="1486682"/>
                  <a:pt x="222422" y="1469783"/>
                </a:cubicBezTo>
                <a:cubicBezTo>
                  <a:pt x="231815" y="1441605"/>
                  <a:pt x="257424" y="1421606"/>
                  <a:pt x="271849" y="1395642"/>
                </a:cubicBezTo>
                <a:cubicBezTo>
                  <a:pt x="280565" y="1379953"/>
                  <a:pt x="292796" y="1322325"/>
                  <a:pt x="296562" y="1309145"/>
                </a:cubicBezTo>
                <a:cubicBezTo>
                  <a:pt x="320900" y="1223962"/>
                  <a:pt x="298973" y="1331750"/>
                  <a:pt x="321276" y="1197934"/>
                </a:cubicBezTo>
                <a:cubicBezTo>
                  <a:pt x="321276" y="1197934"/>
                  <a:pt x="335410" y="1147599"/>
                  <a:pt x="345990" y="1123794"/>
                </a:cubicBezTo>
                <a:cubicBezTo>
                  <a:pt x="352022" y="1110223"/>
                  <a:pt x="364062" y="1100007"/>
                  <a:pt x="370703" y="1086724"/>
                </a:cubicBezTo>
                <a:cubicBezTo>
                  <a:pt x="398566" y="1030998"/>
                  <a:pt x="363510" y="1065698"/>
                  <a:pt x="407773" y="1012583"/>
                </a:cubicBezTo>
                <a:cubicBezTo>
                  <a:pt x="487066" y="917432"/>
                  <a:pt x="408193" y="1030488"/>
                  <a:pt x="469557" y="938442"/>
                </a:cubicBezTo>
                <a:cubicBezTo>
                  <a:pt x="486032" y="913729"/>
                  <a:pt x="504559" y="890266"/>
                  <a:pt x="518984" y="864302"/>
                </a:cubicBezTo>
                <a:cubicBezTo>
                  <a:pt x="527042" y="849797"/>
                  <a:pt x="540789" y="789440"/>
                  <a:pt x="543698" y="777805"/>
                </a:cubicBezTo>
                <a:cubicBezTo>
                  <a:pt x="546857" y="765169"/>
                  <a:pt x="551935" y="753091"/>
                  <a:pt x="556054" y="740734"/>
                </a:cubicBezTo>
                <a:lnTo>
                  <a:pt x="593125" y="629524"/>
                </a:lnTo>
                <a:cubicBezTo>
                  <a:pt x="599306" y="610980"/>
                  <a:pt x="630186" y="518330"/>
                  <a:pt x="630195" y="518313"/>
                </a:cubicBezTo>
                <a:cubicBezTo>
                  <a:pt x="638682" y="503037"/>
                  <a:pt x="654908" y="493599"/>
                  <a:pt x="667265" y="481242"/>
                </a:cubicBezTo>
                <a:cubicBezTo>
                  <a:pt x="718181" y="464271"/>
                  <a:pt x="726181" y="465217"/>
                  <a:pt x="778476" y="419459"/>
                </a:cubicBezTo>
                <a:cubicBezTo>
                  <a:pt x="801022" y="399731"/>
                  <a:pt x="806732" y="371762"/>
                  <a:pt x="815546" y="345318"/>
                </a:cubicBezTo>
                <a:cubicBezTo>
                  <a:pt x="827903" y="337080"/>
                  <a:pt x="841208" y="330112"/>
                  <a:pt x="852617" y="320605"/>
                </a:cubicBezTo>
                <a:cubicBezTo>
                  <a:pt x="889880" y="289553"/>
                  <a:pt x="915362" y="252147"/>
                  <a:pt x="939114" y="209394"/>
                </a:cubicBezTo>
                <a:cubicBezTo>
                  <a:pt x="945440" y="198008"/>
                  <a:pt x="943860" y="182894"/>
                  <a:pt x="951471" y="172324"/>
                </a:cubicBezTo>
                <a:cubicBezTo>
                  <a:pt x="984928" y="125857"/>
                  <a:pt x="1019938" y="80549"/>
                  <a:pt x="1055337" y="35530"/>
                </a:cubicBezTo>
                <a:close/>
              </a:path>
            </a:pathLst>
          </a:custGeom>
          <a:solidFill>
            <a:srgbClr val="C3CF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mc:AlternateContent xmlns:mc="http://schemas.openxmlformats.org/markup-compatibility/2006" xmlns:p14="http://schemas.microsoft.com/office/powerpoint/2010/main">
        <mc:Choice Requires="p14">
          <p:contentPart r:id="rId1" p14:bwMode="auto">
            <p14:nvContentPartPr>
              <p14: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14:cNvContentPartPr/>
              <p14:nvPr/>
            </p14:nvContentPartPr>
            <p14:xfrm>
              <a:off x="11194142" y="4620259"/>
              <a:ext cx="1138320" cy="2472480"/>
            </p14:xfrm>
          </p:contentPart>
        </mc:Choice>
        <mc:Fallback xmlns="">
          <p:pic>
            <p:nvPicPr>
              <p: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nvPicPr>
            <p:blipFill>
              <a:blip r:embed="rId2"/>
            </p:blipFill>
            <p:spPr>
              <a:xfrm>
                <a:off x="11194142" y="4620259"/>
                <a:ext cx="1138320" cy="2472480"/>
              </a:xfrm>
              <a:prstGeom prst="rect"/>
            </p:spPr>
          </p:pic>
        </mc:Fallback>
      </mc:AlternateContent>
      <p:sp>
        <p:nvSpPr>
          <p:cNvPr id="16" name="文本框 15"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txBox="1"/>
          <p:nvPr/>
        </p:nvSpPr>
        <p:spPr>
          <a:xfrm>
            <a:off x="7181224" y="984835"/>
            <a:ext cx="4844142" cy="769441"/>
          </a:xfrm>
          <a:prstGeom prst="rect">
            <a:avLst/>
          </a:prstGeom>
          <a:noFill/>
        </p:spPr>
        <p:txBody>
          <a:bodyPr wrap="square" rtlCol="0">
            <a:spAutoFit/>
          </a:bodyPr>
          <a:lstStyle>
            <a:defPPr>
              <a:defRPr lang="zh-CN"/>
            </a:defPPr>
            <a:lvl1pPr algn="ctr">
              <a:defRPr sz="4400" b="1" spc="300">
                <a:ln w="19050">
                  <a:solidFill>
                    <a:srgbClr val="795145"/>
                  </a:solidFill>
                </a:ln>
                <a:solidFill>
                  <a:srgbClr val="795145"/>
                </a:solidFill>
                <a:latin typeface="GeosansLight" panose="02000603020000020003" pitchFamily="2" charset="-122"/>
                <a:ea typeface="GeosansLight" panose="02000603020000020003" pitchFamily="2" charset="-122"/>
              </a:defRPr>
            </a:lvl1pPr>
          </a:lstStyle>
          <a:p>
            <a:pPr algn="l"/>
            <a:r>
              <a:rPr lang="en-US" altLang="zh-CN" spc="0" dirty="0">
                <a:ln w="19050">
                  <a:noFill/>
                </a:ln>
                <a:solidFill>
                  <a:srgbClr val="75A8C5"/>
                </a:solidFill>
                <a:latin typeface="+mn-lt"/>
                <a:ea typeface="+mn-ea"/>
                <a:cs typeface="+mn-ea"/>
                <a:sym typeface="+mn-lt"/>
              </a:rPr>
              <a:t>main</a:t>
            </a:r>
            <a:r>
              <a:rPr lang="zh-CN" altLang="en-US" spc="0" dirty="0">
                <a:ln w="19050">
                  <a:noFill/>
                </a:ln>
                <a:solidFill>
                  <a:srgbClr val="75A8C5"/>
                </a:solidFill>
                <a:latin typeface="+mn-lt"/>
                <a:ea typeface="+mn-ea"/>
                <a:cs typeface="+mn-ea"/>
                <a:sym typeface="+mn-lt"/>
              </a:rPr>
              <a:t>函数</a:t>
            </a:r>
            <a:endParaRPr lang="zh-CN" altLang="en-US" spc="0" dirty="0">
              <a:ln w="19050">
                <a:noFill/>
              </a:ln>
              <a:solidFill>
                <a:srgbClr val="75A8C5"/>
              </a:solidFill>
              <a:latin typeface="+mn-lt"/>
              <a:ea typeface="+mn-ea"/>
              <a:cs typeface="+mn-ea"/>
              <a:sym typeface="+mn-lt"/>
            </a:endParaRPr>
          </a:p>
        </p:txBody>
      </p:sp>
      <p:cxnSp>
        <p:nvCxnSpPr>
          <p:cNvPr id="19" name="直接连接符 18"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CxnSpPr/>
          <p:nvPr/>
        </p:nvCxnSpPr>
        <p:spPr>
          <a:xfrm>
            <a:off x="7307534" y="873969"/>
            <a:ext cx="4591522" cy="0"/>
          </a:xfrm>
          <a:prstGeom prst="line">
            <a:avLst/>
          </a:prstGeom>
          <a:ln>
            <a:solidFill>
              <a:srgbClr val="795145"/>
            </a:solidFill>
          </a:ln>
        </p:spPr>
        <p:style>
          <a:lnRef idx="1">
            <a:schemeClr val="accent1"/>
          </a:lnRef>
          <a:fillRef idx="0">
            <a:schemeClr val="accent1"/>
          </a:fillRef>
          <a:effectRef idx="0">
            <a:schemeClr val="accent1"/>
          </a:effectRef>
          <a:fontRef idx="minor">
            <a:schemeClr val="tx1"/>
          </a:fontRef>
        </p:style>
      </p:cxnSp>
      <p:cxnSp>
        <p:nvCxnSpPr>
          <p:cNvPr id="20" name="直接连接符 19"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CxnSpPr/>
          <p:nvPr/>
        </p:nvCxnSpPr>
        <p:spPr>
          <a:xfrm>
            <a:off x="7307534" y="1851991"/>
            <a:ext cx="4591522" cy="0"/>
          </a:xfrm>
          <a:prstGeom prst="line">
            <a:avLst/>
          </a:prstGeom>
          <a:ln>
            <a:solidFill>
              <a:srgbClr val="795145"/>
            </a:solidFill>
          </a:ln>
        </p:spPr>
        <p:style>
          <a:lnRef idx="1">
            <a:schemeClr val="accent1"/>
          </a:lnRef>
          <a:fillRef idx="0">
            <a:schemeClr val="accent1"/>
          </a:fillRef>
          <a:effectRef idx="0">
            <a:schemeClr val="accent1"/>
          </a:effectRef>
          <a:fontRef idx="minor">
            <a:schemeClr val="tx1"/>
          </a:fontRef>
        </p:style>
      </p:cxnSp>
      <p:sp>
        <p:nvSpPr>
          <p:cNvPr id="21" name="任意多边形: 形状 20"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p:nvPr/>
        </p:nvSpPr>
        <p:spPr>
          <a:xfrm>
            <a:off x="7307534" y="76372"/>
            <a:ext cx="509635" cy="395855"/>
          </a:xfrm>
          <a:custGeom>
            <a:avLst/>
            <a:gdLst/>
            <a:ahLst/>
            <a:cxnLst/>
            <a:rect l="l" t="t" r="r" b="b"/>
            <a:pathLst>
              <a:path w="319980" h="248542">
                <a:moveTo>
                  <a:pt x="307330" y="0"/>
                </a:moveTo>
                <a:lnTo>
                  <a:pt x="307330" y="18231"/>
                </a:lnTo>
                <a:cubicBezTo>
                  <a:pt x="281533" y="27657"/>
                  <a:pt x="261317" y="42478"/>
                  <a:pt x="246683" y="62693"/>
                </a:cubicBezTo>
                <a:cubicBezTo>
                  <a:pt x="232048" y="82909"/>
                  <a:pt x="224730" y="103931"/>
                  <a:pt x="224730" y="125759"/>
                </a:cubicBezTo>
                <a:cubicBezTo>
                  <a:pt x="224730" y="130472"/>
                  <a:pt x="225475" y="133945"/>
                  <a:pt x="226963" y="136177"/>
                </a:cubicBezTo>
                <a:cubicBezTo>
                  <a:pt x="227955" y="137666"/>
                  <a:pt x="229071" y="138410"/>
                  <a:pt x="230311" y="138410"/>
                </a:cubicBezTo>
                <a:cubicBezTo>
                  <a:pt x="231552" y="138410"/>
                  <a:pt x="233412" y="137542"/>
                  <a:pt x="235892" y="135805"/>
                </a:cubicBezTo>
                <a:cubicBezTo>
                  <a:pt x="243830" y="130100"/>
                  <a:pt x="253876" y="127248"/>
                  <a:pt x="266030" y="127248"/>
                </a:cubicBezTo>
                <a:cubicBezTo>
                  <a:pt x="280169" y="127248"/>
                  <a:pt x="292695" y="133015"/>
                  <a:pt x="303609" y="144549"/>
                </a:cubicBezTo>
                <a:cubicBezTo>
                  <a:pt x="314523" y="156083"/>
                  <a:pt x="319980" y="169788"/>
                  <a:pt x="319980" y="185663"/>
                </a:cubicBezTo>
                <a:cubicBezTo>
                  <a:pt x="319980" y="202282"/>
                  <a:pt x="313717" y="216917"/>
                  <a:pt x="301191" y="229567"/>
                </a:cubicBezTo>
                <a:cubicBezTo>
                  <a:pt x="288664" y="242217"/>
                  <a:pt x="273472" y="248542"/>
                  <a:pt x="255612" y="248542"/>
                </a:cubicBezTo>
                <a:cubicBezTo>
                  <a:pt x="234776" y="248542"/>
                  <a:pt x="216793" y="239985"/>
                  <a:pt x="201662" y="222870"/>
                </a:cubicBezTo>
                <a:cubicBezTo>
                  <a:pt x="186531" y="205754"/>
                  <a:pt x="178966" y="182810"/>
                  <a:pt x="178966" y="154037"/>
                </a:cubicBezTo>
                <a:cubicBezTo>
                  <a:pt x="178966" y="120550"/>
                  <a:pt x="189260" y="90537"/>
                  <a:pt x="209848" y="63996"/>
                </a:cubicBezTo>
                <a:cubicBezTo>
                  <a:pt x="230435" y="37455"/>
                  <a:pt x="262930" y="16123"/>
                  <a:pt x="307330" y="0"/>
                </a:cubicBezTo>
                <a:close/>
                <a:moveTo>
                  <a:pt x="128364" y="0"/>
                </a:moveTo>
                <a:lnTo>
                  <a:pt x="128364" y="18231"/>
                </a:lnTo>
                <a:cubicBezTo>
                  <a:pt x="102567" y="27657"/>
                  <a:pt x="82352" y="42478"/>
                  <a:pt x="67717" y="62693"/>
                </a:cubicBezTo>
                <a:cubicBezTo>
                  <a:pt x="53082" y="82909"/>
                  <a:pt x="45765" y="103931"/>
                  <a:pt x="45765" y="125759"/>
                </a:cubicBezTo>
                <a:cubicBezTo>
                  <a:pt x="45765" y="130472"/>
                  <a:pt x="46509" y="133945"/>
                  <a:pt x="47997" y="136177"/>
                </a:cubicBezTo>
                <a:cubicBezTo>
                  <a:pt x="48989" y="137666"/>
                  <a:pt x="50105" y="138410"/>
                  <a:pt x="51346" y="138410"/>
                </a:cubicBezTo>
                <a:cubicBezTo>
                  <a:pt x="52586" y="138410"/>
                  <a:pt x="54446" y="137542"/>
                  <a:pt x="56927" y="135805"/>
                </a:cubicBezTo>
                <a:cubicBezTo>
                  <a:pt x="64864" y="130100"/>
                  <a:pt x="74910" y="127248"/>
                  <a:pt x="87064" y="127248"/>
                </a:cubicBezTo>
                <a:cubicBezTo>
                  <a:pt x="101203" y="127248"/>
                  <a:pt x="113729" y="133015"/>
                  <a:pt x="124643" y="144549"/>
                </a:cubicBezTo>
                <a:cubicBezTo>
                  <a:pt x="135558" y="156083"/>
                  <a:pt x="141015" y="169788"/>
                  <a:pt x="141015" y="185663"/>
                </a:cubicBezTo>
                <a:cubicBezTo>
                  <a:pt x="141015" y="202282"/>
                  <a:pt x="134751" y="216917"/>
                  <a:pt x="122225" y="229567"/>
                </a:cubicBezTo>
                <a:cubicBezTo>
                  <a:pt x="109699" y="242217"/>
                  <a:pt x="94506" y="248542"/>
                  <a:pt x="76646" y="248542"/>
                </a:cubicBezTo>
                <a:cubicBezTo>
                  <a:pt x="55810" y="248542"/>
                  <a:pt x="37827" y="239985"/>
                  <a:pt x="22696" y="222870"/>
                </a:cubicBezTo>
                <a:cubicBezTo>
                  <a:pt x="7565" y="205754"/>
                  <a:pt x="0" y="182810"/>
                  <a:pt x="0" y="154037"/>
                </a:cubicBezTo>
                <a:cubicBezTo>
                  <a:pt x="0" y="120550"/>
                  <a:pt x="10294" y="90537"/>
                  <a:pt x="30882" y="63996"/>
                </a:cubicBezTo>
                <a:cubicBezTo>
                  <a:pt x="51470" y="37455"/>
                  <a:pt x="83964" y="16123"/>
                  <a:pt x="128364" y="0"/>
                </a:cubicBezTo>
                <a:close/>
              </a:path>
            </a:pathLst>
          </a:custGeom>
          <a:solidFill>
            <a:srgbClr val="BEB8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75A8C5"/>
              </a:solidFill>
              <a:cs typeface="+mn-ea"/>
              <a:sym typeface="+mn-lt"/>
            </a:endParaRPr>
          </a:p>
        </p:txBody>
      </p:sp>
      <p:sp>
        <p:nvSpPr>
          <p:cNvPr id="24" name="任意多边形: 形状 23"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p:nvPr/>
        </p:nvSpPr>
        <p:spPr>
          <a:xfrm rot="10800000">
            <a:off x="11389421" y="2162750"/>
            <a:ext cx="509635" cy="395855"/>
          </a:xfrm>
          <a:custGeom>
            <a:avLst/>
            <a:gdLst/>
            <a:ahLst/>
            <a:cxnLst/>
            <a:rect l="l" t="t" r="r" b="b"/>
            <a:pathLst>
              <a:path w="319980" h="248542">
                <a:moveTo>
                  <a:pt x="307330" y="0"/>
                </a:moveTo>
                <a:lnTo>
                  <a:pt x="307330" y="18231"/>
                </a:lnTo>
                <a:cubicBezTo>
                  <a:pt x="281533" y="27657"/>
                  <a:pt x="261317" y="42478"/>
                  <a:pt x="246683" y="62693"/>
                </a:cubicBezTo>
                <a:cubicBezTo>
                  <a:pt x="232048" y="82909"/>
                  <a:pt x="224730" y="103931"/>
                  <a:pt x="224730" y="125759"/>
                </a:cubicBezTo>
                <a:cubicBezTo>
                  <a:pt x="224730" y="130472"/>
                  <a:pt x="225475" y="133945"/>
                  <a:pt x="226963" y="136177"/>
                </a:cubicBezTo>
                <a:cubicBezTo>
                  <a:pt x="227955" y="137666"/>
                  <a:pt x="229071" y="138410"/>
                  <a:pt x="230311" y="138410"/>
                </a:cubicBezTo>
                <a:cubicBezTo>
                  <a:pt x="231552" y="138410"/>
                  <a:pt x="233412" y="137542"/>
                  <a:pt x="235892" y="135805"/>
                </a:cubicBezTo>
                <a:cubicBezTo>
                  <a:pt x="243830" y="130100"/>
                  <a:pt x="253876" y="127248"/>
                  <a:pt x="266030" y="127248"/>
                </a:cubicBezTo>
                <a:cubicBezTo>
                  <a:pt x="280169" y="127248"/>
                  <a:pt x="292695" y="133015"/>
                  <a:pt x="303609" y="144549"/>
                </a:cubicBezTo>
                <a:cubicBezTo>
                  <a:pt x="314523" y="156083"/>
                  <a:pt x="319980" y="169788"/>
                  <a:pt x="319980" y="185663"/>
                </a:cubicBezTo>
                <a:cubicBezTo>
                  <a:pt x="319980" y="202282"/>
                  <a:pt x="313717" y="216917"/>
                  <a:pt x="301191" y="229567"/>
                </a:cubicBezTo>
                <a:cubicBezTo>
                  <a:pt x="288664" y="242217"/>
                  <a:pt x="273472" y="248542"/>
                  <a:pt x="255612" y="248542"/>
                </a:cubicBezTo>
                <a:cubicBezTo>
                  <a:pt x="234776" y="248542"/>
                  <a:pt x="216793" y="239985"/>
                  <a:pt x="201662" y="222870"/>
                </a:cubicBezTo>
                <a:cubicBezTo>
                  <a:pt x="186531" y="205754"/>
                  <a:pt x="178966" y="182810"/>
                  <a:pt x="178966" y="154037"/>
                </a:cubicBezTo>
                <a:cubicBezTo>
                  <a:pt x="178966" y="120550"/>
                  <a:pt x="189260" y="90537"/>
                  <a:pt x="209848" y="63996"/>
                </a:cubicBezTo>
                <a:cubicBezTo>
                  <a:pt x="230435" y="37455"/>
                  <a:pt x="262930" y="16123"/>
                  <a:pt x="307330" y="0"/>
                </a:cubicBezTo>
                <a:close/>
                <a:moveTo>
                  <a:pt x="128364" y="0"/>
                </a:moveTo>
                <a:lnTo>
                  <a:pt x="128364" y="18231"/>
                </a:lnTo>
                <a:cubicBezTo>
                  <a:pt x="102567" y="27657"/>
                  <a:pt x="82352" y="42478"/>
                  <a:pt x="67717" y="62693"/>
                </a:cubicBezTo>
                <a:cubicBezTo>
                  <a:pt x="53082" y="82909"/>
                  <a:pt x="45765" y="103931"/>
                  <a:pt x="45765" y="125759"/>
                </a:cubicBezTo>
                <a:cubicBezTo>
                  <a:pt x="45765" y="130472"/>
                  <a:pt x="46509" y="133945"/>
                  <a:pt x="47997" y="136177"/>
                </a:cubicBezTo>
                <a:cubicBezTo>
                  <a:pt x="48989" y="137666"/>
                  <a:pt x="50105" y="138410"/>
                  <a:pt x="51346" y="138410"/>
                </a:cubicBezTo>
                <a:cubicBezTo>
                  <a:pt x="52586" y="138410"/>
                  <a:pt x="54446" y="137542"/>
                  <a:pt x="56927" y="135805"/>
                </a:cubicBezTo>
                <a:cubicBezTo>
                  <a:pt x="64864" y="130100"/>
                  <a:pt x="74910" y="127248"/>
                  <a:pt x="87064" y="127248"/>
                </a:cubicBezTo>
                <a:cubicBezTo>
                  <a:pt x="101203" y="127248"/>
                  <a:pt x="113729" y="133015"/>
                  <a:pt x="124643" y="144549"/>
                </a:cubicBezTo>
                <a:cubicBezTo>
                  <a:pt x="135558" y="156083"/>
                  <a:pt x="141015" y="169788"/>
                  <a:pt x="141015" y="185663"/>
                </a:cubicBezTo>
                <a:cubicBezTo>
                  <a:pt x="141015" y="202282"/>
                  <a:pt x="134751" y="216917"/>
                  <a:pt x="122225" y="229567"/>
                </a:cubicBezTo>
                <a:cubicBezTo>
                  <a:pt x="109699" y="242217"/>
                  <a:pt x="94506" y="248542"/>
                  <a:pt x="76646" y="248542"/>
                </a:cubicBezTo>
                <a:cubicBezTo>
                  <a:pt x="55810" y="248542"/>
                  <a:pt x="37827" y="239985"/>
                  <a:pt x="22696" y="222870"/>
                </a:cubicBezTo>
                <a:cubicBezTo>
                  <a:pt x="7565" y="205754"/>
                  <a:pt x="0" y="182810"/>
                  <a:pt x="0" y="154037"/>
                </a:cubicBezTo>
                <a:cubicBezTo>
                  <a:pt x="0" y="120550"/>
                  <a:pt x="10294" y="90537"/>
                  <a:pt x="30882" y="63996"/>
                </a:cubicBezTo>
                <a:cubicBezTo>
                  <a:pt x="51470" y="37455"/>
                  <a:pt x="83964" y="16123"/>
                  <a:pt x="128364" y="0"/>
                </a:cubicBezTo>
                <a:close/>
              </a:path>
            </a:pathLst>
          </a:custGeom>
          <a:solidFill>
            <a:srgbClr val="BEB8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75A8C5"/>
              </a:solidFill>
              <a:cs typeface="+mn-ea"/>
              <a:sym typeface="+mn-lt"/>
            </a:endParaRPr>
          </a:p>
        </p:txBody>
      </p:sp>
      <p:sp>
        <p:nvSpPr>
          <p:cNvPr id="27" name="文本框 26"/>
          <p:cNvSpPr txBox="1"/>
          <p:nvPr/>
        </p:nvSpPr>
        <p:spPr>
          <a:xfrm>
            <a:off x="7372990" y="2076129"/>
            <a:ext cx="3587842" cy="1569660"/>
          </a:xfrm>
          <a:prstGeom prst="rect">
            <a:avLst/>
          </a:prstGeom>
          <a:noFill/>
        </p:spPr>
        <p:txBody>
          <a:bodyPr wrap="none" rtlCol="0">
            <a:spAutoFit/>
          </a:bodyPr>
          <a:lstStyle/>
          <a:p>
            <a:r>
              <a:rPr lang="zh-CN" altLang="en-US" sz="2400" b="1" dirty="0">
                <a:latin typeface="仿宋" panose="02010609060101010101" pitchFamily="49" charset="-122"/>
                <a:ea typeface="仿宋" panose="02010609060101010101" pitchFamily="49" charset="-122"/>
              </a:rPr>
              <a:t>判断输出路径是否为空；</a:t>
            </a:r>
            <a:endParaRPr lang="en-US" altLang="zh-CN" sz="2400" b="1" dirty="0">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得到类型名集合；</a:t>
            </a:r>
            <a:endParaRPr lang="en-US" altLang="zh-CN" sz="2400" b="1" dirty="0">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进行数据类型的转变</a:t>
            </a:r>
            <a:endParaRPr lang="en-US" altLang="zh-CN" sz="2400" b="1" dirty="0">
              <a:latin typeface="仿宋" panose="02010609060101010101" pitchFamily="49" charset="-122"/>
              <a:ea typeface="仿宋" panose="02010609060101010101" pitchFamily="49" charset="-122"/>
            </a:endParaRPr>
          </a:p>
          <a:p>
            <a:endParaRPr lang="en-US" altLang="zh-CN" sz="2400" b="1" dirty="0">
              <a:latin typeface="仿宋" panose="02010609060101010101" pitchFamily="49" charset="-122"/>
              <a:ea typeface="仿宋" panose="02010609060101010101" pitchFamily="49" charset="-122"/>
            </a:endParaRPr>
          </a:p>
        </p:txBody>
      </p:sp>
      <p:pic>
        <p:nvPicPr>
          <p:cNvPr id="3" name="图片 2"/>
          <p:cNvPicPr>
            <a:picLocks noChangeAspect="1"/>
          </p:cNvPicPr>
          <p:nvPr/>
        </p:nvPicPr>
        <p:blipFill>
          <a:blip r:embed="rId3"/>
          <a:stretch>
            <a:fillRect/>
          </a:stretch>
        </p:blipFill>
        <p:spPr>
          <a:xfrm>
            <a:off x="505902" y="1085700"/>
            <a:ext cx="6534860" cy="5203684"/>
          </a:xfrm>
          <a:prstGeom prst="rect">
            <a:avLst/>
          </a:prstGeom>
        </p:spPr>
      </p:pic>
      <p:sp>
        <p:nvSpPr>
          <p:cNvPr id="4" name="矩形 3"/>
          <p:cNvSpPr/>
          <p:nvPr/>
        </p:nvSpPr>
        <p:spPr>
          <a:xfrm>
            <a:off x="737244" y="2162749"/>
            <a:ext cx="2989804" cy="3958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08027" y="4224403"/>
            <a:ext cx="2989804" cy="3958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descr="e7d195523061f1c03a90ee8e42cb24248e56383cd534985688F9F494128731F165EE95AB4B0C0A38076AAEA07667B1565C446FC45FF01DFB0E885BCDBDF3A284F3DB14DA61DD97F0BAB2E6C668FB4931CCA1232F21BFBFC3DE5B5028DBB0124DFB5E7AD3BD69448A441B432B7BAD1B97402D0A8D7D416C0A4E8132619B1C0A86C5146A202B5C4242F78B2D3C1D833CAE"/>
          <p:cNvSpPr txBox="1"/>
          <p:nvPr/>
        </p:nvSpPr>
        <p:spPr>
          <a:xfrm>
            <a:off x="4478215" y="1687006"/>
            <a:ext cx="3235570" cy="1569660"/>
          </a:xfrm>
          <a:prstGeom prst="rect">
            <a:avLst/>
          </a:prstGeom>
          <a:noFill/>
        </p:spPr>
        <p:txBody>
          <a:bodyPr wrap="square" rtlCol="0">
            <a:spAutoFit/>
          </a:bodyPr>
          <a:lstStyle/>
          <a:p>
            <a:pPr algn="ctr"/>
            <a:r>
              <a:rPr lang="en-US" altLang="zh-CN" sz="9600" dirty="0">
                <a:solidFill>
                  <a:srgbClr val="75A8C5"/>
                </a:solidFill>
                <a:latin typeface="方正细谭黑简体" panose="02000000000000000000" pitchFamily="2" charset="-122"/>
                <a:ea typeface="方正细谭黑简体" panose="02000000000000000000" pitchFamily="2" charset="-122"/>
                <a:cs typeface="+mn-ea"/>
                <a:sym typeface="+mn-lt"/>
              </a:rPr>
              <a:t>01</a:t>
            </a:r>
            <a:endParaRPr lang="en-US" altLang="zh-CN" sz="9600" dirty="0">
              <a:solidFill>
                <a:srgbClr val="75A8C5"/>
              </a:solidFill>
              <a:latin typeface="方正细谭黑简体" panose="02000000000000000000" pitchFamily="2" charset="-122"/>
              <a:ea typeface="方正细谭黑简体" panose="02000000000000000000" pitchFamily="2" charset="-122"/>
              <a:cs typeface="+mn-ea"/>
              <a:sym typeface="+mn-lt"/>
            </a:endParaRPr>
          </a:p>
        </p:txBody>
      </p:sp>
      <p:sp>
        <p:nvSpPr>
          <p:cNvPr id="9" name="TextBox 21"/>
          <p:cNvSpPr txBox="1"/>
          <p:nvPr/>
        </p:nvSpPr>
        <p:spPr>
          <a:xfrm>
            <a:off x="3178999" y="3211169"/>
            <a:ext cx="5834001" cy="829945"/>
          </a:xfrm>
          <a:prstGeom prst="rect">
            <a:avLst/>
          </a:prstGeom>
          <a:noFill/>
        </p:spPr>
        <p:txBody>
          <a:bodyPr wrap="square" rtlCol="0">
            <a:spAutoFit/>
          </a:bodyPr>
          <a:lstStyle/>
          <a:p>
            <a:pPr algn="ctr"/>
            <a:r>
              <a:rPr lang="zh-CN" altLang="en-US" sz="4800" dirty="0">
                <a:solidFill>
                  <a:srgbClr val="75A8C5"/>
                </a:solidFill>
                <a:cs typeface="+mn-ea"/>
                <a:sym typeface="+mn-lt"/>
              </a:rPr>
              <a:t>项目</a:t>
            </a:r>
            <a:r>
              <a:rPr lang="zh-CN" altLang="en-US" sz="4800" dirty="0">
                <a:solidFill>
                  <a:srgbClr val="75A8C5"/>
                </a:solidFill>
                <a:cs typeface="+mn-ea"/>
                <a:sym typeface="+mn-lt"/>
              </a:rPr>
              <a:t>基本信息</a:t>
            </a:r>
            <a:endParaRPr lang="zh-CN" altLang="en-US" sz="4800" dirty="0">
              <a:solidFill>
                <a:srgbClr val="75A8C5"/>
              </a:solidFill>
              <a:cs typeface="+mn-ea"/>
              <a:sym typeface="+mn-lt"/>
            </a:endParaRPr>
          </a:p>
        </p:txBody>
      </p:sp>
      <p:sp>
        <p:nvSpPr>
          <p:cNvPr id="13" name="矩形 12"/>
          <p:cNvSpPr/>
          <p:nvPr/>
        </p:nvSpPr>
        <p:spPr>
          <a:xfrm>
            <a:off x="4175124" y="4026099"/>
            <a:ext cx="3841750" cy="229870"/>
          </a:xfrm>
          <a:prstGeom prst="rect">
            <a:avLst/>
          </a:prstGeom>
        </p:spPr>
        <p:txBody>
          <a:bodyPr wrap="square" lIns="91448" tIns="45724" rIns="91448" bIns="45724">
            <a:spAutoFit/>
          </a:bodyPr>
          <a:lstStyle/>
          <a:p>
            <a:pPr algn="ctr"/>
            <a:r>
              <a:rPr lang="en-US" altLang="zh-CN" sz="900" dirty="0">
                <a:solidFill>
                  <a:srgbClr val="B2CFDF"/>
                </a:solidFill>
                <a:cs typeface="+mn-ea"/>
                <a:sym typeface="+mn-lt"/>
              </a:rPr>
              <a:t>basic </a:t>
            </a:r>
            <a:r>
              <a:rPr lang="en-US" altLang="zh-CN" sz="900" dirty="0">
                <a:solidFill>
                  <a:srgbClr val="B2CFDF"/>
                </a:solidFill>
                <a:cs typeface="+mn-ea"/>
                <a:sym typeface="+mn-lt"/>
              </a:rPr>
              <a:t>information</a:t>
            </a:r>
            <a:endParaRPr lang="en-US" altLang="zh-CN" sz="900" dirty="0">
              <a:solidFill>
                <a:srgbClr val="B2CFDF"/>
              </a:solidFill>
              <a:cs typeface="+mn-ea"/>
              <a:sym typeface="+mn-lt"/>
            </a:endParaRPr>
          </a:p>
        </p:txBody>
      </p:sp>
      <p:grpSp>
        <p:nvGrpSpPr>
          <p:cNvPr id="7" name="组合 6"/>
          <p:cNvGrpSpPr/>
          <p:nvPr/>
        </p:nvGrpSpPr>
        <p:grpSpPr>
          <a:xfrm>
            <a:off x="5118679" y="4893810"/>
            <a:ext cx="409561" cy="409561"/>
            <a:chOff x="1405173" y="3362244"/>
            <a:chExt cx="1279758" cy="1279758"/>
          </a:xfrm>
        </p:grpSpPr>
        <p:sp>
          <p:nvSpPr>
            <p:cNvPr id="10" name="Polygon"/>
            <p:cNvSpPr/>
            <p:nvPr/>
          </p:nvSpPr>
          <p:spPr>
            <a:xfrm>
              <a:off x="1405173" y="3362244"/>
              <a:ext cx="1279758" cy="12797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ln w="12700">
              <a:solidFill>
                <a:srgbClr val="8CC8D6"/>
              </a:solidFill>
              <a:miter lim="400000"/>
            </a:ln>
          </p:spPr>
          <p:txBody>
            <a:bodyPr lIns="25400" tIns="25400" rIns="25400" bIns="25400" anchor="ctr"/>
            <a:lstStyle/>
            <a:p>
              <a:pPr>
                <a:lnSpc>
                  <a:spcPct val="100000"/>
                </a:lnSpc>
                <a:defRPr sz="3200">
                  <a:solidFill>
                    <a:srgbClr val="FFFFFF"/>
                  </a:solidFill>
                  <a:latin typeface="Open Sans Light"/>
                  <a:ea typeface="Open Sans Light"/>
                  <a:cs typeface="Open Sans Light"/>
                  <a:sym typeface="Open Sans Light"/>
                </a:defRPr>
              </a:pPr>
              <a:endParaRPr sz="1600">
                <a:cs typeface="+mn-ea"/>
                <a:sym typeface="+mn-lt"/>
              </a:endParaRPr>
            </a:p>
          </p:txBody>
        </p:sp>
        <p:sp>
          <p:nvSpPr>
            <p:cNvPr id="11" name="Shape"/>
            <p:cNvSpPr/>
            <p:nvPr/>
          </p:nvSpPr>
          <p:spPr>
            <a:xfrm>
              <a:off x="1796143" y="3813498"/>
              <a:ext cx="497818" cy="4024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345"/>
                  </a:lnTo>
                  <a:lnTo>
                    <a:pt x="8827" y="18345"/>
                  </a:lnTo>
                  <a:lnTo>
                    <a:pt x="8827" y="16688"/>
                  </a:lnTo>
                  <a:lnTo>
                    <a:pt x="1340" y="16688"/>
                  </a:lnTo>
                  <a:lnTo>
                    <a:pt x="1340" y="1687"/>
                  </a:lnTo>
                  <a:lnTo>
                    <a:pt x="20260" y="1687"/>
                  </a:lnTo>
                  <a:lnTo>
                    <a:pt x="20260" y="16688"/>
                  </a:lnTo>
                  <a:lnTo>
                    <a:pt x="12821" y="16688"/>
                  </a:lnTo>
                  <a:lnTo>
                    <a:pt x="12821" y="18345"/>
                  </a:lnTo>
                  <a:lnTo>
                    <a:pt x="21600" y="18345"/>
                  </a:lnTo>
                  <a:lnTo>
                    <a:pt x="21600" y="0"/>
                  </a:lnTo>
                  <a:lnTo>
                    <a:pt x="0" y="0"/>
                  </a:lnTo>
                  <a:close/>
                  <a:moveTo>
                    <a:pt x="2631" y="3403"/>
                  </a:moveTo>
                  <a:lnTo>
                    <a:pt x="2631" y="15120"/>
                  </a:lnTo>
                  <a:lnTo>
                    <a:pt x="18849" y="15120"/>
                  </a:lnTo>
                  <a:lnTo>
                    <a:pt x="18849" y="3403"/>
                  </a:lnTo>
                  <a:lnTo>
                    <a:pt x="2631" y="3403"/>
                  </a:lnTo>
                  <a:close/>
                  <a:moveTo>
                    <a:pt x="3995" y="5060"/>
                  </a:moveTo>
                  <a:lnTo>
                    <a:pt x="17510" y="5060"/>
                  </a:lnTo>
                  <a:lnTo>
                    <a:pt x="17510" y="13433"/>
                  </a:lnTo>
                  <a:lnTo>
                    <a:pt x="3995" y="13433"/>
                  </a:lnTo>
                  <a:lnTo>
                    <a:pt x="3995" y="5060"/>
                  </a:lnTo>
                  <a:close/>
                  <a:moveTo>
                    <a:pt x="10070" y="16688"/>
                  </a:moveTo>
                  <a:lnTo>
                    <a:pt x="10070" y="18345"/>
                  </a:lnTo>
                  <a:lnTo>
                    <a:pt x="10740" y="18345"/>
                  </a:lnTo>
                  <a:lnTo>
                    <a:pt x="11410" y="18345"/>
                  </a:lnTo>
                  <a:lnTo>
                    <a:pt x="11410" y="16688"/>
                  </a:lnTo>
                  <a:lnTo>
                    <a:pt x="10070" y="16688"/>
                  </a:lnTo>
                  <a:close/>
                  <a:moveTo>
                    <a:pt x="6746" y="19943"/>
                  </a:moveTo>
                  <a:lnTo>
                    <a:pt x="6746" y="21600"/>
                  </a:lnTo>
                  <a:lnTo>
                    <a:pt x="10884" y="21600"/>
                  </a:lnTo>
                  <a:lnTo>
                    <a:pt x="14998" y="21600"/>
                  </a:lnTo>
                  <a:lnTo>
                    <a:pt x="14998" y="19943"/>
                  </a:lnTo>
                  <a:lnTo>
                    <a:pt x="6746" y="19943"/>
                  </a:lnTo>
                  <a:close/>
                </a:path>
              </a:pathLst>
            </a:custGeom>
            <a:solidFill>
              <a:srgbClr val="8CC8D6"/>
            </a:solidFill>
            <a:ln w="12700">
              <a:miter lim="400000"/>
            </a:ln>
          </p:spPr>
          <p:txBody>
            <a:bodyPr lIns="22860" rIns="22860" anchor="ctr"/>
            <a:lstStyle/>
            <a:p>
              <a:pPr defTabSz="228600">
                <a:lnSpc>
                  <a:spcPct val="93000"/>
                </a:lnSpc>
                <a:defRPr sz="1800">
                  <a:solidFill>
                    <a:srgbClr val="000000"/>
                  </a:solidFill>
                  <a:latin typeface="Open Sans"/>
                  <a:ea typeface="Open Sans"/>
                  <a:cs typeface="Open Sans"/>
                  <a:sym typeface="Open Sans"/>
                </a:defRPr>
              </a:pPr>
              <a:endParaRPr sz="900">
                <a:cs typeface="+mn-ea"/>
                <a:sym typeface="+mn-lt"/>
              </a:endParaRPr>
            </a:p>
          </p:txBody>
        </p:sp>
      </p:grpSp>
      <p:sp>
        <p:nvSpPr>
          <p:cNvPr id="12" name="文本框 11"/>
          <p:cNvSpPr txBox="1"/>
          <p:nvPr/>
        </p:nvSpPr>
        <p:spPr>
          <a:xfrm>
            <a:off x="5608955" y="4935220"/>
            <a:ext cx="1917700" cy="306705"/>
          </a:xfrm>
          <a:prstGeom prst="rect">
            <a:avLst/>
          </a:prstGeom>
          <a:noFill/>
        </p:spPr>
        <p:txBody>
          <a:bodyPr wrap="square" rtlCol="0">
            <a:spAutoFit/>
          </a:bodyPr>
          <a:lstStyle/>
          <a:p>
            <a:r>
              <a:rPr lang="en-US" altLang="zh-CN" sz="1400" spc="300" dirty="0">
                <a:solidFill>
                  <a:srgbClr val="B2CFDF"/>
                </a:solidFill>
                <a:cs typeface="+mn-ea"/>
                <a:sym typeface="+mn-lt"/>
              </a:rPr>
              <a:t>The part one</a:t>
            </a:r>
            <a:endParaRPr lang="en-US" altLang="zh-CN" sz="1400" spc="300" dirty="0">
              <a:solidFill>
                <a:srgbClr val="B2CFDF"/>
              </a:solidFill>
              <a:cs typeface="+mn-ea"/>
              <a:sym typeface="+mn-lt"/>
            </a:endParaRPr>
          </a:p>
        </p:txBody>
      </p:sp>
      <p:grpSp>
        <p:nvGrpSpPr>
          <p:cNvPr id="14" name="Group 40"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GrpSpPr>
            <a:grpSpLocks noChangeAspect="1"/>
          </p:cNvGrpSpPr>
          <p:nvPr/>
        </p:nvGrpSpPr>
        <p:grpSpPr bwMode="auto">
          <a:xfrm rot="20715039">
            <a:off x="9582514" y="866725"/>
            <a:ext cx="1859182" cy="1640561"/>
            <a:chOff x="1275" y="-205"/>
            <a:chExt cx="5128" cy="4525"/>
          </a:xfrm>
        </p:grpSpPr>
        <p:sp>
          <p:nvSpPr>
            <p:cNvPr id="15" name="AutoShape 39"/>
            <p:cNvSpPr>
              <a:spLocks noChangeAspect="1" noChangeArrowheads="1" noTextEdit="1"/>
            </p:cNvSpPr>
            <p:nvPr/>
          </p:nvSpPr>
          <p:spPr bwMode="auto">
            <a:xfrm>
              <a:off x="1277" y="0"/>
              <a:ext cx="512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41"/>
            <p:cNvSpPr/>
            <p:nvPr/>
          </p:nvSpPr>
          <p:spPr bwMode="auto">
            <a:xfrm>
              <a:off x="2288" y="911"/>
              <a:ext cx="1499" cy="1680"/>
            </a:xfrm>
            <a:custGeom>
              <a:avLst/>
              <a:gdLst>
                <a:gd name="T0" fmla="*/ 402 w 1109"/>
                <a:gd name="T1" fmla="*/ 46 h 1243"/>
                <a:gd name="T2" fmla="*/ 339 w 1109"/>
                <a:gd name="T3" fmla="*/ 62 h 1243"/>
                <a:gd name="T4" fmla="*/ 290 w 1109"/>
                <a:gd name="T5" fmla="*/ 113 h 1243"/>
                <a:gd name="T6" fmla="*/ 203 w 1109"/>
                <a:gd name="T7" fmla="*/ 181 h 1243"/>
                <a:gd name="T8" fmla="*/ 97 w 1109"/>
                <a:gd name="T9" fmla="*/ 240 h 1243"/>
                <a:gd name="T10" fmla="*/ 9 w 1109"/>
                <a:gd name="T11" fmla="*/ 353 h 1243"/>
                <a:gd name="T12" fmla="*/ 9 w 1109"/>
                <a:gd name="T13" fmla="*/ 414 h 1243"/>
                <a:gd name="T14" fmla="*/ 41 w 1109"/>
                <a:gd name="T15" fmla="*/ 473 h 1243"/>
                <a:gd name="T16" fmla="*/ 92 w 1109"/>
                <a:gd name="T17" fmla="*/ 526 h 1243"/>
                <a:gd name="T18" fmla="*/ 206 w 1109"/>
                <a:gd name="T19" fmla="*/ 659 h 1243"/>
                <a:gd name="T20" fmla="*/ 306 w 1109"/>
                <a:gd name="T21" fmla="*/ 856 h 1243"/>
                <a:gd name="T22" fmla="*/ 341 w 1109"/>
                <a:gd name="T23" fmla="*/ 924 h 1243"/>
                <a:gd name="T24" fmla="*/ 467 w 1109"/>
                <a:gd name="T25" fmla="*/ 972 h 1243"/>
                <a:gd name="T26" fmla="*/ 487 w 1109"/>
                <a:gd name="T27" fmla="*/ 968 h 1243"/>
                <a:gd name="T28" fmla="*/ 516 w 1109"/>
                <a:gd name="T29" fmla="*/ 1021 h 1243"/>
                <a:gd name="T30" fmla="*/ 706 w 1109"/>
                <a:gd name="T31" fmla="*/ 1202 h 1243"/>
                <a:gd name="T32" fmla="*/ 852 w 1109"/>
                <a:gd name="T33" fmla="*/ 1241 h 1243"/>
                <a:gd name="T34" fmla="*/ 994 w 1109"/>
                <a:gd name="T35" fmla="*/ 1182 h 1243"/>
                <a:gd name="T36" fmla="*/ 1094 w 1109"/>
                <a:gd name="T37" fmla="*/ 1036 h 1243"/>
                <a:gd name="T38" fmla="*/ 1096 w 1109"/>
                <a:gd name="T39" fmla="*/ 930 h 1243"/>
                <a:gd name="T40" fmla="*/ 1055 w 1109"/>
                <a:gd name="T41" fmla="*/ 827 h 1243"/>
                <a:gd name="T42" fmla="*/ 959 w 1109"/>
                <a:gd name="T43" fmla="*/ 594 h 1243"/>
                <a:gd name="T44" fmla="*/ 916 w 1109"/>
                <a:gd name="T45" fmla="*/ 383 h 1243"/>
                <a:gd name="T46" fmla="*/ 853 w 1109"/>
                <a:gd name="T47" fmla="*/ 125 h 1243"/>
                <a:gd name="T48" fmla="*/ 798 w 1109"/>
                <a:gd name="T49" fmla="*/ 63 h 1243"/>
                <a:gd name="T50" fmla="*/ 754 w 1109"/>
                <a:gd name="T51" fmla="*/ 43 h 1243"/>
                <a:gd name="T52" fmla="*/ 432 w 1109"/>
                <a:gd name="T53" fmla="*/ 42 h 1243"/>
                <a:gd name="T54" fmla="*/ 402 w 1109"/>
                <a:gd name="T55" fmla="*/ 46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9" h="1243">
                  <a:moveTo>
                    <a:pt x="402" y="46"/>
                  </a:moveTo>
                  <a:cubicBezTo>
                    <a:pt x="377" y="39"/>
                    <a:pt x="357" y="46"/>
                    <a:pt x="339" y="62"/>
                  </a:cubicBezTo>
                  <a:cubicBezTo>
                    <a:pt x="321" y="78"/>
                    <a:pt x="304" y="95"/>
                    <a:pt x="290" y="113"/>
                  </a:cubicBezTo>
                  <a:cubicBezTo>
                    <a:pt x="266" y="143"/>
                    <a:pt x="237" y="164"/>
                    <a:pt x="203" y="181"/>
                  </a:cubicBezTo>
                  <a:cubicBezTo>
                    <a:pt x="167" y="199"/>
                    <a:pt x="131" y="219"/>
                    <a:pt x="97" y="240"/>
                  </a:cubicBezTo>
                  <a:cubicBezTo>
                    <a:pt x="55" y="267"/>
                    <a:pt x="27" y="306"/>
                    <a:pt x="9" y="353"/>
                  </a:cubicBezTo>
                  <a:cubicBezTo>
                    <a:pt x="2" y="373"/>
                    <a:pt x="0" y="394"/>
                    <a:pt x="9" y="414"/>
                  </a:cubicBezTo>
                  <a:cubicBezTo>
                    <a:pt x="18" y="434"/>
                    <a:pt x="27" y="455"/>
                    <a:pt x="41" y="473"/>
                  </a:cubicBezTo>
                  <a:cubicBezTo>
                    <a:pt x="55" y="493"/>
                    <a:pt x="74" y="509"/>
                    <a:pt x="92" y="526"/>
                  </a:cubicBezTo>
                  <a:cubicBezTo>
                    <a:pt x="136" y="565"/>
                    <a:pt x="179" y="606"/>
                    <a:pt x="206" y="659"/>
                  </a:cubicBezTo>
                  <a:cubicBezTo>
                    <a:pt x="241" y="724"/>
                    <a:pt x="273" y="790"/>
                    <a:pt x="306" y="856"/>
                  </a:cubicBezTo>
                  <a:cubicBezTo>
                    <a:pt x="317" y="879"/>
                    <a:pt x="328" y="903"/>
                    <a:pt x="341" y="924"/>
                  </a:cubicBezTo>
                  <a:cubicBezTo>
                    <a:pt x="370" y="969"/>
                    <a:pt x="415" y="985"/>
                    <a:pt x="467" y="972"/>
                  </a:cubicBezTo>
                  <a:cubicBezTo>
                    <a:pt x="473" y="971"/>
                    <a:pt x="480" y="970"/>
                    <a:pt x="487" y="968"/>
                  </a:cubicBezTo>
                  <a:cubicBezTo>
                    <a:pt x="498" y="988"/>
                    <a:pt x="504" y="1006"/>
                    <a:pt x="516" y="1021"/>
                  </a:cubicBezTo>
                  <a:cubicBezTo>
                    <a:pt x="569" y="1092"/>
                    <a:pt x="632" y="1153"/>
                    <a:pt x="706" y="1202"/>
                  </a:cubicBezTo>
                  <a:cubicBezTo>
                    <a:pt x="750" y="1231"/>
                    <a:pt x="801" y="1243"/>
                    <a:pt x="852" y="1241"/>
                  </a:cubicBezTo>
                  <a:cubicBezTo>
                    <a:pt x="906" y="1239"/>
                    <a:pt x="954" y="1217"/>
                    <a:pt x="994" y="1182"/>
                  </a:cubicBezTo>
                  <a:cubicBezTo>
                    <a:pt x="1040" y="1142"/>
                    <a:pt x="1073" y="1093"/>
                    <a:pt x="1094" y="1036"/>
                  </a:cubicBezTo>
                  <a:cubicBezTo>
                    <a:pt x="1106" y="1001"/>
                    <a:pt x="1109" y="965"/>
                    <a:pt x="1096" y="930"/>
                  </a:cubicBezTo>
                  <a:cubicBezTo>
                    <a:pt x="1083" y="895"/>
                    <a:pt x="1069" y="861"/>
                    <a:pt x="1055" y="827"/>
                  </a:cubicBezTo>
                  <a:cubicBezTo>
                    <a:pt x="1023" y="749"/>
                    <a:pt x="989" y="672"/>
                    <a:pt x="959" y="594"/>
                  </a:cubicBezTo>
                  <a:cubicBezTo>
                    <a:pt x="933" y="526"/>
                    <a:pt x="917" y="456"/>
                    <a:pt x="916" y="383"/>
                  </a:cubicBezTo>
                  <a:cubicBezTo>
                    <a:pt x="914" y="292"/>
                    <a:pt x="884" y="208"/>
                    <a:pt x="853" y="125"/>
                  </a:cubicBezTo>
                  <a:cubicBezTo>
                    <a:pt x="843" y="97"/>
                    <a:pt x="824" y="77"/>
                    <a:pt x="798" y="63"/>
                  </a:cubicBezTo>
                  <a:cubicBezTo>
                    <a:pt x="784" y="55"/>
                    <a:pt x="769" y="48"/>
                    <a:pt x="754" y="43"/>
                  </a:cubicBezTo>
                  <a:cubicBezTo>
                    <a:pt x="647" y="7"/>
                    <a:pt x="539" y="0"/>
                    <a:pt x="432" y="42"/>
                  </a:cubicBezTo>
                  <a:cubicBezTo>
                    <a:pt x="422" y="46"/>
                    <a:pt x="411" y="49"/>
                    <a:pt x="402" y="46"/>
                  </a:cubicBez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42"/>
            <p:cNvSpPr>
              <a:spLocks noEditPoints="1"/>
            </p:cNvSpPr>
            <p:nvPr/>
          </p:nvSpPr>
          <p:spPr bwMode="auto">
            <a:xfrm>
              <a:off x="1275" y="-205"/>
              <a:ext cx="5128" cy="4321"/>
            </a:xfrm>
            <a:custGeom>
              <a:avLst/>
              <a:gdLst>
                <a:gd name="T0" fmla="*/ 2161 w 3794"/>
                <a:gd name="T1" fmla="*/ 2773 h 3196"/>
                <a:gd name="T2" fmla="*/ 2080 w 3794"/>
                <a:gd name="T3" fmla="*/ 3054 h 3196"/>
                <a:gd name="T4" fmla="*/ 1694 w 3794"/>
                <a:gd name="T5" fmla="*/ 2153 h 3196"/>
                <a:gd name="T6" fmla="*/ 1001 w 3794"/>
                <a:gd name="T7" fmla="*/ 504 h 3196"/>
                <a:gd name="T8" fmla="*/ 18 w 3794"/>
                <a:gd name="T9" fmla="*/ 122 h 3196"/>
                <a:gd name="T10" fmla="*/ 817 w 3794"/>
                <a:gd name="T11" fmla="*/ 126 h 3196"/>
                <a:gd name="T12" fmla="*/ 1541 w 3794"/>
                <a:gd name="T13" fmla="*/ 565 h 3196"/>
                <a:gd name="T14" fmla="*/ 3765 w 3794"/>
                <a:gd name="T15" fmla="*/ 376 h 3196"/>
                <a:gd name="T16" fmla="*/ 2661 w 3794"/>
                <a:gd name="T17" fmla="*/ 978 h 3196"/>
                <a:gd name="T18" fmla="*/ 2189 w 3794"/>
                <a:gd name="T19" fmla="*/ 1167 h 3196"/>
                <a:gd name="T20" fmla="*/ 2066 w 3794"/>
                <a:gd name="T21" fmla="*/ 1297 h 3196"/>
                <a:gd name="T22" fmla="*/ 2206 w 3794"/>
                <a:gd name="T23" fmla="*/ 1770 h 3196"/>
                <a:gd name="T24" fmla="*/ 1919 w 3794"/>
                <a:gd name="T25" fmla="*/ 1710 h 3196"/>
                <a:gd name="T26" fmla="*/ 1357 w 3794"/>
                <a:gd name="T27" fmla="*/ 717 h 3196"/>
                <a:gd name="T28" fmla="*/ 1433 w 3794"/>
                <a:gd name="T29" fmla="*/ 1061 h 3196"/>
                <a:gd name="T30" fmla="*/ 1303 w 3794"/>
                <a:gd name="T31" fmla="*/ 936 h 3196"/>
                <a:gd name="T32" fmla="*/ 1660 w 3794"/>
                <a:gd name="T33" fmla="*/ 1946 h 3196"/>
                <a:gd name="T34" fmla="*/ 2052 w 3794"/>
                <a:gd name="T35" fmla="*/ 2771 h 3196"/>
                <a:gd name="T36" fmla="*/ 2056 w 3794"/>
                <a:gd name="T37" fmla="*/ 2420 h 3196"/>
                <a:gd name="T38" fmla="*/ 2717 w 3794"/>
                <a:gd name="T39" fmla="*/ 413 h 3196"/>
                <a:gd name="T40" fmla="*/ 3246 w 3794"/>
                <a:gd name="T41" fmla="*/ 563 h 3196"/>
                <a:gd name="T42" fmla="*/ 2781 w 3794"/>
                <a:gd name="T43" fmla="*/ 865 h 3196"/>
                <a:gd name="T44" fmla="*/ 2130 w 3794"/>
                <a:gd name="T45" fmla="*/ 725 h 3196"/>
                <a:gd name="T46" fmla="*/ 1602 w 3794"/>
                <a:gd name="T47" fmla="*/ 750 h 3196"/>
                <a:gd name="T48" fmla="*/ 1076 w 3794"/>
                <a:gd name="T49" fmla="*/ 849 h 3196"/>
                <a:gd name="T50" fmla="*/ 1370 w 3794"/>
                <a:gd name="T51" fmla="*/ 1731 h 3196"/>
                <a:gd name="T52" fmla="*/ 2356 w 3794"/>
                <a:gd name="T53" fmla="*/ 1058 h 3196"/>
                <a:gd name="T54" fmla="*/ 1823 w 3794"/>
                <a:gd name="T55" fmla="*/ 1252 h 3196"/>
                <a:gd name="T56" fmla="*/ 2072 w 3794"/>
                <a:gd name="T57" fmla="*/ 1115 h 3196"/>
                <a:gd name="T58" fmla="*/ 1388 w 3794"/>
                <a:gd name="T59" fmla="*/ 432 h 3196"/>
                <a:gd name="T60" fmla="*/ 1080 w 3794"/>
                <a:gd name="T61" fmla="*/ 303 h 3196"/>
                <a:gd name="T62" fmla="*/ 1307 w 3794"/>
                <a:gd name="T63" fmla="*/ 653 h 3196"/>
                <a:gd name="T64" fmla="*/ 2141 w 3794"/>
                <a:gd name="T65" fmla="*/ 962 h 3196"/>
                <a:gd name="T66" fmla="*/ 1684 w 3794"/>
                <a:gd name="T67" fmla="*/ 889 h 3196"/>
                <a:gd name="T68" fmla="*/ 1463 w 3794"/>
                <a:gd name="T69" fmla="*/ 787 h 3196"/>
                <a:gd name="T70" fmla="*/ 1911 w 3794"/>
                <a:gd name="T71" fmla="*/ 1687 h 3196"/>
                <a:gd name="T72" fmla="*/ 1528 w 3794"/>
                <a:gd name="T73" fmla="*/ 944 h 3196"/>
                <a:gd name="T74" fmla="*/ 1542 w 3794"/>
                <a:gd name="T75" fmla="*/ 1888 h 3196"/>
                <a:gd name="T76" fmla="*/ 1031 w 3794"/>
                <a:gd name="T77" fmla="*/ 694 h 3196"/>
                <a:gd name="T78" fmla="*/ 1587 w 3794"/>
                <a:gd name="T79" fmla="*/ 1983 h 3196"/>
                <a:gd name="T80" fmla="*/ 1754 w 3794"/>
                <a:gd name="T81" fmla="*/ 1947 h 3196"/>
                <a:gd name="T82" fmla="*/ 2052 w 3794"/>
                <a:gd name="T83" fmla="*/ 2956 h 3196"/>
                <a:gd name="T84" fmla="*/ 2216 w 3794"/>
                <a:gd name="T85" fmla="*/ 525 h 3196"/>
                <a:gd name="T86" fmla="*/ 1643 w 3794"/>
                <a:gd name="T87" fmla="*/ 682 h 3196"/>
                <a:gd name="T88" fmla="*/ 3384 w 3794"/>
                <a:gd name="T89" fmla="*/ 642 h 3196"/>
                <a:gd name="T90" fmla="*/ 2706 w 3794"/>
                <a:gd name="T91" fmla="*/ 954 h 3196"/>
                <a:gd name="T92" fmla="*/ 649 w 3794"/>
                <a:gd name="T93" fmla="*/ 103 h 3196"/>
                <a:gd name="T94" fmla="*/ 892 w 3794"/>
                <a:gd name="T95" fmla="*/ 309 h 3196"/>
                <a:gd name="T96" fmla="*/ 2108 w 3794"/>
                <a:gd name="T97" fmla="*/ 3049 h 3196"/>
                <a:gd name="T98" fmla="*/ 973 w 3794"/>
                <a:gd name="T99" fmla="*/ 345 h 3196"/>
                <a:gd name="T100" fmla="*/ 2424 w 3794"/>
                <a:gd name="T101" fmla="*/ 1086 h 3196"/>
                <a:gd name="T102" fmla="*/ 2050 w 3794"/>
                <a:gd name="T103" fmla="*/ 1222 h 3196"/>
                <a:gd name="T104" fmla="*/ 1521 w 3794"/>
                <a:gd name="T105" fmla="*/ 1238 h 3196"/>
                <a:gd name="T106" fmla="*/ 1623 w 3794"/>
                <a:gd name="T107" fmla="*/ 775 h 3196"/>
                <a:gd name="T108" fmla="*/ 803 w 3794"/>
                <a:gd name="T109" fmla="*/ 146 h 3196"/>
                <a:gd name="T110" fmla="*/ 1745 w 3794"/>
                <a:gd name="T111" fmla="*/ 2252 h 3196"/>
                <a:gd name="T112" fmla="*/ 1148 w 3794"/>
                <a:gd name="T113" fmla="*/ 361 h 3196"/>
                <a:gd name="T114" fmla="*/ 1915 w 3794"/>
                <a:gd name="T115" fmla="*/ 1285 h 3196"/>
                <a:gd name="T116" fmla="*/ 348 w 3794"/>
                <a:gd name="T117" fmla="*/ 31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94" h="3196">
                  <a:moveTo>
                    <a:pt x="1880" y="1303"/>
                  </a:moveTo>
                  <a:cubicBezTo>
                    <a:pt x="1872" y="1301"/>
                    <a:pt x="1864" y="1299"/>
                    <a:pt x="1855" y="1296"/>
                  </a:cubicBezTo>
                  <a:cubicBezTo>
                    <a:pt x="1855" y="1299"/>
                    <a:pt x="1855" y="1302"/>
                    <a:pt x="1856" y="1303"/>
                  </a:cubicBezTo>
                  <a:cubicBezTo>
                    <a:pt x="1884" y="1352"/>
                    <a:pt x="1899" y="1406"/>
                    <a:pt x="1910" y="1461"/>
                  </a:cubicBezTo>
                  <a:cubicBezTo>
                    <a:pt x="1920" y="1506"/>
                    <a:pt x="1932" y="1551"/>
                    <a:pt x="1942" y="1597"/>
                  </a:cubicBezTo>
                  <a:cubicBezTo>
                    <a:pt x="1952" y="1647"/>
                    <a:pt x="1961" y="1697"/>
                    <a:pt x="1968" y="1747"/>
                  </a:cubicBezTo>
                  <a:cubicBezTo>
                    <a:pt x="1978" y="1824"/>
                    <a:pt x="1993" y="1900"/>
                    <a:pt x="2010" y="1976"/>
                  </a:cubicBezTo>
                  <a:cubicBezTo>
                    <a:pt x="2021" y="2032"/>
                    <a:pt x="2030" y="2089"/>
                    <a:pt x="2029" y="2145"/>
                  </a:cubicBezTo>
                  <a:cubicBezTo>
                    <a:pt x="2027" y="2240"/>
                    <a:pt x="2040" y="2332"/>
                    <a:pt x="2070" y="2422"/>
                  </a:cubicBezTo>
                  <a:cubicBezTo>
                    <a:pt x="2094" y="2496"/>
                    <a:pt x="2112" y="2571"/>
                    <a:pt x="2124" y="2648"/>
                  </a:cubicBezTo>
                  <a:cubicBezTo>
                    <a:pt x="2131" y="2691"/>
                    <a:pt x="2144" y="2733"/>
                    <a:pt x="2161" y="2773"/>
                  </a:cubicBezTo>
                  <a:cubicBezTo>
                    <a:pt x="2189" y="2839"/>
                    <a:pt x="2217" y="2906"/>
                    <a:pt x="2254" y="2968"/>
                  </a:cubicBezTo>
                  <a:cubicBezTo>
                    <a:pt x="2288" y="3026"/>
                    <a:pt x="2328" y="3080"/>
                    <a:pt x="2377" y="3125"/>
                  </a:cubicBezTo>
                  <a:cubicBezTo>
                    <a:pt x="2389" y="3136"/>
                    <a:pt x="2400" y="3148"/>
                    <a:pt x="2410" y="3160"/>
                  </a:cubicBezTo>
                  <a:cubicBezTo>
                    <a:pt x="2415" y="3165"/>
                    <a:pt x="2420" y="3171"/>
                    <a:pt x="2423" y="3178"/>
                  </a:cubicBezTo>
                  <a:cubicBezTo>
                    <a:pt x="2430" y="3190"/>
                    <a:pt x="2426" y="3196"/>
                    <a:pt x="2413" y="3196"/>
                  </a:cubicBezTo>
                  <a:cubicBezTo>
                    <a:pt x="2402" y="3196"/>
                    <a:pt x="2391" y="3194"/>
                    <a:pt x="2381" y="3191"/>
                  </a:cubicBezTo>
                  <a:cubicBezTo>
                    <a:pt x="2368" y="3187"/>
                    <a:pt x="2355" y="3181"/>
                    <a:pt x="2342" y="3177"/>
                  </a:cubicBezTo>
                  <a:cubicBezTo>
                    <a:pt x="2334" y="3174"/>
                    <a:pt x="2325" y="3172"/>
                    <a:pt x="2317" y="3171"/>
                  </a:cubicBezTo>
                  <a:cubicBezTo>
                    <a:pt x="2274" y="3167"/>
                    <a:pt x="2234" y="3154"/>
                    <a:pt x="2199" y="3130"/>
                  </a:cubicBezTo>
                  <a:cubicBezTo>
                    <a:pt x="2184" y="3121"/>
                    <a:pt x="2171" y="3110"/>
                    <a:pt x="2156" y="3100"/>
                  </a:cubicBezTo>
                  <a:cubicBezTo>
                    <a:pt x="2131" y="3084"/>
                    <a:pt x="2105" y="3069"/>
                    <a:pt x="2080" y="3054"/>
                  </a:cubicBezTo>
                  <a:cubicBezTo>
                    <a:pt x="2072" y="3049"/>
                    <a:pt x="2063" y="3045"/>
                    <a:pt x="2056" y="3039"/>
                  </a:cubicBezTo>
                  <a:cubicBezTo>
                    <a:pt x="2002" y="2990"/>
                    <a:pt x="1945" y="2945"/>
                    <a:pt x="1917" y="2874"/>
                  </a:cubicBezTo>
                  <a:cubicBezTo>
                    <a:pt x="1908" y="2851"/>
                    <a:pt x="1894" y="2830"/>
                    <a:pt x="1884" y="2807"/>
                  </a:cubicBezTo>
                  <a:cubicBezTo>
                    <a:pt x="1870" y="2780"/>
                    <a:pt x="1858" y="2752"/>
                    <a:pt x="1845" y="2725"/>
                  </a:cubicBezTo>
                  <a:cubicBezTo>
                    <a:pt x="1836" y="2706"/>
                    <a:pt x="1828" y="2687"/>
                    <a:pt x="1819" y="2669"/>
                  </a:cubicBezTo>
                  <a:cubicBezTo>
                    <a:pt x="1809" y="2648"/>
                    <a:pt x="1801" y="2627"/>
                    <a:pt x="1797" y="2603"/>
                  </a:cubicBezTo>
                  <a:cubicBezTo>
                    <a:pt x="1788" y="2542"/>
                    <a:pt x="1777" y="2482"/>
                    <a:pt x="1780" y="2419"/>
                  </a:cubicBezTo>
                  <a:cubicBezTo>
                    <a:pt x="1780" y="2408"/>
                    <a:pt x="1777" y="2396"/>
                    <a:pt x="1774" y="2385"/>
                  </a:cubicBezTo>
                  <a:cubicBezTo>
                    <a:pt x="1766" y="2362"/>
                    <a:pt x="1756" y="2339"/>
                    <a:pt x="1749" y="2316"/>
                  </a:cubicBezTo>
                  <a:cubicBezTo>
                    <a:pt x="1736" y="2279"/>
                    <a:pt x="1725" y="2242"/>
                    <a:pt x="1713" y="2206"/>
                  </a:cubicBezTo>
                  <a:cubicBezTo>
                    <a:pt x="1707" y="2188"/>
                    <a:pt x="1702" y="2169"/>
                    <a:pt x="1694" y="2153"/>
                  </a:cubicBezTo>
                  <a:cubicBezTo>
                    <a:pt x="1672" y="2112"/>
                    <a:pt x="1648" y="2072"/>
                    <a:pt x="1624" y="2032"/>
                  </a:cubicBezTo>
                  <a:cubicBezTo>
                    <a:pt x="1619" y="2023"/>
                    <a:pt x="1610" y="2015"/>
                    <a:pt x="1601" y="2010"/>
                  </a:cubicBezTo>
                  <a:cubicBezTo>
                    <a:pt x="1528" y="1968"/>
                    <a:pt x="1461" y="1917"/>
                    <a:pt x="1396" y="1862"/>
                  </a:cubicBezTo>
                  <a:cubicBezTo>
                    <a:pt x="1365" y="1836"/>
                    <a:pt x="1339" y="1805"/>
                    <a:pt x="1316" y="1770"/>
                  </a:cubicBezTo>
                  <a:cubicBezTo>
                    <a:pt x="1256" y="1678"/>
                    <a:pt x="1197" y="1585"/>
                    <a:pt x="1137" y="1491"/>
                  </a:cubicBezTo>
                  <a:cubicBezTo>
                    <a:pt x="1090" y="1418"/>
                    <a:pt x="1065" y="1336"/>
                    <a:pt x="1045" y="1253"/>
                  </a:cubicBezTo>
                  <a:cubicBezTo>
                    <a:pt x="1033" y="1205"/>
                    <a:pt x="1025" y="1157"/>
                    <a:pt x="1017" y="1109"/>
                  </a:cubicBezTo>
                  <a:cubicBezTo>
                    <a:pt x="1004" y="1036"/>
                    <a:pt x="991" y="963"/>
                    <a:pt x="979" y="890"/>
                  </a:cubicBezTo>
                  <a:cubicBezTo>
                    <a:pt x="969" y="827"/>
                    <a:pt x="971" y="764"/>
                    <a:pt x="981" y="701"/>
                  </a:cubicBezTo>
                  <a:cubicBezTo>
                    <a:pt x="985" y="676"/>
                    <a:pt x="989" y="651"/>
                    <a:pt x="994" y="626"/>
                  </a:cubicBezTo>
                  <a:cubicBezTo>
                    <a:pt x="1002" y="586"/>
                    <a:pt x="1005" y="545"/>
                    <a:pt x="1001" y="504"/>
                  </a:cubicBezTo>
                  <a:cubicBezTo>
                    <a:pt x="997" y="468"/>
                    <a:pt x="988" y="434"/>
                    <a:pt x="959" y="407"/>
                  </a:cubicBezTo>
                  <a:cubicBezTo>
                    <a:pt x="942" y="391"/>
                    <a:pt x="930" y="369"/>
                    <a:pt x="918" y="348"/>
                  </a:cubicBezTo>
                  <a:cubicBezTo>
                    <a:pt x="912" y="337"/>
                    <a:pt x="905" y="330"/>
                    <a:pt x="893" y="326"/>
                  </a:cubicBezTo>
                  <a:cubicBezTo>
                    <a:pt x="884" y="322"/>
                    <a:pt x="876" y="318"/>
                    <a:pt x="867" y="314"/>
                  </a:cubicBezTo>
                  <a:cubicBezTo>
                    <a:pt x="812" y="293"/>
                    <a:pt x="768" y="255"/>
                    <a:pt x="726" y="214"/>
                  </a:cubicBezTo>
                  <a:cubicBezTo>
                    <a:pt x="709" y="197"/>
                    <a:pt x="688" y="182"/>
                    <a:pt x="667" y="169"/>
                  </a:cubicBezTo>
                  <a:cubicBezTo>
                    <a:pt x="619" y="140"/>
                    <a:pt x="565" y="120"/>
                    <a:pt x="511" y="104"/>
                  </a:cubicBezTo>
                  <a:cubicBezTo>
                    <a:pt x="480" y="95"/>
                    <a:pt x="449" y="93"/>
                    <a:pt x="418" y="96"/>
                  </a:cubicBezTo>
                  <a:cubicBezTo>
                    <a:pt x="346" y="103"/>
                    <a:pt x="274" y="98"/>
                    <a:pt x="203" y="83"/>
                  </a:cubicBezTo>
                  <a:cubicBezTo>
                    <a:pt x="163" y="74"/>
                    <a:pt x="124" y="78"/>
                    <a:pt x="85" y="87"/>
                  </a:cubicBezTo>
                  <a:cubicBezTo>
                    <a:pt x="60" y="93"/>
                    <a:pt x="36" y="103"/>
                    <a:pt x="18" y="122"/>
                  </a:cubicBezTo>
                  <a:cubicBezTo>
                    <a:pt x="15" y="126"/>
                    <a:pt x="9" y="128"/>
                    <a:pt x="0" y="133"/>
                  </a:cubicBezTo>
                  <a:cubicBezTo>
                    <a:pt x="2" y="123"/>
                    <a:pt x="1" y="118"/>
                    <a:pt x="4" y="115"/>
                  </a:cubicBezTo>
                  <a:cubicBezTo>
                    <a:pt x="12" y="106"/>
                    <a:pt x="20" y="97"/>
                    <a:pt x="29" y="91"/>
                  </a:cubicBezTo>
                  <a:cubicBezTo>
                    <a:pt x="63" y="67"/>
                    <a:pt x="101" y="50"/>
                    <a:pt x="142" y="42"/>
                  </a:cubicBezTo>
                  <a:cubicBezTo>
                    <a:pt x="161" y="39"/>
                    <a:pt x="179" y="34"/>
                    <a:pt x="197" y="29"/>
                  </a:cubicBezTo>
                  <a:cubicBezTo>
                    <a:pt x="226" y="20"/>
                    <a:pt x="255" y="16"/>
                    <a:pt x="285" y="15"/>
                  </a:cubicBezTo>
                  <a:cubicBezTo>
                    <a:pt x="310" y="14"/>
                    <a:pt x="335" y="9"/>
                    <a:pt x="361" y="6"/>
                  </a:cubicBezTo>
                  <a:cubicBezTo>
                    <a:pt x="411" y="0"/>
                    <a:pt x="461" y="0"/>
                    <a:pt x="510" y="10"/>
                  </a:cubicBezTo>
                  <a:cubicBezTo>
                    <a:pt x="588" y="27"/>
                    <a:pt x="664" y="49"/>
                    <a:pt x="735" y="86"/>
                  </a:cubicBezTo>
                  <a:cubicBezTo>
                    <a:pt x="750" y="95"/>
                    <a:pt x="766" y="101"/>
                    <a:pt x="782" y="108"/>
                  </a:cubicBezTo>
                  <a:cubicBezTo>
                    <a:pt x="794" y="114"/>
                    <a:pt x="807" y="118"/>
                    <a:pt x="817" y="126"/>
                  </a:cubicBezTo>
                  <a:cubicBezTo>
                    <a:pt x="860" y="159"/>
                    <a:pt x="911" y="167"/>
                    <a:pt x="962" y="173"/>
                  </a:cubicBezTo>
                  <a:cubicBezTo>
                    <a:pt x="990" y="176"/>
                    <a:pt x="1018" y="177"/>
                    <a:pt x="1045" y="178"/>
                  </a:cubicBezTo>
                  <a:cubicBezTo>
                    <a:pt x="1091" y="180"/>
                    <a:pt x="1134" y="193"/>
                    <a:pt x="1175" y="212"/>
                  </a:cubicBezTo>
                  <a:cubicBezTo>
                    <a:pt x="1222" y="233"/>
                    <a:pt x="1265" y="258"/>
                    <a:pt x="1301" y="297"/>
                  </a:cubicBezTo>
                  <a:cubicBezTo>
                    <a:pt x="1320" y="318"/>
                    <a:pt x="1343" y="337"/>
                    <a:pt x="1364" y="357"/>
                  </a:cubicBezTo>
                  <a:cubicBezTo>
                    <a:pt x="1385" y="376"/>
                    <a:pt x="1398" y="399"/>
                    <a:pt x="1403" y="428"/>
                  </a:cubicBezTo>
                  <a:cubicBezTo>
                    <a:pt x="1415" y="497"/>
                    <a:pt x="1428" y="565"/>
                    <a:pt x="1440" y="634"/>
                  </a:cubicBezTo>
                  <a:cubicBezTo>
                    <a:pt x="1443" y="652"/>
                    <a:pt x="1443" y="670"/>
                    <a:pt x="1447" y="689"/>
                  </a:cubicBezTo>
                  <a:cubicBezTo>
                    <a:pt x="1449" y="684"/>
                    <a:pt x="1452" y="680"/>
                    <a:pt x="1454" y="675"/>
                  </a:cubicBezTo>
                  <a:cubicBezTo>
                    <a:pt x="1460" y="659"/>
                    <a:pt x="1465" y="642"/>
                    <a:pt x="1473" y="626"/>
                  </a:cubicBezTo>
                  <a:cubicBezTo>
                    <a:pt x="1487" y="597"/>
                    <a:pt x="1509" y="576"/>
                    <a:pt x="1541" y="565"/>
                  </a:cubicBezTo>
                  <a:cubicBezTo>
                    <a:pt x="1556" y="560"/>
                    <a:pt x="1572" y="555"/>
                    <a:pt x="1589" y="551"/>
                  </a:cubicBezTo>
                  <a:cubicBezTo>
                    <a:pt x="1667" y="531"/>
                    <a:pt x="1746" y="510"/>
                    <a:pt x="1825" y="491"/>
                  </a:cubicBezTo>
                  <a:cubicBezTo>
                    <a:pt x="1902" y="472"/>
                    <a:pt x="1975" y="444"/>
                    <a:pt x="2047" y="414"/>
                  </a:cubicBezTo>
                  <a:cubicBezTo>
                    <a:pt x="2149" y="373"/>
                    <a:pt x="2253" y="341"/>
                    <a:pt x="2361" y="323"/>
                  </a:cubicBezTo>
                  <a:cubicBezTo>
                    <a:pt x="2432" y="312"/>
                    <a:pt x="2504" y="311"/>
                    <a:pt x="2576" y="314"/>
                  </a:cubicBezTo>
                  <a:cubicBezTo>
                    <a:pt x="2677" y="317"/>
                    <a:pt x="2778" y="330"/>
                    <a:pt x="2876" y="356"/>
                  </a:cubicBezTo>
                  <a:cubicBezTo>
                    <a:pt x="2918" y="368"/>
                    <a:pt x="2960" y="384"/>
                    <a:pt x="3002" y="397"/>
                  </a:cubicBezTo>
                  <a:cubicBezTo>
                    <a:pt x="3015" y="401"/>
                    <a:pt x="3029" y="405"/>
                    <a:pt x="3042" y="405"/>
                  </a:cubicBezTo>
                  <a:cubicBezTo>
                    <a:pt x="3178" y="407"/>
                    <a:pt x="3314" y="400"/>
                    <a:pt x="3450" y="394"/>
                  </a:cubicBezTo>
                  <a:cubicBezTo>
                    <a:pt x="3506" y="392"/>
                    <a:pt x="3562" y="392"/>
                    <a:pt x="3617" y="389"/>
                  </a:cubicBezTo>
                  <a:cubicBezTo>
                    <a:pt x="3667" y="386"/>
                    <a:pt x="3716" y="380"/>
                    <a:pt x="3765" y="376"/>
                  </a:cubicBezTo>
                  <a:cubicBezTo>
                    <a:pt x="3775" y="375"/>
                    <a:pt x="3785" y="371"/>
                    <a:pt x="3794" y="379"/>
                  </a:cubicBezTo>
                  <a:cubicBezTo>
                    <a:pt x="3793" y="392"/>
                    <a:pt x="3782" y="392"/>
                    <a:pt x="3775" y="395"/>
                  </a:cubicBezTo>
                  <a:cubicBezTo>
                    <a:pt x="3710" y="415"/>
                    <a:pt x="3654" y="452"/>
                    <a:pt x="3600" y="492"/>
                  </a:cubicBezTo>
                  <a:cubicBezTo>
                    <a:pt x="3533" y="542"/>
                    <a:pt x="3469" y="598"/>
                    <a:pt x="3402" y="653"/>
                  </a:cubicBezTo>
                  <a:cubicBezTo>
                    <a:pt x="3425" y="673"/>
                    <a:pt x="3454" y="687"/>
                    <a:pt x="3481" y="708"/>
                  </a:cubicBezTo>
                  <a:cubicBezTo>
                    <a:pt x="3474" y="713"/>
                    <a:pt x="3471" y="717"/>
                    <a:pt x="3466" y="720"/>
                  </a:cubicBezTo>
                  <a:cubicBezTo>
                    <a:pt x="3453" y="726"/>
                    <a:pt x="3440" y="732"/>
                    <a:pt x="3426" y="738"/>
                  </a:cubicBezTo>
                  <a:cubicBezTo>
                    <a:pt x="3371" y="759"/>
                    <a:pt x="3319" y="786"/>
                    <a:pt x="3269" y="817"/>
                  </a:cubicBezTo>
                  <a:cubicBezTo>
                    <a:pt x="3148" y="893"/>
                    <a:pt x="3017" y="940"/>
                    <a:pt x="2878" y="964"/>
                  </a:cubicBezTo>
                  <a:cubicBezTo>
                    <a:pt x="2817" y="975"/>
                    <a:pt x="2756" y="976"/>
                    <a:pt x="2695" y="967"/>
                  </a:cubicBezTo>
                  <a:cubicBezTo>
                    <a:pt x="2681" y="965"/>
                    <a:pt x="2671" y="967"/>
                    <a:pt x="2661" y="978"/>
                  </a:cubicBezTo>
                  <a:cubicBezTo>
                    <a:pt x="2626" y="1016"/>
                    <a:pt x="2581" y="1037"/>
                    <a:pt x="2531" y="1049"/>
                  </a:cubicBezTo>
                  <a:cubicBezTo>
                    <a:pt x="2506" y="1056"/>
                    <a:pt x="2480" y="1061"/>
                    <a:pt x="2455" y="1067"/>
                  </a:cubicBezTo>
                  <a:cubicBezTo>
                    <a:pt x="2449" y="1068"/>
                    <a:pt x="2444" y="1070"/>
                    <a:pt x="2435" y="1073"/>
                  </a:cubicBezTo>
                  <a:cubicBezTo>
                    <a:pt x="2453" y="1081"/>
                    <a:pt x="2467" y="1087"/>
                    <a:pt x="2481" y="1093"/>
                  </a:cubicBezTo>
                  <a:cubicBezTo>
                    <a:pt x="2495" y="1099"/>
                    <a:pt x="2509" y="1105"/>
                    <a:pt x="2523" y="1111"/>
                  </a:cubicBezTo>
                  <a:cubicBezTo>
                    <a:pt x="2537" y="1116"/>
                    <a:pt x="2550" y="1121"/>
                    <a:pt x="2564" y="1126"/>
                  </a:cubicBezTo>
                  <a:cubicBezTo>
                    <a:pt x="2577" y="1132"/>
                    <a:pt x="2593" y="1132"/>
                    <a:pt x="2607" y="1147"/>
                  </a:cubicBezTo>
                  <a:cubicBezTo>
                    <a:pt x="2598" y="1149"/>
                    <a:pt x="2594" y="1151"/>
                    <a:pt x="2589" y="1151"/>
                  </a:cubicBezTo>
                  <a:cubicBezTo>
                    <a:pt x="2560" y="1147"/>
                    <a:pt x="2533" y="1154"/>
                    <a:pt x="2506" y="1162"/>
                  </a:cubicBezTo>
                  <a:cubicBezTo>
                    <a:pt x="2443" y="1180"/>
                    <a:pt x="2380" y="1190"/>
                    <a:pt x="2314" y="1190"/>
                  </a:cubicBezTo>
                  <a:cubicBezTo>
                    <a:pt x="2271" y="1190"/>
                    <a:pt x="2229" y="1182"/>
                    <a:pt x="2189" y="1167"/>
                  </a:cubicBezTo>
                  <a:cubicBezTo>
                    <a:pt x="2183" y="1165"/>
                    <a:pt x="2177" y="1163"/>
                    <a:pt x="2169" y="1164"/>
                  </a:cubicBezTo>
                  <a:cubicBezTo>
                    <a:pt x="2182" y="1173"/>
                    <a:pt x="2194" y="1182"/>
                    <a:pt x="2206" y="1191"/>
                  </a:cubicBezTo>
                  <a:cubicBezTo>
                    <a:pt x="2219" y="1200"/>
                    <a:pt x="2232" y="1209"/>
                    <a:pt x="2245" y="1219"/>
                  </a:cubicBezTo>
                  <a:cubicBezTo>
                    <a:pt x="2250" y="1223"/>
                    <a:pt x="2255" y="1228"/>
                    <a:pt x="2259" y="1233"/>
                  </a:cubicBezTo>
                  <a:cubicBezTo>
                    <a:pt x="2269" y="1245"/>
                    <a:pt x="2266" y="1255"/>
                    <a:pt x="2249" y="1256"/>
                  </a:cubicBezTo>
                  <a:cubicBezTo>
                    <a:pt x="2209" y="1258"/>
                    <a:pt x="2169" y="1257"/>
                    <a:pt x="2130" y="1248"/>
                  </a:cubicBezTo>
                  <a:cubicBezTo>
                    <a:pt x="2127" y="1248"/>
                    <a:pt x="2124" y="1247"/>
                    <a:pt x="2119" y="1246"/>
                  </a:cubicBezTo>
                  <a:cubicBezTo>
                    <a:pt x="2132" y="1269"/>
                    <a:pt x="2159" y="1279"/>
                    <a:pt x="2168" y="1303"/>
                  </a:cubicBezTo>
                  <a:cubicBezTo>
                    <a:pt x="2156" y="1311"/>
                    <a:pt x="2146" y="1309"/>
                    <a:pt x="2136" y="1306"/>
                  </a:cubicBezTo>
                  <a:cubicBezTo>
                    <a:pt x="2129" y="1304"/>
                    <a:pt x="2123" y="1301"/>
                    <a:pt x="2116" y="1298"/>
                  </a:cubicBezTo>
                  <a:cubicBezTo>
                    <a:pt x="2100" y="1290"/>
                    <a:pt x="2083" y="1288"/>
                    <a:pt x="2066" y="1297"/>
                  </a:cubicBezTo>
                  <a:cubicBezTo>
                    <a:pt x="2059" y="1301"/>
                    <a:pt x="2051" y="1302"/>
                    <a:pt x="2042" y="1305"/>
                  </a:cubicBezTo>
                  <a:cubicBezTo>
                    <a:pt x="2043" y="1311"/>
                    <a:pt x="2043" y="1316"/>
                    <a:pt x="2043" y="1322"/>
                  </a:cubicBezTo>
                  <a:cubicBezTo>
                    <a:pt x="2044" y="1338"/>
                    <a:pt x="2037" y="1343"/>
                    <a:pt x="2022" y="1339"/>
                  </a:cubicBezTo>
                  <a:cubicBezTo>
                    <a:pt x="2015" y="1337"/>
                    <a:pt x="2010" y="1333"/>
                    <a:pt x="2004" y="1330"/>
                  </a:cubicBezTo>
                  <a:cubicBezTo>
                    <a:pt x="1986" y="1320"/>
                    <a:pt x="1967" y="1310"/>
                    <a:pt x="1949" y="1300"/>
                  </a:cubicBezTo>
                  <a:cubicBezTo>
                    <a:pt x="1942" y="1296"/>
                    <a:pt x="1936" y="1296"/>
                    <a:pt x="1928" y="1299"/>
                  </a:cubicBezTo>
                  <a:cubicBezTo>
                    <a:pt x="1920" y="1303"/>
                    <a:pt x="1910" y="1304"/>
                    <a:pt x="1899" y="1307"/>
                  </a:cubicBezTo>
                  <a:cubicBezTo>
                    <a:pt x="1904" y="1318"/>
                    <a:pt x="1907" y="1329"/>
                    <a:pt x="1914" y="1338"/>
                  </a:cubicBezTo>
                  <a:cubicBezTo>
                    <a:pt x="1931" y="1362"/>
                    <a:pt x="1950" y="1386"/>
                    <a:pt x="1969" y="1409"/>
                  </a:cubicBezTo>
                  <a:cubicBezTo>
                    <a:pt x="2009" y="1457"/>
                    <a:pt x="2051" y="1504"/>
                    <a:pt x="2091" y="1554"/>
                  </a:cubicBezTo>
                  <a:cubicBezTo>
                    <a:pt x="2142" y="1619"/>
                    <a:pt x="2180" y="1692"/>
                    <a:pt x="2206" y="1770"/>
                  </a:cubicBezTo>
                  <a:cubicBezTo>
                    <a:pt x="2207" y="1774"/>
                    <a:pt x="2208" y="1777"/>
                    <a:pt x="2209" y="1780"/>
                  </a:cubicBezTo>
                  <a:cubicBezTo>
                    <a:pt x="2209" y="1781"/>
                    <a:pt x="2209" y="1782"/>
                    <a:pt x="2208" y="1784"/>
                  </a:cubicBezTo>
                  <a:cubicBezTo>
                    <a:pt x="2206" y="1782"/>
                    <a:pt x="2205" y="1780"/>
                    <a:pt x="2204" y="1778"/>
                  </a:cubicBezTo>
                  <a:cubicBezTo>
                    <a:pt x="2165" y="1684"/>
                    <a:pt x="2109" y="1602"/>
                    <a:pt x="2045" y="1524"/>
                  </a:cubicBezTo>
                  <a:cubicBezTo>
                    <a:pt x="2020" y="1493"/>
                    <a:pt x="1993" y="1464"/>
                    <a:pt x="1968" y="1435"/>
                  </a:cubicBezTo>
                  <a:cubicBezTo>
                    <a:pt x="1953" y="1417"/>
                    <a:pt x="1937" y="1399"/>
                    <a:pt x="1923" y="1381"/>
                  </a:cubicBezTo>
                  <a:cubicBezTo>
                    <a:pt x="1904" y="1359"/>
                    <a:pt x="1889" y="1334"/>
                    <a:pt x="1880" y="1303"/>
                  </a:cubicBezTo>
                  <a:close/>
                  <a:moveTo>
                    <a:pt x="1914" y="1554"/>
                  </a:moveTo>
                  <a:cubicBezTo>
                    <a:pt x="1913" y="1594"/>
                    <a:pt x="1908" y="1635"/>
                    <a:pt x="1921" y="1674"/>
                  </a:cubicBezTo>
                  <a:cubicBezTo>
                    <a:pt x="1923" y="1681"/>
                    <a:pt x="1925" y="1688"/>
                    <a:pt x="1925" y="1696"/>
                  </a:cubicBezTo>
                  <a:cubicBezTo>
                    <a:pt x="1925" y="1701"/>
                    <a:pt x="1923" y="1707"/>
                    <a:pt x="1919" y="1710"/>
                  </a:cubicBezTo>
                  <a:cubicBezTo>
                    <a:pt x="1918" y="1712"/>
                    <a:pt x="1909" y="1710"/>
                    <a:pt x="1906" y="1707"/>
                  </a:cubicBezTo>
                  <a:cubicBezTo>
                    <a:pt x="1895" y="1697"/>
                    <a:pt x="1885" y="1687"/>
                    <a:pt x="1875" y="1676"/>
                  </a:cubicBezTo>
                  <a:cubicBezTo>
                    <a:pt x="1839" y="1635"/>
                    <a:pt x="1802" y="1593"/>
                    <a:pt x="1768" y="1550"/>
                  </a:cubicBezTo>
                  <a:cubicBezTo>
                    <a:pt x="1743" y="1521"/>
                    <a:pt x="1719" y="1490"/>
                    <a:pt x="1699" y="1457"/>
                  </a:cubicBezTo>
                  <a:cubicBezTo>
                    <a:pt x="1659" y="1390"/>
                    <a:pt x="1633" y="1317"/>
                    <a:pt x="1637" y="1236"/>
                  </a:cubicBezTo>
                  <a:cubicBezTo>
                    <a:pt x="1638" y="1216"/>
                    <a:pt x="1634" y="1196"/>
                    <a:pt x="1628" y="1176"/>
                  </a:cubicBezTo>
                  <a:cubicBezTo>
                    <a:pt x="1618" y="1141"/>
                    <a:pt x="1606" y="1107"/>
                    <a:pt x="1594" y="1073"/>
                  </a:cubicBezTo>
                  <a:cubicBezTo>
                    <a:pt x="1577" y="1028"/>
                    <a:pt x="1553" y="988"/>
                    <a:pt x="1518" y="955"/>
                  </a:cubicBezTo>
                  <a:cubicBezTo>
                    <a:pt x="1494" y="932"/>
                    <a:pt x="1474" y="906"/>
                    <a:pt x="1458" y="877"/>
                  </a:cubicBezTo>
                  <a:cubicBezTo>
                    <a:pt x="1438" y="841"/>
                    <a:pt x="1419" y="804"/>
                    <a:pt x="1397" y="769"/>
                  </a:cubicBezTo>
                  <a:cubicBezTo>
                    <a:pt x="1386" y="750"/>
                    <a:pt x="1373" y="732"/>
                    <a:pt x="1357" y="717"/>
                  </a:cubicBezTo>
                  <a:cubicBezTo>
                    <a:pt x="1325" y="688"/>
                    <a:pt x="1290" y="660"/>
                    <a:pt x="1255" y="632"/>
                  </a:cubicBezTo>
                  <a:cubicBezTo>
                    <a:pt x="1236" y="617"/>
                    <a:pt x="1214" y="604"/>
                    <a:pt x="1197" y="587"/>
                  </a:cubicBezTo>
                  <a:cubicBezTo>
                    <a:pt x="1153" y="544"/>
                    <a:pt x="1110" y="500"/>
                    <a:pt x="1104" y="434"/>
                  </a:cubicBezTo>
                  <a:cubicBezTo>
                    <a:pt x="1104" y="428"/>
                    <a:pt x="1097" y="420"/>
                    <a:pt x="1092" y="418"/>
                  </a:cubicBezTo>
                  <a:cubicBezTo>
                    <a:pt x="1066" y="406"/>
                    <a:pt x="1039" y="395"/>
                    <a:pt x="1008" y="382"/>
                  </a:cubicBezTo>
                  <a:cubicBezTo>
                    <a:pt x="1011" y="391"/>
                    <a:pt x="1013" y="399"/>
                    <a:pt x="1016" y="405"/>
                  </a:cubicBezTo>
                  <a:cubicBezTo>
                    <a:pt x="1023" y="423"/>
                    <a:pt x="1034" y="439"/>
                    <a:pt x="1039" y="457"/>
                  </a:cubicBezTo>
                  <a:cubicBezTo>
                    <a:pt x="1053" y="503"/>
                    <a:pt x="1079" y="542"/>
                    <a:pt x="1109" y="579"/>
                  </a:cubicBezTo>
                  <a:cubicBezTo>
                    <a:pt x="1142" y="619"/>
                    <a:pt x="1175" y="658"/>
                    <a:pt x="1207" y="699"/>
                  </a:cubicBezTo>
                  <a:cubicBezTo>
                    <a:pt x="1251" y="756"/>
                    <a:pt x="1292" y="815"/>
                    <a:pt x="1325" y="879"/>
                  </a:cubicBezTo>
                  <a:cubicBezTo>
                    <a:pt x="1357" y="942"/>
                    <a:pt x="1391" y="1004"/>
                    <a:pt x="1433" y="1061"/>
                  </a:cubicBezTo>
                  <a:cubicBezTo>
                    <a:pt x="1499" y="1149"/>
                    <a:pt x="1546" y="1247"/>
                    <a:pt x="1590" y="1347"/>
                  </a:cubicBezTo>
                  <a:cubicBezTo>
                    <a:pt x="1597" y="1364"/>
                    <a:pt x="1603" y="1381"/>
                    <a:pt x="1608" y="1399"/>
                  </a:cubicBezTo>
                  <a:cubicBezTo>
                    <a:pt x="1614" y="1423"/>
                    <a:pt x="1619" y="1448"/>
                    <a:pt x="1623" y="1473"/>
                  </a:cubicBezTo>
                  <a:cubicBezTo>
                    <a:pt x="1630" y="1518"/>
                    <a:pt x="1636" y="1564"/>
                    <a:pt x="1641" y="1609"/>
                  </a:cubicBezTo>
                  <a:cubicBezTo>
                    <a:pt x="1642" y="1618"/>
                    <a:pt x="1646" y="1630"/>
                    <a:pt x="1634" y="1639"/>
                  </a:cubicBezTo>
                  <a:cubicBezTo>
                    <a:pt x="1632" y="1633"/>
                    <a:pt x="1630" y="1629"/>
                    <a:pt x="1629" y="1625"/>
                  </a:cubicBezTo>
                  <a:cubicBezTo>
                    <a:pt x="1626" y="1601"/>
                    <a:pt x="1623" y="1577"/>
                    <a:pt x="1621" y="1553"/>
                  </a:cubicBezTo>
                  <a:cubicBezTo>
                    <a:pt x="1614" y="1484"/>
                    <a:pt x="1598" y="1417"/>
                    <a:pt x="1574" y="1352"/>
                  </a:cubicBezTo>
                  <a:cubicBezTo>
                    <a:pt x="1561" y="1321"/>
                    <a:pt x="1545" y="1292"/>
                    <a:pt x="1525" y="1265"/>
                  </a:cubicBezTo>
                  <a:cubicBezTo>
                    <a:pt x="1498" y="1231"/>
                    <a:pt x="1472" y="1196"/>
                    <a:pt x="1448" y="1159"/>
                  </a:cubicBezTo>
                  <a:cubicBezTo>
                    <a:pt x="1399" y="1086"/>
                    <a:pt x="1350" y="1012"/>
                    <a:pt x="1303" y="936"/>
                  </a:cubicBezTo>
                  <a:cubicBezTo>
                    <a:pt x="1229" y="818"/>
                    <a:pt x="1157" y="698"/>
                    <a:pt x="1085" y="579"/>
                  </a:cubicBezTo>
                  <a:cubicBezTo>
                    <a:pt x="1081" y="573"/>
                    <a:pt x="1077" y="568"/>
                    <a:pt x="1071" y="558"/>
                  </a:cubicBezTo>
                  <a:cubicBezTo>
                    <a:pt x="1071" y="565"/>
                    <a:pt x="1071" y="567"/>
                    <a:pt x="1072" y="569"/>
                  </a:cubicBezTo>
                  <a:cubicBezTo>
                    <a:pt x="1087" y="627"/>
                    <a:pt x="1087" y="686"/>
                    <a:pt x="1084" y="745"/>
                  </a:cubicBezTo>
                  <a:cubicBezTo>
                    <a:pt x="1083" y="781"/>
                    <a:pt x="1082" y="817"/>
                    <a:pt x="1090" y="853"/>
                  </a:cubicBezTo>
                  <a:cubicBezTo>
                    <a:pt x="1101" y="901"/>
                    <a:pt x="1124" y="943"/>
                    <a:pt x="1152" y="982"/>
                  </a:cubicBezTo>
                  <a:cubicBezTo>
                    <a:pt x="1205" y="1057"/>
                    <a:pt x="1265" y="1125"/>
                    <a:pt x="1328" y="1190"/>
                  </a:cubicBezTo>
                  <a:cubicBezTo>
                    <a:pt x="1366" y="1228"/>
                    <a:pt x="1397" y="1271"/>
                    <a:pt x="1421" y="1319"/>
                  </a:cubicBezTo>
                  <a:cubicBezTo>
                    <a:pt x="1448" y="1375"/>
                    <a:pt x="1475" y="1431"/>
                    <a:pt x="1504" y="1487"/>
                  </a:cubicBezTo>
                  <a:cubicBezTo>
                    <a:pt x="1531" y="1540"/>
                    <a:pt x="1552" y="1595"/>
                    <a:pt x="1565" y="1654"/>
                  </a:cubicBezTo>
                  <a:cubicBezTo>
                    <a:pt x="1586" y="1754"/>
                    <a:pt x="1616" y="1853"/>
                    <a:pt x="1660" y="1946"/>
                  </a:cubicBezTo>
                  <a:cubicBezTo>
                    <a:pt x="1670" y="1967"/>
                    <a:pt x="1684" y="1987"/>
                    <a:pt x="1697" y="2007"/>
                  </a:cubicBezTo>
                  <a:cubicBezTo>
                    <a:pt x="1699" y="2011"/>
                    <a:pt x="1704" y="2013"/>
                    <a:pt x="1709" y="2017"/>
                  </a:cubicBezTo>
                  <a:cubicBezTo>
                    <a:pt x="1710" y="2012"/>
                    <a:pt x="1711" y="2009"/>
                    <a:pt x="1710" y="2007"/>
                  </a:cubicBezTo>
                  <a:cubicBezTo>
                    <a:pt x="1708" y="1948"/>
                    <a:pt x="1723" y="1891"/>
                    <a:pt x="1727" y="1833"/>
                  </a:cubicBezTo>
                  <a:cubicBezTo>
                    <a:pt x="1727" y="1826"/>
                    <a:pt x="1726" y="1813"/>
                    <a:pt x="1738" y="1813"/>
                  </a:cubicBezTo>
                  <a:cubicBezTo>
                    <a:pt x="1749" y="1814"/>
                    <a:pt x="1747" y="1825"/>
                    <a:pt x="1748" y="1833"/>
                  </a:cubicBezTo>
                  <a:cubicBezTo>
                    <a:pt x="1761" y="1906"/>
                    <a:pt x="1772" y="1979"/>
                    <a:pt x="1786" y="2052"/>
                  </a:cubicBezTo>
                  <a:cubicBezTo>
                    <a:pt x="1804" y="2145"/>
                    <a:pt x="1820" y="2238"/>
                    <a:pt x="1823" y="2333"/>
                  </a:cubicBezTo>
                  <a:cubicBezTo>
                    <a:pt x="1824" y="2375"/>
                    <a:pt x="1837" y="2414"/>
                    <a:pt x="1858" y="2451"/>
                  </a:cubicBezTo>
                  <a:cubicBezTo>
                    <a:pt x="1872" y="2475"/>
                    <a:pt x="1886" y="2500"/>
                    <a:pt x="1901" y="2524"/>
                  </a:cubicBezTo>
                  <a:cubicBezTo>
                    <a:pt x="1954" y="2605"/>
                    <a:pt x="2006" y="2686"/>
                    <a:pt x="2052" y="2771"/>
                  </a:cubicBezTo>
                  <a:cubicBezTo>
                    <a:pt x="2060" y="2784"/>
                    <a:pt x="2068" y="2797"/>
                    <a:pt x="2077" y="2810"/>
                  </a:cubicBezTo>
                  <a:cubicBezTo>
                    <a:pt x="2139" y="2899"/>
                    <a:pt x="2207" y="2983"/>
                    <a:pt x="2279" y="3064"/>
                  </a:cubicBezTo>
                  <a:cubicBezTo>
                    <a:pt x="2300" y="3088"/>
                    <a:pt x="2325" y="3108"/>
                    <a:pt x="2348" y="3131"/>
                  </a:cubicBezTo>
                  <a:cubicBezTo>
                    <a:pt x="2359" y="3141"/>
                    <a:pt x="2368" y="3152"/>
                    <a:pt x="2356" y="3170"/>
                  </a:cubicBezTo>
                  <a:cubicBezTo>
                    <a:pt x="2374" y="3175"/>
                    <a:pt x="2390" y="3180"/>
                    <a:pt x="2406" y="3185"/>
                  </a:cubicBezTo>
                  <a:cubicBezTo>
                    <a:pt x="2407" y="3183"/>
                    <a:pt x="2408" y="3181"/>
                    <a:pt x="2409" y="3180"/>
                  </a:cubicBezTo>
                  <a:cubicBezTo>
                    <a:pt x="2396" y="3165"/>
                    <a:pt x="2383" y="3149"/>
                    <a:pt x="2368" y="3136"/>
                  </a:cubicBezTo>
                  <a:cubicBezTo>
                    <a:pt x="2317" y="3089"/>
                    <a:pt x="2274" y="3034"/>
                    <a:pt x="2241" y="2973"/>
                  </a:cubicBezTo>
                  <a:cubicBezTo>
                    <a:pt x="2208" y="2910"/>
                    <a:pt x="2179" y="2845"/>
                    <a:pt x="2149" y="2781"/>
                  </a:cubicBezTo>
                  <a:cubicBezTo>
                    <a:pt x="2130" y="2739"/>
                    <a:pt x="2118" y="2696"/>
                    <a:pt x="2111" y="2651"/>
                  </a:cubicBezTo>
                  <a:cubicBezTo>
                    <a:pt x="2099" y="2573"/>
                    <a:pt x="2079" y="2496"/>
                    <a:pt x="2056" y="2420"/>
                  </a:cubicBezTo>
                  <a:cubicBezTo>
                    <a:pt x="2045" y="2383"/>
                    <a:pt x="2037" y="2346"/>
                    <a:pt x="2027" y="2309"/>
                  </a:cubicBezTo>
                  <a:cubicBezTo>
                    <a:pt x="2016" y="2267"/>
                    <a:pt x="2017" y="2225"/>
                    <a:pt x="2018" y="2183"/>
                  </a:cubicBezTo>
                  <a:cubicBezTo>
                    <a:pt x="2019" y="2111"/>
                    <a:pt x="2013" y="2039"/>
                    <a:pt x="1995" y="1969"/>
                  </a:cubicBezTo>
                  <a:cubicBezTo>
                    <a:pt x="1975" y="1885"/>
                    <a:pt x="1963" y="1800"/>
                    <a:pt x="1951" y="1715"/>
                  </a:cubicBezTo>
                  <a:cubicBezTo>
                    <a:pt x="1944" y="1661"/>
                    <a:pt x="1933" y="1607"/>
                    <a:pt x="1914" y="1554"/>
                  </a:cubicBezTo>
                  <a:close/>
                  <a:moveTo>
                    <a:pt x="3246" y="563"/>
                  </a:moveTo>
                  <a:cubicBezTo>
                    <a:pt x="3244" y="560"/>
                    <a:pt x="3244" y="559"/>
                    <a:pt x="3243" y="558"/>
                  </a:cubicBezTo>
                  <a:cubicBezTo>
                    <a:pt x="3188" y="514"/>
                    <a:pt x="3129" y="474"/>
                    <a:pt x="3065" y="444"/>
                  </a:cubicBezTo>
                  <a:cubicBezTo>
                    <a:pt x="3031" y="429"/>
                    <a:pt x="2995" y="420"/>
                    <a:pt x="2957" y="421"/>
                  </a:cubicBezTo>
                  <a:cubicBezTo>
                    <a:pt x="2927" y="421"/>
                    <a:pt x="2897" y="421"/>
                    <a:pt x="2868" y="420"/>
                  </a:cubicBezTo>
                  <a:cubicBezTo>
                    <a:pt x="2818" y="418"/>
                    <a:pt x="2767" y="414"/>
                    <a:pt x="2717" y="413"/>
                  </a:cubicBezTo>
                  <a:cubicBezTo>
                    <a:pt x="2622" y="411"/>
                    <a:pt x="2530" y="430"/>
                    <a:pt x="2441" y="466"/>
                  </a:cubicBezTo>
                  <a:cubicBezTo>
                    <a:pt x="2378" y="492"/>
                    <a:pt x="2315" y="515"/>
                    <a:pt x="2249" y="531"/>
                  </a:cubicBezTo>
                  <a:cubicBezTo>
                    <a:pt x="2174" y="550"/>
                    <a:pt x="2105" y="581"/>
                    <a:pt x="2040" y="622"/>
                  </a:cubicBezTo>
                  <a:cubicBezTo>
                    <a:pt x="2018" y="636"/>
                    <a:pt x="1994" y="647"/>
                    <a:pt x="1972" y="660"/>
                  </a:cubicBezTo>
                  <a:cubicBezTo>
                    <a:pt x="1968" y="662"/>
                    <a:pt x="1964" y="665"/>
                    <a:pt x="1957" y="669"/>
                  </a:cubicBezTo>
                  <a:cubicBezTo>
                    <a:pt x="2017" y="684"/>
                    <a:pt x="2073" y="699"/>
                    <a:pt x="2130" y="712"/>
                  </a:cubicBezTo>
                  <a:cubicBezTo>
                    <a:pt x="2258" y="743"/>
                    <a:pt x="2388" y="766"/>
                    <a:pt x="2520" y="757"/>
                  </a:cubicBezTo>
                  <a:cubicBezTo>
                    <a:pt x="2568" y="754"/>
                    <a:pt x="2616" y="750"/>
                    <a:pt x="2663" y="741"/>
                  </a:cubicBezTo>
                  <a:cubicBezTo>
                    <a:pt x="2784" y="719"/>
                    <a:pt x="2899" y="680"/>
                    <a:pt x="3011" y="629"/>
                  </a:cubicBezTo>
                  <a:cubicBezTo>
                    <a:pt x="3054" y="609"/>
                    <a:pt x="3099" y="591"/>
                    <a:pt x="3146" y="581"/>
                  </a:cubicBezTo>
                  <a:cubicBezTo>
                    <a:pt x="3179" y="574"/>
                    <a:pt x="3212" y="569"/>
                    <a:pt x="3246" y="563"/>
                  </a:cubicBezTo>
                  <a:close/>
                  <a:moveTo>
                    <a:pt x="1563" y="906"/>
                  </a:moveTo>
                  <a:cubicBezTo>
                    <a:pt x="1564" y="884"/>
                    <a:pt x="1577" y="879"/>
                    <a:pt x="1593" y="879"/>
                  </a:cubicBezTo>
                  <a:cubicBezTo>
                    <a:pt x="1610" y="879"/>
                    <a:pt x="1626" y="880"/>
                    <a:pt x="1643" y="882"/>
                  </a:cubicBezTo>
                  <a:cubicBezTo>
                    <a:pt x="1655" y="884"/>
                    <a:pt x="1665" y="884"/>
                    <a:pt x="1677" y="879"/>
                  </a:cubicBezTo>
                  <a:cubicBezTo>
                    <a:pt x="1719" y="862"/>
                    <a:pt x="1763" y="849"/>
                    <a:pt x="1808" y="841"/>
                  </a:cubicBezTo>
                  <a:cubicBezTo>
                    <a:pt x="1838" y="835"/>
                    <a:pt x="1868" y="830"/>
                    <a:pt x="1898" y="825"/>
                  </a:cubicBezTo>
                  <a:cubicBezTo>
                    <a:pt x="1982" y="810"/>
                    <a:pt x="2066" y="809"/>
                    <a:pt x="2150" y="822"/>
                  </a:cubicBezTo>
                  <a:cubicBezTo>
                    <a:pt x="2212" y="832"/>
                    <a:pt x="2273" y="846"/>
                    <a:pt x="2333" y="861"/>
                  </a:cubicBezTo>
                  <a:cubicBezTo>
                    <a:pt x="2438" y="887"/>
                    <a:pt x="2542" y="915"/>
                    <a:pt x="2645" y="943"/>
                  </a:cubicBezTo>
                  <a:cubicBezTo>
                    <a:pt x="2661" y="947"/>
                    <a:pt x="2671" y="945"/>
                    <a:pt x="2681" y="932"/>
                  </a:cubicBezTo>
                  <a:cubicBezTo>
                    <a:pt x="2707" y="899"/>
                    <a:pt x="2740" y="875"/>
                    <a:pt x="2781" y="865"/>
                  </a:cubicBezTo>
                  <a:cubicBezTo>
                    <a:pt x="2812" y="858"/>
                    <a:pt x="2844" y="852"/>
                    <a:pt x="2875" y="850"/>
                  </a:cubicBezTo>
                  <a:cubicBezTo>
                    <a:pt x="2914" y="846"/>
                    <a:pt x="2954" y="847"/>
                    <a:pt x="2993" y="845"/>
                  </a:cubicBezTo>
                  <a:cubicBezTo>
                    <a:pt x="3052" y="842"/>
                    <a:pt x="3107" y="826"/>
                    <a:pt x="3157" y="793"/>
                  </a:cubicBezTo>
                  <a:cubicBezTo>
                    <a:pt x="3224" y="749"/>
                    <a:pt x="3291" y="705"/>
                    <a:pt x="3357" y="661"/>
                  </a:cubicBezTo>
                  <a:cubicBezTo>
                    <a:pt x="3361" y="658"/>
                    <a:pt x="3364" y="654"/>
                    <a:pt x="3368" y="651"/>
                  </a:cubicBezTo>
                  <a:cubicBezTo>
                    <a:pt x="3337" y="628"/>
                    <a:pt x="3308" y="607"/>
                    <a:pt x="3279" y="585"/>
                  </a:cubicBezTo>
                  <a:cubicBezTo>
                    <a:pt x="3271" y="580"/>
                    <a:pt x="3263" y="579"/>
                    <a:pt x="3254" y="580"/>
                  </a:cubicBezTo>
                  <a:cubicBezTo>
                    <a:pt x="3169" y="586"/>
                    <a:pt x="3089" y="610"/>
                    <a:pt x="3012" y="645"/>
                  </a:cubicBezTo>
                  <a:cubicBezTo>
                    <a:pt x="2871" y="709"/>
                    <a:pt x="2725" y="756"/>
                    <a:pt x="2571" y="768"/>
                  </a:cubicBezTo>
                  <a:cubicBezTo>
                    <a:pt x="2506" y="772"/>
                    <a:pt x="2441" y="772"/>
                    <a:pt x="2377" y="768"/>
                  </a:cubicBezTo>
                  <a:cubicBezTo>
                    <a:pt x="2293" y="763"/>
                    <a:pt x="2212" y="744"/>
                    <a:pt x="2130" y="725"/>
                  </a:cubicBezTo>
                  <a:cubicBezTo>
                    <a:pt x="2072" y="711"/>
                    <a:pt x="2015" y="695"/>
                    <a:pt x="1957" y="680"/>
                  </a:cubicBezTo>
                  <a:cubicBezTo>
                    <a:pt x="1946" y="678"/>
                    <a:pt x="1935" y="674"/>
                    <a:pt x="1923" y="680"/>
                  </a:cubicBezTo>
                  <a:cubicBezTo>
                    <a:pt x="1887" y="695"/>
                    <a:pt x="1850" y="709"/>
                    <a:pt x="1814" y="725"/>
                  </a:cubicBezTo>
                  <a:cubicBezTo>
                    <a:pt x="1777" y="741"/>
                    <a:pt x="1738" y="756"/>
                    <a:pt x="1698" y="767"/>
                  </a:cubicBezTo>
                  <a:cubicBezTo>
                    <a:pt x="1677" y="772"/>
                    <a:pt x="1657" y="782"/>
                    <a:pt x="1637" y="790"/>
                  </a:cubicBezTo>
                  <a:cubicBezTo>
                    <a:pt x="1632" y="792"/>
                    <a:pt x="1625" y="795"/>
                    <a:pt x="1623" y="800"/>
                  </a:cubicBezTo>
                  <a:cubicBezTo>
                    <a:pt x="1615" y="815"/>
                    <a:pt x="1600" y="817"/>
                    <a:pt x="1586" y="818"/>
                  </a:cubicBezTo>
                  <a:cubicBezTo>
                    <a:pt x="1579" y="819"/>
                    <a:pt x="1569" y="824"/>
                    <a:pt x="1567" y="813"/>
                  </a:cubicBezTo>
                  <a:cubicBezTo>
                    <a:pt x="1566" y="804"/>
                    <a:pt x="1576" y="804"/>
                    <a:pt x="1582" y="801"/>
                  </a:cubicBezTo>
                  <a:cubicBezTo>
                    <a:pt x="1607" y="792"/>
                    <a:pt x="1609" y="789"/>
                    <a:pt x="1606" y="763"/>
                  </a:cubicBezTo>
                  <a:cubicBezTo>
                    <a:pt x="1605" y="759"/>
                    <a:pt x="1603" y="755"/>
                    <a:pt x="1602" y="750"/>
                  </a:cubicBezTo>
                  <a:cubicBezTo>
                    <a:pt x="1555" y="760"/>
                    <a:pt x="1510" y="770"/>
                    <a:pt x="1470" y="800"/>
                  </a:cubicBezTo>
                  <a:cubicBezTo>
                    <a:pt x="1497" y="837"/>
                    <a:pt x="1525" y="873"/>
                    <a:pt x="1563" y="906"/>
                  </a:cubicBezTo>
                  <a:close/>
                  <a:moveTo>
                    <a:pt x="1688" y="2019"/>
                  </a:moveTo>
                  <a:cubicBezTo>
                    <a:pt x="1659" y="1983"/>
                    <a:pt x="1643" y="1945"/>
                    <a:pt x="1627" y="1907"/>
                  </a:cubicBezTo>
                  <a:cubicBezTo>
                    <a:pt x="1594" y="1827"/>
                    <a:pt x="1569" y="1745"/>
                    <a:pt x="1551" y="1661"/>
                  </a:cubicBezTo>
                  <a:cubicBezTo>
                    <a:pt x="1539" y="1609"/>
                    <a:pt x="1523" y="1558"/>
                    <a:pt x="1499" y="1509"/>
                  </a:cubicBezTo>
                  <a:cubicBezTo>
                    <a:pt x="1469" y="1451"/>
                    <a:pt x="1441" y="1392"/>
                    <a:pt x="1412" y="1333"/>
                  </a:cubicBezTo>
                  <a:cubicBezTo>
                    <a:pt x="1387" y="1281"/>
                    <a:pt x="1355" y="1234"/>
                    <a:pt x="1313" y="1194"/>
                  </a:cubicBezTo>
                  <a:cubicBezTo>
                    <a:pt x="1304" y="1185"/>
                    <a:pt x="1296" y="1176"/>
                    <a:pt x="1287" y="1167"/>
                  </a:cubicBezTo>
                  <a:cubicBezTo>
                    <a:pt x="1235" y="1111"/>
                    <a:pt x="1186" y="1053"/>
                    <a:pt x="1142" y="991"/>
                  </a:cubicBezTo>
                  <a:cubicBezTo>
                    <a:pt x="1111" y="947"/>
                    <a:pt x="1086" y="902"/>
                    <a:pt x="1076" y="849"/>
                  </a:cubicBezTo>
                  <a:cubicBezTo>
                    <a:pt x="1068" y="808"/>
                    <a:pt x="1069" y="767"/>
                    <a:pt x="1072" y="725"/>
                  </a:cubicBezTo>
                  <a:cubicBezTo>
                    <a:pt x="1077" y="653"/>
                    <a:pt x="1064" y="583"/>
                    <a:pt x="1044" y="515"/>
                  </a:cubicBezTo>
                  <a:cubicBezTo>
                    <a:pt x="1039" y="498"/>
                    <a:pt x="1029" y="484"/>
                    <a:pt x="1013" y="471"/>
                  </a:cubicBezTo>
                  <a:cubicBezTo>
                    <a:pt x="1014" y="480"/>
                    <a:pt x="1015" y="485"/>
                    <a:pt x="1016" y="491"/>
                  </a:cubicBezTo>
                  <a:cubicBezTo>
                    <a:pt x="1034" y="581"/>
                    <a:pt x="1047" y="671"/>
                    <a:pt x="1053" y="763"/>
                  </a:cubicBezTo>
                  <a:cubicBezTo>
                    <a:pt x="1061" y="859"/>
                    <a:pt x="1072" y="955"/>
                    <a:pt x="1092" y="1050"/>
                  </a:cubicBezTo>
                  <a:cubicBezTo>
                    <a:pt x="1107" y="1122"/>
                    <a:pt x="1130" y="1191"/>
                    <a:pt x="1166" y="1256"/>
                  </a:cubicBezTo>
                  <a:cubicBezTo>
                    <a:pt x="1189" y="1297"/>
                    <a:pt x="1209" y="1340"/>
                    <a:pt x="1232" y="1381"/>
                  </a:cubicBezTo>
                  <a:cubicBezTo>
                    <a:pt x="1265" y="1439"/>
                    <a:pt x="1284" y="1501"/>
                    <a:pt x="1289" y="1567"/>
                  </a:cubicBezTo>
                  <a:cubicBezTo>
                    <a:pt x="1292" y="1599"/>
                    <a:pt x="1302" y="1630"/>
                    <a:pt x="1320" y="1657"/>
                  </a:cubicBezTo>
                  <a:cubicBezTo>
                    <a:pt x="1336" y="1682"/>
                    <a:pt x="1353" y="1707"/>
                    <a:pt x="1370" y="1731"/>
                  </a:cubicBezTo>
                  <a:cubicBezTo>
                    <a:pt x="1393" y="1766"/>
                    <a:pt x="1422" y="1795"/>
                    <a:pt x="1453" y="1823"/>
                  </a:cubicBezTo>
                  <a:cubicBezTo>
                    <a:pt x="1469" y="1837"/>
                    <a:pt x="1487" y="1848"/>
                    <a:pt x="1508" y="1852"/>
                  </a:cubicBezTo>
                  <a:cubicBezTo>
                    <a:pt x="1517" y="1853"/>
                    <a:pt x="1525" y="1856"/>
                    <a:pt x="1534" y="1859"/>
                  </a:cubicBezTo>
                  <a:cubicBezTo>
                    <a:pt x="1547" y="1864"/>
                    <a:pt x="1557" y="1872"/>
                    <a:pt x="1560" y="1888"/>
                  </a:cubicBezTo>
                  <a:cubicBezTo>
                    <a:pt x="1562" y="1899"/>
                    <a:pt x="1567" y="1910"/>
                    <a:pt x="1573" y="1920"/>
                  </a:cubicBezTo>
                  <a:cubicBezTo>
                    <a:pt x="1588" y="1945"/>
                    <a:pt x="1605" y="1970"/>
                    <a:pt x="1621" y="1995"/>
                  </a:cubicBezTo>
                  <a:cubicBezTo>
                    <a:pt x="1624" y="2000"/>
                    <a:pt x="1628" y="2005"/>
                    <a:pt x="1633" y="2007"/>
                  </a:cubicBezTo>
                  <a:cubicBezTo>
                    <a:pt x="1649" y="2014"/>
                    <a:pt x="1666" y="2019"/>
                    <a:pt x="1688" y="2019"/>
                  </a:cubicBezTo>
                  <a:close/>
                  <a:moveTo>
                    <a:pt x="2378" y="1072"/>
                  </a:moveTo>
                  <a:cubicBezTo>
                    <a:pt x="2378" y="1070"/>
                    <a:pt x="2378" y="1069"/>
                    <a:pt x="2378" y="1068"/>
                  </a:cubicBezTo>
                  <a:cubicBezTo>
                    <a:pt x="2371" y="1064"/>
                    <a:pt x="2363" y="1061"/>
                    <a:pt x="2356" y="1058"/>
                  </a:cubicBezTo>
                  <a:cubicBezTo>
                    <a:pt x="2278" y="1031"/>
                    <a:pt x="2200" y="1004"/>
                    <a:pt x="2122" y="976"/>
                  </a:cubicBezTo>
                  <a:cubicBezTo>
                    <a:pt x="2111" y="972"/>
                    <a:pt x="2100" y="969"/>
                    <a:pt x="2090" y="962"/>
                  </a:cubicBezTo>
                  <a:cubicBezTo>
                    <a:pt x="2084" y="958"/>
                    <a:pt x="2079" y="956"/>
                    <a:pt x="2072" y="957"/>
                  </a:cubicBezTo>
                  <a:cubicBezTo>
                    <a:pt x="2065" y="958"/>
                    <a:pt x="2058" y="959"/>
                    <a:pt x="2051" y="960"/>
                  </a:cubicBezTo>
                  <a:cubicBezTo>
                    <a:pt x="1962" y="972"/>
                    <a:pt x="1875" y="965"/>
                    <a:pt x="1790" y="937"/>
                  </a:cubicBezTo>
                  <a:cubicBezTo>
                    <a:pt x="1762" y="928"/>
                    <a:pt x="1734" y="918"/>
                    <a:pt x="1705" y="911"/>
                  </a:cubicBezTo>
                  <a:cubicBezTo>
                    <a:pt x="1646" y="896"/>
                    <a:pt x="1644" y="897"/>
                    <a:pt x="1606" y="945"/>
                  </a:cubicBezTo>
                  <a:cubicBezTo>
                    <a:pt x="1605" y="945"/>
                    <a:pt x="1605" y="946"/>
                    <a:pt x="1605" y="947"/>
                  </a:cubicBezTo>
                  <a:cubicBezTo>
                    <a:pt x="1606" y="949"/>
                    <a:pt x="1608" y="952"/>
                    <a:pt x="1610" y="954"/>
                  </a:cubicBezTo>
                  <a:cubicBezTo>
                    <a:pt x="1658" y="1001"/>
                    <a:pt x="1698" y="1055"/>
                    <a:pt x="1736" y="1112"/>
                  </a:cubicBezTo>
                  <a:cubicBezTo>
                    <a:pt x="1767" y="1157"/>
                    <a:pt x="1795" y="1205"/>
                    <a:pt x="1823" y="1252"/>
                  </a:cubicBezTo>
                  <a:cubicBezTo>
                    <a:pt x="1836" y="1274"/>
                    <a:pt x="1856" y="1280"/>
                    <a:pt x="1878" y="1285"/>
                  </a:cubicBezTo>
                  <a:cubicBezTo>
                    <a:pt x="1879" y="1284"/>
                    <a:pt x="1880" y="1283"/>
                    <a:pt x="1880" y="1282"/>
                  </a:cubicBezTo>
                  <a:cubicBezTo>
                    <a:pt x="1881" y="1280"/>
                    <a:pt x="1881" y="1278"/>
                    <a:pt x="1882" y="1276"/>
                  </a:cubicBezTo>
                  <a:cubicBezTo>
                    <a:pt x="1885" y="1257"/>
                    <a:pt x="1891" y="1255"/>
                    <a:pt x="1908" y="1263"/>
                  </a:cubicBezTo>
                  <a:cubicBezTo>
                    <a:pt x="1917" y="1267"/>
                    <a:pt x="1925" y="1271"/>
                    <a:pt x="1933" y="1275"/>
                  </a:cubicBezTo>
                  <a:cubicBezTo>
                    <a:pt x="1950" y="1265"/>
                    <a:pt x="1966" y="1255"/>
                    <a:pt x="1983" y="1247"/>
                  </a:cubicBezTo>
                  <a:cubicBezTo>
                    <a:pt x="2002" y="1239"/>
                    <a:pt x="2020" y="1229"/>
                    <a:pt x="2034" y="1214"/>
                  </a:cubicBezTo>
                  <a:cubicBezTo>
                    <a:pt x="2056" y="1193"/>
                    <a:pt x="2081" y="1178"/>
                    <a:pt x="2109" y="1165"/>
                  </a:cubicBezTo>
                  <a:cubicBezTo>
                    <a:pt x="2114" y="1163"/>
                    <a:pt x="2120" y="1160"/>
                    <a:pt x="2128" y="1155"/>
                  </a:cubicBezTo>
                  <a:cubicBezTo>
                    <a:pt x="2117" y="1148"/>
                    <a:pt x="2108" y="1143"/>
                    <a:pt x="2099" y="1136"/>
                  </a:cubicBezTo>
                  <a:cubicBezTo>
                    <a:pt x="2089" y="1130"/>
                    <a:pt x="2080" y="1123"/>
                    <a:pt x="2072" y="1115"/>
                  </a:cubicBezTo>
                  <a:cubicBezTo>
                    <a:pt x="2069" y="1113"/>
                    <a:pt x="2069" y="1107"/>
                    <a:pt x="2068" y="1103"/>
                  </a:cubicBezTo>
                  <a:cubicBezTo>
                    <a:pt x="2073" y="1102"/>
                    <a:pt x="2077" y="1100"/>
                    <a:pt x="2082" y="1101"/>
                  </a:cubicBezTo>
                  <a:cubicBezTo>
                    <a:pt x="2086" y="1102"/>
                    <a:pt x="2091" y="1104"/>
                    <a:pt x="2096" y="1107"/>
                  </a:cubicBezTo>
                  <a:cubicBezTo>
                    <a:pt x="2113" y="1115"/>
                    <a:pt x="2131" y="1123"/>
                    <a:pt x="2148" y="1132"/>
                  </a:cubicBezTo>
                  <a:cubicBezTo>
                    <a:pt x="2161" y="1139"/>
                    <a:pt x="2172" y="1141"/>
                    <a:pt x="2185" y="1135"/>
                  </a:cubicBezTo>
                  <a:cubicBezTo>
                    <a:pt x="2197" y="1130"/>
                    <a:pt x="2209" y="1128"/>
                    <a:pt x="2221" y="1124"/>
                  </a:cubicBezTo>
                  <a:cubicBezTo>
                    <a:pt x="2273" y="1106"/>
                    <a:pt x="2325" y="1089"/>
                    <a:pt x="2378" y="1072"/>
                  </a:cubicBezTo>
                  <a:close/>
                  <a:moveTo>
                    <a:pt x="1425" y="778"/>
                  </a:moveTo>
                  <a:cubicBezTo>
                    <a:pt x="1428" y="762"/>
                    <a:pt x="1433" y="746"/>
                    <a:pt x="1433" y="731"/>
                  </a:cubicBezTo>
                  <a:cubicBezTo>
                    <a:pt x="1432" y="697"/>
                    <a:pt x="1430" y="664"/>
                    <a:pt x="1424" y="631"/>
                  </a:cubicBezTo>
                  <a:cubicBezTo>
                    <a:pt x="1413" y="564"/>
                    <a:pt x="1400" y="498"/>
                    <a:pt x="1388" y="432"/>
                  </a:cubicBezTo>
                  <a:cubicBezTo>
                    <a:pt x="1384" y="405"/>
                    <a:pt x="1371" y="384"/>
                    <a:pt x="1352" y="366"/>
                  </a:cubicBezTo>
                  <a:cubicBezTo>
                    <a:pt x="1332" y="347"/>
                    <a:pt x="1310" y="330"/>
                    <a:pt x="1292" y="309"/>
                  </a:cubicBezTo>
                  <a:cubicBezTo>
                    <a:pt x="1265" y="280"/>
                    <a:pt x="1233" y="258"/>
                    <a:pt x="1198" y="240"/>
                  </a:cubicBezTo>
                  <a:cubicBezTo>
                    <a:pt x="1145" y="212"/>
                    <a:pt x="1090" y="193"/>
                    <a:pt x="1029" y="193"/>
                  </a:cubicBezTo>
                  <a:cubicBezTo>
                    <a:pt x="1003" y="193"/>
                    <a:pt x="976" y="190"/>
                    <a:pt x="949" y="186"/>
                  </a:cubicBezTo>
                  <a:cubicBezTo>
                    <a:pt x="930" y="184"/>
                    <a:pt x="912" y="180"/>
                    <a:pt x="893" y="177"/>
                  </a:cubicBezTo>
                  <a:cubicBezTo>
                    <a:pt x="899" y="183"/>
                    <a:pt x="905" y="185"/>
                    <a:pt x="912" y="188"/>
                  </a:cubicBezTo>
                  <a:cubicBezTo>
                    <a:pt x="938" y="198"/>
                    <a:pt x="963" y="210"/>
                    <a:pt x="983" y="229"/>
                  </a:cubicBezTo>
                  <a:cubicBezTo>
                    <a:pt x="1000" y="246"/>
                    <a:pt x="1016" y="262"/>
                    <a:pt x="1033" y="278"/>
                  </a:cubicBezTo>
                  <a:cubicBezTo>
                    <a:pt x="1042" y="287"/>
                    <a:pt x="1052" y="294"/>
                    <a:pt x="1062" y="301"/>
                  </a:cubicBezTo>
                  <a:cubicBezTo>
                    <a:pt x="1067" y="305"/>
                    <a:pt x="1073" y="307"/>
                    <a:pt x="1080" y="303"/>
                  </a:cubicBezTo>
                  <a:cubicBezTo>
                    <a:pt x="1099" y="293"/>
                    <a:pt x="1119" y="296"/>
                    <a:pt x="1139" y="301"/>
                  </a:cubicBezTo>
                  <a:cubicBezTo>
                    <a:pt x="1163" y="307"/>
                    <a:pt x="1172" y="322"/>
                    <a:pt x="1175" y="344"/>
                  </a:cubicBezTo>
                  <a:cubicBezTo>
                    <a:pt x="1178" y="369"/>
                    <a:pt x="1166" y="385"/>
                    <a:pt x="1141" y="387"/>
                  </a:cubicBezTo>
                  <a:cubicBezTo>
                    <a:pt x="1109" y="389"/>
                    <a:pt x="1079" y="369"/>
                    <a:pt x="1069" y="339"/>
                  </a:cubicBezTo>
                  <a:cubicBezTo>
                    <a:pt x="1069" y="336"/>
                    <a:pt x="1068" y="334"/>
                    <a:pt x="1065" y="327"/>
                  </a:cubicBezTo>
                  <a:cubicBezTo>
                    <a:pt x="1051" y="343"/>
                    <a:pt x="1039" y="357"/>
                    <a:pt x="1025" y="373"/>
                  </a:cubicBezTo>
                  <a:cubicBezTo>
                    <a:pt x="1047" y="383"/>
                    <a:pt x="1068" y="392"/>
                    <a:pt x="1089" y="400"/>
                  </a:cubicBezTo>
                  <a:cubicBezTo>
                    <a:pt x="1108" y="407"/>
                    <a:pt x="1119" y="418"/>
                    <a:pt x="1120" y="440"/>
                  </a:cubicBezTo>
                  <a:cubicBezTo>
                    <a:pt x="1120" y="459"/>
                    <a:pt x="1127" y="478"/>
                    <a:pt x="1138" y="495"/>
                  </a:cubicBezTo>
                  <a:cubicBezTo>
                    <a:pt x="1162" y="531"/>
                    <a:pt x="1188" y="564"/>
                    <a:pt x="1223" y="590"/>
                  </a:cubicBezTo>
                  <a:cubicBezTo>
                    <a:pt x="1251" y="611"/>
                    <a:pt x="1279" y="632"/>
                    <a:pt x="1307" y="653"/>
                  </a:cubicBezTo>
                  <a:cubicBezTo>
                    <a:pt x="1328" y="670"/>
                    <a:pt x="1349" y="687"/>
                    <a:pt x="1367" y="707"/>
                  </a:cubicBezTo>
                  <a:cubicBezTo>
                    <a:pt x="1387" y="728"/>
                    <a:pt x="1404" y="752"/>
                    <a:pt x="1425" y="778"/>
                  </a:cubicBezTo>
                  <a:close/>
                  <a:moveTo>
                    <a:pt x="1684" y="889"/>
                  </a:moveTo>
                  <a:cubicBezTo>
                    <a:pt x="1721" y="900"/>
                    <a:pt x="1754" y="909"/>
                    <a:pt x="1785" y="919"/>
                  </a:cubicBezTo>
                  <a:cubicBezTo>
                    <a:pt x="1876" y="951"/>
                    <a:pt x="1969" y="956"/>
                    <a:pt x="2064" y="943"/>
                  </a:cubicBezTo>
                  <a:cubicBezTo>
                    <a:pt x="2106" y="937"/>
                    <a:pt x="2148" y="932"/>
                    <a:pt x="2190" y="929"/>
                  </a:cubicBezTo>
                  <a:cubicBezTo>
                    <a:pt x="2229" y="925"/>
                    <a:pt x="2256" y="950"/>
                    <a:pt x="2281" y="976"/>
                  </a:cubicBezTo>
                  <a:cubicBezTo>
                    <a:pt x="2289" y="984"/>
                    <a:pt x="2285" y="993"/>
                    <a:pt x="2273" y="993"/>
                  </a:cubicBezTo>
                  <a:cubicBezTo>
                    <a:pt x="2260" y="992"/>
                    <a:pt x="2248" y="990"/>
                    <a:pt x="2236" y="987"/>
                  </a:cubicBezTo>
                  <a:cubicBezTo>
                    <a:pt x="2210" y="980"/>
                    <a:pt x="2185" y="972"/>
                    <a:pt x="2159" y="965"/>
                  </a:cubicBezTo>
                  <a:cubicBezTo>
                    <a:pt x="2153" y="963"/>
                    <a:pt x="2147" y="963"/>
                    <a:pt x="2141" y="962"/>
                  </a:cubicBezTo>
                  <a:cubicBezTo>
                    <a:pt x="2143" y="966"/>
                    <a:pt x="2144" y="967"/>
                    <a:pt x="2146" y="968"/>
                  </a:cubicBezTo>
                  <a:cubicBezTo>
                    <a:pt x="2230" y="998"/>
                    <a:pt x="2313" y="1028"/>
                    <a:pt x="2396" y="1058"/>
                  </a:cubicBezTo>
                  <a:cubicBezTo>
                    <a:pt x="2402" y="1060"/>
                    <a:pt x="2409" y="1061"/>
                    <a:pt x="2415" y="1060"/>
                  </a:cubicBezTo>
                  <a:cubicBezTo>
                    <a:pt x="2458" y="1050"/>
                    <a:pt x="2501" y="1040"/>
                    <a:pt x="2544" y="1028"/>
                  </a:cubicBezTo>
                  <a:cubicBezTo>
                    <a:pt x="2581" y="1018"/>
                    <a:pt x="2614" y="1000"/>
                    <a:pt x="2642" y="974"/>
                  </a:cubicBezTo>
                  <a:cubicBezTo>
                    <a:pt x="2646" y="970"/>
                    <a:pt x="2649" y="965"/>
                    <a:pt x="2654" y="960"/>
                  </a:cubicBezTo>
                  <a:cubicBezTo>
                    <a:pt x="2641" y="956"/>
                    <a:pt x="2630" y="954"/>
                    <a:pt x="2620" y="951"/>
                  </a:cubicBezTo>
                  <a:cubicBezTo>
                    <a:pt x="2520" y="924"/>
                    <a:pt x="2420" y="896"/>
                    <a:pt x="2319" y="869"/>
                  </a:cubicBezTo>
                  <a:cubicBezTo>
                    <a:pt x="2250" y="850"/>
                    <a:pt x="2180" y="834"/>
                    <a:pt x="2108" y="828"/>
                  </a:cubicBezTo>
                  <a:cubicBezTo>
                    <a:pt x="1984" y="817"/>
                    <a:pt x="1864" y="838"/>
                    <a:pt x="1746" y="868"/>
                  </a:cubicBezTo>
                  <a:cubicBezTo>
                    <a:pt x="1726" y="873"/>
                    <a:pt x="1708" y="881"/>
                    <a:pt x="1684" y="889"/>
                  </a:cubicBezTo>
                  <a:close/>
                  <a:moveTo>
                    <a:pt x="2923" y="390"/>
                  </a:moveTo>
                  <a:cubicBezTo>
                    <a:pt x="2923" y="389"/>
                    <a:pt x="2923" y="388"/>
                    <a:pt x="2923" y="386"/>
                  </a:cubicBezTo>
                  <a:cubicBezTo>
                    <a:pt x="2896" y="379"/>
                    <a:pt x="2869" y="371"/>
                    <a:pt x="2842" y="365"/>
                  </a:cubicBezTo>
                  <a:cubicBezTo>
                    <a:pt x="2759" y="346"/>
                    <a:pt x="2674" y="335"/>
                    <a:pt x="2589" y="331"/>
                  </a:cubicBezTo>
                  <a:cubicBezTo>
                    <a:pt x="2512" y="328"/>
                    <a:pt x="2435" y="328"/>
                    <a:pt x="2359" y="341"/>
                  </a:cubicBezTo>
                  <a:cubicBezTo>
                    <a:pt x="2255" y="358"/>
                    <a:pt x="2155" y="389"/>
                    <a:pt x="2058" y="428"/>
                  </a:cubicBezTo>
                  <a:cubicBezTo>
                    <a:pt x="1969" y="464"/>
                    <a:pt x="1880" y="496"/>
                    <a:pt x="1787" y="517"/>
                  </a:cubicBezTo>
                  <a:cubicBezTo>
                    <a:pt x="1712" y="534"/>
                    <a:pt x="1638" y="555"/>
                    <a:pt x="1563" y="574"/>
                  </a:cubicBezTo>
                  <a:cubicBezTo>
                    <a:pt x="1519" y="585"/>
                    <a:pt x="1490" y="612"/>
                    <a:pt x="1476" y="655"/>
                  </a:cubicBezTo>
                  <a:cubicBezTo>
                    <a:pt x="1468" y="679"/>
                    <a:pt x="1460" y="703"/>
                    <a:pt x="1453" y="727"/>
                  </a:cubicBezTo>
                  <a:cubicBezTo>
                    <a:pt x="1447" y="747"/>
                    <a:pt x="1452" y="765"/>
                    <a:pt x="1463" y="787"/>
                  </a:cubicBezTo>
                  <a:cubicBezTo>
                    <a:pt x="1505" y="754"/>
                    <a:pt x="1555" y="748"/>
                    <a:pt x="1603" y="734"/>
                  </a:cubicBezTo>
                  <a:cubicBezTo>
                    <a:pt x="1601" y="693"/>
                    <a:pt x="1623" y="670"/>
                    <a:pt x="1656" y="655"/>
                  </a:cubicBezTo>
                  <a:cubicBezTo>
                    <a:pt x="1658" y="655"/>
                    <a:pt x="1659" y="654"/>
                    <a:pt x="1660" y="654"/>
                  </a:cubicBezTo>
                  <a:cubicBezTo>
                    <a:pt x="1708" y="634"/>
                    <a:pt x="1755" y="613"/>
                    <a:pt x="1804" y="597"/>
                  </a:cubicBezTo>
                  <a:cubicBezTo>
                    <a:pt x="1916" y="561"/>
                    <a:pt x="2025" y="519"/>
                    <a:pt x="2128" y="464"/>
                  </a:cubicBezTo>
                  <a:cubicBezTo>
                    <a:pt x="2225" y="413"/>
                    <a:pt x="2328" y="387"/>
                    <a:pt x="2436" y="383"/>
                  </a:cubicBezTo>
                  <a:cubicBezTo>
                    <a:pt x="2550" y="379"/>
                    <a:pt x="2664" y="377"/>
                    <a:pt x="2778" y="374"/>
                  </a:cubicBezTo>
                  <a:cubicBezTo>
                    <a:pt x="2795" y="374"/>
                    <a:pt x="2811" y="375"/>
                    <a:pt x="2828" y="377"/>
                  </a:cubicBezTo>
                  <a:cubicBezTo>
                    <a:pt x="2860" y="381"/>
                    <a:pt x="2891" y="385"/>
                    <a:pt x="2923" y="390"/>
                  </a:cubicBezTo>
                  <a:close/>
                  <a:moveTo>
                    <a:pt x="1905" y="1689"/>
                  </a:moveTo>
                  <a:cubicBezTo>
                    <a:pt x="1907" y="1688"/>
                    <a:pt x="1909" y="1688"/>
                    <a:pt x="1911" y="1687"/>
                  </a:cubicBezTo>
                  <a:cubicBezTo>
                    <a:pt x="1896" y="1650"/>
                    <a:pt x="1896" y="1611"/>
                    <a:pt x="1898" y="1573"/>
                  </a:cubicBezTo>
                  <a:cubicBezTo>
                    <a:pt x="1901" y="1521"/>
                    <a:pt x="1889" y="1472"/>
                    <a:pt x="1865" y="1426"/>
                  </a:cubicBezTo>
                  <a:cubicBezTo>
                    <a:pt x="1861" y="1420"/>
                    <a:pt x="1858" y="1413"/>
                    <a:pt x="1856" y="1407"/>
                  </a:cubicBezTo>
                  <a:cubicBezTo>
                    <a:pt x="1839" y="1368"/>
                    <a:pt x="1823" y="1330"/>
                    <a:pt x="1823" y="1288"/>
                  </a:cubicBezTo>
                  <a:cubicBezTo>
                    <a:pt x="1823" y="1282"/>
                    <a:pt x="1820" y="1275"/>
                    <a:pt x="1817" y="1270"/>
                  </a:cubicBezTo>
                  <a:cubicBezTo>
                    <a:pt x="1784" y="1217"/>
                    <a:pt x="1753" y="1164"/>
                    <a:pt x="1719" y="1113"/>
                  </a:cubicBezTo>
                  <a:cubicBezTo>
                    <a:pt x="1684" y="1061"/>
                    <a:pt x="1646" y="1011"/>
                    <a:pt x="1601" y="967"/>
                  </a:cubicBezTo>
                  <a:cubicBezTo>
                    <a:pt x="1551" y="917"/>
                    <a:pt x="1498" y="868"/>
                    <a:pt x="1458" y="809"/>
                  </a:cubicBezTo>
                  <a:cubicBezTo>
                    <a:pt x="1453" y="801"/>
                    <a:pt x="1446" y="800"/>
                    <a:pt x="1437" y="804"/>
                  </a:cubicBezTo>
                  <a:cubicBezTo>
                    <a:pt x="1447" y="824"/>
                    <a:pt x="1458" y="844"/>
                    <a:pt x="1468" y="864"/>
                  </a:cubicBezTo>
                  <a:cubicBezTo>
                    <a:pt x="1484" y="894"/>
                    <a:pt x="1504" y="920"/>
                    <a:pt x="1528" y="944"/>
                  </a:cubicBezTo>
                  <a:cubicBezTo>
                    <a:pt x="1566" y="980"/>
                    <a:pt x="1592" y="1024"/>
                    <a:pt x="1610" y="1073"/>
                  </a:cubicBezTo>
                  <a:cubicBezTo>
                    <a:pt x="1620" y="1100"/>
                    <a:pt x="1628" y="1128"/>
                    <a:pt x="1638" y="1156"/>
                  </a:cubicBezTo>
                  <a:cubicBezTo>
                    <a:pt x="1649" y="1187"/>
                    <a:pt x="1653" y="1219"/>
                    <a:pt x="1652" y="1252"/>
                  </a:cubicBezTo>
                  <a:cubicBezTo>
                    <a:pt x="1652" y="1274"/>
                    <a:pt x="1654" y="1297"/>
                    <a:pt x="1659" y="1319"/>
                  </a:cubicBezTo>
                  <a:cubicBezTo>
                    <a:pt x="1677" y="1404"/>
                    <a:pt x="1720" y="1476"/>
                    <a:pt x="1778" y="1541"/>
                  </a:cubicBezTo>
                  <a:cubicBezTo>
                    <a:pt x="1814" y="1582"/>
                    <a:pt x="1849" y="1625"/>
                    <a:pt x="1885" y="1667"/>
                  </a:cubicBezTo>
                  <a:cubicBezTo>
                    <a:pt x="1892" y="1674"/>
                    <a:pt x="1899" y="1682"/>
                    <a:pt x="1905" y="1689"/>
                  </a:cubicBezTo>
                  <a:close/>
                  <a:moveTo>
                    <a:pt x="1587" y="1983"/>
                  </a:moveTo>
                  <a:cubicBezTo>
                    <a:pt x="1588" y="1982"/>
                    <a:pt x="1589" y="1981"/>
                    <a:pt x="1590" y="1980"/>
                  </a:cubicBezTo>
                  <a:cubicBezTo>
                    <a:pt x="1588" y="1976"/>
                    <a:pt x="1586" y="1972"/>
                    <a:pt x="1584" y="1969"/>
                  </a:cubicBezTo>
                  <a:cubicBezTo>
                    <a:pt x="1568" y="1943"/>
                    <a:pt x="1550" y="1918"/>
                    <a:pt x="1542" y="1888"/>
                  </a:cubicBezTo>
                  <a:cubicBezTo>
                    <a:pt x="1540" y="1883"/>
                    <a:pt x="1534" y="1878"/>
                    <a:pt x="1529" y="1875"/>
                  </a:cubicBezTo>
                  <a:cubicBezTo>
                    <a:pt x="1520" y="1871"/>
                    <a:pt x="1511" y="1868"/>
                    <a:pt x="1502" y="1867"/>
                  </a:cubicBezTo>
                  <a:cubicBezTo>
                    <a:pt x="1482" y="1864"/>
                    <a:pt x="1466" y="1855"/>
                    <a:pt x="1451" y="1843"/>
                  </a:cubicBezTo>
                  <a:cubicBezTo>
                    <a:pt x="1439" y="1833"/>
                    <a:pt x="1428" y="1822"/>
                    <a:pt x="1417" y="1812"/>
                  </a:cubicBezTo>
                  <a:cubicBezTo>
                    <a:pt x="1377" y="1775"/>
                    <a:pt x="1349" y="1729"/>
                    <a:pt x="1318" y="1685"/>
                  </a:cubicBezTo>
                  <a:cubicBezTo>
                    <a:pt x="1292" y="1647"/>
                    <a:pt x="1276" y="1606"/>
                    <a:pt x="1272" y="1560"/>
                  </a:cubicBezTo>
                  <a:cubicBezTo>
                    <a:pt x="1268" y="1502"/>
                    <a:pt x="1250" y="1449"/>
                    <a:pt x="1223" y="1399"/>
                  </a:cubicBezTo>
                  <a:cubicBezTo>
                    <a:pt x="1192" y="1342"/>
                    <a:pt x="1162" y="1285"/>
                    <a:pt x="1133" y="1227"/>
                  </a:cubicBezTo>
                  <a:cubicBezTo>
                    <a:pt x="1118" y="1197"/>
                    <a:pt x="1105" y="1166"/>
                    <a:pt x="1096" y="1134"/>
                  </a:cubicBezTo>
                  <a:cubicBezTo>
                    <a:pt x="1074" y="1054"/>
                    <a:pt x="1058" y="972"/>
                    <a:pt x="1049" y="890"/>
                  </a:cubicBezTo>
                  <a:cubicBezTo>
                    <a:pt x="1042" y="825"/>
                    <a:pt x="1037" y="760"/>
                    <a:pt x="1031" y="694"/>
                  </a:cubicBezTo>
                  <a:cubicBezTo>
                    <a:pt x="1028" y="661"/>
                    <a:pt x="1023" y="628"/>
                    <a:pt x="1019" y="595"/>
                  </a:cubicBezTo>
                  <a:cubicBezTo>
                    <a:pt x="1018" y="595"/>
                    <a:pt x="1016" y="595"/>
                    <a:pt x="1015" y="595"/>
                  </a:cubicBezTo>
                  <a:cubicBezTo>
                    <a:pt x="1009" y="625"/>
                    <a:pt x="1004" y="655"/>
                    <a:pt x="999" y="685"/>
                  </a:cubicBezTo>
                  <a:cubicBezTo>
                    <a:pt x="986" y="761"/>
                    <a:pt x="983" y="837"/>
                    <a:pt x="998" y="913"/>
                  </a:cubicBezTo>
                  <a:cubicBezTo>
                    <a:pt x="1007" y="958"/>
                    <a:pt x="1015" y="1003"/>
                    <a:pt x="1023" y="1048"/>
                  </a:cubicBezTo>
                  <a:cubicBezTo>
                    <a:pt x="1036" y="1128"/>
                    <a:pt x="1048" y="1209"/>
                    <a:pt x="1070" y="1287"/>
                  </a:cubicBezTo>
                  <a:cubicBezTo>
                    <a:pt x="1090" y="1357"/>
                    <a:pt x="1114" y="1426"/>
                    <a:pt x="1154" y="1488"/>
                  </a:cubicBezTo>
                  <a:cubicBezTo>
                    <a:pt x="1212" y="1578"/>
                    <a:pt x="1270" y="1669"/>
                    <a:pt x="1329" y="1759"/>
                  </a:cubicBezTo>
                  <a:cubicBezTo>
                    <a:pt x="1353" y="1797"/>
                    <a:pt x="1382" y="1831"/>
                    <a:pt x="1418" y="1860"/>
                  </a:cubicBezTo>
                  <a:cubicBezTo>
                    <a:pt x="1459" y="1892"/>
                    <a:pt x="1501" y="1923"/>
                    <a:pt x="1543" y="1954"/>
                  </a:cubicBezTo>
                  <a:cubicBezTo>
                    <a:pt x="1557" y="1965"/>
                    <a:pt x="1572" y="1974"/>
                    <a:pt x="1587" y="1983"/>
                  </a:cubicBezTo>
                  <a:close/>
                  <a:moveTo>
                    <a:pt x="2343" y="3154"/>
                  </a:moveTo>
                  <a:cubicBezTo>
                    <a:pt x="2344" y="3152"/>
                    <a:pt x="2346" y="3150"/>
                    <a:pt x="2347" y="3148"/>
                  </a:cubicBezTo>
                  <a:cubicBezTo>
                    <a:pt x="2340" y="3143"/>
                    <a:pt x="2333" y="3139"/>
                    <a:pt x="2328" y="3134"/>
                  </a:cubicBezTo>
                  <a:cubicBezTo>
                    <a:pt x="2301" y="3107"/>
                    <a:pt x="2272" y="3082"/>
                    <a:pt x="2248" y="3053"/>
                  </a:cubicBezTo>
                  <a:cubicBezTo>
                    <a:pt x="2202" y="3000"/>
                    <a:pt x="2158" y="2945"/>
                    <a:pt x="2115" y="2889"/>
                  </a:cubicBezTo>
                  <a:cubicBezTo>
                    <a:pt x="2084" y="2847"/>
                    <a:pt x="2055" y="2803"/>
                    <a:pt x="2028" y="2759"/>
                  </a:cubicBezTo>
                  <a:cubicBezTo>
                    <a:pt x="1992" y="2703"/>
                    <a:pt x="1959" y="2646"/>
                    <a:pt x="1925" y="2589"/>
                  </a:cubicBezTo>
                  <a:cubicBezTo>
                    <a:pt x="1900" y="2549"/>
                    <a:pt x="1875" y="2509"/>
                    <a:pt x="1850" y="2469"/>
                  </a:cubicBezTo>
                  <a:cubicBezTo>
                    <a:pt x="1823" y="2424"/>
                    <a:pt x="1810" y="2375"/>
                    <a:pt x="1808" y="2322"/>
                  </a:cubicBezTo>
                  <a:cubicBezTo>
                    <a:pt x="1806" y="2279"/>
                    <a:pt x="1802" y="2236"/>
                    <a:pt x="1796" y="2194"/>
                  </a:cubicBezTo>
                  <a:cubicBezTo>
                    <a:pt x="1783" y="2111"/>
                    <a:pt x="1768" y="2029"/>
                    <a:pt x="1754" y="1947"/>
                  </a:cubicBezTo>
                  <a:cubicBezTo>
                    <a:pt x="1750" y="1923"/>
                    <a:pt x="1745" y="1899"/>
                    <a:pt x="1741" y="1875"/>
                  </a:cubicBezTo>
                  <a:cubicBezTo>
                    <a:pt x="1730" y="1925"/>
                    <a:pt x="1720" y="1975"/>
                    <a:pt x="1727" y="2025"/>
                  </a:cubicBezTo>
                  <a:cubicBezTo>
                    <a:pt x="1734" y="2028"/>
                    <a:pt x="1741" y="2030"/>
                    <a:pt x="1748" y="2033"/>
                  </a:cubicBezTo>
                  <a:cubicBezTo>
                    <a:pt x="1748" y="2035"/>
                    <a:pt x="1748" y="2036"/>
                    <a:pt x="1748" y="2038"/>
                  </a:cubicBezTo>
                  <a:cubicBezTo>
                    <a:pt x="1741" y="2041"/>
                    <a:pt x="1735" y="2044"/>
                    <a:pt x="1728" y="2047"/>
                  </a:cubicBezTo>
                  <a:cubicBezTo>
                    <a:pt x="1728" y="2050"/>
                    <a:pt x="1728" y="2053"/>
                    <a:pt x="1728" y="2056"/>
                  </a:cubicBezTo>
                  <a:cubicBezTo>
                    <a:pt x="1736" y="2105"/>
                    <a:pt x="1743" y="2155"/>
                    <a:pt x="1753" y="2204"/>
                  </a:cubicBezTo>
                  <a:cubicBezTo>
                    <a:pt x="1766" y="2269"/>
                    <a:pt x="1779" y="2334"/>
                    <a:pt x="1797" y="2397"/>
                  </a:cubicBezTo>
                  <a:cubicBezTo>
                    <a:pt x="1815" y="2463"/>
                    <a:pt x="1839" y="2527"/>
                    <a:pt x="1867" y="2590"/>
                  </a:cubicBezTo>
                  <a:cubicBezTo>
                    <a:pt x="1886" y="2633"/>
                    <a:pt x="1905" y="2676"/>
                    <a:pt x="1922" y="2720"/>
                  </a:cubicBezTo>
                  <a:cubicBezTo>
                    <a:pt x="1955" y="2804"/>
                    <a:pt x="2000" y="2882"/>
                    <a:pt x="2052" y="2956"/>
                  </a:cubicBezTo>
                  <a:cubicBezTo>
                    <a:pt x="2096" y="3019"/>
                    <a:pt x="2150" y="3073"/>
                    <a:pt x="2213" y="3117"/>
                  </a:cubicBezTo>
                  <a:cubicBezTo>
                    <a:pt x="2247" y="3140"/>
                    <a:pt x="2284" y="3150"/>
                    <a:pt x="2323" y="3156"/>
                  </a:cubicBezTo>
                  <a:cubicBezTo>
                    <a:pt x="2330" y="3157"/>
                    <a:pt x="2337" y="3155"/>
                    <a:pt x="2343" y="3154"/>
                  </a:cubicBezTo>
                  <a:close/>
                  <a:moveTo>
                    <a:pt x="1621" y="729"/>
                  </a:moveTo>
                  <a:cubicBezTo>
                    <a:pt x="1632" y="726"/>
                    <a:pt x="1641" y="724"/>
                    <a:pt x="1648" y="720"/>
                  </a:cubicBezTo>
                  <a:cubicBezTo>
                    <a:pt x="1680" y="705"/>
                    <a:pt x="1711" y="690"/>
                    <a:pt x="1742" y="675"/>
                  </a:cubicBezTo>
                  <a:cubicBezTo>
                    <a:pt x="1764" y="664"/>
                    <a:pt x="1785" y="652"/>
                    <a:pt x="1810" y="653"/>
                  </a:cubicBezTo>
                  <a:cubicBezTo>
                    <a:pt x="1843" y="654"/>
                    <a:pt x="1877" y="655"/>
                    <a:pt x="1910" y="659"/>
                  </a:cubicBezTo>
                  <a:cubicBezTo>
                    <a:pt x="1922" y="660"/>
                    <a:pt x="1933" y="660"/>
                    <a:pt x="1943" y="654"/>
                  </a:cubicBezTo>
                  <a:cubicBezTo>
                    <a:pt x="1975" y="638"/>
                    <a:pt x="2007" y="623"/>
                    <a:pt x="2038" y="605"/>
                  </a:cubicBezTo>
                  <a:cubicBezTo>
                    <a:pt x="2094" y="571"/>
                    <a:pt x="2152" y="541"/>
                    <a:pt x="2216" y="525"/>
                  </a:cubicBezTo>
                  <a:cubicBezTo>
                    <a:pt x="2297" y="504"/>
                    <a:pt x="2375" y="475"/>
                    <a:pt x="2453" y="445"/>
                  </a:cubicBezTo>
                  <a:cubicBezTo>
                    <a:pt x="2536" y="412"/>
                    <a:pt x="2622" y="396"/>
                    <a:pt x="2711" y="397"/>
                  </a:cubicBezTo>
                  <a:cubicBezTo>
                    <a:pt x="2756" y="397"/>
                    <a:pt x="2801" y="401"/>
                    <a:pt x="2846" y="403"/>
                  </a:cubicBezTo>
                  <a:cubicBezTo>
                    <a:pt x="2857" y="403"/>
                    <a:pt x="2867" y="403"/>
                    <a:pt x="2878" y="403"/>
                  </a:cubicBezTo>
                  <a:cubicBezTo>
                    <a:pt x="2878" y="402"/>
                    <a:pt x="2878" y="400"/>
                    <a:pt x="2878" y="399"/>
                  </a:cubicBezTo>
                  <a:cubicBezTo>
                    <a:pt x="2847" y="396"/>
                    <a:pt x="2815" y="391"/>
                    <a:pt x="2783" y="391"/>
                  </a:cubicBezTo>
                  <a:cubicBezTo>
                    <a:pt x="2668" y="393"/>
                    <a:pt x="2552" y="396"/>
                    <a:pt x="2437" y="400"/>
                  </a:cubicBezTo>
                  <a:cubicBezTo>
                    <a:pt x="2330" y="403"/>
                    <a:pt x="2229" y="430"/>
                    <a:pt x="2134" y="480"/>
                  </a:cubicBezTo>
                  <a:cubicBezTo>
                    <a:pt x="2051" y="523"/>
                    <a:pt x="1965" y="562"/>
                    <a:pt x="1876" y="590"/>
                  </a:cubicBezTo>
                  <a:cubicBezTo>
                    <a:pt x="1808" y="612"/>
                    <a:pt x="1741" y="637"/>
                    <a:pt x="1676" y="665"/>
                  </a:cubicBezTo>
                  <a:cubicBezTo>
                    <a:pt x="1664" y="670"/>
                    <a:pt x="1653" y="675"/>
                    <a:pt x="1643" y="682"/>
                  </a:cubicBezTo>
                  <a:cubicBezTo>
                    <a:pt x="1628" y="692"/>
                    <a:pt x="1618" y="706"/>
                    <a:pt x="1621" y="729"/>
                  </a:cubicBezTo>
                  <a:close/>
                  <a:moveTo>
                    <a:pt x="3726" y="397"/>
                  </a:moveTo>
                  <a:cubicBezTo>
                    <a:pt x="3507" y="410"/>
                    <a:pt x="3289" y="414"/>
                    <a:pt x="3071" y="424"/>
                  </a:cubicBezTo>
                  <a:cubicBezTo>
                    <a:pt x="3080" y="428"/>
                    <a:pt x="3089" y="431"/>
                    <a:pt x="3099" y="434"/>
                  </a:cubicBezTo>
                  <a:cubicBezTo>
                    <a:pt x="3213" y="465"/>
                    <a:pt x="3323" y="507"/>
                    <a:pt x="3432" y="555"/>
                  </a:cubicBezTo>
                  <a:cubicBezTo>
                    <a:pt x="3438" y="558"/>
                    <a:pt x="3443" y="562"/>
                    <a:pt x="3448" y="566"/>
                  </a:cubicBezTo>
                  <a:cubicBezTo>
                    <a:pt x="3443" y="578"/>
                    <a:pt x="3435" y="575"/>
                    <a:pt x="3428" y="575"/>
                  </a:cubicBezTo>
                  <a:cubicBezTo>
                    <a:pt x="3394" y="575"/>
                    <a:pt x="3360" y="575"/>
                    <a:pt x="3326" y="575"/>
                  </a:cubicBezTo>
                  <a:cubicBezTo>
                    <a:pt x="3318" y="576"/>
                    <a:pt x="3310" y="577"/>
                    <a:pt x="3302" y="578"/>
                  </a:cubicBezTo>
                  <a:cubicBezTo>
                    <a:pt x="3302" y="580"/>
                    <a:pt x="3302" y="581"/>
                    <a:pt x="3302" y="583"/>
                  </a:cubicBezTo>
                  <a:cubicBezTo>
                    <a:pt x="3329" y="603"/>
                    <a:pt x="3357" y="622"/>
                    <a:pt x="3384" y="642"/>
                  </a:cubicBezTo>
                  <a:cubicBezTo>
                    <a:pt x="3391" y="637"/>
                    <a:pt x="3396" y="634"/>
                    <a:pt x="3400" y="631"/>
                  </a:cubicBezTo>
                  <a:cubicBezTo>
                    <a:pt x="3446" y="595"/>
                    <a:pt x="3492" y="559"/>
                    <a:pt x="3537" y="523"/>
                  </a:cubicBezTo>
                  <a:cubicBezTo>
                    <a:pt x="3571" y="496"/>
                    <a:pt x="3602" y="467"/>
                    <a:pt x="3641" y="447"/>
                  </a:cubicBezTo>
                  <a:cubicBezTo>
                    <a:pt x="3670" y="432"/>
                    <a:pt x="3697" y="414"/>
                    <a:pt x="3726" y="397"/>
                  </a:cubicBezTo>
                  <a:close/>
                  <a:moveTo>
                    <a:pt x="3385" y="661"/>
                  </a:moveTo>
                  <a:cubicBezTo>
                    <a:pt x="3320" y="705"/>
                    <a:pt x="3255" y="745"/>
                    <a:pt x="3193" y="789"/>
                  </a:cubicBezTo>
                  <a:cubicBezTo>
                    <a:pt x="3126" y="838"/>
                    <a:pt x="3052" y="862"/>
                    <a:pt x="2969" y="863"/>
                  </a:cubicBezTo>
                  <a:cubicBezTo>
                    <a:pt x="2935" y="863"/>
                    <a:pt x="2900" y="865"/>
                    <a:pt x="2865" y="867"/>
                  </a:cubicBezTo>
                  <a:cubicBezTo>
                    <a:pt x="2831" y="869"/>
                    <a:pt x="2797" y="875"/>
                    <a:pt x="2765" y="888"/>
                  </a:cubicBezTo>
                  <a:cubicBezTo>
                    <a:pt x="2734" y="901"/>
                    <a:pt x="2710" y="922"/>
                    <a:pt x="2687" y="950"/>
                  </a:cubicBezTo>
                  <a:cubicBezTo>
                    <a:pt x="2696" y="952"/>
                    <a:pt x="2701" y="953"/>
                    <a:pt x="2706" y="954"/>
                  </a:cubicBezTo>
                  <a:cubicBezTo>
                    <a:pt x="2756" y="962"/>
                    <a:pt x="2807" y="960"/>
                    <a:pt x="2856" y="952"/>
                  </a:cubicBezTo>
                  <a:cubicBezTo>
                    <a:pt x="2992" y="931"/>
                    <a:pt x="3120" y="888"/>
                    <a:pt x="3238" y="818"/>
                  </a:cubicBezTo>
                  <a:cubicBezTo>
                    <a:pt x="3301" y="780"/>
                    <a:pt x="3365" y="744"/>
                    <a:pt x="3434" y="718"/>
                  </a:cubicBezTo>
                  <a:cubicBezTo>
                    <a:pt x="3440" y="716"/>
                    <a:pt x="3446" y="713"/>
                    <a:pt x="3455" y="709"/>
                  </a:cubicBezTo>
                  <a:cubicBezTo>
                    <a:pt x="3430" y="692"/>
                    <a:pt x="3408" y="677"/>
                    <a:pt x="3385" y="661"/>
                  </a:cubicBezTo>
                  <a:close/>
                  <a:moveTo>
                    <a:pt x="892" y="309"/>
                  </a:moveTo>
                  <a:cubicBezTo>
                    <a:pt x="893" y="308"/>
                    <a:pt x="894" y="306"/>
                    <a:pt x="896" y="305"/>
                  </a:cubicBezTo>
                  <a:cubicBezTo>
                    <a:pt x="890" y="298"/>
                    <a:pt x="886" y="289"/>
                    <a:pt x="880" y="282"/>
                  </a:cubicBezTo>
                  <a:cubicBezTo>
                    <a:pt x="845" y="247"/>
                    <a:pt x="810" y="212"/>
                    <a:pt x="775" y="177"/>
                  </a:cubicBezTo>
                  <a:cubicBezTo>
                    <a:pt x="770" y="171"/>
                    <a:pt x="763" y="167"/>
                    <a:pt x="756" y="163"/>
                  </a:cubicBezTo>
                  <a:cubicBezTo>
                    <a:pt x="721" y="143"/>
                    <a:pt x="685" y="123"/>
                    <a:pt x="649" y="103"/>
                  </a:cubicBezTo>
                  <a:cubicBezTo>
                    <a:pt x="641" y="99"/>
                    <a:pt x="631" y="95"/>
                    <a:pt x="621" y="92"/>
                  </a:cubicBezTo>
                  <a:cubicBezTo>
                    <a:pt x="581" y="80"/>
                    <a:pt x="540" y="69"/>
                    <a:pt x="500" y="58"/>
                  </a:cubicBezTo>
                  <a:cubicBezTo>
                    <a:pt x="431" y="39"/>
                    <a:pt x="362" y="40"/>
                    <a:pt x="292" y="41"/>
                  </a:cubicBezTo>
                  <a:cubicBezTo>
                    <a:pt x="287" y="41"/>
                    <a:pt x="281" y="42"/>
                    <a:pt x="277" y="44"/>
                  </a:cubicBezTo>
                  <a:cubicBezTo>
                    <a:pt x="260" y="53"/>
                    <a:pt x="243" y="62"/>
                    <a:pt x="226" y="71"/>
                  </a:cubicBezTo>
                  <a:cubicBezTo>
                    <a:pt x="280" y="83"/>
                    <a:pt x="334" y="84"/>
                    <a:pt x="389" y="82"/>
                  </a:cubicBezTo>
                  <a:cubicBezTo>
                    <a:pt x="422" y="81"/>
                    <a:pt x="456" y="79"/>
                    <a:pt x="488" y="85"/>
                  </a:cubicBezTo>
                  <a:cubicBezTo>
                    <a:pt x="558" y="97"/>
                    <a:pt x="623" y="125"/>
                    <a:pt x="684" y="162"/>
                  </a:cubicBezTo>
                  <a:cubicBezTo>
                    <a:pt x="703" y="173"/>
                    <a:pt x="719" y="188"/>
                    <a:pt x="735" y="202"/>
                  </a:cubicBezTo>
                  <a:cubicBezTo>
                    <a:pt x="759" y="222"/>
                    <a:pt x="781" y="244"/>
                    <a:pt x="806" y="264"/>
                  </a:cubicBezTo>
                  <a:cubicBezTo>
                    <a:pt x="831" y="284"/>
                    <a:pt x="862" y="295"/>
                    <a:pt x="892" y="309"/>
                  </a:cubicBezTo>
                  <a:close/>
                  <a:moveTo>
                    <a:pt x="1800" y="2465"/>
                  </a:moveTo>
                  <a:cubicBezTo>
                    <a:pt x="1799" y="2465"/>
                    <a:pt x="1797" y="2465"/>
                    <a:pt x="1795" y="2466"/>
                  </a:cubicBezTo>
                  <a:cubicBezTo>
                    <a:pt x="1796" y="2479"/>
                    <a:pt x="1796" y="2493"/>
                    <a:pt x="1798" y="2507"/>
                  </a:cubicBezTo>
                  <a:cubicBezTo>
                    <a:pt x="1802" y="2535"/>
                    <a:pt x="1808" y="2563"/>
                    <a:pt x="1811" y="2591"/>
                  </a:cubicBezTo>
                  <a:cubicBezTo>
                    <a:pt x="1814" y="2618"/>
                    <a:pt x="1822" y="2643"/>
                    <a:pt x="1835" y="2667"/>
                  </a:cubicBezTo>
                  <a:cubicBezTo>
                    <a:pt x="1843" y="2683"/>
                    <a:pt x="1850" y="2700"/>
                    <a:pt x="1858" y="2717"/>
                  </a:cubicBezTo>
                  <a:cubicBezTo>
                    <a:pt x="1871" y="2746"/>
                    <a:pt x="1885" y="2776"/>
                    <a:pt x="1899" y="2805"/>
                  </a:cubicBezTo>
                  <a:cubicBezTo>
                    <a:pt x="1912" y="2832"/>
                    <a:pt x="1925" y="2858"/>
                    <a:pt x="1938" y="2883"/>
                  </a:cubicBezTo>
                  <a:cubicBezTo>
                    <a:pt x="1947" y="2901"/>
                    <a:pt x="1955" y="2920"/>
                    <a:pt x="1968" y="2934"/>
                  </a:cubicBezTo>
                  <a:cubicBezTo>
                    <a:pt x="1998" y="2966"/>
                    <a:pt x="2029" y="2996"/>
                    <a:pt x="2061" y="3025"/>
                  </a:cubicBezTo>
                  <a:cubicBezTo>
                    <a:pt x="2074" y="3037"/>
                    <a:pt x="2089" y="3044"/>
                    <a:pt x="2108" y="3049"/>
                  </a:cubicBezTo>
                  <a:cubicBezTo>
                    <a:pt x="2089" y="3026"/>
                    <a:pt x="2071" y="3006"/>
                    <a:pt x="2055" y="2985"/>
                  </a:cubicBezTo>
                  <a:cubicBezTo>
                    <a:pt x="1996" y="2906"/>
                    <a:pt x="1946" y="2822"/>
                    <a:pt x="1909" y="2730"/>
                  </a:cubicBezTo>
                  <a:cubicBezTo>
                    <a:pt x="1892" y="2688"/>
                    <a:pt x="1873" y="2646"/>
                    <a:pt x="1856" y="2604"/>
                  </a:cubicBezTo>
                  <a:cubicBezTo>
                    <a:pt x="1839" y="2563"/>
                    <a:pt x="1823" y="2521"/>
                    <a:pt x="1807" y="2480"/>
                  </a:cubicBezTo>
                  <a:cubicBezTo>
                    <a:pt x="1805" y="2475"/>
                    <a:pt x="1802" y="2470"/>
                    <a:pt x="1800" y="2465"/>
                  </a:cubicBezTo>
                  <a:close/>
                  <a:moveTo>
                    <a:pt x="710" y="120"/>
                  </a:moveTo>
                  <a:cubicBezTo>
                    <a:pt x="709" y="121"/>
                    <a:pt x="708" y="122"/>
                    <a:pt x="708" y="123"/>
                  </a:cubicBezTo>
                  <a:cubicBezTo>
                    <a:pt x="709" y="124"/>
                    <a:pt x="711" y="126"/>
                    <a:pt x="713" y="127"/>
                  </a:cubicBezTo>
                  <a:cubicBezTo>
                    <a:pt x="718" y="130"/>
                    <a:pt x="723" y="132"/>
                    <a:pt x="728" y="135"/>
                  </a:cubicBezTo>
                  <a:cubicBezTo>
                    <a:pt x="798" y="167"/>
                    <a:pt x="846" y="224"/>
                    <a:pt x="895" y="279"/>
                  </a:cubicBezTo>
                  <a:cubicBezTo>
                    <a:pt x="908" y="316"/>
                    <a:pt x="939" y="333"/>
                    <a:pt x="973" y="345"/>
                  </a:cubicBezTo>
                  <a:cubicBezTo>
                    <a:pt x="980" y="348"/>
                    <a:pt x="987" y="353"/>
                    <a:pt x="994" y="356"/>
                  </a:cubicBezTo>
                  <a:cubicBezTo>
                    <a:pt x="1009" y="363"/>
                    <a:pt x="1015" y="362"/>
                    <a:pt x="1025" y="351"/>
                  </a:cubicBezTo>
                  <a:cubicBezTo>
                    <a:pt x="1035" y="339"/>
                    <a:pt x="1044" y="327"/>
                    <a:pt x="1053" y="316"/>
                  </a:cubicBezTo>
                  <a:cubicBezTo>
                    <a:pt x="1034" y="299"/>
                    <a:pt x="1014" y="282"/>
                    <a:pt x="998" y="264"/>
                  </a:cubicBezTo>
                  <a:cubicBezTo>
                    <a:pt x="964" y="227"/>
                    <a:pt x="923" y="205"/>
                    <a:pt x="876" y="190"/>
                  </a:cubicBezTo>
                  <a:cubicBezTo>
                    <a:pt x="847" y="181"/>
                    <a:pt x="819" y="168"/>
                    <a:pt x="791" y="156"/>
                  </a:cubicBezTo>
                  <a:cubicBezTo>
                    <a:pt x="764" y="144"/>
                    <a:pt x="737" y="132"/>
                    <a:pt x="710" y="120"/>
                  </a:cubicBezTo>
                  <a:close/>
                  <a:moveTo>
                    <a:pt x="2193" y="1151"/>
                  </a:moveTo>
                  <a:cubicBezTo>
                    <a:pt x="2252" y="1177"/>
                    <a:pt x="2310" y="1176"/>
                    <a:pt x="2369" y="1173"/>
                  </a:cubicBezTo>
                  <a:cubicBezTo>
                    <a:pt x="2427" y="1169"/>
                    <a:pt x="2483" y="1154"/>
                    <a:pt x="2543" y="1136"/>
                  </a:cubicBezTo>
                  <a:cubicBezTo>
                    <a:pt x="2500" y="1118"/>
                    <a:pt x="2462" y="1102"/>
                    <a:pt x="2424" y="1086"/>
                  </a:cubicBezTo>
                  <a:cubicBezTo>
                    <a:pt x="2413" y="1081"/>
                    <a:pt x="2403" y="1080"/>
                    <a:pt x="2391" y="1084"/>
                  </a:cubicBezTo>
                  <a:cubicBezTo>
                    <a:pt x="2330" y="1105"/>
                    <a:pt x="2268" y="1125"/>
                    <a:pt x="2207" y="1145"/>
                  </a:cubicBezTo>
                  <a:cubicBezTo>
                    <a:pt x="2203" y="1146"/>
                    <a:pt x="2199" y="1148"/>
                    <a:pt x="2193" y="1151"/>
                  </a:cubicBezTo>
                  <a:close/>
                  <a:moveTo>
                    <a:pt x="2066" y="1221"/>
                  </a:moveTo>
                  <a:cubicBezTo>
                    <a:pt x="2075" y="1212"/>
                    <a:pt x="2082" y="1217"/>
                    <a:pt x="2089" y="1219"/>
                  </a:cubicBezTo>
                  <a:cubicBezTo>
                    <a:pt x="2119" y="1231"/>
                    <a:pt x="2149" y="1238"/>
                    <a:pt x="2180" y="1240"/>
                  </a:cubicBezTo>
                  <a:cubicBezTo>
                    <a:pt x="2200" y="1242"/>
                    <a:pt x="2220" y="1242"/>
                    <a:pt x="2241" y="1241"/>
                  </a:cubicBezTo>
                  <a:cubicBezTo>
                    <a:pt x="2239" y="1237"/>
                    <a:pt x="2239" y="1235"/>
                    <a:pt x="2238" y="1235"/>
                  </a:cubicBezTo>
                  <a:cubicBezTo>
                    <a:pt x="2209" y="1214"/>
                    <a:pt x="2181" y="1192"/>
                    <a:pt x="2152" y="1172"/>
                  </a:cubicBezTo>
                  <a:cubicBezTo>
                    <a:pt x="2148" y="1169"/>
                    <a:pt x="2140" y="1169"/>
                    <a:pt x="2136" y="1171"/>
                  </a:cubicBezTo>
                  <a:cubicBezTo>
                    <a:pt x="2104" y="1183"/>
                    <a:pt x="2074" y="1198"/>
                    <a:pt x="2050" y="1222"/>
                  </a:cubicBezTo>
                  <a:cubicBezTo>
                    <a:pt x="2031" y="1240"/>
                    <a:pt x="2009" y="1254"/>
                    <a:pt x="1984" y="1264"/>
                  </a:cubicBezTo>
                  <a:cubicBezTo>
                    <a:pt x="1973" y="1268"/>
                    <a:pt x="1963" y="1275"/>
                    <a:pt x="1950" y="1283"/>
                  </a:cubicBezTo>
                  <a:cubicBezTo>
                    <a:pt x="1966" y="1290"/>
                    <a:pt x="1978" y="1296"/>
                    <a:pt x="1989" y="1302"/>
                  </a:cubicBezTo>
                  <a:cubicBezTo>
                    <a:pt x="2001" y="1308"/>
                    <a:pt x="2012" y="1316"/>
                    <a:pt x="2024" y="1323"/>
                  </a:cubicBezTo>
                  <a:cubicBezTo>
                    <a:pt x="2025" y="1319"/>
                    <a:pt x="2026" y="1318"/>
                    <a:pt x="2026" y="1316"/>
                  </a:cubicBezTo>
                  <a:cubicBezTo>
                    <a:pt x="2022" y="1290"/>
                    <a:pt x="2029" y="1286"/>
                    <a:pt x="2050" y="1286"/>
                  </a:cubicBezTo>
                  <a:cubicBezTo>
                    <a:pt x="2054" y="1286"/>
                    <a:pt x="2058" y="1284"/>
                    <a:pt x="2062" y="1282"/>
                  </a:cubicBezTo>
                  <a:cubicBezTo>
                    <a:pt x="2080" y="1274"/>
                    <a:pt x="2097" y="1275"/>
                    <a:pt x="2115" y="1282"/>
                  </a:cubicBezTo>
                  <a:cubicBezTo>
                    <a:pt x="2120" y="1283"/>
                    <a:pt x="2124" y="1284"/>
                    <a:pt x="2133" y="1287"/>
                  </a:cubicBezTo>
                  <a:cubicBezTo>
                    <a:pt x="2112" y="1260"/>
                    <a:pt x="2084" y="1246"/>
                    <a:pt x="2066" y="1221"/>
                  </a:cubicBezTo>
                  <a:close/>
                  <a:moveTo>
                    <a:pt x="1521" y="1238"/>
                  </a:moveTo>
                  <a:cubicBezTo>
                    <a:pt x="1504" y="1194"/>
                    <a:pt x="1480" y="1154"/>
                    <a:pt x="1454" y="1116"/>
                  </a:cubicBezTo>
                  <a:cubicBezTo>
                    <a:pt x="1412" y="1054"/>
                    <a:pt x="1368" y="993"/>
                    <a:pt x="1335" y="926"/>
                  </a:cubicBezTo>
                  <a:cubicBezTo>
                    <a:pt x="1286" y="828"/>
                    <a:pt x="1223" y="739"/>
                    <a:pt x="1154" y="654"/>
                  </a:cubicBezTo>
                  <a:cubicBezTo>
                    <a:pt x="1151" y="650"/>
                    <a:pt x="1147" y="647"/>
                    <a:pt x="1144" y="643"/>
                  </a:cubicBezTo>
                  <a:cubicBezTo>
                    <a:pt x="1261" y="847"/>
                    <a:pt x="1386" y="1046"/>
                    <a:pt x="1521" y="1238"/>
                  </a:cubicBezTo>
                  <a:close/>
                  <a:moveTo>
                    <a:pt x="1623" y="775"/>
                  </a:moveTo>
                  <a:cubicBezTo>
                    <a:pt x="1718" y="746"/>
                    <a:pt x="1809" y="714"/>
                    <a:pt x="1895" y="670"/>
                  </a:cubicBezTo>
                  <a:cubicBezTo>
                    <a:pt x="1845" y="664"/>
                    <a:pt x="1795" y="655"/>
                    <a:pt x="1749" y="686"/>
                  </a:cubicBezTo>
                  <a:cubicBezTo>
                    <a:pt x="1712" y="710"/>
                    <a:pt x="1672" y="728"/>
                    <a:pt x="1631" y="741"/>
                  </a:cubicBezTo>
                  <a:cubicBezTo>
                    <a:pt x="1627" y="742"/>
                    <a:pt x="1624" y="744"/>
                    <a:pt x="1620" y="746"/>
                  </a:cubicBezTo>
                  <a:cubicBezTo>
                    <a:pt x="1621" y="756"/>
                    <a:pt x="1622" y="766"/>
                    <a:pt x="1623" y="775"/>
                  </a:cubicBezTo>
                  <a:close/>
                  <a:moveTo>
                    <a:pt x="3390" y="562"/>
                  </a:moveTo>
                  <a:cubicBezTo>
                    <a:pt x="3390" y="560"/>
                    <a:pt x="3391" y="557"/>
                    <a:pt x="3391" y="555"/>
                  </a:cubicBezTo>
                  <a:cubicBezTo>
                    <a:pt x="3311" y="521"/>
                    <a:pt x="3231" y="490"/>
                    <a:pt x="3145" y="465"/>
                  </a:cubicBezTo>
                  <a:cubicBezTo>
                    <a:pt x="3147" y="468"/>
                    <a:pt x="3148" y="470"/>
                    <a:pt x="3149" y="471"/>
                  </a:cubicBezTo>
                  <a:cubicBezTo>
                    <a:pt x="3188" y="499"/>
                    <a:pt x="3228" y="528"/>
                    <a:pt x="3267" y="556"/>
                  </a:cubicBezTo>
                  <a:cubicBezTo>
                    <a:pt x="3272" y="559"/>
                    <a:pt x="3278" y="562"/>
                    <a:pt x="3283" y="562"/>
                  </a:cubicBezTo>
                  <a:cubicBezTo>
                    <a:pt x="3319" y="562"/>
                    <a:pt x="3354" y="562"/>
                    <a:pt x="3390" y="562"/>
                  </a:cubicBezTo>
                  <a:close/>
                  <a:moveTo>
                    <a:pt x="435" y="22"/>
                  </a:moveTo>
                  <a:cubicBezTo>
                    <a:pt x="503" y="33"/>
                    <a:pt x="563" y="70"/>
                    <a:pt x="632" y="77"/>
                  </a:cubicBezTo>
                  <a:cubicBezTo>
                    <a:pt x="640" y="78"/>
                    <a:pt x="647" y="81"/>
                    <a:pt x="655" y="84"/>
                  </a:cubicBezTo>
                  <a:cubicBezTo>
                    <a:pt x="704" y="105"/>
                    <a:pt x="754" y="126"/>
                    <a:pt x="803" y="146"/>
                  </a:cubicBezTo>
                  <a:cubicBezTo>
                    <a:pt x="814" y="151"/>
                    <a:pt x="824" y="155"/>
                    <a:pt x="834" y="160"/>
                  </a:cubicBezTo>
                  <a:cubicBezTo>
                    <a:pt x="835" y="158"/>
                    <a:pt x="836" y="157"/>
                    <a:pt x="837" y="155"/>
                  </a:cubicBezTo>
                  <a:cubicBezTo>
                    <a:pt x="819" y="145"/>
                    <a:pt x="801" y="134"/>
                    <a:pt x="782" y="125"/>
                  </a:cubicBezTo>
                  <a:cubicBezTo>
                    <a:pt x="765" y="116"/>
                    <a:pt x="746" y="110"/>
                    <a:pt x="729" y="101"/>
                  </a:cubicBezTo>
                  <a:cubicBezTo>
                    <a:pt x="665" y="67"/>
                    <a:pt x="598" y="45"/>
                    <a:pt x="528" y="30"/>
                  </a:cubicBezTo>
                  <a:cubicBezTo>
                    <a:pt x="498" y="24"/>
                    <a:pt x="467" y="16"/>
                    <a:pt x="435" y="22"/>
                  </a:cubicBezTo>
                  <a:close/>
                  <a:moveTo>
                    <a:pt x="1745" y="2252"/>
                  </a:moveTo>
                  <a:cubicBezTo>
                    <a:pt x="1733" y="2184"/>
                    <a:pt x="1721" y="2113"/>
                    <a:pt x="1709" y="2041"/>
                  </a:cubicBezTo>
                  <a:cubicBezTo>
                    <a:pt x="1689" y="2037"/>
                    <a:pt x="1668" y="2033"/>
                    <a:pt x="1644" y="2029"/>
                  </a:cubicBezTo>
                  <a:cubicBezTo>
                    <a:pt x="1665" y="2067"/>
                    <a:pt x="1687" y="2101"/>
                    <a:pt x="1703" y="2138"/>
                  </a:cubicBezTo>
                  <a:cubicBezTo>
                    <a:pt x="1720" y="2175"/>
                    <a:pt x="1732" y="2215"/>
                    <a:pt x="1745" y="2252"/>
                  </a:cubicBezTo>
                  <a:close/>
                  <a:moveTo>
                    <a:pt x="1629" y="895"/>
                  </a:moveTo>
                  <a:cubicBezTo>
                    <a:pt x="1626" y="894"/>
                    <a:pt x="1624" y="893"/>
                    <a:pt x="1621" y="893"/>
                  </a:cubicBezTo>
                  <a:cubicBezTo>
                    <a:pt x="1614" y="893"/>
                    <a:pt x="1607" y="892"/>
                    <a:pt x="1599" y="893"/>
                  </a:cubicBezTo>
                  <a:cubicBezTo>
                    <a:pt x="1576" y="893"/>
                    <a:pt x="1571" y="902"/>
                    <a:pt x="1582" y="923"/>
                  </a:cubicBezTo>
                  <a:cubicBezTo>
                    <a:pt x="1585" y="927"/>
                    <a:pt x="1589" y="930"/>
                    <a:pt x="1594" y="936"/>
                  </a:cubicBezTo>
                  <a:cubicBezTo>
                    <a:pt x="1606" y="922"/>
                    <a:pt x="1617" y="909"/>
                    <a:pt x="1629" y="895"/>
                  </a:cubicBezTo>
                  <a:close/>
                  <a:moveTo>
                    <a:pt x="1842" y="1316"/>
                  </a:moveTo>
                  <a:cubicBezTo>
                    <a:pt x="1850" y="1360"/>
                    <a:pt x="1867" y="1400"/>
                    <a:pt x="1889" y="1439"/>
                  </a:cubicBezTo>
                  <a:cubicBezTo>
                    <a:pt x="1881" y="1395"/>
                    <a:pt x="1867" y="1353"/>
                    <a:pt x="1842" y="1316"/>
                  </a:cubicBezTo>
                  <a:close/>
                  <a:moveTo>
                    <a:pt x="1104" y="343"/>
                  </a:moveTo>
                  <a:cubicBezTo>
                    <a:pt x="1109" y="367"/>
                    <a:pt x="1123" y="373"/>
                    <a:pt x="1148" y="361"/>
                  </a:cubicBezTo>
                  <a:cubicBezTo>
                    <a:pt x="1147" y="339"/>
                    <a:pt x="1145" y="337"/>
                    <a:pt x="1132" y="328"/>
                  </a:cubicBezTo>
                  <a:cubicBezTo>
                    <a:pt x="1122" y="333"/>
                    <a:pt x="1114" y="337"/>
                    <a:pt x="1104" y="343"/>
                  </a:cubicBezTo>
                  <a:close/>
                  <a:moveTo>
                    <a:pt x="2160" y="948"/>
                  </a:moveTo>
                  <a:cubicBezTo>
                    <a:pt x="2192" y="957"/>
                    <a:pt x="2223" y="970"/>
                    <a:pt x="2259" y="977"/>
                  </a:cubicBezTo>
                  <a:cubicBezTo>
                    <a:pt x="2230" y="943"/>
                    <a:pt x="2197" y="940"/>
                    <a:pt x="2160" y="948"/>
                  </a:cubicBezTo>
                  <a:close/>
                  <a:moveTo>
                    <a:pt x="170" y="58"/>
                  </a:moveTo>
                  <a:cubicBezTo>
                    <a:pt x="199" y="56"/>
                    <a:pt x="228" y="58"/>
                    <a:pt x="254" y="42"/>
                  </a:cubicBezTo>
                  <a:cubicBezTo>
                    <a:pt x="225" y="42"/>
                    <a:pt x="197" y="46"/>
                    <a:pt x="170" y="58"/>
                  </a:cubicBezTo>
                  <a:close/>
                  <a:moveTo>
                    <a:pt x="1899" y="1276"/>
                  </a:moveTo>
                  <a:cubicBezTo>
                    <a:pt x="1896" y="1288"/>
                    <a:pt x="1902" y="1290"/>
                    <a:pt x="1910" y="1289"/>
                  </a:cubicBezTo>
                  <a:cubicBezTo>
                    <a:pt x="1911" y="1288"/>
                    <a:pt x="1913" y="1286"/>
                    <a:pt x="1915" y="1285"/>
                  </a:cubicBezTo>
                  <a:cubicBezTo>
                    <a:pt x="1912" y="1283"/>
                    <a:pt x="1911" y="1281"/>
                    <a:pt x="1909" y="1280"/>
                  </a:cubicBezTo>
                  <a:cubicBezTo>
                    <a:pt x="1907" y="1279"/>
                    <a:pt x="1904" y="1278"/>
                    <a:pt x="1899" y="1276"/>
                  </a:cubicBezTo>
                  <a:close/>
                  <a:moveTo>
                    <a:pt x="998" y="424"/>
                  </a:moveTo>
                  <a:cubicBezTo>
                    <a:pt x="998" y="406"/>
                    <a:pt x="998" y="406"/>
                    <a:pt x="986" y="396"/>
                  </a:cubicBezTo>
                  <a:cubicBezTo>
                    <a:pt x="991" y="407"/>
                    <a:pt x="994" y="415"/>
                    <a:pt x="998" y="424"/>
                  </a:cubicBezTo>
                  <a:close/>
                  <a:moveTo>
                    <a:pt x="957" y="383"/>
                  </a:moveTo>
                  <a:cubicBezTo>
                    <a:pt x="955" y="372"/>
                    <a:pt x="955" y="372"/>
                    <a:pt x="944" y="362"/>
                  </a:cubicBezTo>
                  <a:cubicBezTo>
                    <a:pt x="950" y="372"/>
                    <a:pt x="954" y="378"/>
                    <a:pt x="957" y="383"/>
                  </a:cubicBezTo>
                  <a:close/>
                  <a:moveTo>
                    <a:pt x="368" y="32"/>
                  </a:moveTo>
                  <a:cubicBezTo>
                    <a:pt x="368" y="32"/>
                    <a:pt x="368" y="31"/>
                    <a:pt x="368" y="31"/>
                  </a:cubicBezTo>
                  <a:cubicBezTo>
                    <a:pt x="361" y="31"/>
                    <a:pt x="354" y="31"/>
                    <a:pt x="348" y="31"/>
                  </a:cubicBezTo>
                  <a:cubicBezTo>
                    <a:pt x="348" y="31"/>
                    <a:pt x="348" y="32"/>
                    <a:pt x="348" y="32"/>
                  </a:cubicBezTo>
                  <a:cubicBezTo>
                    <a:pt x="355" y="32"/>
                    <a:pt x="362" y="32"/>
                    <a:pt x="368" y="32"/>
                  </a:cubicBezTo>
                  <a:close/>
                  <a:moveTo>
                    <a:pt x="409" y="36"/>
                  </a:moveTo>
                  <a:cubicBezTo>
                    <a:pt x="409" y="35"/>
                    <a:pt x="408" y="35"/>
                    <a:pt x="408" y="35"/>
                  </a:cubicBezTo>
                  <a:cubicBezTo>
                    <a:pt x="403" y="35"/>
                    <a:pt x="399" y="35"/>
                    <a:pt x="394" y="35"/>
                  </a:cubicBezTo>
                  <a:cubicBezTo>
                    <a:pt x="394" y="35"/>
                    <a:pt x="394" y="35"/>
                    <a:pt x="394" y="36"/>
                  </a:cubicBezTo>
                  <a:cubicBezTo>
                    <a:pt x="399" y="36"/>
                    <a:pt x="404" y="36"/>
                    <a:pt x="409" y="36"/>
                  </a:cubicBezTo>
                  <a:close/>
                </a:path>
              </a:pathLst>
            </a:custGeom>
            <a:solidFill>
              <a:srgbClr val="3B24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8" name="Freeform 6"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bwMode="auto">
          <a:xfrm>
            <a:off x="2825084" y="2363725"/>
            <a:ext cx="1874525" cy="3324748"/>
          </a:xfrm>
          <a:custGeom>
            <a:avLst/>
            <a:gdLst>
              <a:gd name="T0" fmla="*/ 87 w 290"/>
              <a:gd name="T1" fmla="*/ 64 h 562"/>
              <a:gd name="T2" fmla="*/ 80 w 290"/>
              <a:gd name="T3" fmla="*/ 70 h 562"/>
              <a:gd name="T4" fmla="*/ 79 w 290"/>
              <a:gd name="T5" fmla="*/ 57 h 562"/>
              <a:gd name="T6" fmla="*/ 42 w 290"/>
              <a:gd name="T7" fmla="*/ 27 h 562"/>
              <a:gd name="T8" fmla="*/ 35 w 290"/>
              <a:gd name="T9" fmla="*/ 39 h 562"/>
              <a:gd name="T10" fmla="*/ 32 w 290"/>
              <a:gd name="T11" fmla="*/ 23 h 562"/>
              <a:gd name="T12" fmla="*/ 12 w 290"/>
              <a:gd name="T13" fmla="*/ 19 h 562"/>
              <a:gd name="T14" fmla="*/ 9 w 290"/>
              <a:gd name="T15" fmla="*/ 1 h 562"/>
              <a:gd name="T16" fmla="*/ 14 w 290"/>
              <a:gd name="T17" fmla="*/ 15 h 562"/>
              <a:gd name="T18" fmla="*/ 56 w 290"/>
              <a:gd name="T19" fmla="*/ 30 h 562"/>
              <a:gd name="T20" fmla="*/ 65 w 290"/>
              <a:gd name="T21" fmla="*/ 24 h 562"/>
              <a:gd name="T22" fmla="*/ 68 w 290"/>
              <a:gd name="T23" fmla="*/ 37 h 562"/>
              <a:gd name="T24" fmla="*/ 103 w 290"/>
              <a:gd name="T25" fmla="*/ 85 h 562"/>
              <a:gd name="T26" fmla="*/ 124 w 290"/>
              <a:gd name="T27" fmla="*/ 60 h 562"/>
              <a:gd name="T28" fmla="*/ 129 w 290"/>
              <a:gd name="T29" fmla="*/ 65 h 562"/>
              <a:gd name="T30" fmla="*/ 108 w 290"/>
              <a:gd name="T31" fmla="*/ 93 h 562"/>
              <a:gd name="T32" fmla="*/ 110 w 290"/>
              <a:gd name="T33" fmla="*/ 130 h 562"/>
              <a:gd name="T34" fmla="*/ 108 w 290"/>
              <a:gd name="T35" fmla="*/ 172 h 562"/>
              <a:gd name="T36" fmla="*/ 134 w 290"/>
              <a:gd name="T37" fmla="*/ 157 h 562"/>
              <a:gd name="T38" fmla="*/ 157 w 290"/>
              <a:gd name="T39" fmla="*/ 155 h 562"/>
              <a:gd name="T40" fmla="*/ 160 w 290"/>
              <a:gd name="T41" fmla="*/ 161 h 562"/>
              <a:gd name="T42" fmla="*/ 113 w 290"/>
              <a:gd name="T43" fmla="*/ 182 h 562"/>
              <a:gd name="T44" fmla="*/ 106 w 290"/>
              <a:gd name="T45" fmla="*/ 185 h 562"/>
              <a:gd name="T46" fmla="*/ 101 w 290"/>
              <a:gd name="T47" fmla="*/ 223 h 562"/>
              <a:gd name="T48" fmla="*/ 101 w 290"/>
              <a:gd name="T49" fmla="*/ 253 h 562"/>
              <a:gd name="T50" fmla="*/ 124 w 290"/>
              <a:gd name="T51" fmla="*/ 234 h 562"/>
              <a:gd name="T52" fmla="*/ 160 w 290"/>
              <a:gd name="T53" fmla="*/ 234 h 562"/>
              <a:gd name="T54" fmla="*/ 153 w 290"/>
              <a:gd name="T55" fmla="*/ 246 h 562"/>
              <a:gd name="T56" fmla="*/ 103 w 290"/>
              <a:gd name="T57" fmla="*/ 263 h 562"/>
              <a:gd name="T58" fmla="*/ 108 w 290"/>
              <a:gd name="T59" fmla="*/ 293 h 562"/>
              <a:gd name="T60" fmla="*/ 156 w 290"/>
              <a:gd name="T61" fmla="*/ 375 h 562"/>
              <a:gd name="T62" fmla="*/ 222 w 290"/>
              <a:gd name="T63" fmla="*/ 444 h 562"/>
              <a:gd name="T64" fmla="*/ 279 w 290"/>
              <a:gd name="T65" fmla="*/ 513 h 562"/>
              <a:gd name="T66" fmla="*/ 290 w 290"/>
              <a:gd name="T67" fmla="*/ 560 h 562"/>
              <a:gd name="T68" fmla="*/ 287 w 290"/>
              <a:gd name="T69" fmla="*/ 562 h 562"/>
              <a:gd name="T70" fmla="*/ 280 w 290"/>
              <a:gd name="T71" fmla="*/ 525 h 562"/>
              <a:gd name="T72" fmla="*/ 221 w 290"/>
              <a:gd name="T73" fmla="*/ 448 h 562"/>
              <a:gd name="T74" fmla="*/ 136 w 290"/>
              <a:gd name="T75" fmla="*/ 355 h 562"/>
              <a:gd name="T76" fmla="*/ 110 w 290"/>
              <a:gd name="T77" fmla="*/ 315 h 562"/>
              <a:gd name="T78" fmla="*/ 55 w 290"/>
              <a:gd name="T79" fmla="*/ 318 h 562"/>
              <a:gd name="T80" fmla="*/ 43 w 290"/>
              <a:gd name="T81" fmla="*/ 311 h 562"/>
              <a:gd name="T82" fmla="*/ 61 w 290"/>
              <a:gd name="T83" fmla="*/ 301 h 562"/>
              <a:gd name="T84" fmla="*/ 105 w 290"/>
              <a:gd name="T85" fmla="*/ 304 h 562"/>
              <a:gd name="T86" fmla="*/ 107 w 290"/>
              <a:gd name="T87" fmla="*/ 301 h 562"/>
              <a:gd name="T88" fmla="*/ 97 w 290"/>
              <a:gd name="T89" fmla="*/ 232 h 562"/>
              <a:gd name="T90" fmla="*/ 96 w 290"/>
              <a:gd name="T91" fmla="*/ 221 h 562"/>
              <a:gd name="T92" fmla="*/ 51 w 290"/>
              <a:gd name="T93" fmla="*/ 198 h 562"/>
              <a:gd name="T94" fmla="*/ 36 w 290"/>
              <a:gd name="T95" fmla="*/ 180 h 562"/>
              <a:gd name="T96" fmla="*/ 62 w 290"/>
              <a:gd name="T97" fmla="*/ 178 h 562"/>
              <a:gd name="T98" fmla="*/ 99 w 290"/>
              <a:gd name="T99" fmla="*/ 206 h 562"/>
              <a:gd name="T100" fmla="*/ 100 w 290"/>
              <a:gd name="T101" fmla="*/ 204 h 562"/>
              <a:gd name="T102" fmla="*/ 107 w 290"/>
              <a:gd name="T103" fmla="*/ 140 h 562"/>
              <a:gd name="T104" fmla="*/ 75 w 290"/>
              <a:gd name="T105" fmla="*/ 129 h 562"/>
              <a:gd name="T106" fmla="*/ 60 w 290"/>
              <a:gd name="T107" fmla="*/ 115 h 562"/>
              <a:gd name="T108" fmla="*/ 92 w 290"/>
              <a:gd name="T109" fmla="*/ 116 h 562"/>
              <a:gd name="T110" fmla="*/ 107 w 290"/>
              <a:gd name="T111" fmla="*/ 125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0" h="562">
                <a:moveTo>
                  <a:pt x="107" y="125"/>
                </a:moveTo>
                <a:cubicBezTo>
                  <a:pt x="106" y="103"/>
                  <a:pt x="100" y="83"/>
                  <a:pt x="87" y="64"/>
                </a:cubicBezTo>
                <a:cubicBezTo>
                  <a:pt x="87" y="65"/>
                  <a:pt x="86" y="66"/>
                  <a:pt x="86" y="67"/>
                </a:cubicBezTo>
                <a:cubicBezTo>
                  <a:pt x="84" y="69"/>
                  <a:pt x="82" y="70"/>
                  <a:pt x="80" y="70"/>
                </a:cubicBezTo>
                <a:cubicBezTo>
                  <a:pt x="75" y="71"/>
                  <a:pt x="72" y="66"/>
                  <a:pt x="74" y="62"/>
                </a:cubicBezTo>
                <a:cubicBezTo>
                  <a:pt x="75" y="60"/>
                  <a:pt x="77" y="58"/>
                  <a:pt x="79" y="57"/>
                </a:cubicBezTo>
                <a:cubicBezTo>
                  <a:pt x="80" y="57"/>
                  <a:pt x="81" y="57"/>
                  <a:pt x="81" y="56"/>
                </a:cubicBezTo>
                <a:cubicBezTo>
                  <a:pt x="71" y="43"/>
                  <a:pt x="58" y="34"/>
                  <a:pt x="42" y="27"/>
                </a:cubicBezTo>
                <a:cubicBezTo>
                  <a:pt x="43" y="29"/>
                  <a:pt x="43" y="31"/>
                  <a:pt x="43" y="33"/>
                </a:cubicBezTo>
                <a:cubicBezTo>
                  <a:pt x="42" y="37"/>
                  <a:pt x="39" y="40"/>
                  <a:pt x="35" y="39"/>
                </a:cubicBezTo>
                <a:cubicBezTo>
                  <a:pt x="31" y="39"/>
                  <a:pt x="28" y="35"/>
                  <a:pt x="28" y="30"/>
                </a:cubicBezTo>
                <a:cubicBezTo>
                  <a:pt x="29" y="28"/>
                  <a:pt x="30" y="25"/>
                  <a:pt x="32" y="23"/>
                </a:cubicBezTo>
                <a:cubicBezTo>
                  <a:pt x="32" y="22"/>
                  <a:pt x="31" y="22"/>
                  <a:pt x="30" y="22"/>
                </a:cubicBezTo>
                <a:cubicBezTo>
                  <a:pt x="24" y="20"/>
                  <a:pt x="18" y="19"/>
                  <a:pt x="12" y="19"/>
                </a:cubicBezTo>
                <a:cubicBezTo>
                  <a:pt x="6" y="18"/>
                  <a:pt x="0" y="11"/>
                  <a:pt x="3" y="4"/>
                </a:cubicBezTo>
                <a:cubicBezTo>
                  <a:pt x="4" y="1"/>
                  <a:pt x="6" y="0"/>
                  <a:pt x="9" y="1"/>
                </a:cubicBezTo>
                <a:cubicBezTo>
                  <a:pt x="11" y="1"/>
                  <a:pt x="13" y="3"/>
                  <a:pt x="14" y="5"/>
                </a:cubicBezTo>
                <a:cubicBezTo>
                  <a:pt x="16" y="8"/>
                  <a:pt x="16" y="12"/>
                  <a:pt x="14" y="15"/>
                </a:cubicBezTo>
                <a:cubicBezTo>
                  <a:pt x="15" y="15"/>
                  <a:pt x="15" y="16"/>
                  <a:pt x="15" y="16"/>
                </a:cubicBezTo>
                <a:cubicBezTo>
                  <a:pt x="30" y="17"/>
                  <a:pt x="44" y="23"/>
                  <a:pt x="56" y="30"/>
                </a:cubicBezTo>
                <a:cubicBezTo>
                  <a:pt x="59" y="32"/>
                  <a:pt x="59" y="32"/>
                  <a:pt x="60" y="29"/>
                </a:cubicBezTo>
                <a:cubicBezTo>
                  <a:pt x="61" y="26"/>
                  <a:pt x="62" y="25"/>
                  <a:pt x="65" y="24"/>
                </a:cubicBezTo>
                <a:cubicBezTo>
                  <a:pt x="67" y="24"/>
                  <a:pt x="68" y="26"/>
                  <a:pt x="70" y="28"/>
                </a:cubicBezTo>
                <a:cubicBezTo>
                  <a:pt x="71" y="31"/>
                  <a:pt x="71" y="34"/>
                  <a:pt x="68" y="37"/>
                </a:cubicBezTo>
                <a:cubicBezTo>
                  <a:pt x="68" y="37"/>
                  <a:pt x="68" y="37"/>
                  <a:pt x="68" y="38"/>
                </a:cubicBezTo>
                <a:cubicBezTo>
                  <a:pt x="83" y="51"/>
                  <a:pt x="95" y="67"/>
                  <a:pt x="103" y="85"/>
                </a:cubicBezTo>
                <a:cubicBezTo>
                  <a:pt x="104" y="82"/>
                  <a:pt x="105" y="79"/>
                  <a:pt x="106" y="77"/>
                </a:cubicBezTo>
                <a:cubicBezTo>
                  <a:pt x="109" y="69"/>
                  <a:pt x="116" y="63"/>
                  <a:pt x="124" y="60"/>
                </a:cubicBezTo>
                <a:cubicBezTo>
                  <a:pt x="125" y="60"/>
                  <a:pt x="127" y="59"/>
                  <a:pt x="128" y="60"/>
                </a:cubicBezTo>
                <a:cubicBezTo>
                  <a:pt x="130" y="62"/>
                  <a:pt x="129" y="63"/>
                  <a:pt x="129" y="65"/>
                </a:cubicBezTo>
                <a:cubicBezTo>
                  <a:pt x="126" y="71"/>
                  <a:pt x="123" y="77"/>
                  <a:pt x="119" y="82"/>
                </a:cubicBezTo>
                <a:cubicBezTo>
                  <a:pt x="116" y="86"/>
                  <a:pt x="112" y="90"/>
                  <a:pt x="108" y="93"/>
                </a:cubicBezTo>
                <a:cubicBezTo>
                  <a:pt x="106" y="94"/>
                  <a:pt x="106" y="96"/>
                  <a:pt x="106" y="99"/>
                </a:cubicBezTo>
                <a:cubicBezTo>
                  <a:pt x="109" y="109"/>
                  <a:pt x="110" y="120"/>
                  <a:pt x="110" y="130"/>
                </a:cubicBezTo>
                <a:cubicBezTo>
                  <a:pt x="110" y="142"/>
                  <a:pt x="109" y="154"/>
                  <a:pt x="108" y="165"/>
                </a:cubicBezTo>
                <a:cubicBezTo>
                  <a:pt x="108" y="168"/>
                  <a:pt x="108" y="170"/>
                  <a:pt x="108" y="172"/>
                </a:cubicBezTo>
                <a:cubicBezTo>
                  <a:pt x="109" y="173"/>
                  <a:pt x="109" y="172"/>
                  <a:pt x="109" y="172"/>
                </a:cubicBezTo>
                <a:cubicBezTo>
                  <a:pt x="116" y="164"/>
                  <a:pt x="125" y="160"/>
                  <a:pt x="134" y="157"/>
                </a:cubicBezTo>
                <a:cubicBezTo>
                  <a:pt x="140" y="156"/>
                  <a:pt x="146" y="154"/>
                  <a:pt x="152" y="154"/>
                </a:cubicBezTo>
                <a:cubicBezTo>
                  <a:pt x="154" y="154"/>
                  <a:pt x="155" y="154"/>
                  <a:pt x="157" y="155"/>
                </a:cubicBezTo>
                <a:cubicBezTo>
                  <a:pt x="159" y="155"/>
                  <a:pt x="160" y="155"/>
                  <a:pt x="160" y="157"/>
                </a:cubicBezTo>
                <a:cubicBezTo>
                  <a:pt x="161" y="159"/>
                  <a:pt x="161" y="160"/>
                  <a:pt x="160" y="161"/>
                </a:cubicBezTo>
                <a:cubicBezTo>
                  <a:pt x="156" y="165"/>
                  <a:pt x="152" y="168"/>
                  <a:pt x="148" y="171"/>
                </a:cubicBezTo>
                <a:cubicBezTo>
                  <a:pt x="137" y="177"/>
                  <a:pt x="125" y="181"/>
                  <a:pt x="113" y="182"/>
                </a:cubicBezTo>
                <a:cubicBezTo>
                  <a:pt x="111" y="182"/>
                  <a:pt x="110" y="183"/>
                  <a:pt x="109" y="183"/>
                </a:cubicBezTo>
                <a:cubicBezTo>
                  <a:pt x="107" y="183"/>
                  <a:pt x="106" y="183"/>
                  <a:pt x="106" y="185"/>
                </a:cubicBezTo>
                <a:cubicBezTo>
                  <a:pt x="106" y="190"/>
                  <a:pt x="105" y="195"/>
                  <a:pt x="104" y="200"/>
                </a:cubicBezTo>
                <a:cubicBezTo>
                  <a:pt x="103" y="207"/>
                  <a:pt x="102" y="215"/>
                  <a:pt x="101" y="223"/>
                </a:cubicBezTo>
                <a:cubicBezTo>
                  <a:pt x="100" y="232"/>
                  <a:pt x="100" y="242"/>
                  <a:pt x="100" y="252"/>
                </a:cubicBezTo>
                <a:cubicBezTo>
                  <a:pt x="100" y="252"/>
                  <a:pt x="101" y="253"/>
                  <a:pt x="101" y="253"/>
                </a:cubicBezTo>
                <a:cubicBezTo>
                  <a:pt x="102" y="254"/>
                  <a:pt x="102" y="252"/>
                  <a:pt x="103" y="252"/>
                </a:cubicBezTo>
                <a:cubicBezTo>
                  <a:pt x="108" y="243"/>
                  <a:pt x="115" y="237"/>
                  <a:pt x="124" y="234"/>
                </a:cubicBezTo>
                <a:cubicBezTo>
                  <a:pt x="131" y="231"/>
                  <a:pt x="138" y="230"/>
                  <a:pt x="146" y="231"/>
                </a:cubicBezTo>
                <a:cubicBezTo>
                  <a:pt x="150" y="231"/>
                  <a:pt x="155" y="232"/>
                  <a:pt x="160" y="234"/>
                </a:cubicBezTo>
                <a:cubicBezTo>
                  <a:pt x="162" y="234"/>
                  <a:pt x="162" y="235"/>
                  <a:pt x="161" y="237"/>
                </a:cubicBezTo>
                <a:cubicBezTo>
                  <a:pt x="159" y="241"/>
                  <a:pt x="156" y="243"/>
                  <a:pt x="153" y="246"/>
                </a:cubicBezTo>
                <a:cubicBezTo>
                  <a:pt x="147" y="251"/>
                  <a:pt x="140" y="255"/>
                  <a:pt x="132" y="258"/>
                </a:cubicBezTo>
                <a:cubicBezTo>
                  <a:pt x="123" y="261"/>
                  <a:pt x="113" y="263"/>
                  <a:pt x="103" y="263"/>
                </a:cubicBezTo>
                <a:cubicBezTo>
                  <a:pt x="101" y="263"/>
                  <a:pt x="101" y="263"/>
                  <a:pt x="102" y="265"/>
                </a:cubicBezTo>
                <a:cubicBezTo>
                  <a:pt x="103" y="274"/>
                  <a:pt x="105" y="284"/>
                  <a:pt x="108" y="293"/>
                </a:cubicBezTo>
                <a:cubicBezTo>
                  <a:pt x="113" y="308"/>
                  <a:pt x="120" y="323"/>
                  <a:pt x="128" y="337"/>
                </a:cubicBezTo>
                <a:cubicBezTo>
                  <a:pt x="136" y="350"/>
                  <a:pt x="146" y="363"/>
                  <a:pt x="156" y="375"/>
                </a:cubicBezTo>
                <a:cubicBezTo>
                  <a:pt x="169" y="390"/>
                  <a:pt x="182" y="404"/>
                  <a:pt x="196" y="418"/>
                </a:cubicBezTo>
                <a:cubicBezTo>
                  <a:pt x="204" y="427"/>
                  <a:pt x="213" y="436"/>
                  <a:pt x="222" y="444"/>
                </a:cubicBezTo>
                <a:cubicBezTo>
                  <a:pt x="234" y="456"/>
                  <a:pt x="245" y="468"/>
                  <a:pt x="256" y="481"/>
                </a:cubicBezTo>
                <a:cubicBezTo>
                  <a:pt x="265" y="491"/>
                  <a:pt x="272" y="501"/>
                  <a:pt x="279" y="513"/>
                </a:cubicBezTo>
                <a:cubicBezTo>
                  <a:pt x="285" y="526"/>
                  <a:pt x="290" y="539"/>
                  <a:pt x="290" y="554"/>
                </a:cubicBezTo>
                <a:cubicBezTo>
                  <a:pt x="290" y="556"/>
                  <a:pt x="290" y="558"/>
                  <a:pt x="290" y="560"/>
                </a:cubicBezTo>
                <a:cubicBezTo>
                  <a:pt x="290" y="561"/>
                  <a:pt x="289" y="562"/>
                  <a:pt x="289" y="562"/>
                </a:cubicBezTo>
                <a:cubicBezTo>
                  <a:pt x="288" y="562"/>
                  <a:pt x="287" y="562"/>
                  <a:pt x="287" y="562"/>
                </a:cubicBezTo>
                <a:cubicBezTo>
                  <a:pt x="286" y="562"/>
                  <a:pt x="286" y="561"/>
                  <a:pt x="286" y="561"/>
                </a:cubicBezTo>
                <a:cubicBezTo>
                  <a:pt x="288" y="548"/>
                  <a:pt x="285" y="536"/>
                  <a:pt x="280" y="525"/>
                </a:cubicBezTo>
                <a:cubicBezTo>
                  <a:pt x="276" y="513"/>
                  <a:pt x="269" y="503"/>
                  <a:pt x="262" y="493"/>
                </a:cubicBezTo>
                <a:cubicBezTo>
                  <a:pt x="249" y="477"/>
                  <a:pt x="235" y="462"/>
                  <a:pt x="221" y="448"/>
                </a:cubicBezTo>
                <a:cubicBezTo>
                  <a:pt x="202" y="429"/>
                  <a:pt x="183" y="410"/>
                  <a:pt x="165" y="390"/>
                </a:cubicBezTo>
                <a:cubicBezTo>
                  <a:pt x="155" y="379"/>
                  <a:pt x="145" y="367"/>
                  <a:pt x="136" y="355"/>
                </a:cubicBezTo>
                <a:cubicBezTo>
                  <a:pt x="127" y="342"/>
                  <a:pt x="119" y="330"/>
                  <a:pt x="113" y="316"/>
                </a:cubicBezTo>
                <a:cubicBezTo>
                  <a:pt x="112" y="314"/>
                  <a:pt x="112" y="314"/>
                  <a:pt x="110" y="315"/>
                </a:cubicBezTo>
                <a:cubicBezTo>
                  <a:pt x="101" y="320"/>
                  <a:pt x="91" y="323"/>
                  <a:pt x="81" y="323"/>
                </a:cubicBezTo>
                <a:cubicBezTo>
                  <a:pt x="72" y="323"/>
                  <a:pt x="63" y="321"/>
                  <a:pt x="55" y="318"/>
                </a:cubicBezTo>
                <a:cubicBezTo>
                  <a:pt x="51" y="317"/>
                  <a:pt x="48" y="315"/>
                  <a:pt x="45" y="313"/>
                </a:cubicBezTo>
                <a:cubicBezTo>
                  <a:pt x="44" y="312"/>
                  <a:pt x="43" y="312"/>
                  <a:pt x="43" y="311"/>
                </a:cubicBezTo>
                <a:cubicBezTo>
                  <a:pt x="42" y="309"/>
                  <a:pt x="42" y="308"/>
                  <a:pt x="44" y="307"/>
                </a:cubicBezTo>
                <a:cubicBezTo>
                  <a:pt x="50" y="304"/>
                  <a:pt x="55" y="302"/>
                  <a:pt x="61" y="301"/>
                </a:cubicBezTo>
                <a:cubicBezTo>
                  <a:pt x="72" y="298"/>
                  <a:pt x="83" y="297"/>
                  <a:pt x="94" y="300"/>
                </a:cubicBezTo>
                <a:cubicBezTo>
                  <a:pt x="98" y="301"/>
                  <a:pt x="102" y="302"/>
                  <a:pt x="105" y="304"/>
                </a:cubicBezTo>
                <a:cubicBezTo>
                  <a:pt x="106" y="305"/>
                  <a:pt x="107" y="305"/>
                  <a:pt x="108" y="305"/>
                </a:cubicBezTo>
                <a:cubicBezTo>
                  <a:pt x="108" y="303"/>
                  <a:pt x="107" y="302"/>
                  <a:pt x="107" y="301"/>
                </a:cubicBezTo>
                <a:cubicBezTo>
                  <a:pt x="102" y="287"/>
                  <a:pt x="99" y="273"/>
                  <a:pt x="98" y="259"/>
                </a:cubicBezTo>
                <a:cubicBezTo>
                  <a:pt x="97" y="250"/>
                  <a:pt x="97" y="241"/>
                  <a:pt x="97" y="232"/>
                </a:cubicBezTo>
                <a:cubicBezTo>
                  <a:pt x="97" y="229"/>
                  <a:pt x="98" y="226"/>
                  <a:pt x="98" y="223"/>
                </a:cubicBezTo>
                <a:cubicBezTo>
                  <a:pt x="98" y="222"/>
                  <a:pt x="98" y="221"/>
                  <a:pt x="96" y="221"/>
                </a:cubicBezTo>
                <a:cubicBezTo>
                  <a:pt x="90" y="221"/>
                  <a:pt x="84" y="219"/>
                  <a:pt x="78" y="216"/>
                </a:cubicBezTo>
                <a:cubicBezTo>
                  <a:pt x="68" y="211"/>
                  <a:pt x="59" y="205"/>
                  <a:pt x="51" y="198"/>
                </a:cubicBezTo>
                <a:cubicBezTo>
                  <a:pt x="46" y="193"/>
                  <a:pt x="41" y="188"/>
                  <a:pt x="37" y="182"/>
                </a:cubicBezTo>
                <a:cubicBezTo>
                  <a:pt x="37" y="181"/>
                  <a:pt x="36" y="181"/>
                  <a:pt x="36" y="180"/>
                </a:cubicBezTo>
                <a:cubicBezTo>
                  <a:pt x="35" y="177"/>
                  <a:pt x="35" y="176"/>
                  <a:pt x="38" y="176"/>
                </a:cubicBezTo>
                <a:cubicBezTo>
                  <a:pt x="46" y="175"/>
                  <a:pt x="54" y="176"/>
                  <a:pt x="62" y="178"/>
                </a:cubicBezTo>
                <a:cubicBezTo>
                  <a:pt x="71" y="181"/>
                  <a:pt x="78" y="184"/>
                  <a:pt x="85" y="190"/>
                </a:cubicBezTo>
                <a:cubicBezTo>
                  <a:pt x="91" y="194"/>
                  <a:pt x="96" y="199"/>
                  <a:pt x="99" y="206"/>
                </a:cubicBezTo>
                <a:cubicBezTo>
                  <a:pt x="99" y="206"/>
                  <a:pt x="99" y="207"/>
                  <a:pt x="100" y="207"/>
                </a:cubicBezTo>
                <a:cubicBezTo>
                  <a:pt x="100" y="206"/>
                  <a:pt x="100" y="205"/>
                  <a:pt x="100" y="204"/>
                </a:cubicBezTo>
                <a:cubicBezTo>
                  <a:pt x="102" y="193"/>
                  <a:pt x="103" y="182"/>
                  <a:pt x="104" y="171"/>
                </a:cubicBezTo>
                <a:cubicBezTo>
                  <a:pt x="105" y="161"/>
                  <a:pt x="106" y="150"/>
                  <a:pt x="107" y="140"/>
                </a:cubicBezTo>
                <a:cubicBezTo>
                  <a:pt x="107" y="138"/>
                  <a:pt x="107" y="138"/>
                  <a:pt x="104" y="137"/>
                </a:cubicBezTo>
                <a:cubicBezTo>
                  <a:pt x="94" y="137"/>
                  <a:pt x="84" y="133"/>
                  <a:pt x="75" y="129"/>
                </a:cubicBezTo>
                <a:cubicBezTo>
                  <a:pt x="71" y="126"/>
                  <a:pt x="67" y="124"/>
                  <a:pt x="64" y="120"/>
                </a:cubicBezTo>
                <a:cubicBezTo>
                  <a:pt x="62" y="119"/>
                  <a:pt x="61" y="117"/>
                  <a:pt x="60" y="115"/>
                </a:cubicBezTo>
                <a:cubicBezTo>
                  <a:pt x="59" y="113"/>
                  <a:pt x="60" y="111"/>
                  <a:pt x="63" y="111"/>
                </a:cubicBezTo>
                <a:cubicBezTo>
                  <a:pt x="73" y="111"/>
                  <a:pt x="82" y="112"/>
                  <a:pt x="92" y="116"/>
                </a:cubicBezTo>
                <a:cubicBezTo>
                  <a:pt x="97" y="118"/>
                  <a:pt x="101" y="121"/>
                  <a:pt x="105" y="125"/>
                </a:cubicBezTo>
                <a:cubicBezTo>
                  <a:pt x="105" y="125"/>
                  <a:pt x="106" y="125"/>
                  <a:pt x="107" y="125"/>
                </a:cubicBezTo>
                <a:close/>
              </a:path>
            </a:pathLst>
          </a:custGeom>
          <a:solidFill>
            <a:srgbClr val="BEB899"/>
          </a:solidFill>
          <a:ln>
            <a:noFill/>
          </a:ln>
        </p:spPr>
        <p:txBody>
          <a:bodyPr vert="horz" wrap="square" lIns="91440" tIns="45720" rIns="91440" bIns="45720" numCol="1" anchor="t" anchorCtr="0" compatLnSpc="1"/>
          <a:lstStyle/>
          <a:p>
            <a:endParaRPr lang="zh-CN" altLang="en-US">
              <a:solidFill>
                <a:srgbClr val="2E3949"/>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26" name="Freeform: Shape 45"/>
          <p:cNvSpPr/>
          <p:nvPr/>
        </p:nvSpPr>
        <p:spPr>
          <a:xfrm>
            <a:off x="11471504" y="6083574"/>
            <a:ext cx="720496" cy="774426"/>
          </a:xfrm>
          <a:custGeom>
            <a:avLst/>
            <a:gdLst>
              <a:gd name="connsiteX0" fmla="*/ 720496 w 720496"/>
              <a:gd name="connsiteY0" fmla="*/ 0 h 774426"/>
              <a:gd name="connsiteX1" fmla="*/ 720496 w 720496"/>
              <a:gd name="connsiteY1" fmla="*/ 774426 h 774426"/>
              <a:gd name="connsiteX2" fmla="*/ 1095 w 720496"/>
              <a:gd name="connsiteY2" fmla="*/ 774426 h 774426"/>
              <a:gd name="connsiteX3" fmla="*/ 2 w 720496"/>
              <a:gd name="connsiteY3" fmla="*/ 766534 h 774426"/>
              <a:gd name="connsiteX4" fmla="*/ 36630 w 720496"/>
              <a:gd name="connsiteY4" fmla="*/ 666469 h 774426"/>
              <a:gd name="connsiteX5" fmla="*/ 359988 w 720496"/>
              <a:gd name="connsiteY5" fmla="*/ 537877 h 774426"/>
              <a:gd name="connsiteX6" fmla="*/ 586799 w 720496"/>
              <a:gd name="connsiteY6" fmla="*/ 62436 h 774426"/>
              <a:gd name="connsiteX7" fmla="*/ 699797 w 720496"/>
              <a:gd name="connsiteY7" fmla="*/ 1402 h 774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96" h="774426">
                <a:moveTo>
                  <a:pt x="720496" y="0"/>
                </a:moveTo>
                <a:lnTo>
                  <a:pt x="720496" y="774426"/>
                </a:lnTo>
                <a:lnTo>
                  <a:pt x="1095" y="774426"/>
                </a:lnTo>
                <a:lnTo>
                  <a:pt x="2" y="766534"/>
                </a:lnTo>
                <a:cubicBezTo>
                  <a:pt x="-122" y="732835"/>
                  <a:pt x="9938" y="699389"/>
                  <a:pt x="36630" y="666469"/>
                </a:cubicBezTo>
                <a:cubicBezTo>
                  <a:pt x="111242" y="574709"/>
                  <a:pt x="262465" y="603724"/>
                  <a:pt x="359988" y="537877"/>
                </a:cubicBezTo>
                <a:cubicBezTo>
                  <a:pt x="509339" y="438815"/>
                  <a:pt x="461054" y="189724"/>
                  <a:pt x="586799" y="62436"/>
                </a:cubicBezTo>
                <a:cubicBezTo>
                  <a:pt x="617165" y="31251"/>
                  <a:pt x="657251" y="10390"/>
                  <a:pt x="699797" y="1402"/>
                </a:cubicBezTo>
                <a:close/>
              </a:path>
            </a:pathLst>
          </a:custGeom>
          <a:solidFill>
            <a:srgbClr val="B0D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42" name="文本框 41"/>
          <p:cNvSpPr txBox="1"/>
          <p:nvPr/>
        </p:nvSpPr>
        <p:spPr>
          <a:xfrm>
            <a:off x="1205077" y="504637"/>
            <a:ext cx="2339293"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创建数据集</a:t>
            </a:r>
            <a:endParaRPr lang="zh-CN" altLang="en-US" dirty="0">
              <a:solidFill>
                <a:schemeClr val="tx1">
                  <a:lumMod val="75000"/>
                  <a:lumOff val="25000"/>
                </a:schemeClr>
              </a:solidFill>
              <a:cs typeface="+mn-ea"/>
              <a:sym typeface="+mn-lt"/>
            </a:endParaRPr>
          </a:p>
        </p:txBody>
      </p:sp>
      <p:grpSp>
        <p:nvGrpSpPr>
          <p:cNvPr id="43" name="Group 4"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GrpSpPr/>
          <p:nvPr/>
        </p:nvGrpSpPr>
        <p:grpSpPr>
          <a:xfrm>
            <a:off x="8387173" y="392052"/>
            <a:ext cx="3979592" cy="1062336"/>
            <a:chOff x="6246961" y="2042198"/>
            <a:chExt cx="3979592" cy="1062335"/>
          </a:xfrm>
        </p:grpSpPr>
        <p:sp>
          <p:nvSpPr>
            <p:cNvPr id="44" name="TextBox 5"/>
            <p:cNvSpPr txBox="1"/>
            <p:nvPr/>
          </p:nvSpPr>
          <p:spPr>
            <a:xfrm>
              <a:off x="6246962" y="2396648"/>
              <a:ext cx="3979591" cy="707885"/>
            </a:xfrm>
            <a:prstGeom prst="rect">
              <a:avLst/>
            </a:prstGeom>
            <a:noFill/>
          </p:spPr>
          <p:txBody>
            <a:bodyPr wrap="square" rtlCol="0">
              <a:spAutoFit/>
            </a:bodyPr>
            <a:lstStyle/>
            <a:p>
              <a:r>
                <a:rPr lang="zh-CN" altLang="en-US" sz="4000" b="1" dirty="0">
                  <a:solidFill>
                    <a:srgbClr val="75A8C5"/>
                  </a:solidFill>
                  <a:cs typeface="+mn-ea"/>
                  <a:sym typeface="+mn-lt"/>
                </a:rPr>
                <a:t>数据格式转换</a:t>
              </a:r>
              <a:endParaRPr lang="en-GB" sz="4000" b="1" dirty="0">
                <a:solidFill>
                  <a:srgbClr val="75A8C5"/>
                </a:solidFill>
                <a:cs typeface="+mn-ea"/>
                <a:sym typeface="+mn-lt"/>
              </a:endParaRPr>
            </a:p>
          </p:txBody>
        </p:sp>
        <p:grpSp>
          <p:nvGrpSpPr>
            <p:cNvPr id="45" name="Group 6"/>
            <p:cNvGrpSpPr/>
            <p:nvPr/>
          </p:nvGrpSpPr>
          <p:grpSpPr>
            <a:xfrm>
              <a:off x="6246961" y="2042198"/>
              <a:ext cx="3089364" cy="307777"/>
              <a:chOff x="6583636" y="1555322"/>
              <a:chExt cx="3089364" cy="307777"/>
            </a:xfrm>
          </p:grpSpPr>
          <p:sp>
            <p:nvSpPr>
              <p:cNvPr id="46" name="TextBox 7"/>
              <p:cNvSpPr txBox="1"/>
              <p:nvPr/>
            </p:nvSpPr>
            <p:spPr>
              <a:xfrm>
                <a:off x="6966788" y="1555322"/>
                <a:ext cx="2706212" cy="307777"/>
              </a:xfrm>
              <a:prstGeom prst="rect">
                <a:avLst/>
              </a:prstGeom>
              <a:noFill/>
            </p:spPr>
            <p:txBody>
              <a:bodyPr wrap="square" rtlCol="0">
                <a:spAutoFit/>
              </a:bodyPr>
              <a:lstStyle/>
              <a:p>
                <a:r>
                  <a:rPr lang="en-US" altLang="zh-CN" sz="1400" dirty="0">
                    <a:solidFill>
                      <a:srgbClr val="75A8C5"/>
                    </a:solidFill>
                    <a:cs typeface="+mn-ea"/>
                    <a:sym typeface="+mn-lt"/>
                  </a:rPr>
                  <a:t>Data Conversion</a:t>
                </a:r>
                <a:endParaRPr lang="en-GB" sz="1400" dirty="0">
                  <a:solidFill>
                    <a:srgbClr val="75A8C5"/>
                  </a:solidFill>
                  <a:cs typeface="+mn-ea"/>
                  <a:sym typeface="+mn-lt"/>
                </a:endParaRPr>
              </a:p>
            </p:txBody>
          </p:sp>
          <p:cxnSp>
            <p:nvCxnSpPr>
              <p:cNvPr id="47" name="Straight Connector 8"/>
              <p:cNvCxnSpPr/>
              <p:nvPr/>
            </p:nvCxnSpPr>
            <p:spPr>
              <a:xfrm flipH="1">
                <a:off x="6583636" y="1701590"/>
                <a:ext cx="297179" cy="1"/>
              </a:xfrm>
              <a:prstGeom prst="line">
                <a:avLst/>
              </a:prstGeom>
              <a:ln w="28575" cap="rnd">
                <a:solidFill>
                  <a:srgbClr val="75A8C5"/>
                </a:solidFill>
              </a:ln>
            </p:spPr>
            <p:style>
              <a:lnRef idx="1">
                <a:schemeClr val="accent1"/>
              </a:lnRef>
              <a:fillRef idx="0">
                <a:schemeClr val="accent1"/>
              </a:fillRef>
              <a:effectRef idx="0">
                <a:schemeClr val="accent1"/>
              </a:effectRef>
              <a:fontRef idx="minor">
                <a:schemeClr val="tx1"/>
              </a:fontRef>
            </p:style>
          </p:cxnSp>
        </p:grpSp>
      </p:grpSp>
      <p:pic>
        <p:nvPicPr>
          <p:cNvPr id="23" name="图片 22"/>
          <p:cNvPicPr>
            <a:picLocks noChangeAspect="1"/>
          </p:cNvPicPr>
          <p:nvPr/>
        </p:nvPicPr>
        <p:blipFill rotWithShape="1">
          <a:blip r:embed="rId1"/>
          <a:srcRect b="5948"/>
          <a:stretch>
            <a:fillRect/>
          </a:stretch>
        </p:blipFill>
        <p:spPr>
          <a:xfrm>
            <a:off x="922711" y="1036449"/>
            <a:ext cx="7355015" cy="5685924"/>
          </a:xfrm>
          <a:prstGeom prst="rect">
            <a:avLst/>
          </a:prstGeom>
        </p:spPr>
      </p:pic>
      <p:sp>
        <p:nvSpPr>
          <p:cNvPr id="24" name="矩形 23"/>
          <p:cNvSpPr/>
          <p:nvPr/>
        </p:nvSpPr>
        <p:spPr>
          <a:xfrm>
            <a:off x="946645" y="6173052"/>
            <a:ext cx="4551330" cy="595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946645" y="2228014"/>
            <a:ext cx="4551330" cy="595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8387173" y="1859340"/>
            <a:ext cx="3600666" cy="1938992"/>
          </a:xfrm>
          <a:prstGeom prst="rect">
            <a:avLst/>
          </a:prstGeom>
          <a:noFill/>
        </p:spPr>
        <p:txBody>
          <a:bodyPr wrap="none" rtlCol="0">
            <a:spAutoFit/>
          </a:bodyPr>
          <a:lstStyle/>
          <a:p>
            <a:r>
              <a:rPr lang="en-US" altLang="zh-CN" sz="2400" b="1" dirty="0">
                <a:latin typeface="仿宋" panose="02010609060101010101" pitchFamily="49" charset="-122"/>
                <a:ea typeface="仿宋" panose="02010609060101010101" pitchFamily="49" charset="-122"/>
              </a:rPr>
              <a:t>shape</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[length, 3]</a:t>
            </a:r>
            <a:br>
              <a:rPr lang="en-US" altLang="zh-CN" sz="2400" b="1" dirty="0">
                <a:latin typeface="仿宋" panose="02010609060101010101" pitchFamily="49" charset="-122"/>
                <a:ea typeface="仿宋" panose="02010609060101010101" pitchFamily="49" charset="-122"/>
              </a:rPr>
            </a:br>
            <a:r>
              <a:rPr lang="en-US" altLang="zh-CN" sz="2400" b="1" dirty="0" err="1">
                <a:latin typeface="仿宋" panose="02010609060101010101" pitchFamily="49" charset="-122"/>
                <a:ea typeface="仿宋" panose="02010609060101010101" pitchFamily="49" charset="-122"/>
              </a:rPr>
              <a:t>class_index</a:t>
            </a:r>
            <a:r>
              <a:rPr lang="zh-CN" altLang="en-US" sz="2400" b="1" dirty="0">
                <a:latin typeface="仿宋" panose="02010609060101010101" pitchFamily="49" charset="-122"/>
                <a:ea typeface="仿宋" panose="02010609060101010101" pitchFamily="49" charset="-122"/>
              </a:rPr>
              <a:t>：类别序号</a:t>
            </a:r>
            <a:endParaRPr lang="en-US"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ink</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length * dim </a:t>
            </a:r>
            <a:r>
              <a:rPr lang="zh-CN" altLang="en-US" sz="2400" b="1" dirty="0">
                <a:latin typeface="仿宋" panose="02010609060101010101" pitchFamily="49" charset="-122"/>
                <a:ea typeface="仿宋" panose="02010609060101010101" pitchFamily="49" charset="-122"/>
              </a:rPr>
              <a:t>向量</a:t>
            </a:r>
            <a:endParaRPr lang="en-US" altLang="zh-CN" sz="2400" b="1" dirty="0">
              <a:latin typeface="仿宋" panose="02010609060101010101" pitchFamily="49" charset="-122"/>
              <a:ea typeface="仿宋" panose="02010609060101010101" pitchFamily="49" charset="-122"/>
            </a:endParaRPr>
          </a:p>
          <a:p>
            <a:endParaRPr lang="en-US" altLang="zh-CN" sz="2400" b="1" dirty="0">
              <a:latin typeface="仿宋" panose="02010609060101010101" pitchFamily="49" charset="-122"/>
              <a:ea typeface="仿宋" panose="02010609060101010101" pitchFamily="49" charset="-122"/>
            </a:endParaRPr>
          </a:p>
          <a:p>
            <a:endParaRPr lang="en-US" altLang="zh-CN" sz="2400" b="1"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pic>
        <p:nvPicPr>
          <p:cNvPr id="3" name="图片 2"/>
          <p:cNvPicPr>
            <a:picLocks noChangeAspect="1"/>
          </p:cNvPicPr>
          <p:nvPr/>
        </p:nvPicPr>
        <p:blipFill rotWithShape="1">
          <a:blip r:embed="rId1"/>
          <a:srcRect b="4178"/>
          <a:stretch>
            <a:fillRect/>
          </a:stretch>
        </p:blipFill>
        <p:spPr>
          <a:xfrm>
            <a:off x="841943" y="1424050"/>
            <a:ext cx="9135750" cy="4929313"/>
          </a:xfrm>
          <a:prstGeom prst="rect">
            <a:avLst/>
          </a:prstGeom>
        </p:spPr>
      </p:pic>
      <p:sp>
        <p:nvSpPr>
          <p:cNvPr id="40" name="文本框 39"/>
          <p:cNvSpPr txBox="1"/>
          <p:nvPr/>
        </p:nvSpPr>
        <p:spPr>
          <a:xfrm>
            <a:off x="1205077" y="504637"/>
            <a:ext cx="2339293"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创建数据集</a:t>
            </a:r>
            <a:endParaRPr lang="zh-CN" altLang="en-US" dirty="0">
              <a:solidFill>
                <a:schemeClr val="tx1">
                  <a:lumMod val="75000"/>
                  <a:lumOff val="25000"/>
                </a:schemeClr>
              </a:solidFill>
              <a:cs typeface="+mn-ea"/>
              <a:sym typeface="+mn-lt"/>
            </a:endParaRPr>
          </a:p>
        </p:txBody>
      </p:sp>
      <p:sp>
        <p:nvSpPr>
          <p:cNvPr id="42" name="TextBox 5"/>
          <p:cNvSpPr txBox="1"/>
          <p:nvPr/>
        </p:nvSpPr>
        <p:spPr>
          <a:xfrm>
            <a:off x="7987897" y="335360"/>
            <a:ext cx="3979591" cy="707886"/>
          </a:xfrm>
          <a:prstGeom prst="rect">
            <a:avLst/>
          </a:prstGeom>
          <a:noFill/>
        </p:spPr>
        <p:txBody>
          <a:bodyPr wrap="square" rtlCol="0">
            <a:spAutoFit/>
          </a:bodyPr>
          <a:lstStyle/>
          <a:p>
            <a:r>
              <a:rPr lang="en-US" altLang="zh-CN" sz="4000" b="1" dirty="0" err="1">
                <a:solidFill>
                  <a:srgbClr val="75A8C5"/>
                </a:solidFill>
                <a:cs typeface="+mn-ea"/>
                <a:sym typeface="+mn-lt"/>
              </a:rPr>
              <a:t>Parse_Line</a:t>
            </a:r>
            <a:r>
              <a:rPr lang="zh-CN" altLang="en-US" sz="4000" b="1" dirty="0">
                <a:solidFill>
                  <a:srgbClr val="75A8C5"/>
                </a:solidFill>
                <a:cs typeface="+mn-ea"/>
                <a:sym typeface="+mn-lt"/>
              </a:rPr>
              <a:t>函数</a:t>
            </a:r>
            <a:endParaRPr lang="en-GB" sz="4000" b="1" dirty="0">
              <a:solidFill>
                <a:srgbClr val="75A8C5"/>
              </a:solidFill>
              <a:cs typeface="+mn-ea"/>
              <a:sym typeface="+mn-lt"/>
            </a:endParaRPr>
          </a:p>
        </p:txBody>
      </p:sp>
      <p:sp>
        <p:nvSpPr>
          <p:cNvPr id="4" name="矩形 3"/>
          <p:cNvSpPr/>
          <p:nvPr/>
        </p:nvSpPr>
        <p:spPr>
          <a:xfrm>
            <a:off x="1075860" y="2095018"/>
            <a:ext cx="4618884" cy="6944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1205076" y="4874871"/>
            <a:ext cx="7394913" cy="1352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40" name="文本框 39"/>
          <p:cNvSpPr txBox="1"/>
          <p:nvPr/>
        </p:nvSpPr>
        <p:spPr>
          <a:xfrm>
            <a:off x="1205077" y="504637"/>
            <a:ext cx="2339293"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模型训练</a:t>
            </a:r>
            <a:endParaRPr lang="zh-CN" altLang="en-US" dirty="0">
              <a:solidFill>
                <a:schemeClr val="tx1">
                  <a:lumMod val="75000"/>
                  <a:lumOff val="25000"/>
                </a:schemeClr>
              </a:solidFill>
              <a:cs typeface="+mn-ea"/>
              <a:sym typeface="+mn-lt"/>
            </a:endParaRPr>
          </a:p>
        </p:txBody>
      </p:sp>
      <p:sp>
        <p:nvSpPr>
          <p:cNvPr id="42" name="TextBox 5"/>
          <p:cNvSpPr txBox="1"/>
          <p:nvPr/>
        </p:nvSpPr>
        <p:spPr>
          <a:xfrm>
            <a:off x="290732" y="1180312"/>
            <a:ext cx="3979591" cy="707886"/>
          </a:xfrm>
          <a:prstGeom prst="rect">
            <a:avLst/>
          </a:prstGeom>
          <a:noFill/>
        </p:spPr>
        <p:txBody>
          <a:bodyPr wrap="square" rtlCol="0">
            <a:spAutoFit/>
          </a:bodyPr>
          <a:lstStyle/>
          <a:p>
            <a:r>
              <a:rPr lang="en-US" altLang="zh-CN" sz="4000" b="1" dirty="0">
                <a:solidFill>
                  <a:srgbClr val="75A8C5"/>
                </a:solidFill>
                <a:cs typeface="+mn-ea"/>
                <a:sym typeface="+mn-lt"/>
              </a:rPr>
              <a:t>BI-RNN</a:t>
            </a:r>
            <a:r>
              <a:rPr lang="zh-CN" altLang="en-US" sz="4000" b="1" dirty="0">
                <a:solidFill>
                  <a:srgbClr val="75A8C5"/>
                </a:solidFill>
                <a:cs typeface="+mn-ea"/>
                <a:sym typeface="+mn-lt"/>
              </a:rPr>
              <a:t>模型</a:t>
            </a:r>
            <a:endParaRPr lang="en-GB" sz="4000" b="1" dirty="0">
              <a:solidFill>
                <a:srgbClr val="75A8C5"/>
              </a:solidFill>
              <a:cs typeface="+mn-ea"/>
              <a:sym typeface="+mn-lt"/>
            </a:endParaRPr>
          </a:p>
        </p:txBody>
      </p:sp>
      <p:pic>
        <p:nvPicPr>
          <p:cNvPr id="5" name="图片 4"/>
          <p:cNvPicPr>
            <a:picLocks noChangeAspect="1"/>
          </p:cNvPicPr>
          <p:nvPr/>
        </p:nvPicPr>
        <p:blipFill>
          <a:blip r:embed="rId1"/>
          <a:stretch>
            <a:fillRect/>
          </a:stretch>
        </p:blipFill>
        <p:spPr>
          <a:xfrm>
            <a:off x="608027" y="2366588"/>
            <a:ext cx="10724276" cy="3873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40" name="文本框 39"/>
          <p:cNvSpPr txBox="1"/>
          <p:nvPr/>
        </p:nvSpPr>
        <p:spPr>
          <a:xfrm>
            <a:off x="1205077" y="504637"/>
            <a:ext cx="2339293"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模型训练</a:t>
            </a:r>
            <a:endParaRPr lang="zh-CN" altLang="en-US" dirty="0">
              <a:solidFill>
                <a:schemeClr val="tx1">
                  <a:lumMod val="75000"/>
                  <a:lumOff val="25000"/>
                </a:schemeClr>
              </a:solidFill>
              <a:cs typeface="+mn-ea"/>
              <a:sym typeface="+mn-lt"/>
            </a:endParaRPr>
          </a:p>
        </p:txBody>
      </p:sp>
      <p:sp>
        <p:nvSpPr>
          <p:cNvPr id="42" name="TextBox 5"/>
          <p:cNvSpPr txBox="1"/>
          <p:nvPr/>
        </p:nvSpPr>
        <p:spPr>
          <a:xfrm>
            <a:off x="1367178" y="1180312"/>
            <a:ext cx="3979591" cy="707886"/>
          </a:xfrm>
          <a:prstGeom prst="rect">
            <a:avLst/>
          </a:prstGeom>
          <a:noFill/>
        </p:spPr>
        <p:txBody>
          <a:bodyPr wrap="square" rtlCol="0">
            <a:spAutoFit/>
          </a:bodyPr>
          <a:lstStyle/>
          <a:p>
            <a:r>
              <a:rPr lang="zh-CN" altLang="en-US" sz="4000" b="1" dirty="0">
                <a:solidFill>
                  <a:srgbClr val="75A8C5"/>
                </a:solidFill>
                <a:cs typeface="+mn-ea"/>
                <a:sym typeface="+mn-lt"/>
              </a:rPr>
              <a:t>训练</a:t>
            </a:r>
            <a:endParaRPr lang="en-GB" sz="4000" b="1" dirty="0">
              <a:solidFill>
                <a:srgbClr val="75A8C5"/>
              </a:solidFill>
              <a:cs typeface="+mn-ea"/>
              <a:sym typeface="+mn-lt"/>
            </a:endParaRPr>
          </a:p>
        </p:txBody>
      </p:sp>
      <p:pic>
        <p:nvPicPr>
          <p:cNvPr id="3" name="图片 2"/>
          <p:cNvPicPr>
            <a:picLocks noChangeAspect="1"/>
          </p:cNvPicPr>
          <p:nvPr/>
        </p:nvPicPr>
        <p:blipFill>
          <a:blip r:embed="rId1"/>
          <a:stretch>
            <a:fillRect/>
          </a:stretch>
        </p:blipFill>
        <p:spPr>
          <a:xfrm>
            <a:off x="3841993" y="1321547"/>
            <a:ext cx="8059275" cy="1076475"/>
          </a:xfrm>
          <a:prstGeom prst="rect">
            <a:avLst/>
          </a:prstGeom>
        </p:spPr>
      </p:pic>
      <p:pic>
        <p:nvPicPr>
          <p:cNvPr id="6" name="图片 5"/>
          <p:cNvPicPr>
            <a:picLocks noChangeAspect="1"/>
          </p:cNvPicPr>
          <p:nvPr/>
        </p:nvPicPr>
        <p:blipFill>
          <a:blip r:embed="rId2"/>
          <a:stretch>
            <a:fillRect/>
          </a:stretch>
        </p:blipFill>
        <p:spPr>
          <a:xfrm>
            <a:off x="1075860" y="2423844"/>
            <a:ext cx="9764488" cy="3839111"/>
          </a:xfrm>
          <a:prstGeom prst="rect">
            <a:avLst/>
          </a:prstGeom>
        </p:spPr>
      </p:pic>
      <p:pic>
        <p:nvPicPr>
          <p:cNvPr id="8" name="图片 7"/>
          <p:cNvPicPr>
            <a:picLocks noChangeAspect="1"/>
          </p:cNvPicPr>
          <p:nvPr/>
        </p:nvPicPr>
        <p:blipFill>
          <a:blip r:embed="rId3"/>
          <a:stretch>
            <a:fillRect/>
          </a:stretch>
        </p:blipFill>
        <p:spPr>
          <a:xfrm>
            <a:off x="3673587" y="313416"/>
            <a:ext cx="8164064" cy="8668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720051" y="1028091"/>
            <a:ext cx="9155576" cy="5325272"/>
          </a:xfrm>
          <a:prstGeom prst="rect">
            <a:avLst/>
          </a:prstGeom>
        </p:spPr>
      </p:pic>
      <p:grpSp>
        <p:nvGrpSpPr>
          <p:cNvPr id="4" name="组合 3"/>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5"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6"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7" name="文本框 6"/>
          <p:cNvSpPr txBox="1"/>
          <p:nvPr/>
        </p:nvSpPr>
        <p:spPr>
          <a:xfrm>
            <a:off x="1205077" y="504637"/>
            <a:ext cx="2339293"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模型训练</a:t>
            </a:r>
            <a:endParaRPr lang="zh-CN" altLang="en-US" dirty="0">
              <a:solidFill>
                <a:schemeClr val="tx1">
                  <a:lumMod val="75000"/>
                  <a:lumOff val="25000"/>
                </a:schemeClr>
              </a:solidFill>
              <a:cs typeface="+mn-ea"/>
              <a:sym typeface="+mn-lt"/>
            </a:endParaRPr>
          </a:p>
        </p:txBody>
      </p:sp>
      <p:sp>
        <p:nvSpPr>
          <p:cNvPr id="8" name="TextBox 5"/>
          <p:cNvSpPr txBox="1"/>
          <p:nvPr/>
        </p:nvSpPr>
        <p:spPr>
          <a:xfrm>
            <a:off x="946645" y="1226611"/>
            <a:ext cx="3979591" cy="707886"/>
          </a:xfrm>
          <a:prstGeom prst="rect">
            <a:avLst/>
          </a:prstGeom>
          <a:noFill/>
        </p:spPr>
        <p:txBody>
          <a:bodyPr wrap="square" rtlCol="0">
            <a:spAutoFit/>
          </a:bodyPr>
          <a:lstStyle/>
          <a:p>
            <a:r>
              <a:rPr lang="zh-CN" altLang="en-US" sz="4000" b="1" dirty="0">
                <a:solidFill>
                  <a:srgbClr val="75A8C5"/>
                </a:solidFill>
                <a:cs typeface="+mn-ea"/>
                <a:sym typeface="+mn-lt"/>
              </a:rPr>
              <a:t>预测</a:t>
            </a:r>
            <a:endParaRPr lang="en-GB" sz="4000" b="1" dirty="0">
              <a:solidFill>
                <a:srgbClr val="75A8C5"/>
              </a:solidFill>
              <a:cs typeface="+mn-ea"/>
              <a:sym typeface="+mn-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5"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6"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7" name="文本框 6"/>
          <p:cNvSpPr txBox="1"/>
          <p:nvPr/>
        </p:nvSpPr>
        <p:spPr>
          <a:xfrm>
            <a:off x="1205077" y="504637"/>
            <a:ext cx="2339293"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模型训练</a:t>
            </a:r>
            <a:endParaRPr lang="zh-CN" altLang="en-US" dirty="0">
              <a:solidFill>
                <a:schemeClr val="tx1">
                  <a:lumMod val="75000"/>
                  <a:lumOff val="25000"/>
                </a:schemeClr>
              </a:solidFill>
              <a:cs typeface="+mn-ea"/>
              <a:sym typeface="+mn-lt"/>
            </a:endParaRPr>
          </a:p>
        </p:txBody>
      </p:sp>
      <p:sp>
        <p:nvSpPr>
          <p:cNvPr id="8" name="TextBox 5"/>
          <p:cNvSpPr txBox="1"/>
          <p:nvPr/>
        </p:nvSpPr>
        <p:spPr>
          <a:xfrm>
            <a:off x="946645" y="1226611"/>
            <a:ext cx="3979591" cy="706755"/>
          </a:xfrm>
          <a:prstGeom prst="rect">
            <a:avLst/>
          </a:prstGeom>
          <a:noFill/>
        </p:spPr>
        <p:txBody>
          <a:bodyPr wrap="square" rtlCol="0">
            <a:spAutoFit/>
          </a:bodyPr>
          <a:lstStyle/>
          <a:p>
            <a:r>
              <a:rPr lang="zh-CN" altLang="en-US" sz="4000" b="1" dirty="0">
                <a:solidFill>
                  <a:srgbClr val="75A8C5"/>
                </a:solidFill>
                <a:cs typeface="+mn-ea"/>
                <a:sym typeface="+mn-lt"/>
              </a:rPr>
              <a:t>模型</a:t>
            </a:r>
            <a:r>
              <a:rPr lang="zh-CN" altLang="en-US" sz="4000" b="1" dirty="0">
                <a:solidFill>
                  <a:srgbClr val="75A8C5"/>
                </a:solidFill>
                <a:cs typeface="+mn-ea"/>
                <a:sym typeface="+mn-lt"/>
              </a:rPr>
              <a:t>部署</a:t>
            </a:r>
            <a:endParaRPr lang="zh-CN" altLang="en-US" sz="4000" b="1" dirty="0">
              <a:solidFill>
                <a:srgbClr val="75A8C5"/>
              </a:solidFill>
              <a:cs typeface="+mn-ea"/>
              <a:sym typeface="+mn-lt"/>
            </a:endParaRPr>
          </a:p>
        </p:txBody>
      </p:sp>
      <p:pic>
        <p:nvPicPr>
          <p:cNvPr id="2" name="图片 1"/>
          <p:cNvPicPr>
            <a:picLocks noChangeAspect="1"/>
          </p:cNvPicPr>
          <p:nvPr/>
        </p:nvPicPr>
        <p:blipFill>
          <a:blip r:embed="rId1"/>
          <a:stretch>
            <a:fillRect/>
          </a:stretch>
        </p:blipFill>
        <p:spPr>
          <a:xfrm>
            <a:off x="1075690" y="2048510"/>
            <a:ext cx="4612005" cy="1096010"/>
          </a:xfrm>
          <a:prstGeom prst="rect">
            <a:avLst/>
          </a:prstGeom>
        </p:spPr>
      </p:pic>
      <p:sp>
        <p:nvSpPr>
          <p:cNvPr id="9" name="文本框 8"/>
          <p:cNvSpPr txBox="1"/>
          <p:nvPr/>
        </p:nvSpPr>
        <p:spPr>
          <a:xfrm>
            <a:off x="6078220" y="873760"/>
            <a:ext cx="4442460" cy="2584450"/>
          </a:xfrm>
          <a:prstGeom prst="rect">
            <a:avLst/>
          </a:prstGeom>
          <a:noFill/>
        </p:spPr>
        <p:txBody>
          <a:bodyPr wrap="square" rtlCol="0" anchor="t">
            <a:spAutoFit/>
          </a:bodyPr>
          <a:p>
            <a:r>
              <a:rPr lang="zh-CN" altLang="en-US"/>
              <a:t>TensorFlow 是一个开源的、基于 Python 的机器学习框架，它由 Google 开发，并在图形分类、音频处理、推荐系统和自然语言处理等场景下有着丰富的应用，是目前最热门的机器学习框架。</a:t>
            </a:r>
            <a:endParaRPr lang="zh-CN" altLang="en-US"/>
          </a:p>
          <a:p>
            <a:endParaRPr lang="zh-CN" altLang="en-US"/>
          </a:p>
          <a:p>
            <a:r>
              <a:rPr lang="zh-CN" altLang="en-US"/>
              <a:t>除了 Python，TensorFlow 也提供了 C/C++、Java、Go、R 等其它编程语言的接口</a:t>
            </a:r>
            <a:endParaRPr lang="zh-CN" altLang="en-US"/>
          </a:p>
        </p:txBody>
      </p:sp>
      <p:pic>
        <p:nvPicPr>
          <p:cNvPr id="10" name="图片 9"/>
          <p:cNvPicPr>
            <a:picLocks noChangeAspect="1"/>
          </p:cNvPicPr>
          <p:nvPr/>
        </p:nvPicPr>
        <p:blipFill>
          <a:blip r:embed="rId2"/>
          <a:stretch>
            <a:fillRect/>
          </a:stretch>
        </p:blipFill>
        <p:spPr>
          <a:xfrm>
            <a:off x="1075690" y="3881120"/>
            <a:ext cx="9149715" cy="194437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5"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6"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7" name="文本框 6"/>
          <p:cNvSpPr txBox="1"/>
          <p:nvPr/>
        </p:nvSpPr>
        <p:spPr>
          <a:xfrm>
            <a:off x="1205077" y="504637"/>
            <a:ext cx="2339293"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模型训练</a:t>
            </a:r>
            <a:endParaRPr lang="zh-CN" altLang="en-US" dirty="0">
              <a:solidFill>
                <a:schemeClr val="tx1">
                  <a:lumMod val="75000"/>
                  <a:lumOff val="25000"/>
                </a:schemeClr>
              </a:solidFill>
              <a:cs typeface="+mn-ea"/>
              <a:sym typeface="+mn-lt"/>
            </a:endParaRPr>
          </a:p>
        </p:txBody>
      </p:sp>
      <p:sp>
        <p:nvSpPr>
          <p:cNvPr id="8" name="TextBox 5"/>
          <p:cNvSpPr txBox="1"/>
          <p:nvPr/>
        </p:nvSpPr>
        <p:spPr>
          <a:xfrm>
            <a:off x="946645" y="1252646"/>
            <a:ext cx="3979591" cy="706755"/>
          </a:xfrm>
          <a:prstGeom prst="rect">
            <a:avLst/>
          </a:prstGeom>
          <a:noFill/>
        </p:spPr>
        <p:txBody>
          <a:bodyPr wrap="square" rtlCol="0">
            <a:spAutoFit/>
          </a:bodyPr>
          <a:lstStyle/>
          <a:p>
            <a:r>
              <a:rPr lang="zh-CN" altLang="en-US" sz="4000" b="1" dirty="0">
                <a:solidFill>
                  <a:srgbClr val="75A8C5"/>
                </a:solidFill>
                <a:cs typeface="+mn-ea"/>
                <a:sym typeface="+mn-lt"/>
              </a:rPr>
              <a:t>模型</a:t>
            </a:r>
            <a:r>
              <a:rPr lang="zh-CN" altLang="en-US" sz="4000" b="1" dirty="0">
                <a:solidFill>
                  <a:srgbClr val="75A8C5"/>
                </a:solidFill>
                <a:cs typeface="+mn-ea"/>
                <a:sym typeface="+mn-lt"/>
              </a:rPr>
              <a:t>部署</a:t>
            </a:r>
            <a:endParaRPr lang="zh-CN" altLang="en-US" sz="4000" b="1" dirty="0">
              <a:solidFill>
                <a:srgbClr val="75A8C5"/>
              </a:solidFill>
              <a:cs typeface="+mn-ea"/>
              <a:sym typeface="+mn-lt"/>
            </a:endParaRPr>
          </a:p>
        </p:txBody>
      </p:sp>
      <p:sp>
        <p:nvSpPr>
          <p:cNvPr id="14" name="文本框 13"/>
          <p:cNvSpPr txBox="1"/>
          <p:nvPr/>
        </p:nvSpPr>
        <p:spPr>
          <a:xfrm>
            <a:off x="1075690" y="2451735"/>
            <a:ext cx="3041015" cy="521970"/>
          </a:xfrm>
          <a:prstGeom prst="rect">
            <a:avLst/>
          </a:prstGeom>
          <a:noFill/>
        </p:spPr>
        <p:txBody>
          <a:bodyPr wrap="square" rtlCol="0">
            <a:spAutoFit/>
          </a:bodyPr>
          <a:p>
            <a:r>
              <a:rPr lang="zh-CN" altLang="en-US" sz="2800" b="1"/>
              <a:t>数据</a:t>
            </a:r>
            <a:r>
              <a:rPr lang="zh-CN" altLang="en-US" sz="2800" b="1"/>
              <a:t>输入和</a:t>
            </a:r>
            <a:r>
              <a:rPr lang="zh-CN" altLang="en-US" sz="2800" b="1"/>
              <a:t>输出</a:t>
            </a:r>
            <a:endParaRPr lang="zh-CN" altLang="en-US" sz="2800" b="1"/>
          </a:p>
        </p:txBody>
      </p:sp>
      <p:pic>
        <p:nvPicPr>
          <p:cNvPr id="2" name="图片 1"/>
          <p:cNvPicPr>
            <a:picLocks noChangeAspect="1"/>
          </p:cNvPicPr>
          <p:nvPr/>
        </p:nvPicPr>
        <p:blipFill>
          <a:blip r:embed="rId1"/>
          <a:stretch>
            <a:fillRect/>
          </a:stretch>
        </p:blipFill>
        <p:spPr>
          <a:xfrm>
            <a:off x="863600" y="3717925"/>
            <a:ext cx="4391025" cy="2341245"/>
          </a:xfrm>
          <a:prstGeom prst="rect">
            <a:avLst/>
          </a:prstGeom>
        </p:spPr>
      </p:pic>
      <p:pic>
        <p:nvPicPr>
          <p:cNvPr id="3" name="图片 2"/>
          <p:cNvPicPr>
            <a:picLocks noChangeAspect="1"/>
          </p:cNvPicPr>
          <p:nvPr/>
        </p:nvPicPr>
        <p:blipFill>
          <a:blip r:embed="rId2"/>
          <a:stretch>
            <a:fillRect/>
          </a:stretch>
        </p:blipFill>
        <p:spPr>
          <a:xfrm>
            <a:off x="5254625" y="1282700"/>
            <a:ext cx="5991225" cy="169100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5"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6"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7" name="文本框 6"/>
          <p:cNvSpPr txBox="1"/>
          <p:nvPr/>
        </p:nvSpPr>
        <p:spPr>
          <a:xfrm>
            <a:off x="1205077" y="504637"/>
            <a:ext cx="2339293"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模型训练</a:t>
            </a:r>
            <a:endParaRPr lang="zh-CN" altLang="en-US" dirty="0">
              <a:solidFill>
                <a:schemeClr val="tx1">
                  <a:lumMod val="75000"/>
                  <a:lumOff val="25000"/>
                </a:schemeClr>
              </a:solidFill>
              <a:cs typeface="+mn-ea"/>
              <a:sym typeface="+mn-lt"/>
            </a:endParaRPr>
          </a:p>
        </p:txBody>
      </p:sp>
      <p:sp>
        <p:nvSpPr>
          <p:cNvPr id="8" name="TextBox 5"/>
          <p:cNvSpPr txBox="1"/>
          <p:nvPr/>
        </p:nvSpPr>
        <p:spPr>
          <a:xfrm>
            <a:off x="946645" y="1252646"/>
            <a:ext cx="3979591" cy="706755"/>
          </a:xfrm>
          <a:prstGeom prst="rect">
            <a:avLst/>
          </a:prstGeom>
          <a:noFill/>
        </p:spPr>
        <p:txBody>
          <a:bodyPr wrap="square" rtlCol="0">
            <a:spAutoFit/>
          </a:bodyPr>
          <a:lstStyle/>
          <a:p>
            <a:r>
              <a:rPr lang="zh-CN" altLang="en-US" sz="4000" b="1" dirty="0">
                <a:solidFill>
                  <a:srgbClr val="75A8C5"/>
                </a:solidFill>
                <a:cs typeface="+mn-ea"/>
                <a:sym typeface="+mn-lt"/>
              </a:rPr>
              <a:t>模型</a:t>
            </a:r>
            <a:r>
              <a:rPr lang="zh-CN" altLang="en-US" sz="4000" b="1" dirty="0">
                <a:solidFill>
                  <a:srgbClr val="75A8C5"/>
                </a:solidFill>
                <a:cs typeface="+mn-ea"/>
                <a:sym typeface="+mn-lt"/>
              </a:rPr>
              <a:t>部署</a:t>
            </a:r>
            <a:endParaRPr lang="zh-CN" altLang="en-US" sz="4000" b="1" dirty="0">
              <a:solidFill>
                <a:srgbClr val="75A8C5"/>
              </a:solidFill>
              <a:cs typeface="+mn-ea"/>
              <a:sym typeface="+mn-lt"/>
            </a:endParaRPr>
          </a:p>
        </p:txBody>
      </p:sp>
      <p:pic>
        <p:nvPicPr>
          <p:cNvPr id="12" name="图片 11"/>
          <p:cNvPicPr>
            <a:picLocks noChangeAspect="1"/>
          </p:cNvPicPr>
          <p:nvPr/>
        </p:nvPicPr>
        <p:blipFill>
          <a:blip r:embed="rId1"/>
          <a:stretch>
            <a:fillRect/>
          </a:stretch>
        </p:blipFill>
        <p:spPr>
          <a:xfrm>
            <a:off x="737235" y="2117090"/>
            <a:ext cx="6592570" cy="1346835"/>
          </a:xfrm>
          <a:prstGeom prst="rect">
            <a:avLst/>
          </a:prstGeom>
        </p:spPr>
      </p:pic>
      <p:pic>
        <p:nvPicPr>
          <p:cNvPr id="13" name="图片 12"/>
          <p:cNvPicPr>
            <a:picLocks noChangeAspect="1"/>
          </p:cNvPicPr>
          <p:nvPr/>
        </p:nvPicPr>
        <p:blipFill>
          <a:blip r:embed="rId2"/>
          <a:stretch>
            <a:fillRect/>
          </a:stretch>
        </p:blipFill>
        <p:spPr>
          <a:xfrm>
            <a:off x="6280785" y="2670810"/>
            <a:ext cx="4910455" cy="3779520"/>
          </a:xfrm>
          <a:prstGeom prst="rect">
            <a:avLst/>
          </a:prstGeom>
        </p:spPr>
      </p:pic>
      <p:sp>
        <p:nvSpPr>
          <p:cNvPr id="14" name="文本框 13"/>
          <p:cNvSpPr txBox="1"/>
          <p:nvPr/>
        </p:nvSpPr>
        <p:spPr>
          <a:xfrm>
            <a:off x="1703070" y="4376420"/>
            <a:ext cx="2467610" cy="521970"/>
          </a:xfrm>
          <a:prstGeom prst="rect">
            <a:avLst/>
          </a:prstGeom>
          <a:noFill/>
        </p:spPr>
        <p:txBody>
          <a:bodyPr wrap="square" rtlCol="0">
            <a:spAutoFit/>
          </a:bodyPr>
          <a:p>
            <a:r>
              <a:rPr lang="zh-CN" altLang="en-US" sz="2800" b="1"/>
              <a:t>尝试加载模型</a:t>
            </a:r>
            <a:endParaRPr lang="zh-CN" altLang="en-US" sz="2800" b="1"/>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5"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6"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7" name="文本框 6"/>
          <p:cNvSpPr txBox="1"/>
          <p:nvPr/>
        </p:nvSpPr>
        <p:spPr>
          <a:xfrm>
            <a:off x="1205077" y="504637"/>
            <a:ext cx="2339293"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模型训练</a:t>
            </a:r>
            <a:endParaRPr lang="zh-CN" altLang="en-US" dirty="0">
              <a:solidFill>
                <a:schemeClr val="tx1">
                  <a:lumMod val="75000"/>
                  <a:lumOff val="25000"/>
                </a:schemeClr>
              </a:solidFill>
              <a:cs typeface="+mn-ea"/>
              <a:sym typeface="+mn-lt"/>
            </a:endParaRPr>
          </a:p>
        </p:txBody>
      </p:sp>
      <p:sp>
        <p:nvSpPr>
          <p:cNvPr id="8" name="TextBox 5"/>
          <p:cNvSpPr txBox="1"/>
          <p:nvPr/>
        </p:nvSpPr>
        <p:spPr>
          <a:xfrm>
            <a:off x="946645" y="1252646"/>
            <a:ext cx="3979591" cy="706755"/>
          </a:xfrm>
          <a:prstGeom prst="rect">
            <a:avLst/>
          </a:prstGeom>
          <a:noFill/>
        </p:spPr>
        <p:txBody>
          <a:bodyPr wrap="square" rtlCol="0">
            <a:spAutoFit/>
          </a:bodyPr>
          <a:lstStyle/>
          <a:p>
            <a:r>
              <a:rPr lang="zh-CN" altLang="en-US" sz="4000" b="1" dirty="0">
                <a:solidFill>
                  <a:srgbClr val="75A8C5"/>
                </a:solidFill>
                <a:cs typeface="+mn-ea"/>
                <a:sym typeface="+mn-lt"/>
              </a:rPr>
              <a:t>模型</a:t>
            </a:r>
            <a:r>
              <a:rPr lang="zh-CN" altLang="en-US" sz="4000" b="1" dirty="0">
                <a:solidFill>
                  <a:srgbClr val="75A8C5"/>
                </a:solidFill>
                <a:cs typeface="+mn-ea"/>
                <a:sym typeface="+mn-lt"/>
              </a:rPr>
              <a:t>部署</a:t>
            </a:r>
            <a:endParaRPr lang="zh-CN" altLang="en-US" sz="4000" b="1" dirty="0">
              <a:solidFill>
                <a:srgbClr val="75A8C5"/>
              </a:solidFill>
              <a:cs typeface="+mn-ea"/>
              <a:sym typeface="+mn-lt"/>
            </a:endParaRPr>
          </a:p>
        </p:txBody>
      </p:sp>
      <p:sp>
        <p:nvSpPr>
          <p:cNvPr id="14" name="文本框 13"/>
          <p:cNvSpPr txBox="1"/>
          <p:nvPr/>
        </p:nvSpPr>
        <p:spPr>
          <a:xfrm>
            <a:off x="737235" y="2289175"/>
            <a:ext cx="3222625" cy="521970"/>
          </a:xfrm>
          <a:prstGeom prst="rect">
            <a:avLst/>
          </a:prstGeom>
          <a:noFill/>
        </p:spPr>
        <p:txBody>
          <a:bodyPr wrap="square" rtlCol="0">
            <a:spAutoFit/>
          </a:bodyPr>
          <a:p>
            <a:r>
              <a:rPr lang="zh-CN" altLang="en-US" sz="2800" b="1"/>
              <a:t>尝试</a:t>
            </a:r>
            <a:r>
              <a:rPr lang="zh-CN" altLang="en-US" sz="2800" b="1"/>
              <a:t>下载类名</a:t>
            </a:r>
            <a:r>
              <a:rPr lang="zh-CN" altLang="en-US" sz="2800" b="1"/>
              <a:t>向量</a:t>
            </a:r>
            <a:endParaRPr lang="zh-CN" altLang="en-US" sz="2800" b="1"/>
          </a:p>
        </p:txBody>
      </p:sp>
      <p:pic>
        <p:nvPicPr>
          <p:cNvPr id="2" name="图片 1"/>
          <p:cNvPicPr>
            <a:picLocks noChangeAspect="1"/>
          </p:cNvPicPr>
          <p:nvPr/>
        </p:nvPicPr>
        <p:blipFill>
          <a:blip r:embed="rId1"/>
          <a:stretch>
            <a:fillRect/>
          </a:stretch>
        </p:blipFill>
        <p:spPr>
          <a:xfrm>
            <a:off x="3803015" y="873760"/>
            <a:ext cx="3914775" cy="5324475"/>
          </a:xfrm>
          <a:prstGeom prst="rect">
            <a:avLst/>
          </a:prstGeom>
        </p:spPr>
      </p:pic>
      <p:pic>
        <p:nvPicPr>
          <p:cNvPr id="3" name="图片 2"/>
          <p:cNvPicPr>
            <a:picLocks noChangeAspect="1"/>
          </p:cNvPicPr>
          <p:nvPr/>
        </p:nvPicPr>
        <p:blipFill>
          <a:blip r:embed="rId2"/>
          <a:stretch>
            <a:fillRect/>
          </a:stretch>
        </p:blipFill>
        <p:spPr>
          <a:xfrm>
            <a:off x="8134350" y="873760"/>
            <a:ext cx="1310005" cy="5067935"/>
          </a:xfrm>
          <a:prstGeom prst="rect">
            <a:avLst/>
          </a:prstGeom>
        </p:spPr>
      </p:pic>
      <p:sp>
        <p:nvSpPr>
          <p:cNvPr id="9" name="矩形 8"/>
          <p:cNvSpPr/>
          <p:nvPr/>
        </p:nvSpPr>
        <p:spPr>
          <a:xfrm>
            <a:off x="4309110" y="2959100"/>
            <a:ext cx="2581275" cy="690880"/>
          </a:xfrm>
          <a:prstGeom prst="rect">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5"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6"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7" name="文本框 6"/>
          <p:cNvSpPr txBox="1"/>
          <p:nvPr/>
        </p:nvSpPr>
        <p:spPr>
          <a:xfrm>
            <a:off x="1205077" y="504637"/>
            <a:ext cx="2339293"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模型训练</a:t>
            </a:r>
            <a:endParaRPr lang="zh-CN" altLang="en-US" dirty="0">
              <a:solidFill>
                <a:schemeClr val="tx1">
                  <a:lumMod val="75000"/>
                  <a:lumOff val="25000"/>
                </a:schemeClr>
              </a:solidFill>
              <a:cs typeface="+mn-ea"/>
              <a:sym typeface="+mn-lt"/>
            </a:endParaRPr>
          </a:p>
        </p:txBody>
      </p:sp>
      <p:sp>
        <p:nvSpPr>
          <p:cNvPr id="8" name="TextBox 5"/>
          <p:cNvSpPr txBox="1"/>
          <p:nvPr/>
        </p:nvSpPr>
        <p:spPr>
          <a:xfrm>
            <a:off x="946645" y="1252646"/>
            <a:ext cx="3979591" cy="706755"/>
          </a:xfrm>
          <a:prstGeom prst="rect">
            <a:avLst/>
          </a:prstGeom>
          <a:noFill/>
        </p:spPr>
        <p:txBody>
          <a:bodyPr wrap="square" rtlCol="0">
            <a:spAutoFit/>
          </a:bodyPr>
          <a:lstStyle/>
          <a:p>
            <a:r>
              <a:rPr lang="zh-CN" altLang="en-US" sz="4000" b="1" dirty="0">
                <a:solidFill>
                  <a:srgbClr val="75A8C5"/>
                </a:solidFill>
                <a:cs typeface="+mn-ea"/>
                <a:sym typeface="+mn-lt"/>
              </a:rPr>
              <a:t>模型</a:t>
            </a:r>
            <a:r>
              <a:rPr lang="zh-CN" altLang="en-US" sz="4000" b="1" dirty="0">
                <a:solidFill>
                  <a:srgbClr val="75A8C5"/>
                </a:solidFill>
                <a:cs typeface="+mn-ea"/>
                <a:sym typeface="+mn-lt"/>
              </a:rPr>
              <a:t>部署</a:t>
            </a:r>
            <a:endParaRPr lang="zh-CN" altLang="en-US" sz="4000" b="1" dirty="0">
              <a:solidFill>
                <a:srgbClr val="75A8C5"/>
              </a:solidFill>
              <a:cs typeface="+mn-ea"/>
              <a:sym typeface="+mn-lt"/>
            </a:endParaRPr>
          </a:p>
        </p:txBody>
      </p:sp>
      <p:pic>
        <p:nvPicPr>
          <p:cNvPr id="2" name="图片 1"/>
          <p:cNvPicPr>
            <a:picLocks noChangeAspect="1"/>
          </p:cNvPicPr>
          <p:nvPr/>
        </p:nvPicPr>
        <p:blipFill>
          <a:blip r:embed="rId1"/>
          <a:stretch>
            <a:fillRect/>
          </a:stretch>
        </p:blipFill>
        <p:spPr>
          <a:xfrm>
            <a:off x="5530850" y="375920"/>
            <a:ext cx="4885055" cy="6106160"/>
          </a:xfrm>
          <a:prstGeom prst="rect">
            <a:avLst/>
          </a:prstGeom>
        </p:spPr>
      </p:pic>
      <p:sp>
        <p:nvSpPr>
          <p:cNvPr id="3" name="文本框 2"/>
          <p:cNvSpPr txBox="1"/>
          <p:nvPr/>
        </p:nvSpPr>
        <p:spPr>
          <a:xfrm>
            <a:off x="1075690" y="2451735"/>
            <a:ext cx="3126740" cy="922020"/>
          </a:xfrm>
          <a:prstGeom prst="rect">
            <a:avLst/>
          </a:prstGeom>
          <a:noFill/>
        </p:spPr>
        <p:txBody>
          <a:bodyPr wrap="square" rtlCol="0">
            <a:spAutoFit/>
          </a:bodyPr>
          <a:p>
            <a:r>
              <a:rPr lang="zh-CN" altLang="en-US"/>
              <a:t>向框架中部署模型之后，向</a:t>
            </a:r>
            <a:r>
              <a:rPr lang="en-US" altLang="zh-CN"/>
              <a:t>tensorflow</a:t>
            </a:r>
            <a:r>
              <a:rPr lang="zh-CN" altLang="en-US"/>
              <a:t>框架之中传入前端获取的笔画的偏移</a:t>
            </a:r>
            <a:r>
              <a:rPr lang="zh-CN" altLang="en-US"/>
              <a:t>坐标</a:t>
            </a:r>
            <a:endParaRPr lang="zh-CN" altLang="en-US"/>
          </a:p>
        </p:txBody>
      </p:sp>
      <p:sp>
        <p:nvSpPr>
          <p:cNvPr id="10" name="矩形 9"/>
          <p:cNvSpPr/>
          <p:nvPr/>
        </p:nvSpPr>
        <p:spPr>
          <a:xfrm>
            <a:off x="5730240" y="4849495"/>
            <a:ext cx="1981835" cy="138239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946785" y="5527675"/>
            <a:ext cx="3154680" cy="368300"/>
          </a:xfrm>
          <a:prstGeom prst="rect">
            <a:avLst/>
          </a:prstGeom>
          <a:noFill/>
        </p:spPr>
        <p:txBody>
          <a:bodyPr wrap="none" rtlCol="0">
            <a:spAutoFit/>
          </a:bodyPr>
          <a:p>
            <a:r>
              <a:rPr lang="zh-CN" altLang="en-US"/>
              <a:t>判断类名和该类判断的可能</a:t>
            </a:r>
            <a:r>
              <a:rPr lang="zh-CN" altLang="en-US"/>
              <a:t>性</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任意多边形: 形状 29"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cNvSpPr/>
          <p:nvPr/>
        </p:nvSpPr>
        <p:spPr>
          <a:xfrm flipH="1" flipV="1">
            <a:off x="0" y="5855829"/>
            <a:ext cx="12192000" cy="1002171"/>
          </a:xfrm>
          <a:custGeom>
            <a:avLst/>
            <a:gdLst>
              <a:gd name="connsiteX0" fmla="*/ 7529595 w 11939451"/>
              <a:gd name="connsiteY0" fmla="*/ 0 h 981412"/>
              <a:gd name="connsiteX1" fmla="*/ 11939451 w 11939451"/>
              <a:gd name="connsiteY1" fmla="*/ 0 h 981412"/>
              <a:gd name="connsiteX2" fmla="*/ 11939451 w 11939451"/>
              <a:gd name="connsiteY2" fmla="*/ 142632 h 981412"/>
              <a:gd name="connsiteX3" fmla="*/ 11912978 w 11939451"/>
              <a:gd name="connsiteY3" fmla="*/ 182276 h 981412"/>
              <a:gd name="connsiteX4" fmla="*/ 11738874 w 11939451"/>
              <a:gd name="connsiteY4" fmla="*/ 232018 h 981412"/>
              <a:gd name="connsiteX5" fmla="*/ 11465283 w 11939451"/>
              <a:gd name="connsiteY5" fmla="*/ 306635 h 981412"/>
              <a:gd name="connsiteX6" fmla="*/ 11291178 w 11939451"/>
              <a:gd name="connsiteY6" fmla="*/ 331507 h 981412"/>
              <a:gd name="connsiteX7" fmla="*/ 11017585 w 11939451"/>
              <a:gd name="connsiteY7" fmla="*/ 281763 h 981412"/>
              <a:gd name="connsiteX8" fmla="*/ 10644504 w 11939451"/>
              <a:gd name="connsiteY8" fmla="*/ 331507 h 981412"/>
              <a:gd name="connsiteX9" fmla="*/ 10395785 w 11939451"/>
              <a:gd name="connsiteY9" fmla="*/ 356380 h 981412"/>
              <a:gd name="connsiteX10" fmla="*/ 10246553 w 11939451"/>
              <a:gd name="connsiteY10" fmla="*/ 406122 h 981412"/>
              <a:gd name="connsiteX11" fmla="*/ 9848599 w 11939451"/>
              <a:gd name="connsiteY11" fmla="*/ 430995 h 981412"/>
              <a:gd name="connsiteX12" fmla="*/ 9773982 w 11939451"/>
              <a:gd name="connsiteY12" fmla="*/ 406122 h 981412"/>
              <a:gd name="connsiteX13" fmla="*/ 9624750 w 11939451"/>
              <a:gd name="connsiteY13" fmla="*/ 356380 h 981412"/>
              <a:gd name="connsiteX14" fmla="*/ 8953206 w 11939451"/>
              <a:gd name="connsiteY14" fmla="*/ 331507 h 981412"/>
              <a:gd name="connsiteX15" fmla="*/ 8803974 w 11939451"/>
              <a:gd name="connsiteY15" fmla="*/ 256891 h 981412"/>
              <a:gd name="connsiteX16" fmla="*/ 8704486 w 11939451"/>
              <a:gd name="connsiteY16" fmla="*/ 232018 h 981412"/>
              <a:gd name="connsiteX17" fmla="*/ 8629869 w 11939451"/>
              <a:gd name="connsiteY17" fmla="*/ 256891 h 981412"/>
              <a:gd name="connsiteX18" fmla="*/ 8480637 w 11939451"/>
              <a:gd name="connsiteY18" fmla="*/ 207148 h 981412"/>
              <a:gd name="connsiteX19" fmla="*/ 8331406 w 11939451"/>
              <a:gd name="connsiteY19" fmla="*/ 182276 h 981412"/>
              <a:gd name="connsiteX20" fmla="*/ 8182174 w 11939451"/>
              <a:gd name="connsiteY20" fmla="*/ 132531 h 981412"/>
              <a:gd name="connsiteX21" fmla="*/ 7784221 w 11939451"/>
              <a:gd name="connsiteY21" fmla="*/ 57914 h 981412"/>
              <a:gd name="connsiteX22" fmla="*/ 7610116 w 11939451"/>
              <a:gd name="connsiteY22" fmla="*/ 8171 h 981412"/>
              <a:gd name="connsiteX23" fmla="*/ 0 w 11939451"/>
              <a:gd name="connsiteY23" fmla="*/ 0 h 981412"/>
              <a:gd name="connsiteX24" fmla="*/ 7265355 w 11939451"/>
              <a:gd name="connsiteY24" fmla="*/ 0 h 981412"/>
              <a:gd name="connsiteX25" fmla="*/ 7239935 w 11939451"/>
              <a:gd name="connsiteY25" fmla="*/ 6889 h 981412"/>
              <a:gd name="connsiteX26" fmla="*/ 7162419 w 11939451"/>
              <a:gd name="connsiteY26" fmla="*/ 57914 h 981412"/>
              <a:gd name="connsiteX27" fmla="*/ 7013187 w 11939451"/>
              <a:gd name="connsiteY27" fmla="*/ 107659 h 981412"/>
              <a:gd name="connsiteX28" fmla="*/ 6739595 w 11939451"/>
              <a:gd name="connsiteY28" fmla="*/ 132531 h 981412"/>
              <a:gd name="connsiteX29" fmla="*/ 6664978 w 11939451"/>
              <a:gd name="connsiteY29" fmla="*/ 157403 h 981412"/>
              <a:gd name="connsiteX30" fmla="*/ 6615235 w 11939451"/>
              <a:gd name="connsiteY30" fmla="*/ 232018 h 981412"/>
              <a:gd name="connsiteX31" fmla="*/ 6466001 w 11939451"/>
              <a:gd name="connsiteY31" fmla="*/ 331507 h 981412"/>
              <a:gd name="connsiteX32" fmla="*/ 6142665 w 11939451"/>
              <a:gd name="connsiteY32" fmla="*/ 306635 h 981412"/>
              <a:gd name="connsiteX33" fmla="*/ 5943689 w 11939451"/>
              <a:gd name="connsiteY33" fmla="*/ 281763 h 981412"/>
              <a:gd name="connsiteX34" fmla="*/ 5670097 w 11939451"/>
              <a:gd name="connsiteY34" fmla="*/ 232018 h 981412"/>
              <a:gd name="connsiteX35" fmla="*/ 5595480 w 11939451"/>
              <a:gd name="connsiteY35" fmla="*/ 207148 h 981412"/>
              <a:gd name="connsiteX36" fmla="*/ 5346761 w 11939451"/>
              <a:gd name="connsiteY36" fmla="*/ 132531 h 981412"/>
              <a:gd name="connsiteX37" fmla="*/ 5197529 w 11939451"/>
              <a:gd name="connsiteY37" fmla="*/ 182276 h 981412"/>
              <a:gd name="connsiteX38" fmla="*/ 4525984 w 11939451"/>
              <a:gd name="connsiteY38" fmla="*/ 256891 h 981412"/>
              <a:gd name="connsiteX39" fmla="*/ 4451367 w 11939451"/>
              <a:gd name="connsiteY39" fmla="*/ 306635 h 981412"/>
              <a:gd name="connsiteX40" fmla="*/ 4327007 w 11939451"/>
              <a:gd name="connsiteY40" fmla="*/ 331507 h 981412"/>
              <a:gd name="connsiteX41" fmla="*/ 4252390 w 11939451"/>
              <a:gd name="connsiteY41" fmla="*/ 356380 h 981412"/>
              <a:gd name="connsiteX42" fmla="*/ 4028542 w 11939451"/>
              <a:gd name="connsiteY42" fmla="*/ 430995 h 981412"/>
              <a:gd name="connsiteX43" fmla="*/ 3655463 w 11939451"/>
              <a:gd name="connsiteY43" fmla="*/ 455867 h 981412"/>
              <a:gd name="connsiteX44" fmla="*/ 3431614 w 11939451"/>
              <a:gd name="connsiteY44" fmla="*/ 555356 h 981412"/>
              <a:gd name="connsiteX45" fmla="*/ 3282382 w 11939451"/>
              <a:gd name="connsiteY45" fmla="*/ 605099 h 981412"/>
              <a:gd name="connsiteX46" fmla="*/ 3133150 w 11939451"/>
              <a:gd name="connsiteY46" fmla="*/ 505612 h 981412"/>
              <a:gd name="connsiteX47" fmla="*/ 3058533 w 11939451"/>
              <a:gd name="connsiteY47" fmla="*/ 480739 h 981412"/>
              <a:gd name="connsiteX48" fmla="*/ 2983916 w 11939451"/>
              <a:gd name="connsiteY48" fmla="*/ 530484 h 981412"/>
              <a:gd name="connsiteX49" fmla="*/ 2561092 w 11939451"/>
              <a:gd name="connsiteY49" fmla="*/ 580227 h 981412"/>
              <a:gd name="connsiteX50" fmla="*/ 2386988 w 11939451"/>
              <a:gd name="connsiteY50" fmla="*/ 555356 h 981412"/>
              <a:gd name="connsiteX51" fmla="*/ 2163139 w 11939451"/>
              <a:gd name="connsiteY51" fmla="*/ 455867 h 981412"/>
              <a:gd name="connsiteX52" fmla="*/ 1765186 w 11939451"/>
              <a:gd name="connsiteY52" fmla="*/ 480739 h 981412"/>
              <a:gd name="connsiteX53" fmla="*/ 1690571 w 11939451"/>
              <a:gd name="connsiteY53" fmla="*/ 555356 h 981412"/>
              <a:gd name="connsiteX54" fmla="*/ 1566211 w 11939451"/>
              <a:gd name="connsiteY54" fmla="*/ 580227 h 981412"/>
              <a:gd name="connsiteX55" fmla="*/ 1491594 w 11939451"/>
              <a:gd name="connsiteY55" fmla="*/ 605099 h 981412"/>
              <a:gd name="connsiteX56" fmla="*/ 1342362 w 11939451"/>
              <a:gd name="connsiteY56" fmla="*/ 629971 h 981412"/>
              <a:gd name="connsiteX57" fmla="*/ 1019026 w 11939451"/>
              <a:gd name="connsiteY57" fmla="*/ 704588 h 981412"/>
              <a:gd name="connsiteX58" fmla="*/ 944409 w 11939451"/>
              <a:gd name="connsiteY58" fmla="*/ 779203 h 981412"/>
              <a:gd name="connsiteX59" fmla="*/ 770305 w 11939451"/>
              <a:gd name="connsiteY59" fmla="*/ 804076 h 981412"/>
              <a:gd name="connsiteX60" fmla="*/ 123632 w 11939451"/>
              <a:gd name="connsiteY60" fmla="*/ 978180 h 981412"/>
              <a:gd name="connsiteX61" fmla="*/ 41647 w 11939451"/>
              <a:gd name="connsiteY61" fmla="*/ 979226 h 981412"/>
              <a:gd name="connsiteX62" fmla="*/ 0 w 11939451"/>
              <a:gd name="connsiteY62" fmla="*/ 964405 h 98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1939451" h="981412">
                <a:moveTo>
                  <a:pt x="7529595" y="0"/>
                </a:moveTo>
                <a:lnTo>
                  <a:pt x="11939451" y="0"/>
                </a:lnTo>
                <a:lnTo>
                  <a:pt x="11939451" y="142632"/>
                </a:lnTo>
                <a:lnTo>
                  <a:pt x="11912978" y="182276"/>
                </a:lnTo>
                <a:cubicBezTo>
                  <a:pt x="11734078" y="241910"/>
                  <a:pt x="11957489" y="169559"/>
                  <a:pt x="11738874" y="232018"/>
                </a:cubicBezTo>
                <a:cubicBezTo>
                  <a:pt x="11572085" y="279670"/>
                  <a:pt x="11760923" y="247506"/>
                  <a:pt x="11465283" y="306635"/>
                </a:cubicBezTo>
                <a:cubicBezTo>
                  <a:pt x="11407796" y="318132"/>
                  <a:pt x="11349213" y="323217"/>
                  <a:pt x="11291178" y="331507"/>
                </a:cubicBezTo>
                <a:cubicBezTo>
                  <a:pt x="11250746" y="323421"/>
                  <a:pt x="11049405" y="281763"/>
                  <a:pt x="11017585" y="281763"/>
                </a:cubicBezTo>
                <a:cubicBezTo>
                  <a:pt x="10821818" y="281763"/>
                  <a:pt x="10791072" y="294864"/>
                  <a:pt x="10644504" y="331507"/>
                </a:cubicBezTo>
                <a:lnTo>
                  <a:pt x="10395785" y="356380"/>
                </a:lnTo>
                <a:cubicBezTo>
                  <a:pt x="10343610" y="361597"/>
                  <a:pt x="10298506" y="399038"/>
                  <a:pt x="10246553" y="406122"/>
                </a:cubicBezTo>
                <a:cubicBezTo>
                  <a:pt x="10114861" y="424079"/>
                  <a:pt x="9981251" y="422705"/>
                  <a:pt x="9848599" y="430995"/>
                </a:cubicBezTo>
                <a:lnTo>
                  <a:pt x="9773982" y="406122"/>
                </a:lnTo>
                <a:lnTo>
                  <a:pt x="9624750" y="356380"/>
                </a:lnTo>
                <a:cubicBezTo>
                  <a:pt x="9400902" y="348090"/>
                  <a:pt x="9176712" y="346408"/>
                  <a:pt x="8953206" y="331507"/>
                </a:cubicBezTo>
                <a:cubicBezTo>
                  <a:pt x="8870470" y="325991"/>
                  <a:pt x="8877330" y="288330"/>
                  <a:pt x="8803974" y="256891"/>
                </a:cubicBezTo>
                <a:cubicBezTo>
                  <a:pt x="8772555" y="243425"/>
                  <a:pt x="8738669" y="232018"/>
                  <a:pt x="8704486" y="232018"/>
                </a:cubicBezTo>
                <a:cubicBezTo>
                  <a:pt x="8678268" y="232018"/>
                  <a:pt x="8654742" y="248600"/>
                  <a:pt x="8629869" y="256891"/>
                </a:cubicBezTo>
                <a:cubicBezTo>
                  <a:pt x="8629869" y="256891"/>
                  <a:pt x="8531507" y="219865"/>
                  <a:pt x="8480637" y="207148"/>
                </a:cubicBezTo>
                <a:cubicBezTo>
                  <a:pt x="8431714" y="194916"/>
                  <a:pt x="8381150" y="190566"/>
                  <a:pt x="8331406" y="182276"/>
                </a:cubicBezTo>
                <a:cubicBezTo>
                  <a:pt x="8279685" y="173656"/>
                  <a:pt x="8233967" y="140709"/>
                  <a:pt x="8182174" y="132531"/>
                </a:cubicBezTo>
                <a:cubicBezTo>
                  <a:pt x="7772829" y="67897"/>
                  <a:pt x="7964319" y="177982"/>
                  <a:pt x="7784221" y="57914"/>
                </a:cubicBezTo>
                <a:cubicBezTo>
                  <a:pt x="7733075" y="40867"/>
                  <a:pt x="7662155" y="15110"/>
                  <a:pt x="7610116" y="8171"/>
                </a:cubicBezTo>
                <a:close/>
                <a:moveTo>
                  <a:pt x="0" y="0"/>
                </a:moveTo>
                <a:lnTo>
                  <a:pt x="7265355" y="0"/>
                </a:lnTo>
                <a:lnTo>
                  <a:pt x="7239935" y="6889"/>
                </a:lnTo>
                <a:cubicBezTo>
                  <a:pt x="7225352" y="12939"/>
                  <a:pt x="7213948" y="23562"/>
                  <a:pt x="7162419" y="57914"/>
                </a:cubicBezTo>
                <a:cubicBezTo>
                  <a:pt x="7118790" y="86998"/>
                  <a:pt x="7062931" y="91076"/>
                  <a:pt x="7013187" y="107659"/>
                </a:cubicBezTo>
                <a:cubicBezTo>
                  <a:pt x="6921989" y="115949"/>
                  <a:pt x="6830248" y="119580"/>
                  <a:pt x="6739595" y="132531"/>
                </a:cubicBezTo>
                <a:cubicBezTo>
                  <a:pt x="6713641" y="136238"/>
                  <a:pt x="6685450" y="141025"/>
                  <a:pt x="6664978" y="157403"/>
                </a:cubicBezTo>
                <a:cubicBezTo>
                  <a:pt x="6641637" y="176076"/>
                  <a:pt x="6634371" y="209054"/>
                  <a:pt x="6615235" y="232018"/>
                </a:cubicBezTo>
                <a:cubicBezTo>
                  <a:pt x="6543577" y="318008"/>
                  <a:pt x="6557964" y="300853"/>
                  <a:pt x="6466001" y="331507"/>
                </a:cubicBezTo>
                <a:cubicBezTo>
                  <a:pt x="6239990" y="363796"/>
                  <a:pt x="6347512" y="374919"/>
                  <a:pt x="6142665" y="306635"/>
                </a:cubicBezTo>
                <a:cubicBezTo>
                  <a:pt x="6076340" y="298345"/>
                  <a:pt x="6009859" y="291216"/>
                  <a:pt x="5943689" y="281763"/>
                </a:cubicBezTo>
                <a:cubicBezTo>
                  <a:pt x="5832313" y="265851"/>
                  <a:pt x="5777219" y="253442"/>
                  <a:pt x="5670097" y="232018"/>
                </a:cubicBezTo>
                <a:cubicBezTo>
                  <a:pt x="5644389" y="226877"/>
                  <a:pt x="5620353" y="215438"/>
                  <a:pt x="5595480" y="207148"/>
                </a:cubicBezTo>
                <a:cubicBezTo>
                  <a:pt x="5413798" y="146588"/>
                  <a:pt x="5497131" y="170124"/>
                  <a:pt x="5346761" y="132531"/>
                </a:cubicBezTo>
                <a:cubicBezTo>
                  <a:pt x="5295891" y="119814"/>
                  <a:pt x="5247273" y="165693"/>
                  <a:pt x="5197529" y="182276"/>
                </a:cubicBezTo>
                <a:cubicBezTo>
                  <a:pt x="4915664" y="195697"/>
                  <a:pt x="4752483" y="156225"/>
                  <a:pt x="4525984" y="256891"/>
                </a:cubicBezTo>
                <a:cubicBezTo>
                  <a:pt x="4498667" y="269031"/>
                  <a:pt x="4476239" y="290053"/>
                  <a:pt x="4451367" y="306635"/>
                </a:cubicBezTo>
                <a:lnTo>
                  <a:pt x="4327007" y="331507"/>
                </a:lnTo>
                <a:cubicBezTo>
                  <a:pt x="4301299" y="336648"/>
                  <a:pt x="4277263" y="348090"/>
                  <a:pt x="4252390" y="356380"/>
                </a:cubicBezTo>
                <a:lnTo>
                  <a:pt x="4028542" y="430995"/>
                </a:lnTo>
                <a:lnTo>
                  <a:pt x="3655463" y="455867"/>
                </a:lnTo>
                <a:cubicBezTo>
                  <a:pt x="3556798" y="462446"/>
                  <a:pt x="3504862" y="506522"/>
                  <a:pt x="3431614" y="555356"/>
                </a:cubicBezTo>
                <a:cubicBezTo>
                  <a:pt x="3387987" y="584442"/>
                  <a:pt x="3332126" y="588519"/>
                  <a:pt x="3282382" y="605099"/>
                </a:cubicBezTo>
                <a:cubicBezTo>
                  <a:pt x="3282382" y="605099"/>
                  <a:pt x="3185412" y="534646"/>
                  <a:pt x="3133150" y="505612"/>
                </a:cubicBezTo>
                <a:cubicBezTo>
                  <a:pt x="3110231" y="492880"/>
                  <a:pt x="3083405" y="489030"/>
                  <a:pt x="3058533" y="480739"/>
                </a:cubicBezTo>
                <a:cubicBezTo>
                  <a:pt x="3033660" y="497322"/>
                  <a:pt x="3010652" y="517116"/>
                  <a:pt x="2983916" y="530484"/>
                </a:cubicBezTo>
                <a:cubicBezTo>
                  <a:pt x="2870853" y="587017"/>
                  <a:pt x="2616123" y="576297"/>
                  <a:pt x="2561092" y="580227"/>
                </a:cubicBezTo>
                <a:cubicBezTo>
                  <a:pt x="2503057" y="571937"/>
                  <a:pt x="2443140" y="572201"/>
                  <a:pt x="2386988" y="555356"/>
                </a:cubicBezTo>
                <a:cubicBezTo>
                  <a:pt x="2212912" y="503135"/>
                  <a:pt x="2438662" y="468392"/>
                  <a:pt x="2163139" y="455867"/>
                </a:cubicBezTo>
                <a:cubicBezTo>
                  <a:pt x="2030365" y="449831"/>
                  <a:pt x="1895244" y="453358"/>
                  <a:pt x="1765186" y="480739"/>
                </a:cubicBezTo>
                <a:cubicBezTo>
                  <a:pt x="1730767" y="487986"/>
                  <a:pt x="1715443" y="530484"/>
                  <a:pt x="1690571" y="555356"/>
                </a:cubicBezTo>
                <a:cubicBezTo>
                  <a:pt x="1649118" y="563646"/>
                  <a:pt x="1607224" y="569974"/>
                  <a:pt x="1566211" y="580227"/>
                </a:cubicBezTo>
                <a:cubicBezTo>
                  <a:pt x="1540775" y="586586"/>
                  <a:pt x="1517188" y="599412"/>
                  <a:pt x="1491594" y="605099"/>
                </a:cubicBezTo>
                <a:cubicBezTo>
                  <a:pt x="1442366" y="616040"/>
                  <a:pt x="1392206" y="622304"/>
                  <a:pt x="1342362" y="629971"/>
                </a:cubicBezTo>
                <a:cubicBezTo>
                  <a:pt x="1236860" y="646203"/>
                  <a:pt x="1116086" y="650666"/>
                  <a:pt x="1019026" y="704588"/>
                </a:cubicBezTo>
                <a:cubicBezTo>
                  <a:pt x="988278" y="721671"/>
                  <a:pt x="977067" y="766140"/>
                  <a:pt x="944409" y="779203"/>
                </a:cubicBezTo>
                <a:cubicBezTo>
                  <a:pt x="889979" y="800976"/>
                  <a:pt x="827279" y="790264"/>
                  <a:pt x="770305" y="804076"/>
                </a:cubicBezTo>
                <a:cubicBezTo>
                  <a:pt x="553356" y="856669"/>
                  <a:pt x="264574" y="961598"/>
                  <a:pt x="123632" y="978180"/>
                </a:cubicBezTo>
                <a:cubicBezTo>
                  <a:pt x="88397" y="982325"/>
                  <a:pt x="62149" y="982272"/>
                  <a:pt x="41647" y="979226"/>
                </a:cubicBezTo>
                <a:lnTo>
                  <a:pt x="0" y="964405"/>
                </a:lnTo>
                <a:close/>
              </a:path>
            </a:pathLst>
          </a:custGeom>
          <a:solidFill>
            <a:srgbClr val="C3CF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mc:AlternateContent xmlns:mc="http://schemas.openxmlformats.org/markup-compatibility/2006" xmlns:p14="http://schemas.microsoft.com/office/powerpoint/2010/main">
        <mc:Choice Requires="p14">
          <p:contentPart r:id="rId1" p14:bwMode="auto">
            <p14:nvContentPartPr>
              <p14:cNvPr id="31" name="墨迹 30"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14:cNvContentPartPr/>
              <p14:nvPr/>
            </p14:nvContentPartPr>
            <p14:xfrm>
              <a:off x="0" y="6073833"/>
              <a:ext cx="12750480" cy="1372680"/>
            </p14:xfrm>
          </p:contentPart>
        </mc:Choice>
        <mc:Fallback xmlns="">
          <p:pic>
            <p:nvPicPr>
              <p:cNvPr id="31" name="墨迹 30"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nvPicPr>
            <p:blipFill>
              <a:blip r:embed="rId2"/>
            </p:blipFill>
            <p:spPr>
              <a:xfrm>
                <a:off x="0" y="6073833"/>
                <a:ext cx="12750480" cy="1372680"/>
              </a:xfrm>
              <a:prstGeom prst="rect"/>
            </p:spPr>
          </p:pic>
        </mc:Fallback>
      </mc:AlternateContent>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194917" y="504637"/>
            <a:ext cx="2339293" cy="368300"/>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项目基本信息</a:t>
            </a:r>
            <a:endParaRPr lang="zh-CN" altLang="en-US" dirty="0">
              <a:solidFill>
                <a:schemeClr val="tx1">
                  <a:lumMod val="75000"/>
                  <a:lumOff val="25000"/>
                </a:schemeClr>
              </a:solidFill>
              <a:cs typeface="+mn-ea"/>
              <a:sym typeface="+mn-lt"/>
            </a:endParaRPr>
          </a:p>
        </p:txBody>
      </p:sp>
      <p:sp>
        <p:nvSpPr>
          <p:cNvPr id="32" name="Text Placeholder 2"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txBox="1"/>
          <p:nvPr/>
        </p:nvSpPr>
        <p:spPr>
          <a:xfrm>
            <a:off x="1428232" y="1697778"/>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800" b="1" dirty="0">
                <a:solidFill>
                  <a:schemeClr val="tx1"/>
                </a:solidFill>
                <a:cs typeface="+mn-ea"/>
                <a:sym typeface="+mn-ea"/>
              </a:rPr>
              <a:t>项目简介</a:t>
            </a:r>
            <a:endParaRPr lang="zh-CN" altLang="en-US" sz="1800" b="1" dirty="0">
              <a:solidFill>
                <a:schemeClr val="tx1"/>
              </a:solidFill>
              <a:latin typeface="+mj-lt"/>
              <a:ea typeface="+mj-lt"/>
              <a:cs typeface="+mn-ea"/>
              <a:sym typeface="+mn-ea"/>
            </a:endParaRPr>
          </a:p>
        </p:txBody>
      </p:sp>
      <p:sp>
        <p:nvSpPr>
          <p:cNvPr id="33" name="TextBox 6"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txBox="1"/>
          <p:nvPr/>
        </p:nvSpPr>
        <p:spPr>
          <a:xfrm>
            <a:off x="737244" y="2090217"/>
            <a:ext cx="2601037" cy="830580"/>
          </a:xfrm>
          <a:prstGeom prst="rect">
            <a:avLst/>
          </a:prstGeom>
          <a:noFill/>
        </p:spPr>
        <p:txBody>
          <a:bodyPr wrap="square" lIns="0" tIns="0" rIns="0" bIns="0" rtlCol="0">
            <a:spAutoFit/>
          </a:bodyPr>
          <a:lstStyle/>
          <a:p>
            <a:pPr algn="r">
              <a:lnSpc>
                <a:spcPct val="150000"/>
              </a:lnSpc>
            </a:pPr>
            <a:r>
              <a:rPr lang="zh-CN" altLang="en-US" sz="1200" dirty="0">
                <a:solidFill>
                  <a:schemeClr val="bg1">
                    <a:lumMod val="50000"/>
                  </a:schemeClr>
                </a:solidFill>
                <a:cs typeface="+mn-ea"/>
                <a:sym typeface="+mn-ea"/>
              </a:rPr>
              <a:t>本项目通过微信小程序实现传统的“你画我猜”玩法，并利用Google的数据集训练AI模型实现“猜画小歌” 玩法。</a:t>
            </a:r>
            <a:endParaRPr lang="zh-CN" altLang="en-US" sz="1200" dirty="0">
              <a:solidFill>
                <a:schemeClr val="bg1">
                  <a:lumMod val="50000"/>
                </a:schemeClr>
              </a:solidFill>
              <a:cs typeface="+mn-ea"/>
              <a:sym typeface="+mn-lt"/>
            </a:endParaRPr>
          </a:p>
        </p:txBody>
      </p:sp>
      <p:sp>
        <p:nvSpPr>
          <p:cNvPr id="34" name="Text Placeholder 2"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txBox="1"/>
          <p:nvPr/>
        </p:nvSpPr>
        <p:spPr>
          <a:xfrm>
            <a:off x="8149610" y="1763123"/>
            <a:ext cx="2013460" cy="494469"/>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buClrTx/>
              <a:buSzTx/>
              <a:buFontTx/>
            </a:pPr>
            <a:r>
              <a:rPr lang="en-US" altLang="zh-CN" sz="1800" b="1" dirty="0">
                <a:solidFill>
                  <a:schemeClr val="tx1"/>
                </a:solidFill>
                <a:cs typeface="+mn-ea"/>
                <a:sym typeface="+mn-ea"/>
              </a:rPr>
              <a:t>项目构成语言</a:t>
            </a:r>
            <a:endParaRPr lang="en-US" altLang="zh-CN" sz="1800" b="1" dirty="0">
              <a:solidFill>
                <a:schemeClr val="tx1"/>
              </a:solidFill>
              <a:cs typeface="+mn-ea"/>
            </a:endParaRPr>
          </a:p>
          <a:p>
            <a:pPr algn="l"/>
            <a:endParaRPr lang="en-US" sz="1800" b="1" dirty="0">
              <a:solidFill>
                <a:schemeClr val="tx1"/>
              </a:solidFill>
              <a:cs typeface="+mn-ea"/>
              <a:sym typeface="+mn-lt"/>
            </a:endParaRPr>
          </a:p>
        </p:txBody>
      </p:sp>
      <p:sp>
        <p:nvSpPr>
          <p:cNvPr id="35" name="TextBox 9"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txBox="1"/>
          <p:nvPr/>
        </p:nvSpPr>
        <p:spPr>
          <a:xfrm>
            <a:off x="8719105" y="2090217"/>
            <a:ext cx="2601037" cy="1107440"/>
          </a:xfrm>
          <a:prstGeom prst="rect">
            <a:avLst/>
          </a:prstGeom>
          <a:noFill/>
        </p:spPr>
        <p:txBody>
          <a:bodyPr wrap="square" lIns="0" tIns="0" rIns="0" bIns="0" rtlCol="0">
            <a:spAutoFit/>
          </a:bodyPr>
          <a:lstStyle/>
          <a:p>
            <a:pPr>
              <a:lnSpc>
                <a:spcPct val="150000"/>
              </a:lnSpc>
            </a:pPr>
            <a:r>
              <a:rPr lang="zh-CN" altLang="en-US" sz="1200">
                <a:sym typeface="+mn-ea"/>
              </a:rPr>
              <a:t>项目构成语言：</a:t>
            </a:r>
            <a:endParaRPr lang="zh-CN" altLang="en-US" sz="1200"/>
          </a:p>
          <a:p>
            <a:pPr>
              <a:lnSpc>
                <a:spcPct val="150000"/>
              </a:lnSpc>
            </a:pPr>
            <a:r>
              <a:rPr lang="zh-CN" altLang="en-US" sz="1200">
                <a:sym typeface="+mn-ea"/>
              </a:rPr>
              <a:t>前端：微信小程序</a:t>
            </a:r>
            <a:endParaRPr lang="zh-CN" altLang="en-US" sz="1200"/>
          </a:p>
          <a:p>
            <a:pPr>
              <a:lnSpc>
                <a:spcPct val="150000"/>
              </a:lnSpc>
            </a:pPr>
            <a:r>
              <a:rPr lang="zh-CN" altLang="en-US" sz="1200">
                <a:sym typeface="+mn-ea"/>
              </a:rPr>
              <a:t>后端：</a:t>
            </a:r>
            <a:r>
              <a:rPr lang="en-US" altLang="zh-CN" sz="1200">
                <a:sym typeface="+mn-ea"/>
              </a:rPr>
              <a:t>java springboot+mybatis</a:t>
            </a:r>
            <a:endParaRPr lang="en-US" altLang="zh-CN" sz="1200"/>
          </a:p>
          <a:p>
            <a:pPr>
              <a:lnSpc>
                <a:spcPct val="150000"/>
              </a:lnSpc>
            </a:pPr>
            <a:r>
              <a:rPr lang="zh-CN" altLang="en-US" sz="1200">
                <a:sym typeface="+mn-ea"/>
              </a:rPr>
              <a:t>训练模型：</a:t>
            </a:r>
            <a:r>
              <a:rPr lang="en-US" altLang="zh-CN" sz="1200">
                <a:sym typeface="+mn-ea"/>
              </a:rPr>
              <a:t>python</a:t>
            </a:r>
            <a:endParaRPr lang="zh-CN" altLang="en-US" sz="1200" dirty="0">
              <a:solidFill>
                <a:schemeClr val="bg1">
                  <a:lumMod val="50000"/>
                </a:schemeClr>
              </a:solidFill>
              <a:cs typeface="+mn-ea"/>
              <a:sym typeface="+mn-lt"/>
            </a:endParaRPr>
          </a:p>
        </p:txBody>
      </p:sp>
      <p:sp>
        <p:nvSpPr>
          <p:cNvPr id="36" name="Text Placeholder 2"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txBox="1"/>
          <p:nvPr/>
        </p:nvSpPr>
        <p:spPr>
          <a:xfrm>
            <a:off x="1428232" y="4164341"/>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800" b="1" dirty="0">
                <a:solidFill>
                  <a:schemeClr val="tx1"/>
                </a:solidFill>
                <a:cs typeface="+mn-ea"/>
                <a:sym typeface="+mn-ea"/>
              </a:rPr>
              <a:t>分工信息</a:t>
            </a:r>
            <a:endParaRPr lang="en-US" sz="1800" b="1" dirty="0">
              <a:solidFill>
                <a:schemeClr val="tx1"/>
              </a:solidFill>
              <a:cs typeface="+mn-ea"/>
              <a:sym typeface="+mn-lt"/>
            </a:endParaRPr>
          </a:p>
        </p:txBody>
      </p:sp>
      <p:sp>
        <p:nvSpPr>
          <p:cNvPr id="37" name="TextBox 12"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txBox="1"/>
          <p:nvPr/>
        </p:nvSpPr>
        <p:spPr>
          <a:xfrm>
            <a:off x="737244" y="4516140"/>
            <a:ext cx="2601037" cy="830580"/>
          </a:xfrm>
          <a:prstGeom prst="rect">
            <a:avLst/>
          </a:prstGeom>
          <a:noFill/>
        </p:spPr>
        <p:txBody>
          <a:bodyPr wrap="square" lIns="0" tIns="0" rIns="0" bIns="0" rtlCol="0">
            <a:spAutoFit/>
          </a:bodyPr>
          <a:lstStyle/>
          <a:p>
            <a:pPr algn="r">
              <a:lnSpc>
                <a:spcPct val="150000"/>
              </a:lnSpc>
            </a:pPr>
            <a:r>
              <a:rPr lang="zh-CN" altLang="en-US" sz="1200" dirty="0">
                <a:solidFill>
                  <a:schemeClr val="bg1">
                    <a:lumMod val="50000"/>
                  </a:schemeClr>
                </a:solidFill>
                <a:cs typeface="+mn-ea"/>
                <a:sym typeface="+mn-ea"/>
              </a:rPr>
              <a:t>前端：张隽涵 蔡洪涛</a:t>
            </a:r>
            <a:endParaRPr lang="zh-CN" altLang="en-US" sz="1200" dirty="0">
              <a:solidFill>
                <a:schemeClr val="bg1">
                  <a:lumMod val="50000"/>
                </a:schemeClr>
              </a:solidFill>
              <a:cs typeface="+mn-ea"/>
            </a:endParaRPr>
          </a:p>
          <a:p>
            <a:pPr algn="r">
              <a:lnSpc>
                <a:spcPct val="150000"/>
              </a:lnSpc>
            </a:pPr>
            <a:r>
              <a:rPr lang="zh-CN" altLang="en-US" sz="1200" dirty="0">
                <a:solidFill>
                  <a:schemeClr val="bg1">
                    <a:lumMod val="50000"/>
                  </a:schemeClr>
                </a:solidFill>
                <a:cs typeface="+mn-ea"/>
                <a:sym typeface="+mn-ea"/>
              </a:rPr>
              <a:t>后端：康克</a:t>
            </a:r>
            <a:endParaRPr lang="zh-CN" altLang="en-US" sz="1200" dirty="0">
              <a:solidFill>
                <a:schemeClr val="bg1">
                  <a:lumMod val="50000"/>
                </a:schemeClr>
              </a:solidFill>
              <a:cs typeface="+mn-ea"/>
            </a:endParaRPr>
          </a:p>
          <a:p>
            <a:pPr algn="r">
              <a:lnSpc>
                <a:spcPct val="150000"/>
              </a:lnSpc>
            </a:pPr>
            <a:r>
              <a:rPr lang="zh-CN" altLang="en-US" sz="1200" dirty="0">
                <a:solidFill>
                  <a:schemeClr val="bg1">
                    <a:lumMod val="50000"/>
                  </a:schemeClr>
                </a:solidFill>
                <a:cs typeface="+mn-ea"/>
                <a:sym typeface="+mn-ea"/>
              </a:rPr>
              <a:t>训练模型：金书毅 陈曦冉</a:t>
            </a:r>
            <a:endParaRPr lang="zh-CN" altLang="en-US" sz="1200" dirty="0">
              <a:solidFill>
                <a:schemeClr val="bg1">
                  <a:lumMod val="50000"/>
                </a:schemeClr>
              </a:solidFill>
              <a:cs typeface="+mn-ea"/>
              <a:sym typeface="+mn-lt"/>
            </a:endParaRPr>
          </a:p>
        </p:txBody>
      </p:sp>
      <p:grpSp>
        <p:nvGrpSpPr>
          <p:cNvPr id="40" name="组合 39"/>
          <p:cNvGrpSpPr/>
          <p:nvPr/>
        </p:nvGrpSpPr>
        <p:grpSpPr>
          <a:xfrm>
            <a:off x="4072623" y="1697849"/>
            <a:ext cx="3911603" cy="3914777"/>
            <a:chOff x="4072623" y="1697849"/>
            <a:chExt cx="3911603" cy="3914777"/>
          </a:xfrm>
          <a:effectLst>
            <a:outerShdw blurRad="546100" dir="13500000" sy="23000" kx="1200000" algn="br" rotWithShape="0">
              <a:prstClr val="black">
                <a:alpha val="20000"/>
              </a:prstClr>
            </a:outerShdw>
          </a:effectLst>
        </p:grpSpPr>
        <p:sp>
          <p:nvSpPr>
            <p:cNvPr id="41" name="Shape 2729"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p:nvPr/>
          </p:nvSpPr>
          <p:spPr>
            <a:xfrm>
              <a:off x="4072623" y="3736200"/>
              <a:ext cx="1873251" cy="1876426"/>
            </a:xfrm>
            <a:custGeom>
              <a:avLst/>
              <a:gdLst/>
              <a:ahLst/>
              <a:cxnLst>
                <a:cxn ang="0">
                  <a:pos x="wd2" y="hd2"/>
                </a:cxn>
                <a:cxn ang="5400000">
                  <a:pos x="wd2" y="hd2"/>
                </a:cxn>
                <a:cxn ang="10800000">
                  <a:pos x="wd2" y="hd2"/>
                </a:cxn>
                <a:cxn ang="16200000">
                  <a:pos x="wd2" y="hd2"/>
                </a:cxn>
              </a:cxnLst>
              <a:rect l="0" t="0" r="r" b="b"/>
              <a:pathLst>
                <a:path w="21600" h="21600" extrusionOk="0">
                  <a:moveTo>
                    <a:pt x="21600" y="8041"/>
                  </a:moveTo>
                  <a:cubicBezTo>
                    <a:pt x="21600" y="9685"/>
                    <a:pt x="20978" y="11257"/>
                    <a:pt x="19806" y="12426"/>
                  </a:cubicBezTo>
                  <a:cubicBezTo>
                    <a:pt x="10617" y="21600"/>
                    <a:pt x="10617" y="21600"/>
                    <a:pt x="10617" y="21600"/>
                  </a:cubicBezTo>
                  <a:cubicBezTo>
                    <a:pt x="0" y="10964"/>
                    <a:pt x="0" y="10964"/>
                    <a:pt x="0" y="10964"/>
                  </a:cubicBezTo>
                  <a:cubicBezTo>
                    <a:pt x="9153" y="1791"/>
                    <a:pt x="9153" y="1791"/>
                    <a:pt x="9153" y="1791"/>
                  </a:cubicBezTo>
                  <a:cubicBezTo>
                    <a:pt x="10324" y="658"/>
                    <a:pt x="11898" y="0"/>
                    <a:pt x="13546" y="0"/>
                  </a:cubicBezTo>
                  <a:cubicBezTo>
                    <a:pt x="21600" y="0"/>
                    <a:pt x="21600" y="0"/>
                    <a:pt x="21600" y="0"/>
                  </a:cubicBezTo>
                  <a:lnTo>
                    <a:pt x="21600" y="8041"/>
                  </a:lnTo>
                  <a:close/>
                </a:path>
              </a:pathLst>
            </a:custGeom>
            <a:solidFill>
              <a:srgbClr val="B2CFDF"/>
            </a:solidFill>
            <a:ln w="12700" cap="flat">
              <a:noFill/>
              <a:miter lim="400000"/>
            </a:ln>
            <a:effectLst/>
          </p:spPr>
          <p:txBody>
            <a:bodyPr wrap="square" lIns="45719" tIns="45719" rIns="45719" bIns="45719" numCol="1" anchor="t">
              <a:noAutofit/>
            </a:bodyPr>
            <a:lstStyle/>
            <a:p>
              <a:endParaRPr>
                <a:cs typeface="+mn-ea"/>
                <a:sym typeface="+mn-lt"/>
              </a:endParaRPr>
            </a:p>
          </p:txBody>
        </p:sp>
        <p:sp>
          <p:nvSpPr>
            <p:cNvPr id="42" name="Shape 2744"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p:nvPr/>
          </p:nvSpPr>
          <p:spPr>
            <a:xfrm>
              <a:off x="4244073" y="4860149"/>
              <a:ext cx="577851" cy="577851"/>
            </a:xfrm>
            <a:prstGeom prst="ellipse">
              <a:avLst/>
            </a:prstGeom>
            <a:solidFill>
              <a:srgbClr val="75A8C5"/>
            </a:solidFill>
            <a:ln w="38100" cap="flat">
              <a:solidFill>
                <a:srgbClr val="FBF6F3"/>
              </a:solidFill>
              <a:miter lim="400000"/>
            </a:ln>
            <a:effectLst/>
          </p:spPr>
          <p:txBody>
            <a:bodyPr wrap="square" lIns="45719" tIns="45719" rIns="45719" bIns="45719" numCol="1" anchor="t">
              <a:noAutofit/>
            </a:bodyPr>
            <a:lstStyle/>
            <a:p>
              <a:endParaRPr b="1">
                <a:ln w="19050">
                  <a:solidFill>
                    <a:srgbClr val="FBF6F3"/>
                  </a:solidFill>
                </a:ln>
                <a:cs typeface="+mn-ea"/>
                <a:sym typeface="+mn-lt"/>
              </a:endParaRPr>
            </a:p>
          </p:txBody>
        </p:sp>
        <p:sp>
          <p:nvSpPr>
            <p:cNvPr id="43" name="Shape 2728"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p:nvPr/>
          </p:nvSpPr>
          <p:spPr>
            <a:xfrm>
              <a:off x="4072623" y="1697849"/>
              <a:ext cx="1873251" cy="1876426"/>
            </a:xfrm>
            <a:custGeom>
              <a:avLst/>
              <a:gdLst/>
              <a:ahLst/>
              <a:cxnLst>
                <a:cxn ang="0">
                  <a:pos x="wd2" y="hd2"/>
                </a:cxn>
                <a:cxn ang="5400000">
                  <a:pos x="wd2" y="hd2"/>
                </a:cxn>
                <a:cxn ang="10800000">
                  <a:pos x="wd2" y="hd2"/>
                </a:cxn>
                <a:cxn ang="16200000">
                  <a:pos x="wd2" y="hd2"/>
                </a:cxn>
              </a:cxnLst>
              <a:rect l="0" t="0" r="r" b="b"/>
              <a:pathLst>
                <a:path w="21600" h="21600" extrusionOk="0">
                  <a:moveTo>
                    <a:pt x="21600" y="13523"/>
                  </a:moveTo>
                  <a:cubicBezTo>
                    <a:pt x="21600" y="11878"/>
                    <a:pt x="20978" y="10307"/>
                    <a:pt x="19806" y="9137"/>
                  </a:cubicBezTo>
                  <a:cubicBezTo>
                    <a:pt x="10617" y="0"/>
                    <a:pt x="10617" y="0"/>
                    <a:pt x="10617" y="0"/>
                  </a:cubicBezTo>
                  <a:cubicBezTo>
                    <a:pt x="0" y="10599"/>
                    <a:pt x="0" y="10599"/>
                    <a:pt x="0" y="10599"/>
                  </a:cubicBezTo>
                  <a:cubicBezTo>
                    <a:pt x="9153" y="19773"/>
                    <a:pt x="9153" y="19773"/>
                    <a:pt x="9153" y="19773"/>
                  </a:cubicBezTo>
                  <a:cubicBezTo>
                    <a:pt x="10324" y="20942"/>
                    <a:pt x="11898" y="21600"/>
                    <a:pt x="13546" y="21600"/>
                  </a:cubicBezTo>
                  <a:cubicBezTo>
                    <a:pt x="21600" y="21600"/>
                    <a:pt x="21600" y="21600"/>
                    <a:pt x="21600" y="21600"/>
                  </a:cubicBezTo>
                  <a:lnTo>
                    <a:pt x="21600" y="13523"/>
                  </a:lnTo>
                  <a:close/>
                </a:path>
              </a:pathLst>
            </a:custGeom>
            <a:solidFill>
              <a:srgbClr val="D0BCB5"/>
            </a:solidFill>
            <a:ln w="12700" cap="flat">
              <a:noFill/>
              <a:miter lim="400000"/>
            </a:ln>
            <a:effectLst/>
          </p:spPr>
          <p:txBody>
            <a:bodyPr wrap="square" lIns="45719" tIns="45719" rIns="45719" bIns="45719" numCol="1" anchor="t">
              <a:noAutofit/>
            </a:bodyPr>
            <a:lstStyle/>
            <a:p>
              <a:endParaRPr>
                <a:cs typeface="+mn-ea"/>
                <a:sym typeface="+mn-lt"/>
              </a:endParaRPr>
            </a:p>
          </p:txBody>
        </p:sp>
        <p:sp>
          <p:nvSpPr>
            <p:cNvPr id="44" name="Shape 2760"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p:nvPr/>
          </p:nvSpPr>
          <p:spPr>
            <a:xfrm>
              <a:off x="5091900" y="2723303"/>
              <a:ext cx="792508" cy="768985"/>
            </a:xfrm>
            <a:prstGeom prst="rect">
              <a:avLst/>
            </a:prstGeom>
            <a:noFill/>
            <a:ln w="12700" cap="flat">
              <a:noFill/>
              <a:miter lim="400000"/>
            </a:ln>
            <a:effectLst/>
          </p:spPr>
          <p:txBody>
            <a:bodyPr wrap="square" lIns="0" tIns="0" rIns="0" bIns="0" numCol="1" anchor="t">
              <a:spAutoFit/>
            </a:bodyPr>
            <a:lstStyle>
              <a:lvl1pPr algn="ctr">
                <a:defRPr sz="5000" b="1">
                  <a:solidFill>
                    <a:srgbClr val="FFFFFF"/>
                  </a:solidFill>
                </a:defRPr>
              </a:lvl1pPr>
            </a:lstStyle>
            <a:p>
              <a:r>
                <a:rPr lang="en-US" dirty="0">
                  <a:ln w="19050">
                    <a:noFill/>
                  </a:ln>
                  <a:cs typeface="+mn-ea"/>
                  <a:sym typeface="+mn-lt"/>
                </a:rPr>
                <a:t>I</a:t>
              </a:r>
              <a:endParaRPr lang="en-US" dirty="0">
                <a:ln w="19050">
                  <a:noFill/>
                </a:ln>
                <a:cs typeface="+mn-ea"/>
                <a:sym typeface="+mn-lt"/>
              </a:endParaRPr>
            </a:p>
          </p:txBody>
        </p:sp>
        <p:sp>
          <p:nvSpPr>
            <p:cNvPr id="45" name="Shape 2740"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p:nvPr/>
          </p:nvSpPr>
          <p:spPr>
            <a:xfrm>
              <a:off x="4244073" y="1869297"/>
              <a:ext cx="577851" cy="577851"/>
            </a:xfrm>
            <a:prstGeom prst="ellipse">
              <a:avLst/>
            </a:prstGeom>
            <a:solidFill>
              <a:srgbClr val="C29377"/>
            </a:solidFill>
            <a:ln w="38100" cap="flat">
              <a:solidFill>
                <a:srgbClr val="FBF6F3"/>
              </a:solidFill>
              <a:miter lim="400000"/>
            </a:ln>
            <a:effectLst/>
          </p:spPr>
          <p:txBody>
            <a:bodyPr wrap="square" lIns="45719" tIns="45719" rIns="45719" bIns="45719" numCol="1" anchor="t">
              <a:noAutofit/>
            </a:bodyPr>
            <a:lstStyle/>
            <a:p>
              <a:endParaRPr b="1">
                <a:ln w="19050">
                  <a:solidFill>
                    <a:srgbClr val="FBF6F3"/>
                  </a:solidFill>
                </a:ln>
                <a:cs typeface="+mn-ea"/>
                <a:sym typeface="+mn-lt"/>
              </a:endParaRPr>
            </a:p>
          </p:txBody>
        </p:sp>
        <p:sp>
          <p:nvSpPr>
            <p:cNvPr id="46" name="Shape 2730"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p:nvPr/>
          </p:nvSpPr>
          <p:spPr>
            <a:xfrm>
              <a:off x="6110975" y="1697849"/>
              <a:ext cx="1873251" cy="1876426"/>
            </a:xfrm>
            <a:custGeom>
              <a:avLst/>
              <a:gdLst/>
              <a:ahLst/>
              <a:cxnLst>
                <a:cxn ang="0">
                  <a:pos x="wd2" y="hd2"/>
                </a:cxn>
                <a:cxn ang="5400000">
                  <a:pos x="wd2" y="hd2"/>
                </a:cxn>
                <a:cxn ang="10800000">
                  <a:pos x="wd2" y="hd2"/>
                </a:cxn>
                <a:cxn ang="16200000">
                  <a:pos x="wd2" y="hd2"/>
                </a:cxn>
              </a:cxnLst>
              <a:rect l="0" t="0" r="r" b="b"/>
              <a:pathLst>
                <a:path w="21600" h="21600" extrusionOk="0">
                  <a:moveTo>
                    <a:pt x="0" y="13523"/>
                  </a:moveTo>
                  <a:cubicBezTo>
                    <a:pt x="0" y="11878"/>
                    <a:pt x="622" y="10307"/>
                    <a:pt x="1794" y="9137"/>
                  </a:cubicBezTo>
                  <a:cubicBezTo>
                    <a:pt x="10983" y="0"/>
                    <a:pt x="10983" y="0"/>
                    <a:pt x="10983" y="0"/>
                  </a:cubicBezTo>
                  <a:cubicBezTo>
                    <a:pt x="21600" y="10599"/>
                    <a:pt x="21600" y="10599"/>
                    <a:pt x="21600" y="10599"/>
                  </a:cubicBezTo>
                  <a:cubicBezTo>
                    <a:pt x="12447" y="19773"/>
                    <a:pt x="12447" y="19773"/>
                    <a:pt x="12447" y="19773"/>
                  </a:cubicBezTo>
                  <a:cubicBezTo>
                    <a:pt x="11276" y="20942"/>
                    <a:pt x="9702" y="21600"/>
                    <a:pt x="8054" y="21600"/>
                  </a:cubicBezTo>
                  <a:cubicBezTo>
                    <a:pt x="0" y="21600"/>
                    <a:pt x="0" y="21600"/>
                    <a:pt x="0" y="21600"/>
                  </a:cubicBezTo>
                  <a:lnTo>
                    <a:pt x="0" y="13523"/>
                  </a:lnTo>
                  <a:close/>
                </a:path>
              </a:pathLst>
            </a:custGeom>
            <a:solidFill>
              <a:srgbClr val="B2CFDF"/>
            </a:solidFill>
            <a:ln w="12700" cap="flat">
              <a:noFill/>
              <a:miter lim="400000"/>
            </a:ln>
            <a:effectLst/>
          </p:spPr>
          <p:txBody>
            <a:bodyPr wrap="square" lIns="45719" tIns="45719" rIns="45719" bIns="45719" numCol="1" anchor="t">
              <a:noAutofit/>
            </a:bodyPr>
            <a:lstStyle/>
            <a:p>
              <a:endParaRPr b="1">
                <a:ln w="19050">
                  <a:solidFill>
                    <a:srgbClr val="FBF6F3"/>
                  </a:solidFill>
                </a:ln>
                <a:cs typeface="+mn-ea"/>
                <a:sym typeface="+mn-lt"/>
              </a:endParaRPr>
            </a:p>
          </p:txBody>
        </p:sp>
        <p:sp>
          <p:nvSpPr>
            <p:cNvPr id="47" name="Shape 2761"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p:nvPr/>
          </p:nvSpPr>
          <p:spPr>
            <a:xfrm>
              <a:off x="6172888" y="2723303"/>
              <a:ext cx="792508" cy="769441"/>
            </a:xfrm>
            <a:prstGeom prst="rect">
              <a:avLst/>
            </a:prstGeom>
            <a:noFill/>
            <a:ln w="12700" cap="flat">
              <a:noFill/>
              <a:miter lim="400000"/>
            </a:ln>
            <a:effectLst/>
          </p:spPr>
          <p:txBody>
            <a:bodyPr wrap="square" lIns="0" tIns="0" rIns="0" bIns="0" numCol="1" anchor="t">
              <a:spAutoFit/>
            </a:bodyPr>
            <a:lstStyle>
              <a:lvl1pPr algn="ctr">
                <a:defRPr sz="5000" b="1">
                  <a:solidFill>
                    <a:srgbClr val="FFFFFF"/>
                  </a:solidFill>
                </a:defRPr>
              </a:lvl1pPr>
            </a:lstStyle>
            <a:p>
              <a:r>
                <a:rPr lang="en-US" altLang="zh-CN" dirty="0">
                  <a:ln w="19050">
                    <a:noFill/>
                  </a:ln>
                  <a:cs typeface="+mn-ea"/>
                  <a:sym typeface="+mn-lt"/>
                </a:rPr>
                <a:t>O</a:t>
              </a:r>
              <a:endParaRPr lang="en-US" altLang="zh-CN" dirty="0">
                <a:ln w="19050">
                  <a:noFill/>
                </a:ln>
                <a:cs typeface="+mn-ea"/>
                <a:sym typeface="+mn-lt"/>
              </a:endParaRPr>
            </a:p>
          </p:txBody>
        </p:sp>
        <p:sp>
          <p:nvSpPr>
            <p:cNvPr id="48" name="Shape 2732"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p:nvPr/>
          </p:nvSpPr>
          <p:spPr>
            <a:xfrm>
              <a:off x="7234925" y="1869297"/>
              <a:ext cx="577851" cy="577851"/>
            </a:xfrm>
            <a:prstGeom prst="ellipse">
              <a:avLst/>
            </a:prstGeom>
            <a:solidFill>
              <a:srgbClr val="75A8C5"/>
            </a:solidFill>
            <a:ln w="38100" cap="flat">
              <a:solidFill>
                <a:srgbClr val="FBF6F3"/>
              </a:solidFill>
              <a:miter lim="400000"/>
            </a:ln>
            <a:effectLst/>
          </p:spPr>
          <p:txBody>
            <a:bodyPr wrap="square" lIns="45719" tIns="45719" rIns="45719" bIns="45719" numCol="1" anchor="t">
              <a:noAutofit/>
            </a:bodyPr>
            <a:lstStyle/>
            <a:p>
              <a:endParaRPr b="1">
                <a:ln w="19050">
                  <a:solidFill>
                    <a:srgbClr val="FBF6F3"/>
                  </a:solidFill>
                </a:ln>
                <a:cs typeface="+mn-ea"/>
                <a:sym typeface="+mn-lt"/>
              </a:endParaRPr>
            </a:p>
          </p:txBody>
        </p:sp>
        <p:sp>
          <p:nvSpPr>
            <p:cNvPr id="49" name="Shape 2762"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p:nvPr/>
          </p:nvSpPr>
          <p:spPr>
            <a:xfrm>
              <a:off x="5091900" y="3822058"/>
              <a:ext cx="792508" cy="768985"/>
            </a:xfrm>
            <a:prstGeom prst="rect">
              <a:avLst/>
            </a:prstGeom>
            <a:noFill/>
            <a:ln w="12700" cap="flat">
              <a:noFill/>
              <a:miter lim="400000"/>
            </a:ln>
            <a:effectLst/>
          </p:spPr>
          <p:txBody>
            <a:bodyPr wrap="square" lIns="0" tIns="0" rIns="0" bIns="0" numCol="1" anchor="t">
              <a:spAutoFit/>
            </a:bodyPr>
            <a:lstStyle>
              <a:lvl1pPr algn="ctr">
                <a:defRPr sz="5000" b="1">
                  <a:solidFill>
                    <a:srgbClr val="FFFFFF"/>
                  </a:solidFill>
                </a:defRPr>
              </a:lvl1pPr>
            </a:lstStyle>
            <a:p>
              <a:r>
                <a:rPr lang="en-US" dirty="0">
                  <a:ln w="19050">
                    <a:noFill/>
                  </a:ln>
                  <a:cs typeface="+mn-ea"/>
                  <a:sym typeface="+mn-lt"/>
                </a:rPr>
                <a:t>D</a:t>
              </a:r>
              <a:endParaRPr dirty="0">
                <a:ln w="19050">
                  <a:noFill/>
                </a:ln>
                <a:cs typeface="+mn-ea"/>
                <a:sym typeface="+mn-lt"/>
              </a:endParaRPr>
            </a:p>
          </p:txBody>
        </p:sp>
        <p:sp>
          <p:nvSpPr>
            <p:cNvPr id="50" name="Shape 2731"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p:nvPr/>
          </p:nvSpPr>
          <p:spPr>
            <a:xfrm>
              <a:off x="6110975" y="3736200"/>
              <a:ext cx="1873251" cy="1876426"/>
            </a:xfrm>
            <a:custGeom>
              <a:avLst/>
              <a:gdLst/>
              <a:ahLst/>
              <a:cxnLst>
                <a:cxn ang="0">
                  <a:pos x="wd2" y="hd2"/>
                </a:cxn>
                <a:cxn ang="5400000">
                  <a:pos x="wd2" y="hd2"/>
                </a:cxn>
                <a:cxn ang="10800000">
                  <a:pos x="wd2" y="hd2"/>
                </a:cxn>
                <a:cxn ang="16200000">
                  <a:pos x="wd2" y="hd2"/>
                </a:cxn>
              </a:cxnLst>
              <a:rect l="0" t="0" r="r" b="b"/>
              <a:pathLst>
                <a:path w="21600" h="21600" extrusionOk="0">
                  <a:moveTo>
                    <a:pt x="0" y="8041"/>
                  </a:moveTo>
                  <a:cubicBezTo>
                    <a:pt x="0" y="9685"/>
                    <a:pt x="622" y="11257"/>
                    <a:pt x="1794" y="12426"/>
                  </a:cubicBezTo>
                  <a:cubicBezTo>
                    <a:pt x="10983" y="21600"/>
                    <a:pt x="10983" y="21600"/>
                    <a:pt x="10983" y="21600"/>
                  </a:cubicBezTo>
                  <a:cubicBezTo>
                    <a:pt x="21600" y="10964"/>
                    <a:pt x="21600" y="10964"/>
                    <a:pt x="21600" y="10964"/>
                  </a:cubicBezTo>
                  <a:cubicBezTo>
                    <a:pt x="12447" y="1791"/>
                    <a:pt x="12447" y="1791"/>
                    <a:pt x="12447" y="1791"/>
                  </a:cubicBezTo>
                  <a:cubicBezTo>
                    <a:pt x="11276" y="658"/>
                    <a:pt x="9702" y="0"/>
                    <a:pt x="8054" y="0"/>
                  </a:cubicBezTo>
                  <a:cubicBezTo>
                    <a:pt x="0" y="0"/>
                    <a:pt x="0" y="0"/>
                    <a:pt x="0" y="0"/>
                  </a:cubicBezTo>
                  <a:lnTo>
                    <a:pt x="0" y="8041"/>
                  </a:lnTo>
                  <a:close/>
                </a:path>
              </a:pathLst>
            </a:custGeom>
            <a:solidFill>
              <a:srgbClr val="D0BCB5"/>
            </a:solidFill>
            <a:ln w="12700" cap="flat">
              <a:noFill/>
              <a:miter lim="400000"/>
            </a:ln>
            <a:effectLst/>
          </p:spPr>
          <p:txBody>
            <a:bodyPr wrap="square" lIns="45719" tIns="45719" rIns="45719" bIns="45719" numCol="1" anchor="t">
              <a:noAutofit/>
            </a:bodyPr>
            <a:lstStyle/>
            <a:p>
              <a:endParaRPr b="1">
                <a:ln w="19050">
                  <a:solidFill>
                    <a:srgbClr val="FBF6F3"/>
                  </a:solidFill>
                </a:ln>
                <a:cs typeface="+mn-ea"/>
                <a:sym typeface="+mn-lt"/>
              </a:endParaRPr>
            </a:p>
          </p:txBody>
        </p:sp>
        <p:sp>
          <p:nvSpPr>
            <p:cNvPr id="51" name="Shape 2763"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p:nvPr/>
          </p:nvSpPr>
          <p:spPr>
            <a:xfrm>
              <a:off x="6172888" y="3822058"/>
              <a:ext cx="792508" cy="769441"/>
            </a:xfrm>
            <a:prstGeom prst="rect">
              <a:avLst/>
            </a:prstGeom>
            <a:noFill/>
            <a:ln w="12700" cap="flat">
              <a:noFill/>
              <a:miter lim="400000"/>
            </a:ln>
            <a:effectLst/>
          </p:spPr>
          <p:txBody>
            <a:bodyPr wrap="square" lIns="0" tIns="0" rIns="0" bIns="0" numCol="1" anchor="t">
              <a:spAutoFit/>
            </a:bodyPr>
            <a:lstStyle>
              <a:lvl1pPr algn="ctr">
                <a:defRPr sz="5000" b="1">
                  <a:solidFill>
                    <a:srgbClr val="FFFFFF"/>
                  </a:solidFill>
                </a:defRPr>
              </a:lvl1pPr>
            </a:lstStyle>
            <a:p>
              <a:r>
                <a:rPr dirty="0">
                  <a:ln w="19050">
                    <a:noFill/>
                  </a:ln>
                  <a:cs typeface="+mn-ea"/>
                  <a:sym typeface="+mn-lt"/>
                </a:rPr>
                <a:t>T</a:t>
              </a:r>
              <a:endParaRPr dirty="0">
                <a:ln w="19050">
                  <a:noFill/>
                </a:ln>
                <a:cs typeface="+mn-ea"/>
                <a:sym typeface="+mn-lt"/>
              </a:endParaRPr>
            </a:p>
          </p:txBody>
        </p:sp>
        <p:sp>
          <p:nvSpPr>
            <p:cNvPr id="52" name="Shape 2736" descr="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
            <p:cNvSpPr/>
            <p:nvPr/>
          </p:nvSpPr>
          <p:spPr>
            <a:xfrm>
              <a:off x="7234925" y="4860149"/>
              <a:ext cx="577851" cy="577851"/>
            </a:xfrm>
            <a:prstGeom prst="ellipse">
              <a:avLst/>
            </a:prstGeom>
            <a:solidFill>
              <a:srgbClr val="C29377"/>
            </a:solidFill>
            <a:ln w="38100" cap="flat">
              <a:solidFill>
                <a:srgbClr val="FBF6F3"/>
              </a:solidFill>
              <a:miter lim="400000"/>
            </a:ln>
            <a:effectLst/>
          </p:spPr>
          <p:txBody>
            <a:bodyPr wrap="square" lIns="45719" tIns="45719" rIns="45719" bIns="45719" numCol="1" anchor="t">
              <a:noAutofit/>
            </a:bodyPr>
            <a:lstStyle/>
            <a:p>
              <a:endParaRPr b="1">
                <a:ln w="19050">
                  <a:solidFill>
                    <a:srgbClr val="FBF6F3"/>
                  </a:solidFill>
                </a:ln>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0" y="0"/>
            <a:ext cx="12191997" cy="6858000"/>
          </a:xfrm>
          <a:prstGeom prst="rect">
            <a:avLst/>
          </a:prstGeom>
          <a:solidFill>
            <a:srgbClr val="ECE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Freeform: Shape 28"/>
          <p:cNvSpPr/>
          <p:nvPr/>
        </p:nvSpPr>
        <p:spPr>
          <a:xfrm>
            <a:off x="3" y="2"/>
            <a:ext cx="12191999" cy="4382283"/>
          </a:xfrm>
          <a:custGeom>
            <a:avLst/>
            <a:gdLst>
              <a:gd name="connsiteX0" fmla="*/ 3383404 w 12191999"/>
              <a:gd name="connsiteY0" fmla="*/ 1 h 4382283"/>
              <a:gd name="connsiteX1" fmla="*/ 3980045 w 12191999"/>
              <a:gd name="connsiteY1" fmla="*/ 1 h 4382283"/>
              <a:gd name="connsiteX2" fmla="*/ 4092755 w 12191999"/>
              <a:gd name="connsiteY2" fmla="*/ 161084 h 4382283"/>
              <a:gd name="connsiteX3" fmla="*/ 6081488 w 12191999"/>
              <a:gd name="connsiteY3" fmla="*/ 1757410 h 4382283"/>
              <a:gd name="connsiteX4" fmla="*/ 8078152 w 12191999"/>
              <a:gd name="connsiteY4" fmla="*/ 161084 h 4382283"/>
              <a:gd name="connsiteX5" fmla="*/ 8191657 w 12191999"/>
              <a:gd name="connsiteY5" fmla="*/ 1 h 4382283"/>
              <a:gd name="connsiteX6" fmla="*/ 8808598 w 12191999"/>
              <a:gd name="connsiteY6" fmla="*/ 1 h 4382283"/>
              <a:gd name="connsiteX7" fmla="*/ 8621403 w 12191999"/>
              <a:gd name="connsiteY7" fmla="*/ 247715 h 4382283"/>
              <a:gd name="connsiteX8" fmla="*/ 6096000 w 12191999"/>
              <a:gd name="connsiteY8" fmla="*/ 2280104 h 4382283"/>
              <a:gd name="connsiteX9" fmla="*/ 3570600 w 12191999"/>
              <a:gd name="connsiteY9" fmla="*/ 247715 h 4382283"/>
              <a:gd name="connsiteX10" fmla="*/ 4500363 w 12191999"/>
              <a:gd name="connsiteY10" fmla="*/ 1 h 4382283"/>
              <a:gd name="connsiteX11" fmla="*/ 5148776 w 12191999"/>
              <a:gd name="connsiteY11" fmla="*/ 1 h 4382283"/>
              <a:gd name="connsiteX12" fmla="*/ 5164777 w 12191999"/>
              <a:gd name="connsiteY12" fmla="*/ 16553 h 4382283"/>
              <a:gd name="connsiteX13" fmla="*/ 6081487 w 12191999"/>
              <a:gd name="connsiteY13" fmla="*/ 474771 h 4382283"/>
              <a:gd name="connsiteX14" fmla="*/ 7000102 w 12191999"/>
              <a:gd name="connsiteY14" fmla="*/ 16553 h 4382283"/>
              <a:gd name="connsiteX15" fmla="*/ 7016170 w 12191999"/>
              <a:gd name="connsiteY15" fmla="*/ 1 h 4382283"/>
              <a:gd name="connsiteX16" fmla="*/ 7691638 w 12191999"/>
              <a:gd name="connsiteY16" fmla="*/ 1 h 4382283"/>
              <a:gd name="connsiteX17" fmla="*/ 7553628 w 12191999"/>
              <a:gd name="connsiteY17" fmla="*/ 168902 h 4382283"/>
              <a:gd name="connsiteX18" fmla="*/ 6096000 w 12191999"/>
              <a:gd name="connsiteY18" fmla="*/ 1101316 h 4382283"/>
              <a:gd name="connsiteX19" fmla="*/ 4638374 w 12191999"/>
              <a:gd name="connsiteY19" fmla="*/ 168902 h 4382283"/>
              <a:gd name="connsiteX20" fmla="*/ 2020580 w 12191999"/>
              <a:gd name="connsiteY20" fmla="*/ 0 h 4382283"/>
              <a:gd name="connsiteX21" fmla="*/ 2854415 w 12191999"/>
              <a:gd name="connsiteY21" fmla="*/ 0 h 4382283"/>
              <a:gd name="connsiteX22" fmla="*/ 3208276 w 12191999"/>
              <a:gd name="connsiteY22" fmla="*/ 471644 h 4382283"/>
              <a:gd name="connsiteX23" fmla="*/ 6081487 w 12191999"/>
              <a:gd name="connsiteY23" fmla="*/ 2981266 h 4382283"/>
              <a:gd name="connsiteX24" fmla="*/ 8969212 w 12191999"/>
              <a:gd name="connsiteY24" fmla="*/ 471644 h 4382283"/>
              <a:gd name="connsiteX25" fmla="*/ 9325775 w 12191999"/>
              <a:gd name="connsiteY25" fmla="*/ 0 h 4382283"/>
              <a:gd name="connsiteX26" fmla="*/ 10171422 w 12191999"/>
              <a:gd name="connsiteY26" fmla="*/ 0 h 4382283"/>
              <a:gd name="connsiteX27" fmla="*/ 10049556 w 12191999"/>
              <a:gd name="connsiteY27" fmla="*/ 116611 h 4382283"/>
              <a:gd name="connsiteX28" fmla="*/ 6096000 w 12191999"/>
              <a:gd name="connsiteY28" fmla="*/ 3429000 h 4382283"/>
              <a:gd name="connsiteX29" fmla="*/ 2142447 w 12191999"/>
              <a:gd name="connsiteY29" fmla="*/ 116611 h 4382283"/>
              <a:gd name="connsiteX30" fmla="*/ 0 w 12191999"/>
              <a:gd name="connsiteY30" fmla="*/ 0 h 4382283"/>
              <a:gd name="connsiteX31" fmla="*/ 897543 w 12191999"/>
              <a:gd name="connsiteY31" fmla="*/ 0 h 4382283"/>
              <a:gd name="connsiteX32" fmla="*/ 1041200 w 12191999"/>
              <a:gd name="connsiteY32" fmla="*/ 63586 h 4382283"/>
              <a:gd name="connsiteX33" fmla="*/ 6081486 w 12191999"/>
              <a:gd name="connsiteY33" fmla="*/ 4018519 h 4382283"/>
              <a:gd name="connsiteX34" fmla="*/ 11149553 w 12191999"/>
              <a:gd name="connsiteY34" fmla="*/ 63586 h 4382283"/>
              <a:gd name="connsiteX35" fmla="*/ 11293616 w 12191999"/>
              <a:gd name="connsiteY35" fmla="*/ 0 h 4382283"/>
              <a:gd name="connsiteX36" fmla="*/ 12191999 w 12191999"/>
              <a:gd name="connsiteY36" fmla="*/ 0 h 4382283"/>
              <a:gd name="connsiteX37" fmla="*/ 12191999 w 12191999"/>
              <a:gd name="connsiteY37" fmla="*/ 798286 h 4382283"/>
              <a:gd name="connsiteX38" fmla="*/ 11909190 w 12191999"/>
              <a:gd name="connsiteY38" fmla="*/ 808474 h 4382283"/>
              <a:gd name="connsiteX39" fmla="*/ 6095999 w 12191999"/>
              <a:gd name="connsiteY39" fmla="*/ 4382283 h 4382283"/>
              <a:gd name="connsiteX40" fmla="*/ 282809 w 12191999"/>
              <a:gd name="connsiteY40" fmla="*/ 808474 h 4382283"/>
              <a:gd name="connsiteX41" fmla="*/ 0 w 12191999"/>
              <a:gd name="connsiteY41" fmla="*/ 798286 h 4382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1999" h="4382283">
                <a:moveTo>
                  <a:pt x="3383404" y="1"/>
                </a:moveTo>
                <a:lnTo>
                  <a:pt x="3980045" y="1"/>
                </a:lnTo>
                <a:lnTo>
                  <a:pt x="4092755" y="161084"/>
                </a:lnTo>
                <a:cubicBezTo>
                  <a:pt x="4742518" y="1070169"/>
                  <a:pt x="5398126" y="1757410"/>
                  <a:pt x="6081488" y="1757410"/>
                </a:cubicBezTo>
                <a:cubicBezTo>
                  <a:pt x="6764848" y="1757410"/>
                  <a:pt x="7423885" y="1070169"/>
                  <a:pt x="8078152" y="161084"/>
                </a:cubicBezTo>
                <a:lnTo>
                  <a:pt x="8191657" y="1"/>
                </a:lnTo>
                <a:lnTo>
                  <a:pt x="8808598" y="1"/>
                </a:lnTo>
                <a:lnTo>
                  <a:pt x="8621403" y="247715"/>
                </a:lnTo>
                <a:cubicBezTo>
                  <a:pt x="7793287" y="1330555"/>
                  <a:pt x="6965733" y="2280104"/>
                  <a:pt x="6096000" y="2280104"/>
                </a:cubicBezTo>
                <a:cubicBezTo>
                  <a:pt x="5226268" y="2280104"/>
                  <a:pt x="4398715" y="1330555"/>
                  <a:pt x="3570600" y="247715"/>
                </a:cubicBezTo>
                <a:close/>
                <a:moveTo>
                  <a:pt x="4500363" y="1"/>
                </a:moveTo>
                <a:lnTo>
                  <a:pt x="5148776" y="1"/>
                </a:lnTo>
                <a:lnTo>
                  <a:pt x="5164777" y="16553"/>
                </a:lnTo>
                <a:cubicBezTo>
                  <a:pt x="5465984" y="304568"/>
                  <a:pt x="5770868" y="474771"/>
                  <a:pt x="6081487" y="474771"/>
                </a:cubicBezTo>
                <a:cubicBezTo>
                  <a:pt x="6392105" y="474771"/>
                  <a:pt x="6697698" y="304568"/>
                  <a:pt x="7000102" y="16553"/>
                </a:cubicBezTo>
                <a:lnTo>
                  <a:pt x="7016170" y="1"/>
                </a:lnTo>
                <a:lnTo>
                  <a:pt x="7691638" y="1"/>
                </a:lnTo>
                <a:lnTo>
                  <a:pt x="7553628" y="168902"/>
                </a:lnTo>
                <a:cubicBezTo>
                  <a:pt x="7076208" y="729656"/>
                  <a:pt x="6592990" y="1101316"/>
                  <a:pt x="6096000" y="1101316"/>
                </a:cubicBezTo>
                <a:cubicBezTo>
                  <a:pt x="5599011" y="1101316"/>
                  <a:pt x="5115794" y="729656"/>
                  <a:pt x="4638374" y="168902"/>
                </a:cubicBezTo>
                <a:close/>
                <a:moveTo>
                  <a:pt x="2020580" y="0"/>
                </a:moveTo>
                <a:lnTo>
                  <a:pt x="2854415" y="0"/>
                </a:lnTo>
                <a:lnTo>
                  <a:pt x="3208276" y="471644"/>
                </a:lnTo>
                <a:cubicBezTo>
                  <a:pt x="4152247" y="1735787"/>
                  <a:pt x="5087507" y="2981266"/>
                  <a:pt x="6081487" y="2981266"/>
                </a:cubicBezTo>
                <a:cubicBezTo>
                  <a:pt x="7075466" y="2981266"/>
                  <a:pt x="8017985" y="1735787"/>
                  <a:pt x="8969212" y="471644"/>
                </a:cubicBezTo>
                <a:lnTo>
                  <a:pt x="9325775" y="0"/>
                </a:lnTo>
                <a:lnTo>
                  <a:pt x="10171422" y="0"/>
                </a:lnTo>
                <a:lnTo>
                  <a:pt x="10049556" y="116611"/>
                </a:lnTo>
                <a:cubicBezTo>
                  <a:pt x="8725290" y="1420465"/>
                  <a:pt x="7462723" y="3429000"/>
                  <a:pt x="6096000" y="3429000"/>
                </a:cubicBezTo>
                <a:cubicBezTo>
                  <a:pt x="4729279" y="3429000"/>
                  <a:pt x="3466712" y="1420465"/>
                  <a:pt x="2142447" y="116611"/>
                </a:cubicBezTo>
                <a:close/>
                <a:moveTo>
                  <a:pt x="0" y="0"/>
                </a:moveTo>
                <a:lnTo>
                  <a:pt x="897543" y="0"/>
                </a:lnTo>
                <a:lnTo>
                  <a:pt x="1041200" y="63586"/>
                </a:lnTo>
                <a:cubicBezTo>
                  <a:pt x="2782384" y="919587"/>
                  <a:pt x="4342022" y="4018519"/>
                  <a:pt x="6081486" y="4018519"/>
                </a:cubicBezTo>
                <a:cubicBezTo>
                  <a:pt x="7820950" y="4018519"/>
                  <a:pt x="9402813" y="919587"/>
                  <a:pt x="11149553" y="63586"/>
                </a:cubicBezTo>
                <a:lnTo>
                  <a:pt x="11293616" y="0"/>
                </a:lnTo>
                <a:lnTo>
                  <a:pt x="12191999" y="0"/>
                </a:lnTo>
                <a:lnTo>
                  <a:pt x="12191999" y="798286"/>
                </a:lnTo>
                <a:lnTo>
                  <a:pt x="11909190" y="808474"/>
                </a:lnTo>
                <a:cubicBezTo>
                  <a:pt x="9851558" y="929785"/>
                  <a:pt x="8083959" y="4382283"/>
                  <a:pt x="6095999" y="4382283"/>
                </a:cubicBezTo>
                <a:cubicBezTo>
                  <a:pt x="4108041" y="4382283"/>
                  <a:pt x="2340443" y="929785"/>
                  <a:pt x="282809" y="808474"/>
                </a:cubicBezTo>
                <a:lnTo>
                  <a:pt x="0" y="798286"/>
                </a:lnTo>
                <a:close/>
              </a:path>
            </a:pathLst>
          </a:custGeom>
          <a:solidFill>
            <a:schemeClr val="accent5">
              <a:lumMod val="50000"/>
              <a:alpha val="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1800" dirty="0">
              <a:cs typeface="+mn-ea"/>
              <a:sym typeface="+mn-lt"/>
            </a:endParaRPr>
          </a:p>
        </p:txBody>
      </p:sp>
      <p:sp>
        <p:nvSpPr>
          <p:cNvPr id="25" name="Freeform: Shape 7"/>
          <p:cNvSpPr/>
          <p:nvPr/>
        </p:nvSpPr>
        <p:spPr>
          <a:xfrm>
            <a:off x="0" y="1683658"/>
            <a:ext cx="12192000" cy="5174339"/>
          </a:xfrm>
          <a:custGeom>
            <a:avLst/>
            <a:gdLst>
              <a:gd name="connsiteX0" fmla="*/ 0 w 12192000"/>
              <a:gd name="connsiteY0" fmla="*/ 0 h 3020899"/>
              <a:gd name="connsiteX1" fmla="*/ 282809 w 12192000"/>
              <a:gd name="connsiteY1" fmla="*/ 5375 h 3020899"/>
              <a:gd name="connsiteX2" fmla="*/ 6096000 w 12192000"/>
              <a:gd name="connsiteY2" fmla="*/ 484175 h 3020899"/>
              <a:gd name="connsiteX3" fmla="*/ 11909191 w 12192000"/>
              <a:gd name="connsiteY3" fmla="*/ 5375 h 3020899"/>
              <a:gd name="connsiteX4" fmla="*/ 12192000 w 12192000"/>
              <a:gd name="connsiteY4" fmla="*/ 0 h 3020899"/>
              <a:gd name="connsiteX5" fmla="*/ 12192000 w 12192000"/>
              <a:gd name="connsiteY5" fmla="*/ 3020899 h 3020899"/>
              <a:gd name="connsiteX6" fmla="*/ 6096000 w 12192000"/>
              <a:gd name="connsiteY6" fmla="*/ 3020899 h 3020899"/>
              <a:gd name="connsiteX7" fmla="*/ 0 w 12192000"/>
              <a:gd name="connsiteY7" fmla="*/ 3020899 h 3020899"/>
              <a:gd name="connsiteX0-1" fmla="*/ 0 w 12192000"/>
              <a:gd name="connsiteY0-2" fmla="*/ 0 h 3020899"/>
              <a:gd name="connsiteX1-3" fmla="*/ 282809 w 12192000"/>
              <a:gd name="connsiteY1-4" fmla="*/ 5375 h 3020899"/>
              <a:gd name="connsiteX2-5" fmla="*/ 6096000 w 12192000"/>
              <a:gd name="connsiteY2-6" fmla="*/ 875163 h 3020899"/>
              <a:gd name="connsiteX3-7" fmla="*/ 11909191 w 12192000"/>
              <a:gd name="connsiteY3-8" fmla="*/ 5375 h 3020899"/>
              <a:gd name="connsiteX4-9" fmla="*/ 12192000 w 12192000"/>
              <a:gd name="connsiteY4-10" fmla="*/ 0 h 3020899"/>
              <a:gd name="connsiteX5-11" fmla="*/ 12192000 w 12192000"/>
              <a:gd name="connsiteY5-12" fmla="*/ 3020899 h 3020899"/>
              <a:gd name="connsiteX6-13" fmla="*/ 6096000 w 12192000"/>
              <a:gd name="connsiteY6-14" fmla="*/ 3020899 h 3020899"/>
              <a:gd name="connsiteX7-15" fmla="*/ 0 w 12192000"/>
              <a:gd name="connsiteY7-16" fmla="*/ 3020899 h 3020899"/>
              <a:gd name="connsiteX8" fmla="*/ 0 w 12192000"/>
              <a:gd name="connsiteY8" fmla="*/ 0 h 3020899"/>
              <a:gd name="connsiteX0-17" fmla="*/ 0 w 12192000"/>
              <a:gd name="connsiteY0-18" fmla="*/ 0 h 3020899"/>
              <a:gd name="connsiteX1-19" fmla="*/ 282809 w 12192000"/>
              <a:gd name="connsiteY1-20" fmla="*/ 5375 h 3020899"/>
              <a:gd name="connsiteX2-21" fmla="*/ 6096000 w 12192000"/>
              <a:gd name="connsiteY2-22" fmla="*/ 1378646 h 3020899"/>
              <a:gd name="connsiteX3-23" fmla="*/ 11909191 w 12192000"/>
              <a:gd name="connsiteY3-24" fmla="*/ 5375 h 3020899"/>
              <a:gd name="connsiteX4-25" fmla="*/ 12192000 w 12192000"/>
              <a:gd name="connsiteY4-26" fmla="*/ 0 h 3020899"/>
              <a:gd name="connsiteX5-27" fmla="*/ 12192000 w 12192000"/>
              <a:gd name="connsiteY5-28" fmla="*/ 3020899 h 3020899"/>
              <a:gd name="connsiteX6-29" fmla="*/ 6096000 w 12192000"/>
              <a:gd name="connsiteY6-30" fmla="*/ 3020899 h 3020899"/>
              <a:gd name="connsiteX7-31" fmla="*/ 0 w 12192000"/>
              <a:gd name="connsiteY7-32" fmla="*/ 3020899 h 3020899"/>
              <a:gd name="connsiteX8-33" fmla="*/ 0 w 12192000"/>
              <a:gd name="connsiteY8-34" fmla="*/ 0 h 3020899"/>
              <a:gd name="connsiteX0-35" fmla="*/ 0 w 12192000"/>
              <a:gd name="connsiteY0-36" fmla="*/ 0 h 3020899"/>
              <a:gd name="connsiteX1-37" fmla="*/ 282809 w 12192000"/>
              <a:gd name="connsiteY1-38" fmla="*/ 5375 h 3020899"/>
              <a:gd name="connsiteX2-39" fmla="*/ 6096000 w 12192000"/>
              <a:gd name="connsiteY2-40" fmla="*/ 1707087 h 3020899"/>
              <a:gd name="connsiteX3-41" fmla="*/ 11909191 w 12192000"/>
              <a:gd name="connsiteY3-42" fmla="*/ 5375 h 3020899"/>
              <a:gd name="connsiteX4-43" fmla="*/ 12192000 w 12192000"/>
              <a:gd name="connsiteY4-44" fmla="*/ 0 h 3020899"/>
              <a:gd name="connsiteX5-45" fmla="*/ 12192000 w 12192000"/>
              <a:gd name="connsiteY5-46" fmla="*/ 3020899 h 3020899"/>
              <a:gd name="connsiteX6-47" fmla="*/ 6096000 w 12192000"/>
              <a:gd name="connsiteY6-48" fmla="*/ 3020899 h 3020899"/>
              <a:gd name="connsiteX7-49" fmla="*/ 0 w 12192000"/>
              <a:gd name="connsiteY7-50" fmla="*/ 3020899 h 3020899"/>
              <a:gd name="connsiteX8-51" fmla="*/ 0 w 12192000"/>
              <a:gd name="connsiteY8-52" fmla="*/ 0 h 30208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12192000" h="3020899">
                <a:moveTo>
                  <a:pt x="0" y="0"/>
                </a:moveTo>
                <a:lnTo>
                  <a:pt x="282809" y="5375"/>
                </a:lnTo>
                <a:cubicBezTo>
                  <a:pt x="2340442" y="69377"/>
                  <a:pt x="4108041" y="1707087"/>
                  <a:pt x="6096000" y="1707087"/>
                </a:cubicBezTo>
                <a:cubicBezTo>
                  <a:pt x="8083960" y="1707087"/>
                  <a:pt x="9851559" y="69377"/>
                  <a:pt x="11909191" y="5375"/>
                </a:cubicBezTo>
                <a:lnTo>
                  <a:pt x="12192000" y="0"/>
                </a:lnTo>
                <a:lnTo>
                  <a:pt x="12192000" y="3020899"/>
                </a:lnTo>
                <a:lnTo>
                  <a:pt x="6096000" y="3020899"/>
                </a:lnTo>
                <a:lnTo>
                  <a:pt x="0" y="3020899"/>
                </a:lnTo>
                <a:lnTo>
                  <a:pt x="0" y="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1800" dirty="0">
              <a:cs typeface="+mn-ea"/>
              <a:sym typeface="+mn-lt"/>
            </a:endParaRPr>
          </a:p>
        </p:txBody>
      </p:sp>
      <p:grpSp>
        <p:nvGrpSpPr>
          <p:cNvPr id="81" name="Group 20"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GrpSpPr/>
          <p:nvPr/>
        </p:nvGrpSpPr>
        <p:grpSpPr>
          <a:xfrm>
            <a:off x="2464824" y="2128838"/>
            <a:ext cx="7022076" cy="2395275"/>
            <a:chOff x="2464825" y="2128839"/>
            <a:chExt cx="4822722" cy="1519084"/>
          </a:xfrm>
        </p:grpSpPr>
        <p:sp>
          <p:nvSpPr>
            <p:cNvPr id="82" name="Rectangle: Rounded Corners 16"/>
            <p:cNvSpPr/>
            <p:nvPr/>
          </p:nvSpPr>
          <p:spPr>
            <a:xfrm>
              <a:off x="2464825" y="2128839"/>
              <a:ext cx="4822722" cy="1519084"/>
            </a:xfrm>
            <a:prstGeom prst="roundRect">
              <a:avLst/>
            </a:prstGeom>
            <a:solidFill>
              <a:srgbClr val="FFFFFF"/>
            </a:solidFill>
            <a:ln w="12700" cap="flat" cmpd="sng" algn="ctr">
              <a:noFill/>
              <a:prstDash val="solid"/>
              <a:miter lim="800000"/>
            </a:ln>
            <a:effectLst>
              <a:outerShdw blurRad="1270000" dist="546100" dir="2700000" sx="83000" sy="83000" algn="tl" rotWithShape="0">
                <a:prstClr val="black">
                  <a:alpha val="2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FFFFFF"/>
                </a:solidFill>
                <a:effectLst/>
                <a:uLnTx/>
                <a:uFillTx/>
                <a:cs typeface="+mn-ea"/>
                <a:sym typeface="+mn-lt"/>
              </a:endParaRPr>
            </a:p>
          </p:txBody>
        </p:sp>
        <p:sp>
          <p:nvSpPr>
            <p:cNvPr id="83" name="TextBox 17"/>
            <p:cNvSpPr txBox="1"/>
            <p:nvPr/>
          </p:nvSpPr>
          <p:spPr>
            <a:xfrm>
              <a:off x="2554157" y="2409070"/>
              <a:ext cx="4709653" cy="91740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GB" sz="8800" b="0" i="0" u="none" strike="noStrike" kern="0" cap="none" normalizeH="0" baseline="0" noProof="0" dirty="0">
                  <a:ln>
                    <a:noFill/>
                  </a:ln>
                  <a:solidFill>
                    <a:srgbClr val="75A8C5"/>
                  </a:solidFill>
                  <a:effectLst/>
                  <a:uLnTx/>
                  <a:uFillTx/>
                  <a:cs typeface="+mn-ea"/>
                  <a:sym typeface="+mn-lt"/>
                </a:rPr>
                <a:t>THANK YOU</a:t>
              </a:r>
              <a:endParaRPr kumimoji="0" lang="en-GB" sz="8800" b="0" i="0" u="none" strike="noStrike" kern="0" cap="none" normalizeH="0" baseline="0" noProof="0" dirty="0">
                <a:ln>
                  <a:noFill/>
                </a:ln>
                <a:solidFill>
                  <a:srgbClr val="75A8C5"/>
                </a:solidFill>
                <a:effectLst/>
                <a:uLnTx/>
                <a:uFillTx/>
                <a:cs typeface="+mn-ea"/>
                <a:sym typeface="+mn-lt"/>
              </a:endParaRPr>
            </a:p>
          </p:txBody>
        </p:sp>
      </p:grpSp>
      <p:sp>
        <p:nvSpPr>
          <p:cNvPr id="84" name="Freeform: Shape 24"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735611" y="4914291"/>
            <a:ext cx="906132" cy="504283"/>
          </a:xfrm>
          <a:custGeom>
            <a:avLst/>
            <a:gdLst>
              <a:gd name="connsiteX0" fmla="*/ 9836 w 1095375"/>
              <a:gd name="connsiteY0" fmla="*/ 399874 h 609600"/>
              <a:gd name="connsiteX1" fmla="*/ 926141 w 1095375"/>
              <a:gd name="connsiteY1" fmla="*/ 449404 h 609600"/>
              <a:gd name="connsiteX2" fmla="*/ 606101 w 1095375"/>
              <a:gd name="connsiteY2" fmla="*/ 102694 h 609600"/>
              <a:gd name="connsiteX3" fmla="*/ 9836 w 1095375"/>
              <a:gd name="connsiteY3" fmla="*/ 399874 h 609600"/>
            </a:gdLst>
            <a:ahLst/>
            <a:cxnLst>
              <a:cxn ang="0">
                <a:pos x="connsiteX0" y="connsiteY0"/>
              </a:cxn>
              <a:cxn ang="0">
                <a:pos x="connsiteX1" y="connsiteY1"/>
              </a:cxn>
              <a:cxn ang="0">
                <a:pos x="connsiteX2" y="connsiteY2"/>
              </a:cxn>
              <a:cxn ang="0">
                <a:pos x="connsiteX3" y="connsiteY3"/>
              </a:cxn>
            </a:cxnLst>
            <a:rect l="l" t="t" r="r" b="b"/>
            <a:pathLst>
              <a:path w="1095375" h="609600">
                <a:moveTo>
                  <a:pt x="9836" y="399874"/>
                </a:moveTo>
                <a:cubicBezTo>
                  <a:pt x="-81604" y="551322"/>
                  <a:pt x="483229" y="769444"/>
                  <a:pt x="926141" y="449404"/>
                </a:cubicBezTo>
                <a:cubicBezTo>
                  <a:pt x="1332859" y="156034"/>
                  <a:pt x="949001" y="-170674"/>
                  <a:pt x="606101" y="102694"/>
                </a:cubicBezTo>
                <a:cubicBezTo>
                  <a:pt x="263201" y="377014"/>
                  <a:pt x="70796" y="297957"/>
                  <a:pt x="9836" y="399874"/>
                </a:cubicBezTo>
                <a:close/>
              </a:path>
            </a:pathLst>
          </a:custGeom>
          <a:solidFill>
            <a:srgbClr val="B0D1CA">
              <a:alpha val="41000"/>
            </a:srgb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2E3949"/>
              </a:solidFill>
              <a:effectLst/>
              <a:uLnTx/>
              <a:uFillTx/>
              <a:cs typeface="+mn-ea"/>
              <a:sym typeface="+mn-lt"/>
            </a:endParaRPr>
          </a:p>
        </p:txBody>
      </p:sp>
      <p:sp>
        <p:nvSpPr>
          <p:cNvPr id="85" name="Freeform: Shape 25"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0369401" y="733468"/>
            <a:ext cx="2181523" cy="2272964"/>
          </a:xfrm>
          <a:custGeom>
            <a:avLst/>
            <a:gdLst>
              <a:gd name="connsiteX0" fmla="*/ 127835 w 1590675"/>
              <a:gd name="connsiteY0" fmla="*/ 692754 h 1657350"/>
              <a:gd name="connsiteX1" fmla="*/ 77353 w 1590675"/>
              <a:gd name="connsiteY1" fmla="*/ 1431894 h 1657350"/>
              <a:gd name="connsiteX2" fmla="*/ 1012708 w 1590675"/>
              <a:gd name="connsiteY2" fmla="*/ 1276636 h 1657350"/>
              <a:gd name="connsiteX3" fmla="*/ 1316556 w 1590675"/>
              <a:gd name="connsiteY3" fmla="*/ 1147096 h 1657350"/>
              <a:gd name="connsiteX4" fmla="*/ 1569920 w 1590675"/>
              <a:gd name="connsiteY4" fmla="*/ 755619 h 1657350"/>
              <a:gd name="connsiteX5" fmla="*/ 764105 w 1590675"/>
              <a:gd name="connsiteY5" fmla="*/ 424149 h 1657350"/>
              <a:gd name="connsiteX6" fmla="*/ 224990 w 1590675"/>
              <a:gd name="connsiteY6" fmla="*/ 15526 h 1657350"/>
              <a:gd name="connsiteX7" fmla="*/ 127835 w 1590675"/>
              <a:gd name="connsiteY7" fmla="*/ 692754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0675" h="1657350">
                <a:moveTo>
                  <a:pt x="127835" y="692754"/>
                </a:moveTo>
                <a:cubicBezTo>
                  <a:pt x="184985" y="850869"/>
                  <a:pt x="-143627" y="1093756"/>
                  <a:pt x="77353" y="1431894"/>
                </a:cubicBezTo>
                <a:cubicBezTo>
                  <a:pt x="325003" y="1810989"/>
                  <a:pt x="853640" y="1710024"/>
                  <a:pt x="1012708" y="1276636"/>
                </a:cubicBezTo>
                <a:cubicBezTo>
                  <a:pt x="1052713" y="1167099"/>
                  <a:pt x="1183206" y="1151859"/>
                  <a:pt x="1316556" y="1147096"/>
                </a:cubicBezTo>
                <a:cubicBezTo>
                  <a:pt x="1577540" y="1138524"/>
                  <a:pt x="1644215" y="880396"/>
                  <a:pt x="1569920" y="755619"/>
                </a:cubicBezTo>
                <a:cubicBezTo>
                  <a:pt x="1391803" y="457486"/>
                  <a:pt x="887930" y="581311"/>
                  <a:pt x="764105" y="424149"/>
                </a:cubicBezTo>
                <a:cubicBezTo>
                  <a:pt x="663140" y="296514"/>
                  <a:pt x="498358" y="-80676"/>
                  <a:pt x="224990" y="15526"/>
                </a:cubicBezTo>
                <a:cubicBezTo>
                  <a:pt x="-116005" y="135541"/>
                  <a:pt x="65923" y="522256"/>
                  <a:pt x="127835" y="692754"/>
                </a:cubicBezTo>
                <a:close/>
              </a:path>
            </a:pathLst>
          </a:custGeom>
          <a:solidFill>
            <a:schemeClr val="accent2">
              <a:lumMod val="20000"/>
              <a:lumOff val="80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2E3949"/>
              </a:solidFill>
              <a:effectLst/>
              <a:uLnTx/>
              <a:uFillTx/>
              <a:cs typeface="+mn-ea"/>
              <a:sym typeface="+mn-lt"/>
            </a:endParaRPr>
          </a:p>
        </p:txBody>
      </p:sp>
      <p:grpSp>
        <p:nvGrpSpPr>
          <p:cNvPr id="86" name="Group 30"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GrpSpPr/>
          <p:nvPr/>
        </p:nvGrpSpPr>
        <p:grpSpPr>
          <a:xfrm>
            <a:off x="3742588" y="1138155"/>
            <a:ext cx="4706824" cy="520042"/>
            <a:chOff x="3730420" y="1138155"/>
            <a:chExt cx="4706824" cy="520042"/>
          </a:xfrm>
        </p:grpSpPr>
        <p:grpSp>
          <p:nvGrpSpPr>
            <p:cNvPr id="87" name="Group 26"/>
            <p:cNvGrpSpPr/>
            <p:nvPr/>
          </p:nvGrpSpPr>
          <p:grpSpPr>
            <a:xfrm>
              <a:off x="3730420" y="1138155"/>
              <a:ext cx="401524" cy="520042"/>
              <a:chOff x="3730420" y="1177977"/>
              <a:chExt cx="401524" cy="520042"/>
            </a:xfrm>
          </p:grpSpPr>
          <p:sp>
            <p:nvSpPr>
              <p:cNvPr id="91" name="Freeform: Shape 22"/>
              <p:cNvSpPr/>
              <p:nvPr/>
            </p:nvSpPr>
            <p:spPr>
              <a:xfrm>
                <a:off x="3856165" y="1177977"/>
                <a:ext cx="275779" cy="323056"/>
              </a:xfrm>
              <a:custGeom>
                <a:avLst/>
                <a:gdLst>
                  <a:gd name="connsiteX0" fmla="*/ 323290 w 333375"/>
                  <a:gd name="connsiteY0" fmla="*/ 0 h 390525"/>
                  <a:gd name="connsiteX1" fmla="*/ 148030 w 333375"/>
                  <a:gd name="connsiteY1" fmla="*/ 354330 h 390525"/>
                  <a:gd name="connsiteX2" fmla="*/ 69925 w 333375"/>
                  <a:gd name="connsiteY2" fmla="*/ 186690 h 390525"/>
                  <a:gd name="connsiteX3" fmla="*/ 323290 w 333375"/>
                  <a:gd name="connsiteY3" fmla="*/ 0 h 390525"/>
                </a:gdLst>
                <a:ahLst/>
                <a:cxnLst>
                  <a:cxn ang="0">
                    <a:pos x="connsiteX0" y="connsiteY0"/>
                  </a:cxn>
                  <a:cxn ang="0">
                    <a:pos x="connsiteX1" y="connsiteY1"/>
                  </a:cxn>
                  <a:cxn ang="0">
                    <a:pos x="connsiteX2" y="connsiteY2"/>
                  </a:cxn>
                  <a:cxn ang="0">
                    <a:pos x="connsiteX3" y="connsiteY3"/>
                  </a:cxn>
                </a:cxnLst>
                <a:rect l="l" t="t" r="r" b="b"/>
                <a:pathLst>
                  <a:path w="333375" h="390525">
                    <a:moveTo>
                      <a:pt x="323290" y="0"/>
                    </a:moveTo>
                    <a:cubicBezTo>
                      <a:pt x="387108" y="953"/>
                      <a:pt x="248995" y="246697"/>
                      <a:pt x="148030" y="354330"/>
                    </a:cubicBezTo>
                    <a:cubicBezTo>
                      <a:pt x="47065" y="461963"/>
                      <a:pt x="-82475" y="328613"/>
                      <a:pt x="69925" y="186690"/>
                    </a:cubicBezTo>
                    <a:cubicBezTo>
                      <a:pt x="222325" y="43815"/>
                      <a:pt x="303288" y="0"/>
                      <a:pt x="323290" y="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2E3949"/>
                  </a:solidFill>
                  <a:effectLst/>
                  <a:uLnTx/>
                  <a:uFillTx/>
                  <a:cs typeface="+mn-ea"/>
                  <a:sym typeface="+mn-lt"/>
                </a:endParaRPr>
              </a:p>
            </p:txBody>
          </p:sp>
          <p:sp>
            <p:nvSpPr>
              <p:cNvPr id="92" name="Freeform: Shape 23"/>
              <p:cNvSpPr/>
              <p:nvPr/>
            </p:nvSpPr>
            <p:spPr>
              <a:xfrm>
                <a:off x="3730420" y="1556190"/>
                <a:ext cx="141829" cy="141829"/>
              </a:xfrm>
              <a:custGeom>
                <a:avLst/>
                <a:gdLst>
                  <a:gd name="connsiteX0" fmla="*/ 177165 w 171450"/>
                  <a:gd name="connsiteY0" fmla="*/ 88583 h 171450"/>
                  <a:gd name="connsiteX1" fmla="*/ 88583 w 171450"/>
                  <a:gd name="connsiteY1" fmla="*/ 177165 h 171450"/>
                  <a:gd name="connsiteX2" fmla="*/ 0 w 171450"/>
                  <a:gd name="connsiteY2" fmla="*/ 88583 h 171450"/>
                  <a:gd name="connsiteX3" fmla="*/ 88583 w 171450"/>
                  <a:gd name="connsiteY3" fmla="*/ 0 h 171450"/>
                  <a:gd name="connsiteX4" fmla="*/ 177165 w 171450"/>
                  <a:gd name="connsiteY4" fmla="*/ 88583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50">
                    <a:moveTo>
                      <a:pt x="177165" y="88583"/>
                    </a:moveTo>
                    <a:cubicBezTo>
                      <a:pt x="177165" y="137505"/>
                      <a:pt x="137505" y="177165"/>
                      <a:pt x="88583" y="177165"/>
                    </a:cubicBezTo>
                    <a:cubicBezTo>
                      <a:pt x="39660" y="177165"/>
                      <a:pt x="0" y="137505"/>
                      <a:pt x="0" y="88583"/>
                    </a:cubicBezTo>
                    <a:cubicBezTo>
                      <a:pt x="0" y="39660"/>
                      <a:pt x="39660" y="0"/>
                      <a:pt x="88583" y="0"/>
                    </a:cubicBezTo>
                    <a:cubicBezTo>
                      <a:pt x="137505" y="0"/>
                      <a:pt x="177165" y="39660"/>
                      <a:pt x="177165" y="88583"/>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2E3949"/>
                  </a:solidFill>
                  <a:effectLst/>
                  <a:uLnTx/>
                  <a:uFillTx/>
                  <a:cs typeface="+mn-ea"/>
                  <a:sym typeface="+mn-lt"/>
                </a:endParaRPr>
              </a:p>
            </p:txBody>
          </p:sp>
        </p:grpSp>
        <p:grpSp>
          <p:nvGrpSpPr>
            <p:cNvPr id="88" name="Group 27"/>
            <p:cNvGrpSpPr/>
            <p:nvPr/>
          </p:nvGrpSpPr>
          <p:grpSpPr>
            <a:xfrm rot="10800000">
              <a:off x="8035720" y="1138155"/>
              <a:ext cx="401524" cy="520042"/>
              <a:chOff x="3730420" y="1177977"/>
              <a:chExt cx="401524" cy="520042"/>
            </a:xfrm>
          </p:grpSpPr>
          <p:sp>
            <p:nvSpPr>
              <p:cNvPr id="89" name="Freeform: Shape 28"/>
              <p:cNvSpPr/>
              <p:nvPr/>
            </p:nvSpPr>
            <p:spPr>
              <a:xfrm>
                <a:off x="3856165" y="1177977"/>
                <a:ext cx="275779" cy="323056"/>
              </a:xfrm>
              <a:custGeom>
                <a:avLst/>
                <a:gdLst>
                  <a:gd name="connsiteX0" fmla="*/ 323290 w 333375"/>
                  <a:gd name="connsiteY0" fmla="*/ 0 h 390525"/>
                  <a:gd name="connsiteX1" fmla="*/ 148030 w 333375"/>
                  <a:gd name="connsiteY1" fmla="*/ 354330 h 390525"/>
                  <a:gd name="connsiteX2" fmla="*/ 69925 w 333375"/>
                  <a:gd name="connsiteY2" fmla="*/ 186690 h 390525"/>
                  <a:gd name="connsiteX3" fmla="*/ 323290 w 333375"/>
                  <a:gd name="connsiteY3" fmla="*/ 0 h 390525"/>
                </a:gdLst>
                <a:ahLst/>
                <a:cxnLst>
                  <a:cxn ang="0">
                    <a:pos x="connsiteX0" y="connsiteY0"/>
                  </a:cxn>
                  <a:cxn ang="0">
                    <a:pos x="connsiteX1" y="connsiteY1"/>
                  </a:cxn>
                  <a:cxn ang="0">
                    <a:pos x="connsiteX2" y="connsiteY2"/>
                  </a:cxn>
                  <a:cxn ang="0">
                    <a:pos x="connsiteX3" y="connsiteY3"/>
                  </a:cxn>
                </a:cxnLst>
                <a:rect l="l" t="t" r="r" b="b"/>
                <a:pathLst>
                  <a:path w="333375" h="390525">
                    <a:moveTo>
                      <a:pt x="323290" y="0"/>
                    </a:moveTo>
                    <a:cubicBezTo>
                      <a:pt x="387108" y="953"/>
                      <a:pt x="248995" y="246697"/>
                      <a:pt x="148030" y="354330"/>
                    </a:cubicBezTo>
                    <a:cubicBezTo>
                      <a:pt x="47065" y="461963"/>
                      <a:pt x="-82475" y="328613"/>
                      <a:pt x="69925" y="186690"/>
                    </a:cubicBezTo>
                    <a:cubicBezTo>
                      <a:pt x="222325" y="43815"/>
                      <a:pt x="303288" y="0"/>
                      <a:pt x="323290" y="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2E3949"/>
                  </a:solidFill>
                  <a:effectLst/>
                  <a:uLnTx/>
                  <a:uFillTx/>
                  <a:cs typeface="+mn-ea"/>
                  <a:sym typeface="+mn-lt"/>
                </a:endParaRPr>
              </a:p>
            </p:txBody>
          </p:sp>
          <p:sp>
            <p:nvSpPr>
              <p:cNvPr id="90" name="Freeform: Shape 29"/>
              <p:cNvSpPr/>
              <p:nvPr/>
            </p:nvSpPr>
            <p:spPr>
              <a:xfrm>
                <a:off x="3730420" y="1556190"/>
                <a:ext cx="141829" cy="141829"/>
              </a:xfrm>
              <a:custGeom>
                <a:avLst/>
                <a:gdLst>
                  <a:gd name="connsiteX0" fmla="*/ 177165 w 171450"/>
                  <a:gd name="connsiteY0" fmla="*/ 88583 h 171450"/>
                  <a:gd name="connsiteX1" fmla="*/ 88583 w 171450"/>
                  <a:gd name="connsiteY1" fmla="*/ 177165 h 171450"/>
                  <a:gd name="connsiteX2" fmla="*/ 0 w 171450"/>
                  <a:gd name="connsiteY2" fmla="*/ 88583 h 171450"/>
                  <a:gd name="connsiteX3" fmla="*/ 88583 w 171450"/>
                  <a:gd name="connsiteY3" fmla="*/ 0 h 171450"/>
                  <a:gd name="connsiteX4" fmla="*/ 177165 w 171450"/>
                  <a:gd name="connsiteY4" fmla="*/ 88583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50">
                    <a:moveTo>
                      <a:pt x="177165" y="88583"/>
                    </a:moveTo>
                    <a:cubicBezTo>
                      <a:pt x="177165" y="137505"/>
                      <a:pt x="137505" y="177165"/>
                      <a:pt x="88583" y="177165"/>
                    </a:cubicBezTo>
                    <a:cubicBezTo>
                      <a:pt x="39660" y="177165"/>
                      <a:pt x="0" y="137505"/>
                      <a:pt x="0" y="88583"/>
                    </a:cubicBezTo>
                    <a:cubicBezTo>
                      <a:pt x="0" y="39660"/>
                      <a:pt x="39660" y="0"/>
                      <a:pt x="88583" y="0"/>
                    </a:cubicBezTo>
                    <a:cubicBezTo>
                      <a:pt x="137505" y="0"/>
                      <a:pt x="177165" y="39660"/>
                      <a:pt x="177165" y="88583"/>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2E3949"/>
                  </a:solidFill>
                  <a:effectLst/>
                  <a:uLnTx/>
                  <a:uFillTx/>
                  <a:cs typeface="+mn-ea"/>
                  <a:sym typeface="+mn-lt"/>
                </a:endParaRPr>
              </a:p>
            </p:txBody>
          </p:sp>
        </p:grpSp>
      </p:grpSp>
      <p:grpSp>
        <p:nvGrpSpPr>
          <p:cNvPr id="93" name="Group 31"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GrpSpPr/>
          <p:nvPr/>
        </p:nvGrpSpPr>
        <p:grpSpPr>
          <a:xfrm>
            <a:off x="1312912" y="3132482"/>
            <a:ext cx="354681" cy="296531"/>
            <a:chOff x="356813" y="4730723"/>
            <a:chExt cx="244804" cy="204668"/>
          </a:xfrm>
          <a:solidFill>
            <a:schemeClr val="accent2">
              <a:lumMod val="40000"/>
              <a:lumOff val="60000"/>
            </a:schemeClr>
          </a:solidFill>
        </p:grpSpPr>
        <p:sp>
          <p:nvSpPr>
            <p:cNvPr id="94" name="Freeform: Shape 32"/>
            <p:cNvSpPr/>
            <p:nvPr/>
          </p:nvSpPr>
          <p:spPr>
            <a:xfrm>
              <a:off x="356813" y="4817200"/>
              <a:ext cx="118191" cy="118191"/>
            </a:xfrm>
            <a:custGeom>
              <a:avLst/>
              <a:gdLst>
                <a:gd name="connsiteX0" fmla="*/ 142875 w 142875"/>
                <a:gd name="connsiteY0" fmla="*/ 71437 h 142875"/>
                <a:gd name="connsiteX1" fmla="*/ 71438 w 142875"/>
                <a:gd name="connsiteY1" fmla="*/ 142875 h 142875"/>
                <a:gd name="connsiteX2" fmla="*/ 0 w 142875"/>
                <a:gd name="connsiteY2" fmla="*/ 71437 h 142875"/>
                <a:gd name="connsiteX3" fmla="*/ 71438 w 142875"/>
                <a:gd name="connsiteY3" fmla="*/ 0 h 142875"/>
                <a:gd name="connsiteX4" fmla="*/ 142875 w 142875"/>
                <a:gd name="connsiteY4" fmla="*/ 71437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42875">
                  <a:moveTo>
                    <a:pt x="142875" y="71437"/>
                  </a:moveTo>
                  <a:cubicBezTo>
                    <a:pt x="142875" y="110891"/>
                    <a:pt x="110892" y="142875"/>
                    <a:pt x="71438" y="142875"/>
                  </a:cubicBezTo>
                  <a:cubicBezTo>
                    <a:pt x="31984" y="142875"/>
                    <a:pt x="0" y="110891"/>
                    <a:pt x="0" y="71437"/>
                  </a:cubicBezTo>
                  <a:cubicBezTo>
                    <a:pt x="0" y="31983"/>
                    <a:pt x="31984" y="0"/>
                    <a:pt x="71438" y="0"/>
                  </a:cubicBezTo>
                  <a:cubicBezTo>
                    <a:pt x="110892" y="0"/>
                    <a:pt x="142875" y="31983"/>
                    <a:pt x="142875" y="71437"/>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2E3949"/>
                </a:solidFill>
                <a:effectLst/>
                <a:uLnTx/>
                <a:uFillTx/>
                <a:cs typeface="+mn-ea"/>
                <a:sym typeface="+mn-lt"/>
              </a:endParaRPr>
            </a:p>
          </p:txBody>
        </p:sp>
        <p:sp>
          <p:nvSpPr>
            <p:cNvPr id="95" name="Freeform: Shape 33"/>
            <p:cNvSpPr/>
            <p:nvPr/>
          </p:nvSpPr>
          <p:spPr>
            <a:xfrm>
              <a:off x="554341" y="4730723"/>
              <a:ext cx="47276" cy="47276"/>
            </a:xfrm>
            <a:custGeom>
              <a:avLst/>
              <a:gdLst>
                <a:gd name="connsiteX0" fmla="*/ 64770 w 57150"/>
                <a:gd name="connsiteY0" fmla="*/ 32385 h 57150"/>
                <a:gd name="connsiteX1" fmla="*/ 32385 w 57150"/>
                <a:gd name="connsiteY1" fmla="*/ 64770 h 57150"/>
                <a:gd name="connsiteX2" fmla="*/ 0 w 57150"/>
                <a:gd name="connsiteY2" fmla="*/ 32385 h 57150"/>
                <a:gd name="connsiteX3" fmla="*/ 32385 w 57150"/>
                <a:gd name="connsiteY3" fmla="*/ 0 h 57150"/>
                <a:gd name="connsiteX4" fmla="*/ 64770 w 57150"/>
                <a:gd name="connsiteY4" fmla="*/ 3238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4770" y="32385"/>
                  </a:moveTo>
                  <a:cubicBezTo>
                    <a:pt x="64770" y="50271"/>
                    <a:pt x="50271" y="64770"/>
                    <a:pt x="32385" y="64770"/>
                  </a:cubicBezTo>
                  <a:cubicBezTo>
                    <a:pt x="14499" y="64770"/>
                    <a:pt x="0" y="50271"/>
                    <a:pt x="0" y="32385"/>
                  </a:cubicBezTo>
                  <a:cubicBezTo>
                    <a:pt x="0" y="14499"/>
                    <a:pt x="14499" y="0"/>
                    <a:pt x="32385" y="0"/>
                  </a:cubicBezTo>
                  <a:cubicBezTo>
                    <a:pt x="50271" y="0"/>
                    <a:pt x="64770" y="14499"/>
                    <a:pt x="64770" y="32385"/>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rgbClr val="2E3949"/>
                </a:solidFill>
                <a:effectLst/>
                <a:uLnTx/>
                <a:uFillTx/>
                <a:cs typeface="+mn-ea"/>
                <a:sym typeface="+mn-lt"/>
              </a:endParaRPr>
            </a:p>
          </p:txBody>
        </p:sp>
      </p:grpSp>
      <p:sp>
        <p:nvSpPr>
          <p:cNvPr id="96" name="Freeform 5"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bwMode="auto">
          <a:xfrm>
            <a:off x="305843" y="3803041"/>
            <a:ext cx="1287463" cy="1111250"/>
          </a:xfrm>
          <a:custGeom>
            <a:avLst/>
            <a:gdLst>
              <a:gd name="T0" fmla="*/ 2 w 341"/>
              <a:gd name="T1" fmla="*/ 137 h 295"/>
              <a:gd name="T2" fmla="*/ 49 w 341"/>
              <a:gd name="T3" fmla="*/ 24 h 295"/>
              <a:gd name="T4" fmla="*/ 139 w 341"/>
              <a:gd name="T5" fmla="*/ 56 h 295"/>
              <a:gd name="T6" fmla="*/ 217 w 341"/>
              <a:gd name="T7" fmla="*/ 140 h 295"/>
              <a:gd name="T8" fmla="*/ 300 w 341"/>
              <a:gd name="T9" fmla="*/ 187 h 295"/>
              <a:gd name="T10" fmla="*/ 225 w 341"/>
              <a:gd name="T11" fmla="*/ 284 h 295"/>
              <a:gd name="T12" fmla="*/ 77 w 341"/>
              <a:gd name="T13" fmla="*/ 285 h 295"/>
              <a:gd name="T14" fmla="*/ 7 w 341"/>
              <a:gd name="T15" fmla="*/ 222 h 295"/>
              <a:gd name="T16" fmla="*/ 2 w 341"/>
              <a:gd name="T17" fmla="*/ 137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95">
                <a:moveTo>
                  <a:pt x="2" y="137"/>
                </a:moveTo>
                <a:cubicBezTo>
                  <a:pt x="7" y="97"/>
                  <a:pt x="12" y="48"/>
                  <a:pt x="49" y="24"/>
                </a:cubicBezTo>
                <a:cubicBezTo>
                  <a:pt x="86" y="0"/>
                  <a:pt x="120" y="22"/>
                  <a:pt x="139" y="56"/>
                </a:cubicBezTo>
                <a:cubicBezTo>
                  <a:pt x="160" y="91"/>
                  <a:pt x="179" y="121"/>
                  <a:pt x="217" y="140"/>
                </a:cubicBezTo>
                <a:cubicBezTo>
                  <a:pt x="245" y="153"/>
                  <a:pt x="280" y="161"/>
                  <a:pt x="300" y="187"/>
                </a:cubicBezTo>
                <a:cubicBezTo>
                  <a:pt x="341" y="244"/>
                  <a:pt x="270" y="276"/>
                  <a:pt x="225" y="284"/>
                </a:cubicBezTo>
                <a:cubicBezTo>
                  <a:pt x="177" y="292"/>
                  <a:pt x="124" y="295"/>
                  <a:pt x="77" y="285"/>
                </a:cubicBezTo>
                <a:cubicBezTo>
                  <a:pt x="38" y="277"/>
                  <a:pt x="15" y="263"/>
                  <a:pt x="7" y="222"/>
                </a:cubicBezTo>
                <a:cubicBezTo>
                  <a:pt x="2" y="195"/>
                  <a:pt x="0" y="165"/>
                  <a:pt x="2" y="137"/>
                </a:cubicBezTo>
                <a:close/>
              </a:path>
            </a:pathLst>
          </a:custGeom>
          <a:solidFill>
            <a:srgbClr val="B2CFDF"/>
          </a:solidFill>
          <a:ln>
            <a:noFill/>
          </a:ln>
        </p:spPr>
        <p:txBody>
          <a:bodyPr vert="horz" wrap="square" lIns="91440" tIns="45720" rIns="91440" bIns="45720" numCol="1" anchor="t" anchorCtr="0" compatLnSpc="1"/>
          <a:lstStyle/>
          <a:p>
            <a:endParaRPr lang="zh-CN" altLang="en-US">
              <a:solidFill>
                <a:srgbClr val="2E3949"/>
              </a:solidFill>
              <a:cs typeface="+mn-ea"/>
              <a:sym typeface="+mn-lt"/>
            </a:endParaRPr>
          </a:p>
        </p:txBody>
      </p:sp>
      <p:sp>
        <p:nvSpPr>
          <p:cNvPr id="97" name="Freeform 6"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bwMode="auto">
          <a:xfrm>
            <a:off x="2229103" y="1279984"/>
            <a:ext cx="1874525" cy="3324748"/>
          </a:xfrm>
          <a:custGeom>
            <a:avLst/>
            <a:gdLst>
              <a:gd name="T0" fmla="*/ 87 w 290"/>
              <a:gd name="T1" fmla="*/ 64 h 562"/>
              <a:gd name="T2" fmla="*/ 80 w 290"/>
              <a:gd name="T3" fmla="*/ 70 h 562"/>
              <a:gd name="T4" fmla="*/ 79 w 290"/>
              <a:gd name="T5" fmla="*/ 57 h 562"/>
              <a:gd name="T6" fmla="*/ 42 w 290"/>
              <a:gd name="T7" fmla="*/ 27 h 562"/>
              <a:gd name="T8" fmla="*/ 35 w 290"/>
              <a:gd name="T9" fmla="*/ 39 h 562"/>
              <a:gd name="T10" fmla="*/ 32 w 290"/>
              <a:gd name="T11" fmla="*/ 23 h 562"/>
              <a:gd name="T12" fmla="*/ 12 w 290"/>
              <a:gd name="T13" fmla="*/ 19 h 562"/>
              <a:gd name="T14" fmla="*/ 9 w 290"/>
              <a:gd name="T15" fmla="*/ 1 h 562"/>
              <a:gd name="T16" fmla="*/ 14 w 290"/>
              <a:gd name="T17" fmla="*/ 15 h 562"/>
              <a:gd name="T18" fmla="*/ 56 w 290"/>
              <a:gd name="T19" fmla="*/ 30 h 562"/>
              <a:gd name="T20" fmla="*/ 65 w 290"/>
              <a:gd name="T21" fmla="*/ 24 h 562"/>
              <a:gd name="T22" fmla="*/ 68 w 290"/>
              <a:gd name="T23" fmla="*/ 37 h 562"/>
              <a:gd name="T24" fmla="*/ 103 w 290"/>
              <a:gd name="T25" fmla="*/ 85 h 562"/>
              <a:gd name="T26" fmla="*/ 124 w 290"/>
              <a:gd name="T27" fmla="*/ 60 h 562"/>
              <a:gd name="T28" fmla="*/ 129 w 290"/>
              <a:gd name="T29" fmla="*/ 65 h 562"/>
              <a:gd name="T30" fmla="*/ 108 w 290"/>
              <a:gd name="T31" fmla="*/ 93 h 562"/>
              <a:gd name="T32" fmla="*/ 110 w 290"/>
              <a:gd name="T33" fmla="*/ 130 h 562"/>
              <a:gd name="T34" fmla="*/ 108 w 290"/>
              <a:gd name="T35" fmla="*/ 172 h 562"/>
              <a:gd name="T36" fmla="*/ 134 w 290"/>
              <a:gd name="T37" fmla="*/ 157 h 562"/>
              <a:gd name="T38" fmla="*/ 157 w 290"/>
              <a:gd name="T39" fmla="*/ 155 h 562"/>
              <a:gd name="T40" fmla="*/ 160 w 290"/>
              <a:gd name="T41" fmla="*/ 161 h 562"/>
              <a:gd name="T42" fmla="*/ 113 w 290"/>
              <a:gd name="T43" fmla="*/ 182 h 562"/>
              <a:gd name="T44" fmla="*/ 106 w 290"/>
              <a:gd name="T45" fmla="*/ 185 h 562"/>
              <a:gd name="T46" fmla="*/ 101 w 290"/>
              <a:gd name="T47" fmla="*/ 223 h 562"/>
              <a:gd name="T48" fmla="*/ 101 w 290"/>
              <a:gd name="T49" fmla="*/ 253 h 562"/>
              <a:gd name="T50" fmla="*/ 124 w 290"/>
              <a:gd name="T51" fmla="*/ 234 h 562"/>
              <a:gd name="T52" fmla="*/ 160 w 290"/>
              <a:gd name="T53" fmla="*/ 234 h 562"/>
              <a:gd name="T54" fmla="*/ 153 w 290"/>
              <a:gd name="T55" fmla="*/ 246 h 562"/>
              <a:gd name="T56" fmla="*/ 103 w 290"/>
              <a:gd name="T57" fmla="*/ 263 h 562"/>
              <a:gd name="T58" fmla="*/ 108 w 290"/>
              <a:gd name="T59" fmla="*/ 293 h 562"/>
              <a:gd name="T60" fmla="*/ 156 w 290"/>
              <a:gd name="T61" fmla="*/ 375 h 562"/>
              <a:gd name="T62" fmla="*/ 222 w 290"/>
              <a:gd name="T63" fmla="*/ 444 h 562"/>
              <a:gd name="T64" fmla="*/ 279 w 290"/>
              <a:gd name="T65" fmla="*/ 513 h 562"/>
              <a:gd name="T66" fmla="*/ 290 w 290"/>
              <a:gd name="T67" fmla="*/ 560 h 562"/>
              <a:gd name="T68" fmla="*/ 287 w 290"/>
              <a:gd name="T69" fmla="*/ 562 h 562"/>
              <a:gd name="T70" fmla="*/ 280 w 290"/>
              <a:gd name="T71" fmla="*/ 525 h 562"/>
              <a:gd name="T72" fmla="*/ 221 w 290"/>
              <a:gd name="T73" fmla="*/ 448 h 562"/>
              <a:gd name="T74" fmla="*/ 136 w 290"/>
              <a:gd name="T75" fmla="*/ 355 h 562"/>
              <a:gd name="T76" fmla="*/ 110 w 290"/>
              <a:gd name="T77" fmla="*/ 315 h 562"/>
              <a:gd name="T78" fmla="*/ 55 w 290"/>
              <a:gd name="T79" fmla="*/ 318 h 562"/>
              <a:gd name="T80" fmla="*/ 43 w 290"/>
              <a:gd name="T81" fmla="*/ 311 h 562"/>
              <a:gd name="T82" fmla="*/ 61 w 290"/>
              <a:gd name="T83" fmla="*/ 301 h 562"/>
              <a:gd name="T84" fmla="*/ 105 w 290"/>
              <a:gd name="T85" fmla="*/ 304 h 562"/>
              <a:gd name="T86" fmla="*/ 107 w 290"/>
              <a:gd name="T87" fmla="*/ 301 h 562"/>
              <a:gd name="T88" fmla="*/ 97 w 290"/>
              <a:gd name="T89" fmla="*/ 232 h 562"/>
              <a:gd name="T90" fmla="*/ 96 w 290"/>
              <a:gd name="T91" fmla="*/ 221 h 562"/>
              <a:gd name="T92" fmla="*/ 51 w 290"/>
              <a:gd name="T93" fmla="*/ 198 h 562"/>
              <a:gd name="T94" fmla="*/ 36 w 290"/>
              <a:gd name="T95" fmla="*/ 180 h 562"/>
              <a:gd name="T96" fmla="*/ 62 w 290"/>
              <a:gd name="T97" fmla="*/ 178 h 562"/>
              <a:gd name="T98" fmla="*/ 99 w 290"/>
              <a:gd name="T99" fmla="*/ 206 h 562"/>
              <a:gd name="T100" fmla="*/ 100 w 290"/>
              <a:gd name="T101" fmla="*/ 204 h 562"/>
              <a:gd name="T102" fmla="*/ 107 w 290"/>
              <a:gd name="T103" fmla="*/ 140 h 562"/>
              <a:gd name="T104" fmla="*/ 75 w 290"/>
              <a:gd name="T105" fmla="*/ 129 h 562"/>
              <a:gd name="T106" fmla="*/ 60 w 290"/>
              <a:gd name="T107" fmla="*/ 115 h 562"/>
              <a:gd name="T108" fmla="*/ 92 w 290"/>
              <a:gd name="T109" fmla="*/ 116 h 562"/>
              <a:gd name="T110" fmla="*/ 107 w 290"/>
              <a:gd name="T111" fmla="*/ 125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0" h="562">
                <a:moveTo>
                  <a:pt x="107" y="125"/>
                </a:moveTo>
                <a:cubicBezTo>
                  <a:pt x="106" y="103"/>
                  <a:pt x="100" y="83"/>
                  <a:pt x="87" y="64"/>
                </a:cubicBezTo>
                <a:cubicBezTo>
                  <a:pt x="87" y="65"/>
                  <a:pt x="86" y="66"/>
                  <a:pt x="86" y="67"/>
                </a:cubicBezTo>
                <a:cubicBezTo>
                  <a:pt x="84" y="69"/>
                  <a:pt x="82" y="70"/>
                  <a:pt x="80" y="70"/>
                </a:cubicBezTo>
                <a:cubicBezTo>
                  <a:pt x="75" y="71"/>
                  <a:pt x="72" y="66"/>
                  <a:pt x="74" y="62"/>
                </a:cubicBezTo>
                <a:cubicBezTo>
                  <a:pt x="75" y="60"/>
                  <a:pt x="77" y="58"/>
                  <a:pt x="79" y="57"/>
                </a:cubicBezTo>
                <a:cubicBezTo>
                  <a:pt x="80" y="57"/>
                  <a:pt x="81" y="57"/>
                  <a:pt x="81" y="56"/>
                </a:cubicBezTo>
                <a:cubicBezTo>
                  <a:pt x="71" y="43"/>
                  <a:pt x="58" y="34"/>
                  <a:pt x="42" y="27"/>
                </a:cubicBezTo>
                <a:cubicBezTo>
                  <a:pt x="43" y="29"/>
                  <a:pt x="43" y="31"/>
                  <a:pt x="43" y="33"/>
                </a:cubicBezTo>
                <a:cubicBezTo>
                  <a:pt x="42" y="37"/>
                  <a:pt x="39" y="40"/>
                  <a:pt x="35" y="39"/>
                </a:cubicBezTo>
                <a:cubicBezTo>
                  <a:pt x="31" y="39"/>
                  <a:pt x="28" y="35"/>
                  <a:pt x="28" y="30"/>
                </a:cubicBezTo>
                <a:cubicBezTo>
                  <a:pt x="29" y="28"/>
                  <a:pt x="30" y="25"/>
                  <a:pt x="32" y="23"/>
                </a:cubicBezTo>
                <a:cubicBezTo>
                  <a:pt x="32" y="22"/>
                  <a:pt x="31" y="22"/>
                  <a:pt x="30" y="22"/>
                </a:cubicBezTo>
                <a:cubicBezTo>
                  <a:pt x="24" y="20"/>
                  <a:pt x="18" y="19"/>
                  <a:pt x="12" y="19"/>
                </a:cubicBezTo>
                <a:cubicBezTo>
                  <a:pt x="6" y="18"/>
                  <a:pt x="0" y="11"/>
                  <a:pt x="3" y="4"/>
                </a:cubicBezTo>
                <a:cubicBezTo>
                  <a:pt x="4" y="1"/>
                  <a:pt x="6" y="0"/>
                  <a:pt x="9" y="1"/>
                </a:cubicBezTo>
                <a:cubicBezTo>
                  <a:pt x="11" y="1"/>
                  <a:pt x="13" y="3"/>
                  <a:pt x="14" y="5"/>
                </a:cubicBezTo>
                <a:cubicBezTo>
                  <a:pt x="16" y="8"/>
                  <a:pt x="16" y="12"/>
                  <a:pt x="14" y="15"/>
                </a:cubicBezTo>
                <a:cubicBezTo>
                  <a:pt x="15" y="15"/>
                  <a:pt x="15" y="16"/>
                  <a:pt x="15" y="16"/>
                </a:cubicBezTo>
                <a:cubicBezTo>
                  <a:pt x="30" y="17"/>
                  <a:pt x="44" y="23"/>
                  <a:pt x="56" y="30"/>
                </a:cubicBezTo>
                <a:cubicBezTo>
                  <a:pt x="59" y="32"/>
                  <a:pt x="59" y="32"/>
                  <a:pt x="60" y="29"/>
                </a:cubicBezTo>
                <a:cubicBezTo>
                  <a:pt x="61" y="26"/>
                  <a:pt x="62" y="25"/>
                  <a:pt x="65" y="24"/>
                </a:cubicBezTo>
                <a:cubicBezTo>
                  <a:pt x="67" y="24"/>
                  <a:pt x="68" y="26"/>
                  <a:pt x="70" y="28"/>
                </a:cubicBezTo>
                <a:cubicBezTo>
                  <a:pt x="71" y="31"/>
                  <a:pt x="71" y="34"/>
                  <a:pt x="68" y="37"/>
                </a:cubicBezTo>
                <a:cubicBezTo>
                  <a:pt x="68" y="37"/>
                  <a:pt x="68" y="37"/>
                  <a:pt x="68" y="38"/>
                </a:cubicBezTo>
                <a:cubicBezTo>
                  <a:pt x="83" y="51"/>
                  <a:pt x="95" y="67"/>
                  <a:pt x="103" y="85"/>
                </a:cubicBezTo>
                <a:cubicBezTo>
                  <a:pt x="104" y="82"/>
                  <a:pt x="105" y="79"/>
                  <a:pt x="106" y="77"/>
                </a:cubicBezTo>
                <a:cubicBezTo>
                  <a:pt x="109" y="69"/>
                  <a:pt x="116" y="63"/>
                  <a:pt x="124" y="60"/>
                </a:cubicBezTo>
                <a:cubicBezTo>
                  <a:pt x="125" y="60"/>
                  <a:pt x="127" y="59"/>
                  <a:pt x="128" y="60"/>
                </a:cubicBezTo>
                <a:cubicBezTo>
                  <a:pt x="130" y="62"/>
                  <a:pt x="129" y="63"/>
                  <a:pt x="129" y="65"/>
                </a:cubicBezTo>
                <a:cubicBezTo>
                  <a:pt x="126" y="71"/>
                  <a:pt x="123" y="77"/>
                  <a:pt x="119" y="82"/>
                </a:cubicBezTo>
                <a:cubicBezTo>
                  <a:pt x="116" y="86"/>
                  <a:pt x="112" y="90"/>
                  <a:pt x="108" y="93"/>
                </a:cubicBezTo>
                <a:cubicBezTo>
                  <a:pt x="106" y="94"/>
                  <a:pt x="106" y="96"/>
                  <a:pt x="106" y="99"/>
                </a:cubicBezTo>
                <a:cubicBezTo>
                  <a:pt x="109" y="109"/>
                  <a:pt x="110" y="120"/>
                  <a:pt x="110" y="130"/>
                </a:cubicBezTo>
                <a:cubicBezTo>
                  <a:pt x="110" y="142"/>
                  <a:pt x="109" y="154"/>
                  <a:pt x="108" y="165"/>
                </a:cubicBezTo>
                <a:cubicBezTo>
                  <a:pt x="108" y="168"/>
                  <a:pt x="108" y="170"/>
                  <a:pt x="108" y="172"/>
                </a:cubicBezTo>
                <a:cubicBezTo>
                  <a:pt x="109" y="173"/>
                  <a:pt x="109" y="172"/>
                  <a:pt x="109" y="172"/>
                </a:cubicBezTo>
                <a:cubicBezTo>
                  <a:pt x="116" y="164"/>
                  <a:pt x="125" y="160"/>
                  <a:pt x="134" y="157"/>
                </a:cubicBezTo>
                <a:cubicBezTo>
                  <a:pt x="140" y="156"/>
                  <a:pt x="146" y="154"/>
                  <a:pt x="152" y="154"/>
                </a:cubicBezTo>
                <a:cubicBezTo>
                  <a:pt x="154" y="154"/>
                  <a:pt x="155" y="154"/>
                  <a:pt x="157" y="155"/>
                </a:cubicBezTo>
                <a:cubicBezTo>
                  <a:pt x="159" y="155"/>
                  <a:pt x="160" y="155"/>
                  <a:pt x="160" y="157"/>
                </a:cubicBezTo>
                <a:cubicBezTo>
                  <a:pt x="161" y="159"/>
                  <a:pt x="161" y="160"/>
                  <a:pt x="160" y="161"/>
                </a:cubicBezTo>
                <a:cubicBezTo>
                  <a:pt x="156" y="165"/>
                  <a:pt x="152" y="168"/>
                  <a:pt x="148" y="171"/>
                </a:cubicBezTo>
                <a:cubicBezTo>
                  <a:pt x="137" y="177"/>
                  <a:pt x="125" y="181"/>
                  <a:pt x="113" y="182"/>
                </a:cubicBezTo>
                <a:cubicBezTo>
                  <a:pt x="111" y="182"/>
                  <a:pt x="110" y="183"/>
                  <a:pt x="109" y="183"/>
                </a:cubicBezTo>
                <a:cubicBezTo>
                  <a:pt x="107" y="183"/>
                  <a:pt x="106" y="183"/>
                  <a:pt x="106" y="185"/>
                </a:cubicBezTo>
                <a:cubicBezTo>
                  <a:pt x="106" y="190"/>
                  <a:pt x="105" y="195"/>
                  <a:pt x="104" y="200"/>
                </a:cubicBezTo>
                <a:cubicBezTo>
                  <a:pt x="103" y="207"/>
                  <a:pt x="102" y="215"/>
                  <a:pt x="101" y="223"/>
                </a:cubicBezTo>
                <a:cubicBezTo>
                  <a:pt x="100" y="232"/>
                  <a:pt x="100" y="242"/>
                  <a:pt x="100" y="252"/>
                </a:cubicBezTo>
                <a:cubicBezTo>
                  <a:pt x="100" y="252"/>
                  <a:pt x="101" y="253"/>
                  <a:pt x="101" y="253"/>
                </a:cubicBezTo>
                <a:cubicBezTo>
                  <a:pt x="102" y="254"/>
                  <a:pt x="102" y="252"/>
                  <a:pt x="103" y="252"/>
                </a:cubicBezTo>
                <a:cubicBezTo>
                  <a:pt x="108" y="243"/>
                  <a:pt x="115" y="237"/>
                  <a:pt x="124" y="234"/>
                </a:cubicBezTo>
                <a:cubicBezTo>
                  <a:pt x="131" y="231"/>
                  <a:pt x="138" y="230"/>
                  <a:pt x="146" y="231"/>
                </a:cubicBezTo>
                <a:cubicBezTo>
                  <a:pt x="150" y="231"/>
                  <a:pt x="155" y="232"/>
                  <a:pt x="160" y="234"/>
                </a:cubicBezTo>
                <a:cubicBezTo>
                  <a:pt x="162" y="234"/>
                  <a:pt x="162" y="235"/>
                  <a:pt x="161" y="237"/>
                </a:cubicBezTo>
                <a:cubicBezTo>
                  <a:pt x="159" y="241"/>
                  <a:pt x="156" y="243"/>
                  <a:pt x="153" y="246"/>
                </a:cubicBezTo>
                <a:cubicBezTo>
                  <a:pt x="147" y="251"/>
                  <a:pt x="140" y="255"/>
                  <a:pt x="132" y="258"/>
                </a:cubicBezTo>
                <a:cubicBezTo>
                  <a:pt x="123" y="261"/>
                  <a:pt x="113" y="263"/>
                  <a:pt x="103" y="263"/>
                </a:cubicBezTo>
                <a:cubicBezTo>
                  <a:pt x="101" y="263"/>
                  <a:pt x="101" y="263"/>
                  <a:pt x="102" y="265"/>
                </a:cubicBezTo>
                <a:cubicBezTo>
                  <a:pt x="103" y="274"/>
                  <a:pt x="105" y="284"/>
                  <a:pt x="108" y="293"/>
                </a:cubicBezTo>
                <a:cubicBezTo>
                  <a:pt x="113" y="308"/>
                  <a:pt x="120" y="323"/>
                  <a:pt x="128" y="337"/>
                </a:cubicBezTo>
                <a:cubicBezTo>
                  <a:pt x="136" y="350"/>
                  <a:pt x="146" y="363"/>
                  <a:pt x="156" y="375"/>
                </a:cubicBezTo>
                <a:cubicBezTo>
                  <a:pt x="169" y="390"/>
                  <a:pt x="182" y="404"/>
                  <a:pt x="196" y="418"/>
                </a:cubicBezTo>
                <a:cubicBezTo>
                  <a:pt x="204" y="427"/>
                  <a:pt x="213" y="436"/>
                  <a:pt x="222" y="444"/>
                </a:cubicBezTo>
                <a:cubicBezTo>
                  <a:pt x="234" y="456"/>
                  <a:pt x="245" y="468"/>
                  <a:pt x="256" y="481"/>
                </a:cubicBezTo>
                <a:cubicBezTo>
                  <a:pt x="265" y="491"/>
                  <a:pt x="272" y="501"/>
                  <a:pt x="279" y="513"/>
                </a:cubicBezTo>
                <a:cubicBezTo>
                  <a:pt x="285" y="526"/>
                  <a:pt x="290" y="539"/>
                  <a:pt x="290" y="554"/>
                </a:cubicBezTo>
                <a:cubicBezTo>
                  <a:pt x="290" y="556"/>
                  <a:pt x="290" y="558"/>
                  <a:pt x="290" y="560"/>
                </a:cubicBezTo>
                <a:cubicBezTo>
                  <a:pt x="290" y="561"/>
                  <a:pt x="289" y="562"/>
                  <a:pt x="289" y="562"/>
                </a:cubicBezTo>
                <a:cubicBezTo>
                  <a:pt x="288" y="562"/>
                  <a:pt x="287" y="562"/>
                  <a:pt x="287" y="562"/>
                </a:cubicBezTo>
                <a:cubicBezTo>
                  <a:pt x="286" y="562"/>
                  <a:pt x="286" y="561"/>
                  <a:pt x="286" y="561"/>
                </a:cubicBezTo>
                <a:cubicBezTo>
                  <a:pt x="288" y="548"/>
                  <a:pt x="285" y="536"/>
                  <a:pt x="280" y="525"/>
                </a:cubicBezTo>
                <a:cubicBezTo>
                  <a:pt x="276" y="513"/>
                  <a:pt x="269" y="503"/>
                  <a:pt x="262" y="493"/>
                </a:cubicBezTo>
                <a:cubicBezTo>
                  <a:pt x="249" y="477"/>
                  <a:pt x="235" y="462"/>
                  <a:pt x="221" y="448"/>
                </a:cubicBezTo>
                <a:cubicBezTo>
                  <a:pt x="202" y="429"/>
                  <a:pt x="183" y="410"/>
                  <a:pt x="165" y="390"/>
                </a:cubicBezTo>
                <a:cubicBezTo>
                  <a:pt x="155" y="379"/>
                  <a:pt x="145" y="367"/>
                  <a:pt x="136" y="355"/>
                </a:cubicBezTo>
                <a:cubicBezTo>
                  <a:pt x="127" y="342"/>
                  <a:pt x="119" y="330"/>
                  <a:pt x="113" y="316"/>
                </a:cubicBezTo>
                <a:cubicBezTo>
                  <a:pt x="112" y="314"/>
                  <a:pt x="112" y="314"/>
                  <a:pt x="110" y="315"/>
                </a:cubicBezTo>
                <a:cubicBezTo>
                  <a:pt x="101" y="320"/>
                  <a:pt x="91" y="323"/>
                  <a:pt x="81" y="323"/>
                </a:cubicBezTo>
                <a:cubicBezTo>
                  <a:pt x="72" y="323"/>
                  <a:pt x="63" y="321"/>
                  <a:pt x="55" y="318"/>
                </a:cubicBezTo>
                <a:cubicBezTo>
                  <a:pt x="51" y="317"/>
                  <a:pt x="48" y="315"/>
                  <a:pt x="45" y="313"/>
                </a:cubicBezTo>
                <a:cubicBezTo>
                  <a:pt x="44" y="312"/>
                  <a:pt x="43" y="312"/>
                  <a:pt x="43" y="311"/>
                </a:cubicBezTo>
                <a:cubicBezTo>
                  <a:pt x="42" y="309"/>
                  <a:pt x="42" y="308"/>
                  <a:pt x="44" y="307"/>
                </a:cubicBezTo>
                <a:cubicBezTo>
                  <a:pt x="50" y="304"/>
                  <a:pt x="55" y="302"/>
                  <a:pt x="61" y="301"/>
                </a:cubicBezTo>
                <a:cubicBezTo>
                  <a:pt x="72" y="298"/>
                  <a:pt x="83" y="297"/>
                  <a:pt x="94" y="300"/>
                </a:cubicBezTo>
                <a:cubicBezTo>
                  <a:pt x="98" y="301"/>
                  <a:pt x="102" y="302"/>
                  <a:pt x="105" y="304"/>
                </a:cubicBezTo>
                <a:cubicBezTo>
                  <a:pt x="106" y="305"/>
                  <a:pt x="107" y="305"/>
                  <a:pt x="108" y="305"/>
                </a:cubicBezTo>
                <a:cubicBezTo>
                  <a:pt x="108" y="303"/>
                  <a:pt x="107" y="302"/>
                  <a:pt x="107" y="301"/>
                </a:cubicBezTo>
                <a:cubicBezTo>
                  <a:pt x="102" y="287"/>
                  <a:pt x="99" y="273"/>
                  <a:pt x="98" y="259"/>
                </a:cubicBezTo>
                <a:cubicBezTo>
                  <a:pt x="97" y="250"/>
                  <a:pt x="97" y="241"/>
                  <a:pt x="97" y="232"/>
                </a:cubicBezTo>
                <a:cubicBezTo>
                  <a:pt x="97" y="229"/>
                  <a:pt x="98" y="226"/>
                  <a:pt x="98" y="223"/>
                </a:cubicBezTo>
                <a:cubicBezTo>
                  <a:pt x="98" y="222"/>
                  <a:pt x="98" y="221"/>
                  <a:pt x="96" y="221"/>
                </a:cubicBezTo>
                <a:cubicBezTo>
                  <a:pt x="90" y="221"/>
                  <a:pt x="84" y="219"/>
                  <a:pt x="78" y="216"/>
                </a:cubicBezTo>
                <a:cubicBezTo>
                  <a:pt x="68" y="211"/>
                  <a:pt x="59" y="205"/>
                  <a:pt x="51" y="198"/>
                </a:cubicBezTo>
                <a:cubicBezTo>
                  <a:pt x="46" y="193"/>
                  <a:pt x="41" y="188"/>
                  <a:pt x="37" y="182"/>
                </a:cubicBezTo>
                <a:cubicBezTo>
                  <a:pt x="37" y="181"/>
                  <a:pt x="36" y="181"/>
                  <a:pt x="36" y="180"/>
                </a:cubicBezTo>
                <a:cubicBezTo>
                  <a:pt x="35" y="177"/>
                  <a:pt x="35" y="176"/>
                  <a:pt x="38" y="176"/>
                </a:cubicBezTo>
                <a:cubicBezTo>
                  <a:pt x="46" y="175"/>
                  <a:pt x="54" y="176"/>
                  <a:pt x="62" y="178"/>
                </a:cubicBezTo>
                <a:cubicBezTo>
                  <a:pt x="71" y="181"/>
                  <a:pt x="78" y="184"/>
                  <a:pt x="85" y="190"/>
                </a:cubicBezTo>
                <a:cubicBezTo>
                  <a:pt x="91" y="194"/>
                  <a:pt x="96" y="199"/>
                  <a:pt x="99" y="206"/>
                </a:cubicBezTo>
                <a:cubicBezTo>
                  <a:pt x="99" y="206"/>
                  <a:pt x="99" y="207"/>
                  <a:pt x="100" y="207"/>
                </a:cubicBezTo>
                <a:cubicBezTo>
                  <a:pt x="100" y="206"/>
                  <a:pt x="100" y="205"/>
                  <a:pt x="100" y="204"/>
                </a:cubicBezTo>
                <a:cubicBezTo>
                  <a:pt x="102" y="193"/>
                  <a:pt x="103" y="182"/>
                  <a:pt x="104" y="171"/>
                </a:cubicBezTo>
                <a:cubicBezTo>
                  <a:pt x="105" y="161"/>
                  <a:pt x="106" y="150"/>
                  <a:pt x="107" y="140"/>
                </a:cubicBezTo>
                <a:cubicBezTo>
                  <a:pt x="107" y="138"/>
                  <a:pt x="107" y="138"/>
                  <a:pt x="104" y="137"/>
                </a:cubicBezTo>
                <a:cubicBezTo>
                  <a:pt x="94" y="137"/>
                  <a:pt x="84" y="133"/>
                  <a:pt x="75" y="129"/>
                </a:cubicBezTo>
                <a:cubicBezTo>
                  <a:pt x="71" y="126"/>
                  <a:pt x="67" y="124"/>
                  <a:pt x="64" y="120"/>
                </a:cubicBezTo>
                <a:cubicBezTo>
                  <a:pt x="62" y="119"/>
                  <a:pt x="61" y="117"/>
                  <a:pt x="60" y="115"/>
                </a:cubicBezTo>
                <a:cubicBezTo>
                  <a:pt x="59" y="113"/>
                  <a:pt x="60" y="111"/>
                  <a:pt x="63" y="111"/>
                </a:cubicBezTo>
                <a:cubicBezTo>
                  <a:pt x="73" y="111"/>
                  <a:pt x="82" y="112"/>
                  <a:pt x="92" y="116"/>
                </a:cubicBezTo>
                <a:cubicBezTo>
                  <a:pt x="97" y="118"/>
                  <a:pt x="101" y="121"/>
                  <a:pt x="105" y="125"/>
                </a:cubicBezTo>
                <a:cubicBezTo>
                  <a:pt x="105" y="125"/>
                  <a:pt x="106" y="125"/>
                  <a:pt x="107" y="125"/>
                </a:cubicBezTo>
                <a:close/>
              </a:path>
            </a:pathLst>
          </a:custGeom>
          <a:solidFill>
            <a:srgbClr val="BEB899"/>
          </a:solidFill>
          <a:ln>
            <a:noFill/>
          </a:ln>
        </p:spPr>
        <p:txBody>
          <a:bodyPr vert="horz" wrap="square" lIns="91440" tIns="45720" rIns="91440" bIns="45720" numCol="1" anchor="t" anchorCtr="0" compatLnSpc="1"/>
          <a:lstStyle/>
          <a:p>
            <a:endParaRPr lang="zh-CN" altLang="en-US">
              <a:solidFill>
                <a:srgbClr val="2E3949"/>
              </a:solidFill>
              <a:cs typeface="+mn-ea"/>
              <a:sym typeface="+mn-lt"/>
            </a:endParaRPr>
          </a:p>
        </p:txBody>
      </p:sp>
      <p:sp>
        <p:nvSpPr>
          <p:cNvPr id="98" name="Freeform 45"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a:spLocks noEditPoints="1"/>
          </p:cNvSpPr>
          <p:nvPr/>
        </p:nvSpPr>
        <p:spPr bwMode="auto">
          <a:xfrm rot="3509363">
            <a:off x="9175518" y="3120846"/>
            <a:ext cx="1103313" cy="2400300"/>
          </a:xfrm>
          <a:custGeom>
            <a:avLst/>
            <a:gdLst>
              <a:gd name="T0" fmla="*/ 140 w 169"/>
              <a:gd name="T1" fmla="*/ 239 h 368"/>
              <a:gd name="T2" fmla="*/ 138 w 169"/>
              <a:gd name="T3" fmla="*/ 255 h 368"/>
              <a:gd name="T4" fmla="*/ 150 w 169"/>
              <a:gd name="T5" fmla="*/ 311 h 368"/>
              <a:gd name="T6" fmla="*/ 108 w 169"/>
              <a:gd name="T7" fmla="*/ 278 h 368"/>
              <a:gd name="T8" fmla="*/ 138 w 169"/>
              <a:gd name="T9" fmla="*/ 225 h 368"/>
              <a:gd name="T10" fmla="*/ 141 w 169"/>
              <a:gd name="T11" fmla="*/ 192 h 368"/>
              <a:gd name="T12" fmla="*/ 97 w 169"/>
              <a:gd name="T13" fmla="*/ 222 h 368"/>
              <a:gd name="T14" fmla="*/ 109 w 169"/>
              <a:gd name="T15" fmla="*/ 248 h 368"/>
              <a:gd name="T16" fmla="*/ 94 w 169"/>
              <a:gd name="T17" fmla="*/ 291 h 368"/>
              <a:gd name="T18" fmla="*/ 123 w 169"/>
              <a:gd name="T19" fmla="*/ 303 h 368"/>
              <a:gd name="T20" fmla="*/ 127 w 169"/>
              <a:gd name="T21" fmla="*/ 336 h 368"/>
              <a:gd name="T22" fmla="*/ 64 w 169"/>
              <a:gd name="T23" fmla="*/ 352 h 368"/>
              <a:gd name="T24" fmla="*/ 74 w 169"/>
              <a:gd name="T25" fmla="*/ 311 h 368"/>
              <a:gd name="T26" fmla="*/ 70 w 169"/>
              <a:gd name="T27" fmla="*/ 256 h 368"/>
              <a:gd name="T28" fmla="*/ 84 w 169"/>
              <a:gd name="T29" fmla="*/ 217 h 368"/>
              <a:gd name="T30" fmla="*/ 84 w 169"/>
              <a:gd name="T31" fmla="*/ 192 h 368"/>
              <a:gd name="T32" fmla="*/ 55 w 169"/>
              <a:gd name="T33" fmla="*/ 151 h 368"/>
              <a:gd name="T34" fmla="*/ 34 w 169"/>
              <a:gd name="T35" fmla="*/ 106 h 368"/>
              <a:gd name="T36" fmla="*/ 8 w 169"/>
              <a:gd name="T37" fmla="*/ 71 h 368"/>
              <a:gd name="T38" fmla="*/ 3 w 169"/>
              <a:gd name="T39" fmla="*/ 90 h 368"/>
              <a:gd name="T40" fmla="*/ 30 w 169"/>
              <a:gd name="T41" fmla="*/ 83 h 368"/>
              <a:gd name="T42" fmla="*/ 137 w 169"/>
              <a:gd name="T43" fmla="*/ 193 h 368"/>
              <a:gd name="T44" fmla="*/ 110 w 169"/>
              <a:gd name="T45" fmla="*/ 132 h 368"/>
              <a:gd name="T46" fmla="*/ 57 w 169"/>
              <a:gd name="T47" fmla="*/ 84 h 368"/>
              <a:gd name="T48" fmla="*/ 11 w 169"/>
              <a:gd name="T49" fmla="*/ 50 h 368"/>
              <a:gd name="T50" fmla="*/ 31 w 169"/>
              <a:gd name="T51" fmla="*/ 30 h 368"/>
              <a:gd name="T52" fmla="*/ 49 w 169"/>
              <a:gd name="T53" fmla="*/ 2 h 368"/>
              <a:gd name="T54" fmla="*/ 68 w 169"/>
              <a:gd name="T55" fmla="*/ 13 h 368"/>
              <a:gd name="T56" fmla="*/ 96 w 169"/>
              <a:gd name="T57" fmla="*/ 60 h 368"/>
              <a:gd name="T58" fmla="*/ 117 w 169"/>
              <a:gd name="T59" fmla="*/ 92 h 368"/>
              <a:gd name="T60" fmla="*/ 128 w 169"/>
              <a:gd name="T61" fmla="*/ 96 h 368"/>
              <a:gd name="T62" fmla="*/ 139 w 169"/>
              <a:gd name="T63" fmla="*/ 133 h 368"/>
              <a:gd name="T64" fmla="*/ 147 w 169"/>
              <a:gd name="T65" fmla="*/ 173 h 368"/>
              <a:gd name="T66" fmla="*/ 115 w 169"/>
              <a:gd name="T67" fmla="*/ 129 h 368"/>
              <a:gd name="T68" fmla="*/ 142 w 169"/>
              <a:gd name="T69" fmla="*/ 156 h 368"/>
              <a:gd name="T70" fmla="*/ 53 w 169"/>
              <a:gd name="T71" fmla="*/ 38 h 368"/>
              <a:gd name="T72" fmla="*/ 90 w 169"/>
              <a:gd name="T73" fmla="*/ 83 h 368"/>
              <a:gd name="T74" fmla="*/ 82 w 169"/>
              <a:gd name="T75" fmla="*/ 176 h 368"/>
              <a:gd name="T76" fmla="*/ 68 w 169"/>
              <a:gd name="T77" fmla="*/ 102 h 368"/>
              <a:gd name="T78" fmla="*/ 80 w 169"/>
              <a:gd name="T79" fmla="*/ 339 h 368"/>
              <a:gd name="T80" fmla="*/ 88 w 169"/>
              <a:gd name="T81" fmla="*/ 271 h 368"/>
              <a:gd name="T82" fmla="*/ 94 w 169"/>
              <a:gd name="T83" fmla="*/ 214 h 368"/>
              <a:gd name="T84" fmla="*/ 161 w 169"/>
              <a:gd name="T85" fmla="*/ 185 h 368"/>
              <a:gd name="T86" fmla="*/ 75 w 169"/>
              <a:gd name="T87" fmla="*/ 274 h 368"/>
              <a:gd name="T88" fmla="*/ 130 w 169"/>
              <a:gd name="T89" fmla="*/ 88 h 368"/>
              <a:gd name="T90" fmla="*/ 62 w 169"/>
              <a:gd name="T91" fmla="*/ 162 h 368"/>
              <a:gd name="T92" fmla="*/ 57 w 169"/>
              <a:gd name="T93" fmla="*/ 348 h 368"/>
              <a:gd name="T94" fmla="*/ 73 w 169"/>
              <a:gd name="T95" fmla="*/ 107 h 368"/>
              <a:gd name="T96" fmla="*/ 101 w 169"/>
              <a:gd name="T97" fmla="*/ 247 h 368"/>
              <a:gd name="T98" fmla="*/ 22 w 169"/>
              <a:gd name="T99" fmla="*/ 102 h 368"/>
              <a:gd name="T100" fmla="*/ 145 w 169"/>
              <a:gd name="T101" fmla="*/ 138 h 368"/>
              <a:gd name="T102" fmla="*/ 49 w 169"/>
              <a:gd name="T103" fmla="*/ 333 h 368"/>
              <a:gd name="T104" fmla="*/ 109 w 169"/>
              <a:gd name="T105" fmla="*/ 340 h 368"/>
              <a:gd name="T106" fmla="*/ 157 w 169"/>
              <a:gd name="T107" fmla="*/ 256 h 368"/>
              <a:gd name="T108" fmla="*/ 121 w 169"/>
              <a:gd name="T109" fmla="*/ 300 h 368"/>
              <a:gd name="T110" fmla="*/ 37 w 169"/>
              <a:gd name="T111" fmla="*/ 21 h 368"/>
              <a:gd name="T112" fmla="*/ 156 w 169"/>
              <a:gd name="T113" fmla="*/ 259 h 368"/>
              <a:gd name="T114" fmla="*/ 85 w 169"/>
              <a:gd name="T115" fmla="*/ 72 h 368"/>
              <a:gd name="T116" fmla="*/ 22 w 169"/>
              <a:gd name="T117" fmla="*/ 5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9" h="368">
                <a:moveTo>
                  <a:pt x="165" y="190"/>
                </a:moveTo>
                <a:cubicBezTo>
                  <a:pt x="164" y="193"/>
                  <a:pt x="161" y="194"/>
                  <a:pt x="158" y="196"/>
                </a:cubicBezTo>
                <a:cubicBezTo>
                  <a:pt x="155" y="197"/>
                  <a:pt x="151" y="199"/>
                  <a:pt x="149" y="202"/>
                </a:cubicBezTo>
                <a:cubicBezTo>
                  <a:pt x="148" y="203"/>
                  <a:pt x="147" y="204"/>
                  <a:pt x="147" y="205"/>
                </a:cubicBezTo>
                <a:cubicBezTo>
                  <a:pt x="147" y="210"/>
                  <a:pt x="146" y="215"/>
                  <a:pt x="145" y="220"/>
                </a:cubicBezTo>
                <a:cubicBezTo>
                  <a:pt x="145" y="221"/>
                  <a:pt x="145" y="221"/>
                  <a:pt x="145" y="222"/>
                </a:cubicBezTo>
                <a:cubicBezTo>
                  <a:pt x="145" y="224"/>
                  <a:pt x="144" y="226"/>
                  <a:pt x="143" y="228"/>
                </a:cubicBezTo>
                <a:cubicBezTo>
                  <a:pt x="143" y="229"/>
                  <a:pt x="143" y="229"/>
                  <a:pt x="143" y="230"/>
                </a:cubicBezTo>
                <a:cubicBezTo>
                  <a:pt x="143" y="230"/>
                  <a:pt x="143" y="230"/>
                  <a:pt x="143" y="231"/>
                </a:cubicBezTo>
                <a:cubicBezTo>
                  <a:pt x="142" y="231"/>
                  <a:pt x="142" y="232"/>
                  <a:pt x="142" y="233"/>
                </a:cubicBezTo>
                <a:cubicBezTo>
                  <a:pt x="142" y="233"/>
                  <a:pt x="142" y="234"/>
                  <a:pt x="142" y="234"/>
                </a:cubicBezTo>
                <a:cubicBezTo>
                  <a:pt x="141" y="235"/>
                  <a:pt x="141" y="235"/>
                  <a:pt x="141" y="236"/>
                </a:cubicBezTo>
                <a:cubicBezTo>
                  <a:pt x="141" y="236"/>
                  <a:pt x="141" y="237"/>
                  <a:pt x="141" y="237"/>
                </a:cubicBezTo>
                <a:cubicBezTo>
                  <a:pt x="141" y="238"/>
                  <a:pt x="140" y="238"/>
                  <a:pt x="140" y="239"/>
                </a:cubicBezTo>
                <a:cubicBezTo>
                  <a:pt x="140" y="240"/>
                  <a:pt x="140" y="240"/>
                  <a:pt x="140" y="240"/>
                </a:cubicBezTo>
                <a:cubicBezTo>
                  <a:pt x="140" y="241"/>
                  <a:pt x="139" y="242"/>
                  <a:pt x="140" y="243"/>
                </a:cubicBezTo>
                <a:cubicBezTo>
                  <a:pt x="140" y="243"/>
                  <a:pt x="139" y="243"/>
                  <a:pt x="139" y="243"/>
                </a:cubicBezTo>
                <a:cubicBezTo>
                  <a:pt x="139" y="244"/>
                  <a:pt x="139" y="245"/>
                  <a:pt x="139" y="246"/>
                </a:cubicBezTo>
                <a:cubicBezTo>
                  <a:pt x="139" y="246"/>
                  <a:pt x="139" y="246"/>
                  <a:pt x="139" y="246"/>
                </a:cubicBezTo>
                <a:cubicBezTo>
                  <a:pt x="138" y="247"/>
                  <a:pt x="137" y="248"/>
                  <a:pt x="139" y="248"/>
                </a:cubicBezTo>
                <a:cubicBezTo>
                  <a:pt x="141" y="248"/>
                  <a:pt x="143" y="247"/>
                  <a:pt x="145" y="247"/>
                </a:cubicBezTo>
                <a:cubicBezTo>
                  <a:pt x="149" y="247"/>
                  <a:pt x="153" y="248"/>
                  <a:pt x="156" y="250"/>
                </a:cubicBezTo>
                <a:cubicBezTo>
                  <a:pt x="159" y="253"/>
                  <a:pt x="161" y="255"/>
                  <a:pt x="160" y="259"/>
                </a:cubicBezTo>
                <a:cubicBezTo>
                  <a:pt x="160" y="259"/>
                  <a:pt x="160" y="259"/>
                  <a:pt x="160" y="260"/>
                </a:cubicBezTo>
                <a:cubicBezTo>
                  <a:pt x="159" y="262"/>
                  <a:pt x="157" y="262"/>
                  <a:pt x="155" y="263"/>
                </a:cubicBezTo>
                <a:cubicBezTo>
                  <a:pt x="153" y="263"/>
                  <a:pt x="151" y="263"/>
                  <a:pt x="149" y="262"/>
                </a:cubicBezTo>
                <a:cubicBezTo>
                  <a:pt x="145" y="260"/>
                  <a:pt x="141" y="259"/>
                  <a:pt x="138" y="256"/>
                </a:cubicBezTo>
                <a:cubicBezTo>
                  <a:pt x="138" y="256"/>
                  <a:pt x="138" y="255"/>
                  <a:pt x="138" y="255"/>
                </a:cubicBezTo>
                <a:cubicBezTo>
                  <a:pt x="138" y="254"/>
                  <a:pt x="137" y="254"/>
                  <a:pt x="137" y="254"/>
                </a:cubicBezTo>
                <a:cubicBezTo>
                  <a:pt x="137" y="254"/>
                  <a:pt x="136" y="254"/>
                  <a:pt x="136" y="255"/>
                </a:cubicBezTo>
                <a:cubicBezTo>
                  <a:pt x="136" y="255"/>
                  <a:pt x="136" y="256"/>
                  <a:pt x="136" y="256"/>
                </a:cubicBezTo>
                <a:cubicBezTo>
                  <a:pt x="136" y="260"/>
                  <a:pt x="135" y="264"/>
                  <a:pt x="134" y="268"/>
                </a:cubicBezTo>
                <a:cubicBezTo>
                  <a:pt x="134" y="274"/>
                  <a:pt x="134" y="281"/>
                  <a:pt x="135" y="287"/>
                </a:cubicBezTo>
                <a:cubicBezTo>
                  <a:pt x="135" y="289"/>
                  <a:pt x="135" y="290"/>
                  <a:pt x="136" y="291"/>
                </a:cubicBezTo>
                <a:cubicBezTo>
                  <a:pt x="136" y="292"/>
                  <a:pt x="136" y="292"/>
                  <a:pt x="136" y="292"/>
                </a:cubicBezTo>
                <a:cubicBezTo>
                  <a:pt x="136" y="292"/>
                  <a:pt x="136" y="292"/>
                  <a:pt x="136" y="292"/>
                </a:cubicBezTo>
                <a:cubicBezTo>
                  <a:pt x="136" y="292"/>
                  <a:pt x="136" y="292"/>
                  <a:pt x="136" y="292"/>
                </a:cubicBezTo>
                <a:cubicBezTo>
                  <a:pt x="136" y="295"/>
                  <a:pt x="137" y="297"/>
                  <a:pt x="139" y="300"/>
                </a:cubicBezTo>
                <a:cubicBezTo>
                  <a:pt x="139" y="300"/>
                  <a:pt x="139" y="300"/>
                  <a:pt x="139" y="300"/>
                </a:cubicBezTo>
                <a:cubicBezTo>
                  <a:pt x="140" y="304"/>
                  <a:pt x="143" y="307"/>
                  <a:pt x="146" y="309"/>
                </a:cubicBezTo>
                <a:cubicBezTo>
                  <a:pt x="146" y="309"/>
                  <a:pt x="147" y="310"/>
                  <a:pt x="148" y="310"/>
                </a:cubicBezTo>
                <a:cubicBezTo>
                  <a:pt x="149" y="309"/>
                  <a:pt x="150" y="311"/>
                  <a:pt x="150" y="311"/>
                </a:cubicBezTo>
                <a:cubicBezTo>
                  <a:pt x="150" y="312"/>
                  <a:pt x="150" y="312"/>
                  <a:pt x="150" y="313"/>
                </a:cubicBezTo>
                <a:cubicBezTo>
                  <a:pt x="149" y="313"/>
                  <a:pt x="149" y="313"/>
                  <a:pt x="149" y="313"/>
                </a:cubicBezTo>
                <a:cubicBezTo>
                  <a:pt x="146" y="313"/>
                  <a:pt x="144" y="312"/>
                  <a:pt x="143" y="310"/>
                </a:cubicBezTo>
                <a:cubicBezTo>
                  <a:pt x="139" y="307"/>
                  <a:pt x="137" y="304"/>
                  <a:pt x="136" y="300"/>
                </a:cubicBezTo>
                <a:cubicBezTo>
                  <a:pt x="135" y="299"/>
                  <a:pt x="134" y="298"/>
                  <a:pt x="134" y="296"/>
                </a:cubicBezTo>
                <a:cubicBezTo>
                  <a:pt x="134" y="296"/>
                  <a:pt x="134" y="296"/>
                  <a:pt x="134" y="295"/>
                </a:cubicBezTo>
                <a:cubicBezTo>
                  <a:pt x="132" y="290"/>
                  <a:pt x="131" y="284"/>
                  <a:pt x="131" y="278"/>
                </a:cubicBezTo>
                <a:cubicBezTo>
                  <a:pt x="131" y="277"/>
                  <a:pt x="131" y="277"/>
                  <a:pt x="131" y="277"/>
                </a:cubicBezTo>
                <a:cubicBezTo>
                  <a:pt x="131" y="277"/>
                  <a:pt x="131" y="276"/>
                  <a:pt x="131" y="276"/>
                </a:cubicBezTo>
                <a:cubicBezTo>
                  <a:pt x="131" y="276"/>
                  <a:pt x="130" y="276"/>
                  <a:pt x="130" y="276"/>
                </a:cubicBezTo>
                <a:cubicBezTo>
                  <a:pt x="130" y="277"/>
                  <a:pt x="130" y="277"/>
                  <a:pt x="129" y="278"/>
                </a:cubicBezTo>
                <a:cubicBezTo>
                  <a:pt x="126" y="283"/>
                  <a:pt x="121" y="285"/>
                  <a:pt x="115" y="285"/>
                </a:cubicBezTo>
                <a:cubicBezTo>
                  <a:pt x="113" y="285"/>
                  <a:pt x="110" y="284"/>
                  <a:pt x="108" y="283"/>
                </a:cubicBezTo>
                <a:cubicBezTo>
                  <a:pt x="107" y="282"/>
                  <a:pt x="107" y="280"/>
                  <a:pt x="108" y="278"/>
                </a:cubicBezTo>
                <a:cubicBezTo>
                  <a:pt x="108" y="277"/>
                  <a:pt x="108" y="277"/>
                  <a:pt x="108" y="277"/>
                </a:cubicBezTo>
                <a:cubicBezTo>
                  <a:pt x="111" y="272"/>
                  <a:pt x="116" y="271"/>
                  <a:pt x="120" y="269"/>
                </a:cubicBezTo>
                <a:cubicBezTo>
                  <a:pt x="123" y="269"/>
                  <a:pt x="127" y="268"/>
                  <a:pt x="130" y="267"/>
                </a:cubicBezTo>
                <a:cubicBezTo>
                  <a:pt x="131" y="266"/>
                  <a:pt x="132" y="266"/>
                  <a:pt x="132" y="265"/>
                </a:cubicBezTo>
                <a:cubicBezTo>
                  <a:pt x="133" y="258"/>
                  <a:pt x="134" y="252"/>
                  <a:pt x="136" y="245"/>
                </a:cubicBezTo>
                <a:cubicBezTo>
                  <a:pt x="136" y="245"/>
                  <a:pt x="136" y="245"/>
                  <a:pt x="136" y="244"/>
                </a:cubicBezTo>
                <a:cubicBezTo>
                  <a:pt x="137" y="243"/>
                  <a:pt x="137" y="241"/>
                  <a:pt x="137" y="240"/>
                </a:cubicBezTo>
                <a:cubicBezTo>
                  <a:pt x="137" y="239"/>
                  <a:pt x="137" y="239"/>
                  <a:pt x="137" y="239"/>
                </a:cubicBezTo>
                <a:cubicBezTo>
                  <a:pt x="138" y="238"/>
                  <a:pt x="138" y="237"/>
                  <a:pt x="138" y="236"/>
                </a:cubicBezTo>
                <a:cubicBezTo>
                  <a:pt x="138" y="236"/>
                  <a:pt x="138" y="236"/>
                  <a:pt x="138" y="235"/>
                </a:cubicBezTo>
                <a:cubicBezTo>
                  <a:pt x="139" y="234"/>
                  <a:pt x="139" y="232"/>
                  <a:pt x="140" y="230"/>
                </a:cubicBezTo>
                <a:cubicBezTo>
                  <a:pt x="140" y="230"/>
                  <a:pt x="140" y="229"/>
                  <a:pt x="140" y="229"/>
                </a:cubicBezTo>
                <a:cubicBezTo>
                  <a:pt x="140" y="229"/>
                  <a:pt x="140" y="229"/>
                  <a:pt x="140" y="228"/>
                </a:cubicBezTo>
                <a:cubicBezTo>
                  <a:pt x="141" y="225"/>
                  <a:pt x="141" y="225"/>
                  <a:pt x="138" y="225"/>
                </a:cubicBezTo>
                <a:cubicBezTo>
                  <a:pt x="135" y="225"/>
                  <a:pt x="133" y="226"/>
                  <a:pt x="130" y="226"/>
                </a:cubicBezTo>
                <a:cubicBezTo>
                  <a:pt x="127" y="227"/>
                  <a:pt x="124" y="227"/>
                  <a:pt x="120" y="226"/>
                </a:cubicBezTo>
                <a:cubicBezTo>
                  <a:pt x="120" y="226"/>
                  <a:pt x="119" y="225"/>
                  <a:pt x="118" y="225"/>
                </a:cubicBezTo>
                <a:cubicBezTo>
                  <a:pt x="118" y="225"/>
                  <a:pt x="118" y="225"/>
                  <a:pt x="117" y="225"/>
                </a:cubicBezTo>
                <a:cubicBezTo>
                  <a:pt x="117" y="224"/>
                  <a:pt x="116" y="224"/>
                  <a:pt x="115" y="223"/>
                </a:cubicBezTo>
                <a:cubicBezTo>
                  <a:pt x="110" y="221"/>
                  <a:pt x="110" y="213"/>
                  <a:pt x="115" y="210"/>
                </a:cubicBezTo>
                <a:cubicBezTo>
                  <a:pt x="120" y="207"/>
                  <a:pt x="124" y="207"/>
                  <a:pt x="129" y="209"/>
                </a:cubicBezTo>
                <a:cubicBezTo>
                  <a:pt x="134" y="211"/>
                  <a:pt x="138" y="215"/>
                  <a:pt x="142" y="219"/>
                </a:cubicBezTo>
                <a:cubicBezTo>
                  <a:pt x="142" y="219"/>
                  <a:pt x="142" y="219"/>
                  <a:pt x="142" y="219"/>
                </a:cubicBezTo>
                <a:cubicBezTo>
                  <a:pt x="142" y="219"/>
                  <a:pt x="142" y="219"/>
                  <a:pt x="142" y="218"/>
                </a:cubicBezTo>
                <a:cubicBezTo>
                  <a:pt x="144" y="209"/>
                  <a:pt x="145" y="199"/>
                  <a:pt x="145" y="190"/>
                </a:cubicBezTo>
                <a:cubicBezTo>
                  <a:pt x="145" y="189"/>
                  <a:pt x="145" y="188"/>
                  <a:pt x="144" y="187"/>
                </a:cubicBezTo>
                <a:cubicBezTo>
                  <a:pt x="143" y="188"/>
                  <a:pt x="143" y="190"/>
                  <a:pt x="142" y="191"/>
                </a:cubicBezTo>
                <a:cubicBezTo>
                  <a:pt x="142" y="192"/>
                  <a:pt x="142" y="192"/>
                  <a:pt x="141" y="192"/>
                </a:cubicBezTo>
                <a:cubicBezTo>
                  <a:pt x="141" y="192"/>
                  <a:pt x="141" y="193"/>
                  <a:pt x="140" y="193"/>
                </a:cubicBezTo>
                <a:cubicBezTo>
                  <a:pt x="140" y="194"/>
                  <a:pt x="140" y="194"/>
                  <a:pt x="140" y="194"/>
                </a:cubicBezTo>
                <a:cubicBezTo>
                  <a:pt x="140" y="194"/>
                  <a:pt x="140" y="194"/>
                  <a:pt x="140" y="194"/>
                </a:cubicBezTo>
                <a:cubicBezTo>
                  <a:pt x="140" y="194"/>
                  <a:pt x="139" y="194"/>
                  <a:pt x="139" y="195"/>
                </a:cubicBezTo>
                <a:cubicBezTo>
                  <a:pt x="132" y="201"/>
                  <a:pt x="124" y="203"/>
                  <a:pt x="115" y="201"/>
                </a:cubicBezTo>
                <a:cubicBezTo>
                  <a:pt x="115" y="201"/>
                  <a:pt x="114" y="201"/>
                  <a:pt x="113" y="201"/>
                </a:cubicBezTo>
                <a:cubicBezTo>
                  <a:pt x="112" y="200"/>
                  <a:pt x="112" y="200"/>
                  <a:pt x="112" y="202"/>
                </a:cubicBezTo>
                <a:cubicBezTo>
                  <a:pt x="112" y="202"/>
                  <a:pt x="112" y="203"/>
                  <a:pt x="112" y="203"/>
                </a:cubicBezTo>
                <a:cubicBezTo>
                  <a:pt x="112" y="204"/>
                  <a:pt x="112" y="205"/>
                  <a:pt x="112" y="205"/>
                </a:cubicBezTo>
                <a:cubicBezTo>
                  <a:pt x="111" y="206"/>
                  <a:pt x="111" y="207"/>
                  <a:pt x="111" y="208"/>
                </a:cubicBezTo>
                <a:cubicBezTo>
                  <a:pt x="110" y="208"/>
                  <a:pt x="110" y="209"/>
                  <a:pt x="110" y="209"/>
                </a:cubicBezTo>
                <a:cubicBezTo>
                  <a:pt x="109" y="209"/>
                  <a:pt x="109" y="210"/>
                  <a:pt x="109" y="210"/>
                </a:cubicBezTo>
                <a:cubicBezTo>
                  <a:pt x="106" y="213"/>
                  <a:pt x="103" y="216"/>
                  <a:pt x="99" y="218"/>
                </a:cubicBezTo>
                <a:cubicBezTo>
                  <a:pt x="98" y="219"/>
                  <a:pt x="98" y="221"/>
                  <a:pt x="97" y="222"/>
                </a:cubicBezTo>
                <a:cubicBezTo>
                  <a:pt x="96" y="223"/>
                  <a:pt x="96" y="224"/>
                  <a:pt x="96" y="225"/>
                </a:cubicBezTo>
                <a:cubicBezTo>
                  <a:pt x="95" y="226"/>
                  <a:pt x="95" y="227"/>
                  <a:pt x="95" y="228"/>
                </a:cubicBezTo>
                <a:cubicBezTo>
                  <a:pt x="94" y="232"/>
                  <a:pt x="95" y="237"/>
                  <a:pt x="95" y="241"/>
                </a:cubicBezTo>
                <a:cubicBezTo>
                  <a:pt x="95" y="241"/>
                  <a:pt x="95" y="242"/>
                  <a:pt x="95" y="242"/>
                </a:cubicBezTo>
                <a:cubicBezTo>
                  <a:pt x="95" y="242"/>
                  <a:pt x="95" y="243"/>
                  <a:pt x="95" y="243"/>
                </a:cubicBezTo>
                <a:cubicBezTo>
                  <a:pt x="95" y="244"/>
                  <a:pt x="95" y="246"/>
                  <a:pt x="95" y="247"/>
                </a:cubicBezTo>
                <a:cubicBezTo>
                  <a:pt x="95" y="246"/>
                  <a:pt x="96" y="245"/>
                  <a:pt x="96" y="244"/>
                </a:cubicBezTo>
                <a:cubicBezTo>
                  <a:pt x="99" y="239"/>
                  <a:pt x="102" y="236"/>
                  <a:pt x="105" y="232"/>
                </a:cubicBezTo>
                <a:cubicBezTo>
                  <a:pt x="108" y="230"/>
                  <a:pt x="110" y="229"/>
                  <a:pt x="113" y="228"/>
                </a:cubicBezTo>
                <a:cubicBezTo>
                  <a:pt x="115" y="228"/>
                  <a:pt x="117" y="229"/>
                  <a:pt x="118" y="231"/>
                </a:cubicBezTo>
                <a:cubicBezTo>
                  <a:pt x="119" y="233"/>
                  <a:pt x="120" y="234"/>
                  <a:pt x="119" y="237"/>
                </a:cubicBezTo>
                <a:cubicBezTo>
                  <a:pt x="119" y="237"/>
                  <a:pt x="119" y="238"/>
                  <a:pt x="118" y="239"/>
                </a:cubicBezTo>
                <a:cubicBezTo>
                  <a:pt x="118" y="240"/>
                  <a:pt x="118" y="241"/>
                  <a:pt x="118" y="241"/>
                </a:cubicBezTo>
                <a:cubicBezTo>
                  <a:pt x="116" y="245"/>
                  <a:pt x="113" y="247"/>
                  <a:pt x="109" y="248"/>
                </a:cubicBezTo>
                <a:cubicBezTo>
                  <a:pt x="108" y="248"/>
                  <a:pt x="107" y="249"/>
                  <a:pt x="106" y="249"/>
                </a:cubicBezTo>
                <a:cubicBezTo>
                  <a:pt x="104" y="250"/>
                  <a:pt x="101" y="251"/>
                  <a:pt x="99" y="251"/>
                </a:cubicBezTo>
                <a:cubicBezTo>
                  <a:pt x="96" y="252"/>
                  <a:pt x="94" y="254"/>
                  <a:pt x="93" y="256"/>
                </a:cubicBezTo>
                <a:cubicBezTo>
                  <a:pt x="93" y="260"/>
                  <a:pt x="92" y="264"/>
                  <a:pt x="92" y="268"/>
                </a:cubicBezTo>
                <a:cubicBezTo>
                  <a:pt x="92" y="269"/>
                  <a:pt x="91" y="269"/>
                  <a:pt x="91" y="270"/>
                </a:cubicBezTo>
                <a:cubicBezTo>
                  <a:pt x="91" y="271"/>
                  <a:pt x="91" y="271"/>
                  <a:pt x="91" y="272"/>
                </a:cubicBezTo>
                <a:cubicBezTo>
                  <a:pt x="91" y="273"/>
                  <a:pt x="90" y="274"/>
                  <a:pt x="90" y="275"/>
                </a:cubicBezTo>
                <a:cubicBezTo>
                  <a:pt x="90" y="275"/>
                  <a:pt x="89" y="276"/>
                  <a:pt x="90" y="277"/>
                </a:cubicBezTo>
                <a:cubicBezTo>
                  <a:pt x="89" y="278"/>
                  <a:pt x="90" y="279"/>
                  <a:pt x="90" y="280"/>
                </a:cubicBezTo>
                <a:cubicBezTo>
                  <a:pt x="90" y="280"/>
                  <a:pt x="90" y="280"/>
                  <a:pt x="90" y="280"/>
                </a:cubicBezTo>
                <a:cubicBezTo>
                  <a:pt x="90" y="281"/>
                  <a:pt x="90" y="281"/>
                  <a:pt x="90" y="281"/>
                </a:cubicBezTo>
                <a:cubicBezTo>
                  <a:pt x="90" y="281"/>
                  <a:pt x="90" y="281"/>
                  <a:pt x="91" y="281"/>
                </a:cubicBezTo>
                <a:cubicBezTo>
                  <a:pt x="91" y="284"/>
                  <a:pt x="93" y="287"/>
                  <a:pt x="94" y="290"/>
                </a:cubicBezTo>
                <a:cubicBezTo>
                  <a:pt x="94" y="290"/>
                  <a:pt x="94" y="291"/>
                  <a:pt x="94" y="291"/>
                </a:cubicBezTo>
                <a:cubicBezTo>
                  <a:pt x="94" y="291"/>
                  <a:pt x="94" y="291"/>
                  <a:pt x="94" y="291"/>
                </a:cubicBezTo>
                <a:cubicBezTo>
                  <a:pt x="94" y="291"/>
                  <a:pt x="94" y="291"/>
                  <a:pt x="94" y="291"/>
                </a:cubicBezTo>
                <a:cubicBezTo>
                  <a:pt x="94" y="291"/>
                  <a:pt x="94" y="292"/>
                  <a:pt x="94" y="292"/>
                </a:cubicBezTo>
                <a:cubicBezTo>
                  <a:pt x="94" y="292"/>
                  <a:pt x="94" y="292"/>
                  <a:pt x="94" y="292"/>
                </a:cubicBezTo>
                <a:cubicBezTo>
                  <a:pt x="94" y="292"/>
                  <a:pt x="94" y="292"/>
                  <a:pt x="94" y="292"/>
                </a:cubicBezTo>
                <a:cubicBezTo>
                  <a:pt x="94" y="293"/>
                  <a:pt x="94" y="293"/>
                  <a:pt x="95" y="293"/>
                </a:cubicBezTo>
                <a:cubicBezTo>
                  <a:pt x="95" y="296"/>
                  <a:pt x="96" y="299"/>
                  <a:pt x="98" y="301"/>
                </a:cubicBezTo>
                <a:cubicBezTo>
                  <a:pt x="98" y="302"/>
                  <a:pt x="98" y="302"/>
                  <a:pt x="98" y="302"/>
                </a:cubicBezTo>
                <a:cubicBezTo>
                  <a:pt x="98" y="303"/>
                  <a:pt x="99" y="302"/>
                  <a:pt x="99" y="302"/>
                </a:cubicBezTo>
                <a:cubicBezTo>
                  <a:pt x="100" y="300"/>
                  <a:pt x="102" y="297"/>
                  <a:pt x="104" y="296"/>
                </a:cubicBezTo>
                <a:cubicBezTo>
                  <a:pt x="107" y="292"/>
                  <a:pt x="113" y="290"/>
                  <a:pt x="118" y="292"/>
                </a:cubicBezTo>
                <a:cubicBezTo>
                  <a:pt x="119" y="293"/>
                  <a:pt x="121" y="293"/>
                  <a:pt x="122" y="295"/>
                </a:cubicBezTo>
                <a:cubicBezTo>
                  <a:pt x="124" y="296"/>
                  <a:pt x="125" y="298"/>
                  <a:pt x="124" y="301"/>
                </a:cubicBezTo>
                <a:cubicBezTo>
                  <a:pt x="124" y="301"/>
                  <a:pt x="124" y="302"/>
                  <a:pt x="123" y="303"/>
                </a:cubicBezTo>
                <a:cubicBezTo>
                  <a:pt x="122" y="305"/>
                  <a:pt x="119" y="306"/>
                  <a:pt x="116" y="306"/>
                </a:cubicBezTo>
                <a:cubicBezTo>
                  <a:pt x="113" y="306"/>
                  <a:pt x="110" y="306"/>
                  <a:pt x="107" y="306"/>
                </a:cubicBezTo>
                <a:cubicBezTo>
                  <a:pt x="106" y="306"/>
                  <a:pt x="104" y="306"/>
                  <a:pt x="103" y="307"/>
                </a:cubicBezTo>
                <a:cubicBezTo>
                  <a:pt x="103" y="307"/>
                  <a:pt x="102" y="307"/>
                  <a:pt x="102" y="307"/>
                </a:cubicBezTo>
                <a:cubicBezTo>
                  <a:pt x="101" y="307"/>
                  <a:pt x="100" y="308"/>
                  <a:pt x="99" y="308"/>
                </a:cubicBezTo>
                <a:cubicBezTo>
                  <a:pt x="100" y="310"/>
                  <a:pt x="101" y="312"/>
                  <a:pt x="101" y="315"/>
                </a:cubicBezTo>
                <a:cubicBezTo>
                  <a:pt x="103" y="321"/>
                  <a:pt x="103" y="328"/>
                  <a:pt x="102" y="334"/>
                </a:cubicBezTo>
                <a:cubicBezTo>
                  <a:pt x="102" y="335"/>
                  <a:pt x="102" y="336"/>
                  <a:pt x="102" y="336"/>
                </a:cubicBezTo>
                <a:cubicBezTo>
                  <a:pt x="101" y="337"/>
                  <a:pt x="101" y="338"/>
                  <a:pt x="101" y="339"/>
                </a:cubicBezTo>
                <a:cubicBezTo>
                  <a:pt x="102" y="338"/>
                  <a:pt x="102" y="338"/>
                  <a:pt x="102" y="338"/>
                </a:cubicBezTo>
                <a:cubicBezTo>
                  <a:pt x="103" y="336"/>
                  <a:pt x="104" y="335"/>
                  <a:pt x="105" y="334"/>
                </a:cubicBezTo>
                <a:cubicBezTo>
                  <a:pt x="109" y="329"/>
                  <a:pt x="114" y="328"/>
                  <a:pt x="120" y="329"/>
                </a:cubicBezTo>
                <a:cubicBezTo>
                  <a:pt x="121" y="329"/>
                  <a:pt x="122" y="329"/>
                  <a:pt x="123" y="330"/>
                </a:cubicBezTo>
                <a:cubicBezTo>
                  <a:pt x="126" y="331"/>
                  <a:pt x="127" y="333"/>
                  <a:pt x="127" y="336"/>
                </a:cubicBezTo>
                <a:cubicBezTo>
                  <a:pt x="127" y="337"/>
                  <a:pt x="126" y="337"/>
                  <a:pt x="126" y="338"/>
                </a:cubicBezTo>
                <a:cubicBezTo>
                  <a:pt x="124" y="342"/>
                  <a:pt x="120" y="343"/>
                  <a:pt x="117" y="343"/>
                </a:cubicBezTo>
                <a:cubicBezTo>
                  <a:pt x="115" y="344"/>
                  <a:pt x="113" y="344"/>
                  <a:pt x="111" y="343"/>
                </a:cubicBezTo>
                <a:cubicBezTo>
                  <a:pt x="109" y="343"/>
                  <a:pt x="107" y="344"/>
                  <a:pt x="105" y="344"/>
                </a:cubicBezTo>
                <a:cubicBezTo>
                  <a:pt x="103" y="344"/>
                  <a:pt x="102" y="345"/>
                  <a:pt x="101" y="346"/>
                </a:cubicBezTo>
                <a:cubicBezTo>
                  <a:pt x="100" y="347"/>
                  <a:pt x="100" y="348"/>
                  <a:pt x="99" y="348"/>
                </a:cubicBezTo>
                <a:cubicBezTo>
                  <a:pt x="98" y="348"/>
                  <a:pt x="98" y="348"/>
                  <a:pt x="98" y="349"/>
                </a:cubicBezTo>
                <a:cubicBezTo>
                  <a:pt x="97" y="351"/>
                  <a:pt x="96" y="353"/>
                  <a:pt x="95" y="356"/>
                </a:cubicBezTo>
                <a:cubicBezTo>
                  <a:pt x="94" y="356"/>
                  <a:pt x="94" y="356"/>
                  <a:pt x="94" y="357"/>
                </a:cubicBezTo>
                <a:cubicBezTo>
                  <a:pt x="93" y="357"/>
                  <a:pt x="93" y="358"/>
                  <a:pt x="93" y="359"/>
                </a:cubicBezTo>
                <a:cubicBezTo>
                  <a:pt x="90" y="363"/>
                  <a:pt x="86" y="366"/>
                  <a:pt x="81" y="367"/>
                </a:cubicBezTo>
                <a:cubicBezTo>
                  <a:pt x="77" y="368"/>
                  <a:pt x="74" y="366"/>
                  <a:pt x="72" y="364"/>
                </a:cubicBezTo>
                <a:cubicBezTo>
                  <a:pt x="70" y="362"/>
                  <a:pt x="68" y="359"/>
                  <a:pt x="68" y="356"/>
                </a:cubicBezTo>
                <a:cubicBezTo>
                  <a:pt x="67" y="353"/>
                  <a:pt x="66" y="352"/>
                  <a:pt x="64" y="352"/>
                </a:cubicBezTo>
                <a:cubicBezTo>
                  <a:pt x="61" y="352"/>
                  <a:pt x="58" y="351"/>
                  <a:pt x="55" y="351"/>
                </a:cubicBezTo>
                <a:cubicBezTo>
                  <a:pt x="50" y="349"/>
                  <a:pt x="45" y="347"/>
                  <a:pt x="43" y="341"/>
                </a:cubicBezTo>
                <a:cubicBezTo>
                  <a:pt x="41" y="338"/>
                  <a:pt x="43" y="334"/>
                  <a:pt x="46" y="331"/>
                </a:cubicBezTo>
                <a:cubicBezTo>
                  <a:pt x="49" y="329"/>
                  <a:pt x="54" y="329"/>
                  <a:pt x="57" y="332"/>
                </a:cubicBezTo>
                <a:cubicBezTo>
                  <a:pt x="58" y="334"/>
                  <a:pt x="59" y="335"/>
                  <a:pt x="60" y="338"/>
                </a:cubicBezTo>
                <a:cubicBezTo>
                  <a:pt x="61" y="340"/>
                  <a:pt x="62" y="344"/>
                  <a:pt x="64" y="346"/>
                </a:cubicBezTo>
                <a:cubicBezTo>
                  <a:pt x="64" y="347"/>
                  <a:pt x="65" y="349"/>
                  <a:pt x="67" y="349"/>
                </a:cubicBezTo>
                <a:cubicBezTo>
                  <a:pt x="67" y="350"/>
                  <a:pt x="67" y="349"/>
                  <a:pt x="67" y="349"/>
                </a:cubicBezTo>
                <a:cubicBezTo>
                  <a:pt x="66" y="341"/>
                  <a:pt x="68" y="333"/>
                  <a:pt x="70" y="326"/>
                </a:cubicBezTo>
                <a:cubicBezTo>
                  <a:pt x="70" y="325"/>
                  <a:pt x="70" y="325"/>
                  <a:pt x="70" y="325"/>
                </a:cubicBezTo>
                <a:cubicBezTo>
                  <a:pt x="70" y="324"/>
                  <a:pt x="70" y="324"/>
                  <a:pt x="70" y="324"/>
                </a:cubicBezTo>
                <a:cubicBezTo>
                  <a:pt x="71" y="321"/>
                  <a:pt x="72" y="318"/>
                  <a:pt x="72" y="316"/>
                </a:cubicBezTo>
                <a:cubicBezTo>
                  <a:pt x="73" y="315"/>
                  <a:pt x="73" y="315"/>
                  <a:pt x="73" y="314"/>
                </a:cubicBezTo>
                <a:cubicBezTo>
                  <a:pt x="73" y="313"/>
                  <a:pt x="74" y="312"/>
                  <a:pt x="74" y="311"/>
                </a:cubicBezTo>
                <a:cubicBezTo>
                  <a:pt x="74" y="311"/>
                  <a:pt x="74" y="310"/>
                  <a:pt x="74" y="310"/>
                </a:cubicBezTo>
                <a:cubicBezTo>
                  <a:pt x="75" y="309"/>
                  <a:pt x="75" y="308"/>
                  <a:pt x="75" y="307"/>
                </a:cubicBezTo>
                <a:cubicBezTo>
                  <a:pt x="76" y="306"/>
                  <a:pt x="76" y="306"/>
                  <a:pt x="76" y="305"/>
                </a:cubicBezTo>
                <a:cubicBezTo>
                  <a:pt x="76" y="303"/>
                  <a:pt x="77" y="302"/>
                  <a:pt x="77" y="301"/>
                </a:cubicBezTo>
                <a:cubicBezTo>
                  <a:pt x="78" y="299"/>
                  <a:pt x="79" y="297"/>
                  <a:pt x="79" y="295"/>
                </a:cubicBezTo>
                <a:cubicBezTo>
                  <a:pt x="81" y="293"/>
                  <a:pt x="82" y="291"/>
                  <a:pt x="82" y="288"/>
                </a:cubicBezTo>
                <a:cubicBezTo>
                  <a:pt x="83" y="288"/>
                  <a:pt x="83" y="287"/>
                  <a:pt x="83" y="286"/>
                </a:cubicBezTo>
                <a:cubicBezTo>
                  <a:pt x="84" y="285"/>
                  <a:pt x="84" y="284"/>
                  <a:pt x="84" y="282"/>
                </a:cubicBezTo>
                <a:cubicBezTo>
                  <a:pt x="85" y="282"/>
                  <a:pt x="85" y="282"/>
                  <a:pt x="85" y="281"/>
                </a:cubicBezTo>
                <a:cubicBezTo>
                  <a:pt x="84" y="280"/>
                  <a:pt x="83" y="280"/>
                  <a:pt x="82" y="280"/>
                </a:cubicBezTo>
                <a:cubicBezTo>
                  <a:pt x="80" y="280"/>
                  <a:pt x="78" y="280"/>
                  <a:pt x="76" y="280"/>
                </a:cubicBezTo>
                <a:cubicBezTo>
                  <a:pt x="70" y="280"/>
                  <a:pt x="65" y="278"/>
                  <a:pt x="61" y="274"/>
                </a:cubicBezTo>
                <a:cubicBezTo>
                  <a:pt x="57" y="270"/>
                  <a:pt x="55" y="265"/>
                  <a:pt x="57" y="259"/>
                </a:cubicBezTo>
                <a:cubicBezTo>
                  <a:pt x="59" y="253"/>
                  <a:pt x="66" y="252"/>
                  <a:pt x="70" y="256"/>
                </a:cubicBezTo>
                <a:cubicBezTo>
                  <a:pt x="72" y="258"/>
                  <a:pt x="73" y="260"/>
                  <a:pt x="74" y="262"/>
                </a:cubicBezTo>
                <a:cubicBezTo>
                  <a:pt x="74" y="263"/>
                  <a:pt x="75" y="265"/>
                  <a:pt x="75" y="266"/>
                </a:cubicBezTo>
                <a:cubicBezTo>
                  <a:pt x="75" y="266"/>
                  <a:pt x="75" y="266"/>
                  <a:pt x="75" y="266"/>
                </a:cubicBezTo>
                <a:cubicBezTo>
                  <a:pt x="75" y="266"/>
                  <a:pt x="75" y="266"/>
                  <a:pt x="75" y="266"/>
                </a:cubicBezTo>
                <a:cubicBezTo>
                  <a:pt x="75" y="266"/>
                  <a:pt x="75" y="267"/>
                  <a:pt x="76" y="267"/>
                </a:cubicBezTo>
                <a:cubicBezTo>
                  <a:pt x="76" y="269"/>
                  <a:pt x="77" y="271"/>
                  <a:pt x="78" y="273"/>
                </a:cubicBezTo>
                <a:cubicBezTo>
                  <a:pt x="79" y="274"/>
                  <a:pt x="80" y="275"/>
                  <a:pt x="81" y="275"/>
                </a:cubicBezTo>
                <a:cubicBezTo>
                  <a:pt x="82" y="276"/>
                  <a:pt x="83" y="276"/>
                  <a:pt x="84" y="277"/>
                </a:cubicBezTo>
                <a:cubicBezTo>
                  <a:pt x="84" y="277"/>
                  <a:pt x="84" y="278"/>
                  <a:pt x="85" y="277"/>
                </a:cubicBezTo>
                <a:cubicBezTo>
                  <a:pt x="85" y="278"/>
                  <a:pt x="85" y="278"/>
                  <a:pt x="86" y="278"/>
                </a:cubicBezTo>
                <a:cubicBezTo>
                  <a:pt x="86" y="277"/>
                  <a:pt x="86" y="277"/>
                  <a:pt x="86" y="277"/>
                </a:cubicBezTo>
                <a:cubicBezTo>
                  <a:pt x="85" y="274"/>
                  <a:pt x="84" y="271"/>
                  <a:pt x="84" y="269"/>
                </a:cubicBezTo>
                <a:cubicBezTo>
                  <a:pt x="80" y="255"/>
                  <a:pt x="79" y="242"/>
                  <a:pt x="82" y="228"/>
                </a:cubicBezTo>
                <a:cubicBezTo>
                  <a:pt x="83" y="224"/>
                  <a:pt x="83" y="220"/>
                  <a:pt x="84" y="217"/>
                </a:cubicBezTo>
                <a:cubicBezTo>
                  <a:pt x="84" y="216"/>
                  <a:pt x="84" y="216"/>
                  <a:pt x="84" y="216"/>
                </a:cubicBezTo>
                <a:cubicBezTo>
                  <a:pt x="85" y="214"/>
                  <a:pt x="85" y="213"/>
                  <a:pt x="86" y="211"/>
                </a:cubicBezTo>
                <a:cubicBezTo>
                  <a:pt x="86" y="211"/>
                  <a:pt x="86" y="210"/>
                  <a:pt x="86" y="210"/>
                </a:cubicBezTo>
                <a:cubicBezTo>
                  <a:pt x="86" y="209"/>
                  <a:pt x="86" y="209"/>
                  <a:pt x="86" y="208"/>
                </a:cubicBezTo>
                <a:cubicBezTo>
                  <a:pt x="87" y="208"/>
                  <a:pt x="87" y="207"/>
                  <a:pt x="87" y="207"/>
                </a:cubicBezTo>
                <a:cubicBezTo>
                  <a:pt x="87" y="204"/>
                  <a:pt x="86" y="201"/>
                  <a:pt x="86" y="198"/>
                </a:cubicBezTo>
                <a:cubicBezTo>
                  <a:pt x="86" y="197"/>
                  <a:pt x="84" y="197"/>
                  <a:pt x="83" y="197"/>
                </a:cubicBezTo>
                <a:cubicBezTo>
                  <a:pt x="82" y="197"/>
                  <a:pt x="80" y="197"/>
                  <a:pt x="78" y="198"/>
                </a:cubicBezTo>
                <a:cubicBezTo>
                  <a:pt x="72" y="198"/>
                  <a:pt x="66" y="198"/>
                  <a:pt x="60" y="194"/>
                </a:cubicBezTo>
                <a:cubicBezTo>
                  <a:pt x="57" y="192"/>
                  <a:pt x="56" y="189"/>
                  <a:pt x="57" y="185"/>
                </a:cubicBezTo>
                <a:cubicBezTo>
                  <a:pt x="58" y="181"/>
                  <a:pt x="61" y="180"/>
                  <a:pt x="64" y="180"/>
                </a:cubicBezTo>
                <a:cubicBezTo>
                  <a:pt x="68" y="180"/>
                  <a:pt x="72" y="182"/>
                  <a:pt x="75" y="185"/>
                </a:cubicBezTo>
                <a:cubicBezTo>
                  <a:pt x="77" y="187"/>
                  <a:pt x="80" y="189"/>
                  <a:pt x="82" y="191"/>
                </a:cubicBezTo>
                <a:cubicBezTo>
                  <a:pt x="82" y="192"/>
                  <a:pt x="83" y="192"/>
                  <a:pt x="84" y="192"/>
                </a:cubicBezTo>
                <a:cubicBezTo>
                  <a:pt x="84" y="193"/>
                  <a:pt x="84" y="193"/>
                  <a:pt x="84" y="192"/>
                </a:cubicBezTo>
                <a:cubicBezTo>
                  <a:pt x="84" y="192"/>
                  <a:pt x="84" y="192"/>
                  <a:pt x="84" y="192"/>
                </a:cubicBezTo>
                <a:cubicBezTo>
                  <a:pt x="84" y="190"/>
                  <a:pt x="82" y="188"/>
                  <a:pt x="82" y="185"/>
                </a:cubicBezTo>
                <a:cubicBezTo>
                  <a:pt x="82" y="185"/>
                  <a:pt x="82" y="184"/>
                  <a:pt x="81" y="184"/>
                </a:cubicBezTo>
                <a:cubicBezTo>
                  <a:pt x="77" y="180"/>
                  <a:pt x="73" y="176"/>
                  <a:pt x="69" y="172"/>
                </a:cubicBezTo>
                <a:cubicBezTo>
                  <a:pt x="68" y="170"/>
                  <a:pt x="66" y="169"/>
                  <a:pt x="65" y="167"/>
                </a:cubicBezTo>
                <a:cubicBezTo>
                  <a:pt x="64" y="166"/>
                  <a:pt x="64" y="166"/>
                  <a:pt x="63" y="166"/>
                </a:cubicBezTo>
                <a:cubicBezTo>
                  <a:pt x="62" y="166"/>
                  <a:pt x="62" y="166"/>
                  <a:pt x="62" y="167"/>
                </a:cubicBezTo>
                <a:cubicBezTo>
                  <a:pt x="58" y="169"/>
                  <a:pt x="54" y="170"/>
                  <a:pt x="50" y="168"/>
                </a:cubicBezTo>
                <a:cubicBezTo>
                  <a:pt x="48" y="168"/>
                  <a:pt x="46" y="167"/>
                  <a:pt x="45" y="166"/>
                </a:cubicBezTo>
                <a:cubicBezTo>
                  <a:pt x="42" y="164"/>
                  <a:pt x="40" y="160"/>
                  <a:pt x="41" y="156"/>
                </a:cubicBezTo>
                <a:cubicBezTo>
                  <a:pt x="42" y="153"/>
                  <a:pt x="45" y="150"/>
                  <a:pt x="49" y="150"/>
                </a:cubicBezTo>
                <a:cubicBezTo>
                  <a:pt x="51" y="150"/>
                  <a:pt x="53" y="150"/>
                  <a:pt x="55" y="150"/>
                </a:cubicBezTo>
                <a:cubicBezTo>
                  <a:pt x="55" y="151"/>
                  <a:pt x="55" y="151"/>
                  <a:pt x="55" y="151"/>
                </a:cubicBezTo>
                <a:cubicBezTo>
                  <a:pt x="56" y="150"/>
                  <a:pt x="55" y="150"/>
                  <a:pt x="55" y="150"/>
                </a:cubicBezTo>
                <a:cubicBezTo>
                  <a:pt x="54" y="147"/>
                  <a:pt x="53" y="145"/>
                  <a:pt x="52" y="142"/>
                </a:cubicBezTo>
                <a:cubicBezTo>
                  <a:pt x="52" y="142"/>
                  <a:pt x="52" y="142"/>
                  <a:pt x="52" y="142"/>
                </a:cubicBezTo>
                <a:cubicBezTo>
                  <a:pt x="50" y="137"/>
                  <a:pt x="50" y="131"/>
                  <a:pt x="49" y="126"/>
                </a:cubicBezTo>
                <a:cubicBezTo>
                  <a:pt x="49" y="124"/>
                  <a:pt x="49" y="122"/>
                  <a:pt x="49" y="119"/>
                </a:cubicBezTo>
                <a:cubicBezTo>
                  <a:pt x="49" y="118"/>
                  <a:pt x="49" y="117"/>
                  <a:pt x="48" y="115"/>
                </a:cubicBezTo>
                <a:cubicBezTo>
                  <a:pt x="46" y="112"/>
                  <a:pt x="43" y="108"/>
                  <a:pt x="41" y="105"/>
                </a:cubicBezTo>
                <a:cubicBezTo>
                  <a:pt x="41" y="104"/>
                  <a:pt x="40" y="104"/>
                  <a:pt x="40" y="104"/>
                </a:cubicBezTo>
                <a:cubicBezTo>
                  <a:pt x="39" y="105"/>
                  <a:pt x="37" y="105"/>
                  <a:pt x="36" y="106"/>
                </a:cubicBezTo>
                <a:cubicBezTo>
                  <a:pt x="36" y="106"/>
                  <a:pt x="36" y="106"/>
                  <a:pt x="36" y="106"/>
                </a:cubicBezTo>
                <a:cubicBezTo>
                  <a:pt x="36" y="106"/>
                  <a:pt x="36" y="106"/>
                  <a:pt x="36" y="106"/>
                </a:cubicBezTo>
                <a:cubicBezTo>
                  <a:pt x="35" y="106"/>
                  <a:pt x="35" y="106"/>
                  <a:pt x="35" y="106"/>
                </a:cubicBezTo>
                <a:cubicBezTo>
                  <a:pt x="35" y="106"/>
                  <a:pt x="35" y="106"/>
                  <a:pt x="35" y="106"/>
                </a:cubicBezTo>
                <a:cubicBezTo>
                  <a:pt x="35" y="106"/>
                  <a:pt x="34" y="106"/>
                  <a:pt x="34" y="106"/>
                </a:cubicBezTo>
                <a:cubicBezTo>
                  <a:pt x="34" y="106"/>
                  <a:pt x="34" y="106"/>
                  <a:pt x="34" y="106"/>
                </a:cubicBezTo>
                <a:cubicBezTo>
                  <a:pt x="34" y="106"/>
                  <a:pt x="34" y="106"/>
                  <a:pt x="34" y="107"/>
                </a:cubicBezTo>
                <a:cubicBezTo>
                  <a:pt x="34" y="107"/>
                  <a:pt x="33" y="107"/>
                  <a:pt x="33" y="107"/>
                </a:cubicBezTo>
                <a:cubicBezTo>
                  <a:pt x="33" y="107"/>
                  <a:pt x="33" y="107"/>
                  <a:pt x="33" y="107"/>
                </a:cubicBezTo>
                <a:cubicBezTo>
                  <a:pt x="28" y="109"/>
                  <a:pt x="24" y="110"/>
                  <a:pt x="19" y="108"/>
                </a:cubicBezTo>
                <a:cubicBezTo>
                  <a:pt x="16" y="107"/>
                  <a:pt x="15" y="105"/>
                  <a:pt x="16" y="102"/>
                </a:cubicBezTo>
                <a:cubicBezTo>
                  <a:pt x="16" y="101"/>
                  <a:pt x="16" y="101"/>
                  <a:pt x="16" y="101"/>
                </a:cubicBezTo>
                <a:cubicBezTo>
                  <a:pt x="19" y="97"/>
                  <a:pt x="23" y="96"/>
                  <a:pt x="28" y="96"/>
                </a:cubicBezTo>
                <a:cubicBezTo>
                  <a:pt x="30" y="96"/>
                  <a:pt x="33" y="97"/>
                  <a:pt x="36" y="98"/>
                </a:cubicBezTo>
                <a:cubicBezTo>
                  <a:pt x="37" y="97"/>
                  <a:pt x="36" y="97"/>
                  <a:pt x="36" y="96"/>
                </a:cubicBezTo>
                <a:cubicBezTo>
                  <a:pt x="33" y="93"/>
                  <a:pt x="31" y="90"/>
                  <a:pt x="29" y="87"/>
                </a:cubicBezTo>
                <a:cubicBezTo>
                  <a:pt x="27" y="83"/>
                  <a:pt x="24" y="79"/>
                  <a:pt x="21" y="75"/>
                </a:cubicBezTo>
                <a:cubicBezTo>
                  <a:pt x="20" y="74"/>
                  <a:pt x="18" y="72"/>
                  <a:pt x="16" y="71"/>
                </a:cubicBezTo>
                <a:cubicBezTo>
                  <a:pt x="14" y="69"/>
                  <a:pt x="10" y="69"/>
                  <a:pt x="8" y="71"/>
                </a:cubicBezTo>
                <a:cubicBezTo>
                  <a:pt x="7" y="72"/>
                  <a:pt x="7" y="72"/>
                  <a:pt x="7" y="72"/>
                </a:cubicBezTo>
                <a:cubicBezTo>
                  <a:pt x="5" y="73"/>
                  <a:pt x="5" y="75"/>
                  <a:pt x="4" y="77"/>
                </a:cubicBezTo>
                <a:cubicBezTo>
                  <a:pt x="4" y="79"/>
                  <a:pt x="4" y="81"/>
                  <a:pt x="4" y="83"/>
                </a:cubicBezTo>
                <a:cubicBezTo>
                  <a:pt x="4" y="84"/>
                  <a:pt x="4" y="85"/>
                  <a:pt x="4" y="86"/>
                </a:cubicBezTo>
                <a:cubicBezTo>
                  <a:pt x="4" y="87"/>
                  <a:pt x="4" y="87"/>
                  <a:pt x="5" y="87"/>
                </a:cubicBezTo>
                <a:cubicBezTo>
                  <a:pt x="5" y="87"/>
                  <a:pt x="5" y="87"/>
                  <a:pt x="5" y="87"/>
                </a:cubicBezTo>
                <a:cubicBezTo>
                  <a:pt x="5" y="87"/>
                  <a:pt x="5" y="87"/>
                  <a:pt x="5" y="88"/>
                </a:cubicBezTo>
                <a:cubicBezTo>
                  <a:pt x="5" y="88"/>
                  <a:pt x="5" y="88"/>
                  <a:pt x="5" y="88"/>
                </a:cubicBezTo>
                <a:cubicBezTo>
                  <a:pt x="5" y="88"/>
                  <a:pt x="5" y="88"/>
                  <a:pt x="5" y="88"/>
                </a:cubicBezTo>
                <a:cubicBezTo>
                  <a:pt x="5" y="88"/>
                  <a:pt x="5" y="88"/>
                  <a:pt x="5" y="88"/>
                </a:cubicBezTo>
                <a:cubicBezTo>
                  <a:pt x="5" y="89"/>
                  <a:pt x="5" y="89"/>
                  <a:pt x="5" y="89"/>
                </a:cubicBezTo>
                <a:cubicBezTo>
                  <a:pt x="5" y="89"/>
                  <a:pt x="5" y="89"/>
                  <a:pt x="5" y="89"/>
                </a:cubicBezTo>
                <a:cubicBezTo>
                  <a:pt x="6" y="90"/>
                  <a:pt x="7" y="91"/>
                  <a:pt x="6" y="92"/>
                </a:cubicBezTo>
                <a:cubicBezTo>
                  <a:pt x="5" y="92"/>
                  <a:pt x="4" y="91"/>
                  <a:pt x="3" y="90"/>
                </a:cubicBezTo>
                <a:cubicBezTo>
                  <a:pt x="2" y="89"/>
                  <a:pt x="1" y="87"/>
                  <a:pt x="1" y="85"/>
                </a:cubicBezTo>
                <a:cubicBezTo>
                  <a:pt x="0" y="81"/>
                  <a:pt x="1" y="76"/>
                  <a:pt x="3" y="72"/>
                </a:cubicBezTo>
                <a:cubicBezTo>
                  <a:pt x="5" y="67"/>
                  <a:pt x="11" y="66"/>
                  <a:pt x="15" y="67"/>
                </a:cubicBezTo>
                <a:cubicBezTo>
                  <a:pt x="18" y="68"/>
                  <a:pt x="20" y="71"/>
                  <a:pt x="23" y="72"/>
                </a:cubicBezTo>
                <a:cubicBezTo>
                  <a:pt x="23" y="73"/>
                  <a:pt x="23" y="73"/>
                  <a:pt x="23" y="73"/>
                </a:cubicBezTo>
                <a:cubicBezTo>
                  <a:pt x="23" y="73"/>
                  <a:pt x="23" y="72"/>
                  <a:pt x="23" y="72"/>
                </a:cubicBezTo>
                <a:cubicBezTo>
                  <a:pt x="23" y="69"/>
                  <a:pt x="23" y="67"/>
                  <a:pt x="23" y="64"/>
                </a:cubicBezTo>
                <a:cubicBezTo>
                  <a:pt x="24" y="64"/>
                  <a:pt x="24" y="64"/>
                  <a:pt x="24" y="63"/>
                </a:cubicBezTo>
                <a:cubicBezTo>
                  <a:pt x="25" y="61"/>
                  <a:pt x="27" y="60"/>
                  <a:pt x="30" y="60"/>
                </a:cubicBezTo>
                <a:cubicBezTo>
                  <a:pt x="33" y="59"/>
                  <a:pt x="35" y="60"/>
                  <a:pt x="36" y="63"/>
                </a:cubicBezTo>
                <a:cubicBezTo>
                  <a:pt x="37" y="66"/>
                  <a:pt x="37" y="69"/>
                  <a:pt x="35" y="72"/>
                </a:cubicBezTo>
                <a:cubicBezTo>
                  <a:pt x="34" y="73"/>
                  <a:pt x="34" y="73"/>
                  <a:pt x="33" y="74"/>
                </a:cubicBezTo>
                <a:cubicBezTo>
                  <a:pt x="32" y="75"/>
                  <a:pt x="31" y="77"/>
                  <a:pt x="30" y="79"/>
                </a:cubicBezTo>
                <a:cubicBezTo>
                  <a:pt x="29" y="81"/>
                  <a:pt x="30" y="82"/>
                  <a:pt x="30" y="83"/>
                </a:cubicBezTo>
                <a:cubicBezTo>
                  <a:pt x="34" y="88"/>
                  <a:pt x="38" y="94"/>
                  <a:pt x="42" y="100"/>
                </a:cubicBezTo>
                <a:cubicBezTo>
                  <a:pt x="44" y="103"/>
                  <a:pt x="47" y="107"/>
                  <a:pt x="49" y="111"/>
                </a:cubicBezTo>
                <a:cubicBezTo>
                  <a:pt x="49" y="111"/>
                  <a:pt x="49" y="112"/>
                  <a:pt x="50" y="111"/>
                </a:cubicBezTo>
                <a:cubicBezTo>
                  <a:pt x="50" y="111"/>
                  <a:pt x="50" y="111"/>
                  <a:pt x="50" y="111"/>
                </a:cubicBezTo>
                <a:cubicBezTo>
                  <a:pt x="51" y="106"/>
                  <a:pt x="52" y="101"/>
                  <a:pt x="55" y="97"/>
                </a:cubicBezTo>
                <a:cubicBezTo>
                  <a:pt x="56" y="95"/>
                  <a:pt x="58" y="92"/>
                  <a:pt x="60" y="90"/>
                </a:cubicBezTo>
                <a:cubicBezTo>
                  <a:pt x="65" y="86"/>
                  <a:pt x="70" y="85"/>
                  <a:pt x="76" y="89"/>
                </a:cubicBezTo>
                <a:cubicBezTo>
                  <a:pt x="80" y="92"/>
                  <a:pt x="83" y="95"/>
                  <a:pt x="85" y="98"/>
                </a:cubicBezTo>
                <a:cubicBezTo>
                  <a:pt x="92" y="107"/>
                  <a:pt x="96" y="117"/>
                  <a:pt x="98" y="128"/>
                </a:cubicBezTo>
                <a:cubicBezTo>
                  <a:pt x="101" y="143"/>
                  <a:pt x="101" y="158"/>
                  <a:pt x="98" y="173"/>
                </a:cubicBezTo>
                <a:cubicBezTo>
                  <a:pt x="98" y="178"/>
                  <a:pt x="97" y="183"/>
                  <a:pt x="95" y="188"/>
                </a:cubicBezTo>
                <a:cubicBezTo>
                  <a:pt x="95" y="189"/>
                  <a:pt x="95" y="190"/>
                  <a:pt x="96" y="190"/>
                </a:cubicBezTo>
                <a:cubicBezTo>
                  <a:pt x="104" y="195"/>
                  <a:pt x="112" y="199"/>
                  <a:pt x="121" y="199"/>
                </a:cubicBezTo>
                <a:cubicBezTo>
                  <a:pt x="127" y="199"/>
                  <a:pt x="133" y="197"/>
                  <a:pt x="137" y="193"/>
                </a:cubicBezTo>
                <a:cubicBezTo>
                  <a:pt x="141" y="189"/>
                  <a:pt x="143" y="184"/>
                  <a:pt x="143" y="178"/>
                </a:cubicBezTo>
                <a:cubicBezTo>
                  <a:pt x="144" y="174"/>
                  <a:pt x="142" y="172"/>
                  <a:pt x="138" y="171"/>
                </a:cubicBezTo>
                <a:cubicBezTo>
                  <a:pt x="136" y="171"/>
                  <a:pt x="134" y="171"/>
                  <a:pt x="132" y="170"/>
                </a:cubicBezTo>
                <a:cubicBezTo>
                  <a:pt x="127" y="170"/>
                  <a:pt x="123" y="169"/>
                  <a:pt x="119" y="167"/>
                </a:cubicBezTo>
                <a:cubicBezTo>
                  <a:pt x="114" y="165"/>
                  <a:pt x="112" y="160"/>
                  <a:pt x="113" y="155"/>
                </a:cubicBezTo>
                <a:cubicBezTo>
                  <a:pt x="115" y="152"/>
                  <a:pt x="117" y="150"/>
                  <a:pt x="121" y="151"/>
                </a:cubicBezTo>
                <a:cubicBezTo>
                  <a:pt x="123" y="151"/>
                  <a:pt x="126" y="153"/>
                  <a:pt x="128" y="154"/>
                </a:cubicBezTo>
                <a:cubicBezTo>
                  <a:pt x="132" y="157"/>
                  <a:pt x="135" y="159"/>
                  <a:pt x="139" y="162"/>
                </a:cubicBezTo>
                <a:cubicBezTo>
                  <a:pt x="139" y="162"/>
                  <a:pt x="139" y="163"/>
                  <a:pt x="140" y="162"/>
                </a:cubicBezTo>
                <a:cubicBezTo>
                  <a:pt x="140" y="162"/>
                  <a:pt x="140" y="162"/>
                  <a:pt x="140" y="161"/>
                </a:cubicBezTo>
                <a:cubicBezTo>
                  <a:pt x="139" y="159"/>
                  <a:pt x="138" y="157"/>
                  <a:pt x="138" y="155"/>
                </a:cubicBezTo>
                <a:cubicBezTo>
                  <a:pt x="135" y="148"/>
                  <a:pt x="132" y="141"/>
                  <a:pt x="129" y="134"/>
                </a:cubicBezTo>
                <a:cubicBezTo>
                  <a:pt x="126" y="130"/>
                  <a:pt x="125" y="130"/>
                  <a:pt x="121" y="131"/>
                </a:cubicBezTo>
                <a:cubicBezTo>
                  <a:pt x="117" y="132"/>
                  <a:pt x="114" y="133"/>
                  <a:pt x="110" y="132"/>
                </a:cubicBezTo>
                <a:cubicBezTo>
                  <a:pt x="106" y="132"/>
                  <a:pt x="103" y="130"/>
                  <a:pt x="101" y="128"/>
                </a:cubicBezTo>
                <a:cubicBezTo>
                  <a:pt x="100" y="127"/>
                  <a:pt x="99" y="126"/>
                  <a:pt x="99" y="124"/>
                </a:cubicBezTo>
                <a:cubicBezTo>
                  <a:pt x="98" y="122"/>
                  <a:pt x="98" y="119"/>
                  <a:pt x="100" y="117"/>
                </a:cubicBezTo>
                <a:cubicBezTo>
                  <a:pt x="102" y="115"/>
                  <a:pt x="105" y="114"/>
                  <a:pt x="108" y="115"/>
                </a:cubicBezTo>
                <a:cubicBezTo>
                  <a:pt x="109" y="116"/>
                  <a:pt x="111" y="117"/>
                  <a:pt x="112" y="118"/>
                </a:cubicBezTo>
                <a:cubicBezTo>
                  <a:pt x="114" y="120"/>
                  <a:pt x="115" y="121"/>
                  <a:pt x="116" y="122"/>
                </a:cubicBezTo>
                <a:cubicBezTo>
                  <a:pt x="118" y="124"/>
                  <a:pt x="120" y="125"/>
                  <a:pt x="122" y="126"/>
                </a:cubicBezTo>
                <a:cubicBezTo>
                  <a:pt x="122" y="126"/>
                  <a:pt x="123" y="126"/>
                  <a:pt x="123" y="126"/>
                </a:cubicBezTo>
                <a:cubicBezTo>
                  <a:pt x="124" y="125"/>
                  <a:pt x="123" y="125"/>
                  <a:pt x="123" y="124"/>
                </a:cubicBezTo>
                <a:cubicBezTo>
                  <a:pt x="121" y="121"/>
                  <a:pt x="119" y="118"/>
                  <a:pt x="117" y="115"/>
                </a:cubicBezTo>
                <a:cubicBezTo>
                  <a:pt x="108" y="103"/>
                  <a:pt x="98" y="93"/>
                  <a:pt x="86" y="84"/>
                </a:cubicBezTo>
                <a:cubicBezTo>
                  <a:pt x="82" y="80"/>
                  <a:pt x="77" y="79"/>
                  <a:pt x="72" y="80"/>
                </a:cubicBezTo>
                <a:cubicBezTo>
                  <a:pt x="69" y="81"/>
                  <a:pt x="66" y="82"/>
                  <a:pt x="63" y="83"/>
                </a:cubicBezTo>
                <a:cubicBezTo>
                  <a:pt x="61" y="83"/>
                  <a:pt x="59" y="84"/>
                  <a:pt x="57" y="84"/>
                </a:cubicBezTo>
                <a:cubicBezTo>
                  <a:pt x="55" y="84"/>
                  <a:pt x="54" y="84"/>
                  <a:pt x="53" y="84"/>
                </a:cubicBezTo>
                <a:cubicBezTo>
                  <a:pt x="48" y="83"/>
                  <a:pt x="46" y="78"/>
                  <a:pt x="49" y="74"/>
                </a:cubicBezTo>
                <a:cubicBezTo>
                  <a:pt x="51" y="71"/>
                  <a:pt x="56" y="69"/>
                  <a:pt x="60" y="71"/>
                </a:cubicBezTo>
                <a:cubicBezTo>
                  <a:pt x="61" y="71"/>
                  <a:pt x="63" y="72"/>
                  <a:pt x="64" y="73"/>
                </a:cubicBezTo>
                <a:cubicBezTo>
                  <a:pt x="66" y="75"/>
                  <a:pt x="69" y="76"/>
                  <a:pt x="72" y="76"/>
                </a:cubicBezTo>
                <a:cubicBezTo>
                  <a:pt x="73" y="76"/>
                  <a:pt x="74" y="77"/>
                  <a:pt x="75" y="77"/>
                </a:cubicBezTo>
                <a:cubicBezTo>
                  <a:pt x="75" y="77"/>
                  <a:pt x="76" y="77"/>
                  <a:pt x="76" y="77"/>
                </a:cubicBezTo>
                <a:cubicBezTo>
                  <a:pt x="73" y="74"/>
                  <a:pt x="70" y="73"/>
                  <a:pt x="67" y="71"/>
                </a:cubicBezTo>
                <a:cubicBezTo>
                  <a:pt x="62" y="69"/>
                  <a:pt x="58" y="67"/>
                  <a:pt x="54" y="65"/>
                </a:cubicBezTo>
                <a:cubicBezTo>
                  <a:pt x="48" y="63"/>
                  <a:pt x="42" y="60"/>
                  <a:pt x="37" y="57"/>
                </a:cubicBezTo>
                <a:cubicBezTo>
                  <a:pt x="35" y="57"/>
                  <a:pt x="34" y="56"/>
                  <a:pt x="33" y="57"/>
                </a:cubicBezTo>
                <a:cubicBezTo>
                  <a:pt x="30" y="57"/>
                  <a:pt x="27" y="58"/>
                  <a:pt x="24" y="58"/>
                </a:cubicBezTo>
                <a:cubicBezTo>
                  <a:pt x="21" y="57"/>
                  <a:pt x="19" y="56"/>
                  <a:pt x="16" y="55"/>
                </a:cubicBezTo>
                <a:cubicBezTo>
                  <a:pt x="14" y="54"/>
                  <a:pt x="12" y="52"/>
                  <a:pt x="11" y="50"/>
                </a:cubicBezTo>
                <a:cubicBezTo>
                  <a:pt x="10" y="47"/>
                  <a:pt x="9" y="44"/>
                  <a:pt x="10" y="42"/>
                </a:cubicBezTo>
                <a:cubicBezTo>
                  <a:pt x="11" y="37"/>
                  <a:pt x="14" y="35"/>
                  <a:pt x="18" y="36"/>
                </a:cubicBezTo>
                <a:cubicBezTo>
                  <a:pt x="20" y="36"/>
                  <a:pt x="22" y="38"/>
                  <a:pt x="23" y="40"/>
                </a:cubicBezTo>
                <a:cubicBezTo>
                  <a:pt x="24" y="42"/>
                  <a:pt x="25" y="45"/>
                  <a:pt x="25" y="48"/>
                </a:cubicBezTo>
                <a:cubicBezTo>
                  <a:pt x="26" y="50"/>
                  <a:pt x="26" y="52"/>
                  <a:pt x="27" y="53"/>
                </a:cubicBezTo>
                <a:cubicBezTo>
                  <a:pt x="28" y="54"/>
                  <a:pt x="29" y="54"/>
                  <a:pt x="30" y="53"/>
                </a:cubicBezTo>
                <a:cubicBezTo>
                  <a:pt x="30" y="53"/>
                  <a:pt x="30" y="53"/>
                  <a:pt x="30" y="53"/>
                </a:cubicBezTo>
                <a:cubicBezTo>
                  <a:pt x="30" y="53"/>
                  <a:pt x="30" y="53"/>
                  <a:pt x="30" y="53"/>
                </a:cubicBezTo>
                <a:cubicBezTo>
                  <a:pt x="31" y="53"/>
                  <a:pt x="31" y="54"/>
                  <a:pt x="31" y="54"/>
                </a:cubicBezTo>
                <a:cubicBezTo>
                  <a:pt x="32" y="54"/>
                  <a:pt x="32" y="54"/>
                  <a:pt x="32" y="54"/>
                </a:cubicBezTo>
                <a:cubicBezTo>
                  <a:pt x="32" y="53"/>
                  <a:pt x="32" y="53"/>
                  <a:pt x="32" y="53"/>
                </a:cubicBezTo>
                <a:cubicBezTo>
                  <a:pt x="28" y="48"/>
                  <a:pt x="27" y="42"/>
                  <a:pt x="28" y="36"/>
                </a:cubicBezTo>
                <a:cubicBezTo>
                  <a:pt x="28" y="36"/>
                  <a:pt x="29" y="35"/>
                  <a:pt x="29" y="35"/>
                </a:cubicBezTo>
                <a:cubicBezTo>
                  <a:pt x="29" y="33"/>
                  <a:pt x="30" y="32"/>
                  <a:pt x="31" y="30"/>
                </a:cubicBezTo>
                <a:cubicBezTo>
                  <a:pt x="31" y="30"/>
                  <a:pt x="31" y="29"/>
                  <a:pt x="32" y="29"/>
                </a:cubicBezTo>
                <a:cubicBezTo>
                  <a:pt x="32" y="29"/>
                  <a:pt x="32" y="29"/>
                  <a:pt x="32" y="28"/>
                </a:cubicBezTo>
                <a:cubicBezTo>
                  <a:pt x="33" y="28"/>
                  <a:pt x="33" y="27"/>
                  <a:pt x="33" y="27"/>
                </a:cubicBezTo>
                <a:cubicBezTo>
                  <a:pt x="33" y="27"/>
                  <a:pt x="33" y="26"/>
                  <a:pt x="33" y="26"/>
                </a:cubicBezTo>
                <a:cubicBezTo>
                  <a:pt x="33" y="26"/>
                  <a:pt x="33" y="26"/>
                  <a:pt x="33" y="26"/>
                </a:cubicBezTo>
                <a:cubicBezTo>
                  <a:pt x="33" y="25"/>
                  <a:pt x="34" y="24"/>
                  <a:pt x="34" y="23"/>
                </a:cubicBezTo>
                <a:cubicBezTo>
                  <a:pt x="34" y="23"/>
                  <a:pt x="34" y="23"/>
                  <a:pt x="34" y="23"/>
                </a:cubicBezTo>
                <a:cubicBezTo>
                  <a:pt x="34" y="23"/>
                  <a:pt x="34" y="23"/>
                  <a:pt x="34" y="23"/>
                </a:cubicBezTo>
                <a:cubicBezTo>
                  <a:pt x="34" y="20"/>
                  <a:pt x="34" y="17"/>
                  <a:pt x="35" y="14"/>
                </a:cubicBezTo>
                <a:cubicBezTo>
                  <a:pt x="36" y="13"/>
                  <a:pt x="36" y="13"/>
                  <a:pt x="36" y="12"/>
                </a:cubicBezTo>
                <a:cubicBezTo>
                  <a:pt x="37" y="10"/>
                  <a:pt x="38" y="8"/>
                  <a:pt x="38" y="6"/>
                </a:cubicBezTo>
                <a:cubicBezTo>
                  <a:pt x="39" y="6"/>
                  <a:pt x="39" y="5"/>
                  <a:pt x="40" y="4"/>
                </a:cubicBezTo>
                <a:cubicBezTo>
                  <a:pt x="41" y="3"/>
                  <a:pt x="41" y="2"/>
                  <a:pt x="43" y="1"/>
                </a:cubicBezTo>
                <a:cubicBezTo>
                  <a:pt x="45" y="0"/>
                  <a:pt x="47" y="0"/>
                  <a:pt x="49" y="2"/>
                </a:cubicBezTo>
                <a:cubicBezTo>
                  <a:pt x="50" y="4"/>
                  <a:pt x="51" y="7"/>
                  <a:pt x="50" y="9"/>
                </a:cubicBezTo>
                <a:cubicBezTo>
                  <a:pt x="50" y="10"/>
                  <a:pt x="50" y="11"/>
                  <a:pt x="50" y="11"/>
                </a:cubicBezTo>
                <a:cubicBezTo>
                  <a:pt x="49" y="13"/>
                  <a:pt x="48" y="15"/>
                  <a:pt x="48" y="17"/>
                </a:cubicBezTo>
                <a:cubicBezTo>
                  <a:pt x="47" y="19"/>
                  <a:pt x="45" y="20"/>
                  <a:pt x="44" y="21"/>
                </a:cubicBezTo>
                <a:cubicBezTo>
                  <a:pt x="43" y="22"/>
                  <a:pt x="43" y="22"/>
                  <a:pt x="43" y="22"/>
                </a:cubicBezTo>
                <a:cubicBezTo>
                  <a:pt x="43" y="22"/>
                  <a:pt x="43" y="22"/>
                  <a:pt x="43" y="22"/>
                </a:cubicBezTo>
                <a:cubicBezTo>
                  <a:pt x="42" y="23"/>
                  <a:pt x="42" y="23"/>
                  <a:pt x="42" y="23"/>
                </a:cubicBezTo>
                <a:cubicBezTo>
                  <a:pt x="43" y="23"/>
                  <a:pt x="43" y="23"/>
                  <a:pt x="44" y="23"/>
                </a:cubicBezTo>
                <a:cubicBezTo>
                  <a:pt x="46" y="23"/>
                  <a:pt x="48" y="23"/>
                  <a:pt x="50" y="23"/>
                </a:cubicBezTo>
                <a:cubicBezTo>
                  <a:pt x="53" y="24"/>
                  <a:pt x="56" y="25"/>
                  <a:pt x="59" y="27"/>
                </a:cubicBezTo>
                <a:cubicBezTo>
                  <a:pt x="61" y="28"/>
                  <a:pt x="63" y="29"/>
                  <a:pt x="65" y="31"/>
                </a:cubicBezTo>
                <a:cubicBezTo>
                  <a:pt x="65" y="31"/>
                  <a:pt x="65" y="31"/>
                  <a:pt x="66" y="31"/>
                </a:cubicBezTo>
                <a:cubicBezTo>
                  <a:pt x="66" y="31"/>
                  <a:pt x="66" y="30"/>
                  <a:pt x="65" y="30"/>
                </a:cubicBezTo>
                <a:cubicBezTo>
                  <a:pt x="64" y="24"/>
                  <a:pt x="65" y="18"/>
                  <a:pt x="68" y="13"/>
                </a:cubicBezTo>
                <a:cubicBezTo>
                  <a:pt x="68" y="12"/>
                  <a:pt x="69" y="12"/>
                  <a:pt x="69" y="11"/>
                </a:cubicBezTo>
                <a:cubicBezTo>
                  <a:pt x="72" y="9"/>
                  <a:pt x="75" y="9"/>
                  <a:pt x="77" y="12"/>
                </a:cubicBezTo>
                <a:cubicBezTo>
                  <a:pt x="79" y="14"/>
                  <a:pt x="80" y="17"/>
                  <a:pt x="79" y="21"/>
                </a:cubicBezTo>
                <a:cubicBezTo>
                  <a:pt x="79" y="22"/>
                  <a:pt x="79" y="22"/>
                  <a:pt x="79" y="23"/>
                </a:cubicBezTo>
                <a:cubicBezTo>
                  <a:pt x="79" y="24"/>
                  <a:pt x="78" y="25"/>
                  <a:pt x="78" y="26"/>
                </a:cubicBezTo>
                <a:cubicBezTo>
                  <a:pt x="78" y="26"/>
                  <a:pt x="77" y="26"/>
                  <a:pt x="77" y="27"/>
                </a:cubicBezTo>
                <a:cubicBezTo>
                  <a:pt x="77" y="27"/>
                  <a:pt x="76" y="28"/>
                  <a:pt x="76" y="28"/>
                </a:cubicBezTo>
                <a:cubicBezTo>
                  <a:pt x="75" y="30"/>
                  <a:pt x="74" y="31"/>
                  <a:pt x="72" y="33"/>
                </a:cubicBezTo>
                <a:cubicBezTo>
                  <a:pt x="71" y="33"/>
                  <a:pt x="71" y="34"/>
                  <a:pt x="71" y="35"/>
                </a:cubicBezTo>
                <a:cubicBezTo>
                  <a:pt x="71" y="36"/>
                  <a:pt x="72" y="37"/>
                  <a:pt x="73" y="37"/>
                </a:cubicBezTo>
                <a:cubicBezTo>
                  <a:pt x="78" y="42"/>
                  <a:pt x="83" y="47"/>
                  <a:pt x="88" y="52"/>
                </a:cubicBezTo>
                <a:cubicBezTo>
                  <a:pt x="90" y="55"/>
                  <a:pt x="92" y="58"/>
                  <a:pt x="95" y="61"/>
                </a:cubicBezTo>
                <a:cubicBezTo>
                  <a:pt x="96" y="62"/>
                  <a:pt x="96" y="62"/>
                  <a:pt x="97" y="62"/>
                </a:cubicBezTo>
                <a:cubicBezTo>
                  <a:pt x="97" y="61"/>
                  <a:pt x="96" y="60"/>
                  <a:pt x="96" y="60"/>
                </a:cubicBezTo>
                <a:cubicBezTo>
                  <a:pt x="95" y="54"/>
                  <a:pt x="93" y="49"/>
                  <a:pt x="92" y="44"/>
                </a:cubicBezTo>
                <a:cubicBezTo>
                  <a:pt x="92" y="42"/>
                  <a:pt x="92" y="40"/>
                  <a:pt x="92" y="38"/>
                </a:cubicBezTo>
                <a:cubicBezTo>
                  <a:pt x="93" y="34"/>
                  <a:pt x="97" y="32"/>
                  <a:pt x="100" y="35"/>
                </a:cubicBezTo>
                <a:cubicBezTo>
                  <a:pt x="103" y="37"/>
                  <a:pt x="105" y="40"/>
                  <a:pt x="106" y="44"/>
                </a:cubicBezTo>
                <a:cubicBezTo>
                  <a:pt x="106" y="46"/>
                  <a:pt x="106" y="49"/>
                  <a:pt x="106" y="52"/>
                </a:cubicBezTo>
                <a:cubicBezTo>
                  <a:pt x="105" y="52"/>
                  <a:pt x="105" y="53"/>
                  <a:pt x="105" y="54"/>
                </a:cubicBezTo>
                <a:cubicBezTo>
                  <a:pt x="105" y="54"/>
                  <a:pt x="105" y="54"/>
                  <a:pt x="105" y="54"/>
                </a:cubicBezTo>
                <a:cubicBezTo>
                  <a:pt x="104" y="55"/>
                  <a:pt x="104" y="56"/>
                  <a:pt x="104" y="58"/>
                </a:cubicBezTo>
                <a:cubicBezTo>
                  <a:pt x="104" y="58"/>
                  <a:pt x="104" y="58"/>
                  <a:pt x="103" y="59"/>
                </a:cubicBezTo>
                <a:cubicBezTo>
                  <a:pt x="103" y="60"/>
                  <a:pt x="102" y="61"/>
                  <a:pt x="102" y="62"/>
                </a:cubicBezTo>
                <a:cubicBezTo>
                  <a:pt x="102" y="63"/>
                  <a:pt x="102" y="63"/>
                  <a:pt x="102" y="63"/>
                </a:cubicBezTo>
                <a:cubicBezTo>
                  <a:pt x="102" y="64"/>
                  <a:pt x="101" y="64"/>
                  <a:pt x="102" y="65"/>
                </a:cubicBezTo>
                <a:cubicBezTo>
                  <a:pt x="101" y="67"/>
                  <a:pt x="101" y="69"/>
                  <a:pt x="103" y="71"/>
                </a:cubicBezTo>
                <a:cubicBezTo>
                  <a:pt x="108" y="78"/>
                  <a:pt x="112" y="85"/>
                  <a:pt x="117" y="92"/>
                </a:cubicBezTo>
                <a:cubicBezTo>
                  <a:pt x="117" y="92"/>
                  <a:pt x="117" y="92"/>
                  <a:pt x="117" y="92"/>
                </a:cubicBezTo>
                <a:cubicBezTo>
                  <a:pt x="117" y="93"/>
                  <a:pt x="117" y="93"/>
                  <a:pt x="118" y="94"/>
                </a:cubicBezTo>
                <a:cubicBezTo>
                  <a:pt x="118" y="93"/>
                  <a:pt x="118" y="92"/>
                  <a:pt x="118" y="92"/>
                </a:cubicBezTo>
                <a:cubicBezTo>
                  <a:pt x="118" y="89"/>
                  <a:pt x="119" y="87"/>
                  <a:pt x="119" y="85"/>
                </a:cubicBezTo>
                <a:cubicBezTo>
                  <a:pt x="119" y="85"/>
                  <a:pt x="120" y="84"/>
                  <a:pt x="119" y="83"/>
                </a:cubicBezTo>
                <a:cubicBezTo>
                  <a:pt x="121" y="80"/>
                  <a:pt x="122" y="77"/>
                  <a:pt x="125" y="75"/>
                </a:cubicBezTo>
                <a:cubicBezTo>
                  <a:pt x="126" y="73"/>
                  <a:pt x="128" y="72"/>
                  <a:pt x="130" y="72"/>
                </a:cubicBezTo>
                <a:cubicBezTo>
                  <a:pt x="134" y="72"/>
                  <a:pt x="138" y="76"/>
                  <a:pt x="137" y="80"/>
                </a:cubicBezTo>
                <a:cubicBezTo>
                  <a:pt x="137" y="80"/>
                  <a:pt x="137" y="81"/>
                  <a:pt x="137" y="82"/>
                </a:cubicBezTo>
                <a:cubicBezTo>
                  <a:pt x="137" y="83"/>
                  <a:pt x="136" y="85"/>
                  <a:pt x="135" y="86"/>
                </a:cubicBezTo>
                <a:cubicBezTo>
                  <a:pt x="135" y="86"/>
                  <a:pt x="135" y="87"/>
                  <a:pt x="135" y="87"/>
                </a:cubicBezTo>
                <a:cubicBezTo>
                  <a:pt x="134" y="87"/>
                  <a:pt x="134" y="88"/>
                  <a:pt x="133" y="89"/>
                </a:cubicBezTo>
                <a:cubicBezTo>
                  <a:pt x="132" y="91"/>
                  <a:pt x="131" y="93"/>
                  <a:pt x="129" y="95"/>
                </a:cubicBezTo>
                <a:cubicBezTo>
                  <a:pt x="128" y="95"/>
                  <a:pt x="128" y="96"/>
                  <a:pt x="128" y="96"/>
                </a:cubicBezTo>
                <a:cubicBezTo>
                  <a:pt x="127" y="97"/>
                  <a:pt x="127" y="97"/>
                  <a:pt x="127" y="97"/>
                </a:cubicBezTo>
                <a:cubicBezTo>
                  <a:pt x="125" y="99"/>
                  <a:pt x="124" y="102"/>
                  <a:pt x="124" y="104"/>
                </a:cubicBezTo>
                <a:cubicBezTo>
                  <a:pt x="125" y="106"/>
                  <a:pt x="126" y="108"/>
                  <a:pt x="127" y="110"/>
                </a:cubicBezTo>
                <a:cubicBezTo>
                  <a:pt x="129" y="114"/>
                  <a:pt x="131" y="118"/>
                  <a:pt x="133" y="121"/>
                </a:cubicBezTo>
                <a:cubicBezTo>
                  <a:pt x="133" y="122"/>
                  <a:pt x="133" y="122"/>
                  <a:pt x="133" y="122"/>
                </a:cubicBezTo>
                <a:cubicBezTo>
                  <a:pt x="133" y="122"/>
                  <a:pt x="133" y="122"/>
                  <a:pt x="133" y="122"/>
                </a:cubicBezTo>
                <a:cubicBezTo>
                  <a:pt x="133" y="122"/>
                  <a:pt x="133" y="122"/>
                  <a:pt x="133" y="122"/>
                </a:cubicBezTo>
                <a:cubicBezTo>
                  <a:pt x="134" y="124"/>
                  <a:pt x="134" y="125"/>
                  <a:pt x="135" y="127"/>
                </a:cubicBezTo>
                <a:cubicBezTo>
                  <a:pt x="135" y="127"/>
                  <a:pt x="135" y="127"/>
                  <a:pt x="135" y="127"/>
                </a:cubicBezTo>
                <a:cubicBezTo>
                  <a:pt x="136" y="129"/>
                  <a:pt x="136" y="131"/>
                  <a:pt x="137" y="132"/>
                </a:cubicBezTo>
                <a:cubicBezTo>
                  <a:pt x="137" y="133"/>
                  <a:pt x="137" y="133"/>
                  <a:pt x="138" y="133"/>
                </a:cubicBezTo>
                <a:cubicBezTo>
                  <a:pt x="138" y="133"/>
                  <a:pt x="138" y="133"/>
                  <a:pt x="138" y="133"/>
                </a:cubicBezTo>
                <a:cubicBezTo>
                  <a:pt x="138" y="134"/>
                  <a:pt x="139" y="135"/>
                  <a:pt x="139" y="137"/>
                </a:cubicBezTo>
                <a:cubicBezTo>
                  <a:pt x="139" y="135"/>
                  <a:pt x="140" y="134"/>
                  <a:pt x="139" y="133"/>
                </a:cubicBezTo>
                <a:cubicBezTo>
                  <a:pt x="139" y="130"/>
                  <a:pt x="140" y="126"/>
                  <a:pt x="140" y="122"/>
                </a:cubicBezTo>
                <a:cubicBezTo>
                  <a:pt x="141" y="120"/>
                  <a:pt x="142" y="117"/>
                  <a:pt x="144" y="114"/>
                </a:cubicBezTo>
                <a:cubicBezTo>
                  <a:pt x="146" y="112"/>
                  <a:pt x="152" y="111"/>
                  <a:pt x="154" y="114"/>
                </a:cubicBezTo>
                <a:cubicBezTo>
                  <a:pt x="154" y="115"/>
                  <a:pt x="155" y="116"/>
                  <a:pt x="156" y="117"/>
                </a:cubicBezTo>
                <a:cubicBezTo>
                  <a:pt x="158" y="119"/>
                  <a:pt x="158" y="121"/>
                  <a:pt x="157" y="124"/>
                </a:cubicBezTo>
                <a:cubicBezTo>
                  <a:pt x="157" y="125"/>
                  <a:pt x="157" y="125"/>
                  <a:pt x="157" y="126"/>
                </a:cubicBezTo>
                <a:cubicBezTo>
                  <a:pt x="157" y="127"/>
                  <a:pt x="156" y="129"/>
                  <a:pt x="155" y="130"/>
                </a:cubicBezTo>
                <a:cubicBezTo>
                  <a:pt x="155" y="130"/>
                  <a:pt x="155" y="131"/>
                  <a:pt x="155" y="131"/>
                </a:cubicBezTo>
                <a:cubicBezTo>
                  <a:pt x="154" y="131"/>
                  <a:pt x="154" y="132"/>
                  <a:pt x="154" y="133"/>
                </a:cubicBezTo>
                <a:cubicBezTo>
                  <a:pt x="152" y="136"/>
                  <a:pt x="150" y="138"/>
                  <a:pt x="148" y="140"/>
                </a:cubicBezTo>
                <a:cubicBezTo>
                  <a:pt x="147" y="141"/>
                  <a:pt x="146" y="142"/>
                  <a:pt x="145" y="143"/>
                </a:cubicBezTo>
                <a:cubicBezTo>
                  <a:pt x="144" y="143"/>
                  <a:pt x="144" y="144"/>
                  <a:pt x="144" y="144"/>
                </a:cubicBezTo>
                <a:cubicBezTo>
                  <a:pt x="142" y="146"/>
                  <a:pt x="143" y="148"/>
                  <a:pt x="143" y="149"/>
                </a:cubicBezTo>
                <a:cubicBezTo>
                  <a:pt x="145" y="157"/>
                  <a:pt x="147" y="165"/>
                  <a:pt x="147" y="173"/>
                </a:cubicBezTo>
                <a:cubicBezTo>
                  <a:pt x="147" y="177"/>
                  <a:pt x="147" y="181"/>
                  <a:pt x="147" y="185"/>
                </a:cubicBezTo>
                <a:cubicBezTo>
                  <a:pt x="147" y="187"/>
                  <a:pt x="148" y="188"/>
                  <a:pt x="148" y="190"/>
                </a:cubicBezTo>
                <a:cubicBezTo>
                  <a:pt x="147" y="190"/>
                  <a:pt x="148" y="191"/>
                  <a:pt x="148" y="192"/>
                </a:cubicBezTo>
                <a:cubicBezTo>
                  <a:pt x="148" y="190"/>
                  <a:pt x="149" y="189"/>
                  <a:pt x="149" y="188"/>
                </a:cubicBezTo>
                <a:cubicBezTo>
                  <a:pt x="150" y="186"/>
                  <a:pt x="151" y="184"/>
                  <a:pt x="152" y="181"/>
                </a:cubicBezTo>
                <a:cubicBezTo>
                  <a:pt x="153" y="181"/>
                  <a:pt x="153" y="181"/>
                  <a:pt x="153" y="180"/>
                </a:cubicBezTo>
                <a:cubicBezTo>
                  <a:pt x="155" y="178"/>
                  <a:pt x="156" y="177"/>
                  <a:pt x="158" y="175"/>
                </a:cubicBezTo>
                <a:cubicBezTo>
                  <a:pt x="159" y="174"/>
                  <a:pt x="161" y="174"/>
                  <a:pt x="162" y="174"/>
                </a:cubicBezTo>
                <a:cubicBezTo>
                  <a:pt x="164" y="174"/>
                  <a:pt x="165" y="174"/>
                  <a:pt x="166" y="175"/>
                </a:cubicBezTo>
                <a:cubicBezTo>
                  <a:pt x="168" y="178"/>
                  <a:pt x="169" y="180"/>
                  <a:pt x="168" y="184"/>
                </a:cubicBezTo>
                <a:cubicBezTo>
                  <a:pt x="167" y="186"/>
                  <a:pt x="167" y="188"/>
                  <a:pt x="165" y="190"/>
                </a:cubicBezTo>
                <a:close/>
                <a:moveTo>
                  <a:pt x="115" y="129"/>
                </a:moveTo>
                <a:cubicBezTo>
                  <a:pt x="115" y="129"/>
                  <a:pt x="115" y="129"/>
                  <a:pt x="115" y="129"/>
                </a:cubicBezTo>
                <a:cubicBezTo>
                  <a:pt x="115" y="129"/>
                  <a:pt x="115" y="129"/>
                  <a:pt x="115" y="129"/>
                </a:cubicBezTo>
                <a:cubicBezTo>
                  <a:pt x="115" y="129"/>
                  <a:pt x="114" y="129"/>
                  <a:pt x="114" y="128"/>
                </a:cubicBezTo>
                <a:cubicBezTo>
                  <a:pt x="109" y="127"/>
                  <a:pt x="105" y="126"/>
                  <a:pt x="102" y="122"/>
                </a:cubicBezTo>
                <a:cubicBezTo>
                  <a:pt x="102" y="122"/>
                  <a:pt x="102" y="122"/>
                  <a:pt x="101" y="122"/>
                </a:cubicBezTo>
                <a:cubicBezTo>
                  <a:pt x="101" y="124"/>
                  <a:pt x="102" y="125"/>
                  <a:pt x="103" y="126"/>
                </a:cubicBezTo>
                <a:cubicBezTo>
                  <a:pt x="107" y="129"/>
                  <a:pt x="110" y="130"/>
                  <a:pt x="115" y="129"/>
                </a:cubicBezTo>
                <a:close/>
                <a:moveTo>
                  <a:pt x="135" y="222"/>
                </a:moveTo>
                <a:cubicBezTo>
                  <a:pt x="135" y="222"/>
                  <a:pt x="135" y="222"/>
                  <a:pt x="136" y="222"/>
                </a:cubicBezTo>
                <a:cubicBezTo>
                  <a:pt x="136" y="222"/>
                  <a:pt x="136" y="222"/>
                  <a:pt x="135" y="222"/>
                </a:cubicBezTo>
                <a:cubicBezTo>
                  <a:pt x="135" y="222"/>
                  <a:pt x="135" y="222"/>
                  <a:pt x="135" y="222"/>
                </a:cubicBezTo>
                <a:cubicBezTo>
                  <a:pt x="134" y="221"/>
                  <a:pt x="132" y="221"/>
                  <a:pt x="130" y="220"/>
                </a:cubicBezTo>
                <a:cubicBezTo>
                  <a:pt x="125" y="220"/>
                  <a:pt x="120" y="220"/>
                  <a:pt x="114" y="217"/>
                </a:cubicBezTo>
                <a:cubicBezTo>
                  <a:pt x="115" y="220"/>
                  <a:pt x="116" y="221"/>
                  <a:pt x="118" y="222"/>
                </a:cubicBezTo>
                <a:cubicBezTo>
                  <a:pt x="124" y="225"/>
                  <a:pt x="129" y="224"/>
                  <a:pt x="135" y="222"/>
                </a:cubicBezTo>
                <a:close/>
                <a:moveTo>
                  <a:pt x="142" y="156"/>
                </a:moveTo>
                <a:cubicBezTo>
                  <a:pt x="142" y="156"/>
                  <a:pt x="142" y="155"/>
                  <a:pt x="141" y="154"/>
                </a:cubicBezTo>
                <a:cubicBezTo>
                  <a:pt x="140" y="149"/>
                  <a:pt x="139" y="144"/>
                  <a:pt x="137" y="139"/>
                </a:cubicBezTo>
                <a:cubicBezTo>
                  <a:pt x="134" y="131"/>
                  <a:pt x="131" y="124"/>
                  <a:pt x="127" y="117"/>
                </a:cubicBezTo>
                <a:cubicBezTo>
                  <a:pt x="115" y="93"/>
                  <a:pt x="101" y="71"/>
                  <a:pt x="83" y="51"/>
                </a:cubicBezTo>
                <a:cubicBezTo>
                  <a:pt x="75" y="42"/>
                  <a:pt x="66" y="34"/>
                  <a:pt x="55" y="28"/>
                </a:cubicBezTo>
                <a:cubicBezTo>
                  <a:pt x="51" y="26"/>
                  <a:pt x="46" y="25"/>
                  <a:pt x="41" y="26"/>
                </a:cubicBezTo>
                <a:cubicBezTo>
                  <a:pt x="39" y="27"/>
                  <a:pt x="37" y="27"/>
                  <a:pt x="36" y="28"/>
                </a:cubicBezTo>
                <a:cubicBezTo>
                  <a:pt x="28" y="35"/>
                  <a:pt x="30" y="49"/>
                  <a:pt x="37" y="54"/>
                </a:cubicBezTo>
                <a:cubicBezTo>
                  <a:pt x="39" y="56"/>
                  <a:pt x="42" y="57"/>
                  <a:pt x="46" y="58"/>
                </a:cubicBezTo>
                <a:cubicBezTo>
                  <a:pt x="45" y="57"/>
                  <a:pt x="44" y="56"/>
                  <a:pt x="43" y="54"/>
                </a:cubicBezTo>
                <a:cubicBezTo>
                  <a:pt x="42" y="51"/>
                  <a:pt x="41" y="47"/>
                  <a:pt x="42" y="43"/>
                </a:cubicBezTo>
                <a:cubicBezTo>
                  <a:pt x="43" y="41"/>
                  <a:pt x="44" y="39"/>
                  <a:pt x="45" y="37"/>
                </a:cubicBezTo>
                <a:cubicBezTo>
                  <a:pt x="46" y="35"/>
                  <a:pt x="48" y="34"/>
                  <a:pt x="50" y="35"/>
                </a:cubicBezTo>
                <a:cubicBezTo>
                  <a:pt x="52" y="36"/>
                  <a:pt x="52" y="37"/>
                  <a:pt x="53" y="38"/>
                </a:cubicBezTo>
                <a:cubicBezTo>
                  <a:pt x="56" y="42"/>
                  <a:pt x="56" y="47"/>
                  <a:pt x="53" y="51"/>
                </a:cubicBezTo>
                <a:cubicBezTo>
                  <a:pt x="52" y="52"/>
                  <a:pt x="51" y="53"/>
                  <a:pt x="50" y="55"/>
                </a:cubicBezTo>
                <a:cubicBezTo>
                  <a:pt x="48" y="57"/>
                  <a:pt x="49" y="60"/>
                  <a:pt x="52" y="61"/>
                </a:cubicBezTo>
                <a:cubicBezTo>
                  <a:pt x="54" y="62"/>
                  <a:pt x="56" y="63"/>
                  <a:pt x="59" y="64"/>
                </a:cubicBezTo>
                <a:cubicBezTo>
                  <a:pt x="64" y="67"/>
                  <a:pt x="70" y="69"/>
                  <a:pt x="75" y="73"/>
                </a:cubicBezTo>
                <a:cubicBezTo>
                  <a:pt x="77" y="74"/>
                  <a:pt x="79" y="75"/>
                  <a:pt x="81" y="76"/>
                </a:cubicBezTo>
                <a:cubicBezTo>
                  <a:pt x="80" y="75"/>
                  <a:pt x="80" y="74"/>
                  <a:pt x="79" y="73"/>
                </a:cubicBezTo>
                <a:cubicBezTo>
                  <a:pt x="76" y="69"/>
                  <a:pt x="74" y="64"/>
                  <a:pt x="73" y="59"/>
                </a:cubicBezTo>
                <a:cubicBezTo>
                  <a:pt x="73" y="58"/>
                  <a:pt x="73" y="56"/>
                  <a:pt x="73" y="54"/>
                </a:cubicBezTo>
                <a:cubicBezTo>
                  <a:pt x="74" y="51"/>
                  <a:pt x="78" y="49"/>
                  <a:pt x="81" y="51"/>
                </a:cubicBezTo>
                <a:cubicBezTo>
                  <a:pt x="81" y="52"/>
                  <a:pt x="82" y="53"/>
                  <a:pt x="83" y="54"/>
                </a:cubicBezTo>
                <a:cubicBezTo>
                  <a:pt x="85" y="56"/>
                  <a:pt x="86" y="60"/>
                  <a:pt x="87" y="63"/>
                </a:cubicBezTo>
                <a:cubicBezTo>
                  <a:pt x="88" y="68"/>
                  <a:pt x="88" y="72"/>
                  <a:pt x="88" y="77"/>
                </a:cubicBezTo>
                <a:cubicBezTo>
                  <a:pt x="87" y="79"/>
                  <a:pt x="88" y="81"/>
                  <a:pt x="90" y="83"/>
                </a:cubicBezTo>
                <a:cubicBezTo>
                  <a:pt x="114" y="102"/>
                  <a:pt x="131" y="126"/>
                  <a:pt x="141" y="154"/>
                </a:cubicBezTo>
                <a:cubicBezTo>
                  <a:pt x="141" y="155"/>
                  <a:pt x="141" y="156"/>
                  <a:pt x="142" y="156"/>
                </a:cubicBezTo>
                <a:cubicBezTo>
                  <a:pt x="141" y="157"/>
                  <a:pt x="142" y="158"/>
                  <a:pt x="142" y="159"/>
                </a:cubicBezTo>
                <a:cubicBezTo>
                  <a:pt x="142" y="158"/>
                  <a:pt x="143" y="157"/>
                  <a:pt x="142" y="156"/>
                </a:cubicBezTo>
                <a:close/>
                <a:moveTo>
                  <a:pt x="67" y="144"/>
                </a:moveTo>
                <a:cubicBezTo>
                  <a:pt x="68" y="143"/>
                  <a:pt x="68" y="143"/>
                  <a:pt x="68" y="142"/>
                </a:cubicBezTo>
                <a:cubicBezTo>
                  <a:pt x="70" y="138"/>
                  <a:pt x="71" y="133"/>
                  <a:pt x="74" y="129"/>
                </a:cubicBezTo>
                <a:cubicBezTo>
                  <a:pt x="75" y="127"/>
                  <a:pt x="77" y="125"/>
                  <a:pt x="79" y="124"/>
                </a:cubicBezTo>
                <a:cubicBezTo>
                  <a:pt x="84" y="122"/>
                  <a:pt x="87" y="125"/>
                  <a:pt x="87" y="129"/>
                </a:cubicBezTo>
                <a:cubicBezTo>
                  <a:pt x="87" y="131"/>
                  <a:pt x="86" y="133"/>
                  <a:pt x="85" y="135"/>
                </a:cubicBezTo>
                <a:cubicBezTo>
                  <a:pt x="84" y="137"/>
                  <a:pt x="82" y="139"/>
                  <a:pt x="80" y="140"/>
                </a:cubicBezTo>
                <a:cubicBezTo>
                  <a:pt x="77" y="142"/>
                  <a:pt x="74" y="145"/>
                  <a:pt x="72" y="147"/>
                </a:cubicBezTo>
                <a:cubicBezTo>
                  <a:pt x="70" y="149"/>
                  <a:pt x="70" y="149"/>
                  <a:pt x="71" y="151"/>
                </a:cubicBezTo>
                <a:cubicBezTo>
                  <a:pt x="75" y="159"/>
                  <a:pt x="79" y="168"/>
                  <a:pt x="82" y="176"/>
                </a:cubicBezTo>
                <a:cubicBezTo>
                  <a:pt x="83" y="181"/>
                  <a:pt x="86" y="184"/>
                  <a:pt x="90" y="186"/>
                </a:cubicBezTo>
                <a:cubicBezTo>
                  <a:pt x="90" y="187"/>
                  <a:pt x="90" y="187"/>
                  <a:pt x="90" y="187"/>
                </a:cubicBezTo>
                <a:cubicBezTo>
                  <a:pt x="92" y="188"/>
                  <a:pt x="92" y="188"/>
                  <a:pt x="93" y="186"/>
                </a:cubicBezTo>
                <a:cubicBezTo>
                  <a:pt x="93" y="186"/>
                  <a:pt x="93" y="185"/>
                  <a:pt x="93" y="185"/>
                </a:cubicBezTo>
                <a:cubicBezTo>
                  <a:pt x="96" y="173"/>
                  <a:pt x="98" y="160"/>
                  <a:pt x="97" y="146"/>
                </a:cubicBezTo>
                <a:cubicBezTo>
                  <a:pt x="97" y="132"/>
                  <a:pt x="94" y="119"/>
                  <a:pt x="87" y="107"/>
                </a:cubicBezTo>
                <a:cubicBezTo>
                  <a:pt x="84" y="101"/>
                  <a:pt x="80" y="96"/>
                  <a:pt x="75" y="92"/>
                </a:cubicBezTo>
                <a:cubicBezTo>
                  <a:pt x="70" y="88"/>
                  <a:pt x="65" y="89"/>
                  <a:pt x="61" y="93"/>
                </a:cubicBezTo>
                <a:cubicBezTo>
                  <a:pt x="60" y="94"/>
                  <a:pt x="60" y="94"/>
                  <a:pt x="60" y="95"/>
                </a:cubicBezTo>
                <a:cubicBezTo>
                  <a:pt x="56" y="100"/>
                  <a:pt x="53" y="107"/>
                  <a:pt x="52" y="114"/>
                </a:cubicBezTo>
                <a:cubicBezTo>
                  <a:pt x="52" y="116"/>
                  <a:pt x="53" y="118"/>
                  <a:pt x="54" y="120"/>
                </a:cubicBezTo>
                <a:cubicBezTo>
                  <a:pt x="55" y="119"/>
                  <a:pt x="55" y="119"/>
                  <a:pt x="55" y="118"/>
                </a:cubicBezTo>
                <a:cubicBezTo>
                  <a:pt x="55" y="116"/>
                  <a:pt x="56" y="114"/>
                  <a:pt x="56" y="112"/>
                </a:cubicBezTo>
                <a:cubicBezTo>
                  <a:pt x="58" y="106"/>
                  <a:pt x="62" y="103"/>
                  <a:pt x="68" y="102"/>
                </a:cubicBezTo>
                <a:cubicBezTo>
                  <a:pt x="72" y="101"/>
                  <a:pt x="75" y="103"/>
                  <a:pt x="76" y="107"/>
                </a:cubicBezTo>
                <a:cubicBezTo>
                  <a:pt x="77" y="112"/>
                  <a:pt x="75" y="116"/>
                  <a:pt x="71" y="118"/>
                </a:cubicBezTo>
                <a:cubicBezTo>
                  <a:pt x="71" y="119"/>
                  <a:pt x="70" y="119"/>
                  <a:pt x="69" y="120"/>
                </a:cubicBezTo>
                <a:cubicBezTo>
                  <a:pt x="66" y="121"/>
                  <a:pt x="63" y="123"/>
                  <a:pt x="61" y="124"/>
                </a:cubicBezTo>
                <a:cubicBezTo>
                  <a:pt x="57" y="127"/>
                  <a:pt x="58" y="126"/>
                  <a:pt x="60" y="129"/>
                </a:cubicBezTo>
                <a:cubicBezTo>
                  <a:pt x="60" y="130"/>
                  <a:pt x="60" y="130"/>
                  <a:pt x="60" y="130"/>
                </a:cubicBezTo>
                <a:cubicBezTo>
                  <a:pt x="62" y="135"/>
                  <a:pt x="65" y="139"/>
                  <a:pt x="67" y="144"/>
                </a:cubicBezTo>
                <a:close/>
                <a:moveTo>
                  <a:pt x="72" y="329"/>
                </a:moveTo>
                <a:cubicBezTo>
                  <a:pt x="73" y="329"/>
                  <a:pt x="73" y="328"/>
                  <a:pt x="74" y="327"/>
                </a:cubicBezTo>
                <a:cubicBezTo>
                  <a:pt x="74" y="326"/>
                  <a:pt x="75" y="324"/>
                  <a:pt x="76" y="323"/>
                </a:cubicBezTo>
                <a:cubicBezTo>
                  <a:pt x="78" y="321"/>
                  <a:pt x="80" y="319"/>
                  <a:pt x="82" y="318"/>
                </a:cubicBezTo>
                <a:cubicBezTo>
                  <a:pt x="85" y="316"/>
                  <a:pt x="88" y="317"/>
                  <a:pt x="89" y="320"/>
                </a:cubicBezTo>
                <a:cubicBezTo>
                  <a:pt x="90" y="322"/>
                  <a:pt x="90" y="325"/>
                  <a:pt x="89" y="327"/>
                </a:cubicBezTo>
                <a:cubicBezTo>
                  <a:pt x="87" y="332"/>
                  <a:pt x="84" y="336"/>
                  <a:pt x="80" y="339"/>
                </a:cubicBezTo>
                <a:cubicBezTo>
                  <a:pt x="78" y="341"/>
                  <a:pt x="75" y="343"/>
                  <a:pt x="73" y="345"/>
                </a:cubicBezTo>
                <a:cubicBezTo>
                  <a:pt x="71" y="346"/>
                  <a:pt x="70" y="348"/>
                  <a:pt x="70" y="350"/>
                </a:cubicBezTo>
                <a:cubicBezTo>
                  <a:pt x="70" y="354"/>
                  <a:pt x="71" y="358"/>
                  <a:pt x="73" y="361"/>
                </a:cubicBezTo>
                <a:cubicBezTo>
                  <a:pt x="76" y="365"/>
                  <a:pt x="79" y="365"/>
                  <a:pt x="83" y="363"/>
                </a:cubicBezTo>
                <a:cubicBezTo>
                  <a:pt x="86" y="362"/>
                  <a:pt x="88" y="360"/>
                  <a:pt x="89" y="358"/>
                </a:cubicBezTo>
                <a:cubicBezTo>
                  <a:pt x="92" y="354"/>
                  <a:pt x="94" y="350"/>
                  <a:pt x="96" y="346"/>
                </a:cubicBezTo>
                <a:cubicBezTo>
                  <a:pt x="100" y="334"/>
                  <a:pt x="101" y="323"/>
                  <a:pt x="97" y="311"/>
                </a:cubicBezTo>
                <a:cubicBezTo>
                  <a:pt x="95" y="302"/>
                  <a:pt x="91" y="293"/>
                  <a:pt x="88" y="284"/>
                </a:cubicBezTo>
                <a:cubicBezTo>
                  <a:pt x="88" y="284"/>
                  <a:pt x="88" y="283"/>
                  <a:pt x="87" y="283"/>
                </a:cubicBezTo>
                <a:cubicBezTo>
                  <a:pt x="87" y="285"/>
                  <a:pt x="86" y="287"/>
                  <a:pt x="85" y="289"/>
                </a:cubicBezTo>
                <a:cubicBezTo>
                  <a:pt x="83" y="295"/>
                  <a:pt x="80" y="301"/>
                  <a:pt x="78" y="306"/>
                </a:cubicBezTo>
                <a:cubicBezTo>
                  <a:pt x="76" y="314"/>
                  <a:pt x="74" y="321"/>
                  <a:pt x="72" y="329"/>
                </a:cubicBezTo>
                <a:close/>
                <a:moveTo>
                  <a:pt x="88" y="214"/>
                </a:moveTo>
                <a:cubicBezTo>
                  <a:pt x="82" y="233"/>
                  <a:pt x="81" y="252"/>
                  <a:pt x="88" y="271"/>
                </a:cubicBezTo>
                <a:cubicBezTo>
                  <a:pt x="93" y="252"/>
                  <a:pt x="91" y="233"/>
                  <a:pt x="88" y="214"/>
                </a:cubicBezTo>
                <a:close/>
                <a:moveTo>
                  <a:pt x="53" y="123"/>
                </a:moveTo>
                <a:cubicBezTo>
                  <a:pt x="52" y="123"/>
                  <a:pt x="52" y="123"/>
                  <a:pt x="52" y="124"/>
                </a:cubicBezTo>
                <a:cubicBezTo>
                  <a:pt x="52" y="133"/>
                  <a:pt x="55" y="142"/>
                  <a:pt x="59" y="151"/>
                </a:cubicBezTo>
                <a:cubicBezTo>
                  <a:pt x="59" y="152"/>
                  <a:pt x="60" y="152"/>
                  <a:pt x="60" y="152"/>
                </a:cubicBezTo>
                <a:cubicBezTo>
                  <a:pt x="63" y="154"/>
                  <a:pt x="66" y="155"/>
                  <a:pt x="70" y="156"/>
                </a:cubicBezTo>
                <a:cubicBezTo>
                  <a:pt x="65" y="144"/>
                  <a:pt x="59" y="134"/>
                  <a:pt x="53" y="123"/>
                </a:cubicBezTo>
                <a:close/>
                <a:moveTo>
                  <a:pt x="105" y="198"/>
                </a:moveTo>
                <a:cubicBezTo>
                  <a:pt x="101" y="197"/>
                  <a:pt x="98" y="195"/>
                  <a:pt x="94" y="193"/>
                </a:cubicBezTo>
                <a:cubicBezTo>
                  <a:pt x="93" y="195"/>
                  <a:pt x="93" y="197"/>
                  <a:pt x="92" y="199"/>
                </a:cubicBezTo>
                <a:cubicBezTo>
                  <a:pt x="91" y="203"/>
                  <a:pt x="90" y="206"/>
                  <a:pt x="91" y="210"/>
                </a:cubicBezTo>
                <a:cubicBezTo>
                  <a:pt x="92" y="212"/>
                  <a:pt x="92" y="214"/>
                  <a:pt x="92" y="216"/>
                </a:cubicBezTo>
                <a:cubicBezTo>
                  <a:pt x="92" y="216"/>
                  <a:pt x="92" y="217"/>
                  <a:pt x="93" y="218"/>
                </a:cubicBezTo>
                <a:cubicBezTo>
                  <a:pt x="93" y="217"/>
                  <a:pt x="94" y="215"/>
                  <a:pt x="94" y="214"/>
                </a:cubicBezTo>
                <a:cubicBezTo>
                  <a:pt x="95" y="212"/>
                  <a:pt x="96" y="210"/>
                  <a:pt x="97" y="208"/>
                </a:cubicBezTo>
                <a:cubicBezTo>
                  <a:pt x="99" y="204"/>
                  <a:pt x="102" y="201"/>
                  <a:pt x="105" y="198"/>
                </a:cubicBezTo>
                <a:close/>
                <a:moveTo>
                  <a:pt x="152" y="195"/>
                </a:moveTo>
                <a:cubicBezTo>
                  <a:pt x="156" y="193"/>
                  <a:pt x="159" y="192"/>
                  <a:pt x="162" y="189"/>
                </a:cubicBezTo>
                <a:cubicBezTo>
                  <a:pt x="164" y="187"/>
                  <a:pt x="165" y="184"/>
                  <a:pt x="165" y="182"/>
                </a:cubicBezTo>
                <a:cubicBezTo>
                  <a:pt x="166" y="180"/>
                  <a:pt x="165" y="179"/>
                  <a:pt x="165" y="178"/>
                </a:cubicBezTo>
                <a:cubicBezTo>
                  <a:pt x="164" y="177"/>
                  <a:pt x="163" y="176"/>
                  <a:pt x="161" y="177"/>
                </a:cubicBezTo>
                <a:cubicBezTo>
                  <a:pt x="159" y="177"/>
                  <a:pt x="158" y="178"/>
                  <a:pt x="157" y="179"/>
                </a:cubicBezTo>
                <a:cubicBezTo>
                  <a:pt x="155" y="182"/>
                  <a:pt x="154" y="185"/>
                  <a:pt x="153" y="188"/>
                </a:cubicBezTo>
                <a:cubicBezTo>
                  <a:pt x="152" y="188"/>
                  <a:pt x="152" y="189"/>
                  <a:pt x="152" y="189"/>
                </a:cubicBezTo>
                <a:cubicBezTo>
                  <a:pt x="155" y="186"/>
                  <a:pt x="158" y="184"/>
                  <a:pt x="161" y="181"/>
                </a:cubicBezTo>
                <a:cubicBezTo>
                  <a:pt x="162" y="180"/>
                  <a:pt x="163" y="179"/>
                  <a:pt x="164" y="180"/>
                </a:cubicBezTo>
                <a:cubicBezTo>
                  <a:pt x="164" y="181"/>
                  <a:pt x="164" y="182"/>
                  <a:pt x="163" y="183"/>
                </a:cubicBezTo>
                <a:cubicBezTo>
                  <a:pt x="162" y="184"/>
                  <a:pt x="161" y="184"/>
                  <a:pt x="161" y="185"/>
                </a:cubicBezTo>
                <a:cubicBezTo>
                  <a:pt x="157" y="188"/>
                  <a:pt x="154" y="191"/>
                  <a:pt x="152" y="195"/>
                </a:cubicBezTo>
                <a:close/>
                <a:moveTo>
                  <a:pt x="137" y="219"/>
                </a:moveTo>
                <a:cubicBezTo>
                  <a:pt x="135" y="217"/>
                  <a:pt x="133" y="215"/>
                  <a:pt x="131" y="213"/>
                </a:cubicBezTo>
                <a:cubicBezTo>
                  <a:pt x="128" y="211"/>
                  <a:pt x="124" y="210"/>
                  <a:pt x="120" y="211"/>
                </a:cubicBezTo>
                <a:cubicBezTo>
                  <a:pt x="119" y="211"/>
                  <a:pt x="117" y="211"/>
                  <a:pt x="116" y="212"/>
                </a:cubicBezTo>
                <a:cubicBezTo>
                  <a:pt x="115" y="213"/>
                  <a:pt x="115" y="214"/>
                  <a:pt x="116" y="215"/>
                </a:cubicBezTo>
                <a:cubicBezTo>
                  <a:pt x="118" y="216"/>
                  <a:pt x="120" y="216"/>
                  <a:pt x="122" y="217"/>
                </a:cubicBezTo>
                <a:cubicBezTo>
                  <a:pt x="127" y="217"/>
                  <a:pt x="132" y="217"/>
                  <a:pt x="137" y="219"/>
                </a:cubicBezTo>
                <a:close/>
                <a:moveTo>
                  <a:pt x="75" y="274"/>
                </a:moveTo>
                <a:cubicBezTo>
                  <a:pt x="74" y="270"/>
                  <a:pt x="72" y="266"/>
                  <a:pt x="71" y="263"/>
                </a:cubicBezTo>
                <a:cubicBezTo>
                  <a:pt x="71" y="261"/>
                  <a:pt x="70" y="260"/>
                  <a:pt x="69" y="259"/>
                </a:cubicBezTo>
                <a:cubicBezTo>
                  <a:pt x="68" y="257"/>
                  <a:pt x="66" y="256"/>
                  <a:pt x="64" y="257"/>
                </a:cubicBezTo>
                <a:cubicBezTo>
                  <a:pt x="63" y="260"/>
                  <a:pt x="64" y="264"/>
                  <a:pt x="66" y="267"/>
                </a:cubicBezTo>
                <a:cubicBezTo>
                  <a:pt x="68" y="270"/>
                  <a:pt x="71" y="272"/>
                  <a:pt x="75" y="274"/>
                </a:cubicBezTo>
                <a:close/>
                <a:moveTo>
                  <a:pt x="143" y="135"/>
                </a:moveTo>
                <a:cubicBezTo>
                  <a:pt x="145" y="131"/>
                  <a:pt x="148" y="126"/>
                  <a:pt x="150" y="121"/>
                </a:cubicBezTo>
                <a:cubicBezTo>
                  <a:pt x="150" y="120"/>
                  <a:pt x="150" y="118"/>
                  <a:pt x="151" y="117"/>
                </a:cubicBezTo>
                <a:cubicBezTo>
                  <a:pt x="151" y="116"/>
                  <a:pt x="150" y="115"/>
                  <a:pt x="149" y="115"/>
                </a:cubicBezTo>
                <a:cubicBezTo>
                  <a:pt x="148" y="115"/>
                  <a:pt x="147" y="115"/>
                  <a:pt x="147" y="116"/>
                </a:cubicBezTo>
                <a:cubicBezTo>
                  <a:pt x="146" y="117"/>
                  <a:pt x="145" y="118"/>
                  <a:pt x="145" y="119"/>
                </a:cubicBezTo>
                <a:cubicBezTo>
                  <a:pt x="142" y="124"/>
                  <a:pt x="142" y="130"/>
                  <a:pt x="143" y="135"/>
                </a:cubicBezTo>
                <a:close/>
                <a:moveTo>
                  <a:pt x="79" y="178"/>
                </a:moveTo>
                <a:cubicBezTo>
                  <a:pt x="78" y="173"/>
                  <a:pt x="76" y="169"/>
                  <a:pt x="74" y="165"/>
                </a:cubicBezTo>
                <a:cubicBezTo>
                  <a:pt x="72" y="161"/>
                  <a:pt x="72" y="161"/>
                  <a:pt x="68" y="163"/>
                </a:cubicBezTo>
                <a:cubicBezTo>
                  <a:pt x="67" y="164"/>
                  <a:pt x="67" y="164"/>
                  <a:pt x="68" y="165"/>
                </a:cubicBezTo>
                <a:cubicBezTo>
                  <a:pt x="71" y="170"/>
                  <a:pt x="75" y="174"/>
                  <a:pt x="79" y="178"/>
                </a:cubicBezTo>
                <a:close/>
                <a:moveTo>
                  <a:pt x="124" y="96"/>
                </a:moveTo>
                <a:cubicBezTo>
                  <a:pt x="126" y="93"/>
                  <a:pt x="128" y="91"/>
                  <a:pt x="130" y="88"/>
                </a:cubicBezTo>
                <a:cubicBezTo>
                  <a:pt x="131" y="87"/>
                  <a:pt x="132" y="85"/>
                  <a:pt x="133" y="84"/>
                </a:cubicBezTo>
                <a:cubicBezTo>
                  <a:pt x="134" y="82"/>
                  <a:pt x="135" y="80"/>
                  <a:pt x="134" y="78"/>
                </a:cubicBezTo>
                <a:cubicBezTo>
                  <a:pt x="134" y="76"/>
                  <a:pt x="133" y="76"/>
                  <a:pt x="132" y="77"/>
                </a:cubicBezTo>
                <a:cubicBezTo>
                  <a:pt x="131" y="79"/>
                  <a:pt x="130" y="80"/>
                  <a:pt x="129" y="82"/>
                </a:cubicBezTo>
                <a:cubicBezTo>
                  <a:pt x="127" y="86"/>
                  <a:pt x="125" y="91"/>
                  <a:pt x="124" y="96"/>
                </a:cubicBezTo>
                <a:close/>
                <a:moveTo>
                  <a:pt x="136" y="168"/>
                </a:moveTo>
                <a:cubicBezTo>
                  <a:pt x="134" y="166"/>
                  <a:pt x="132" y="165"/>
                  <a:pt x="130" y="165"/>
                </a:cubicBezTo>
                <a:cubicBezTo>
                  <a:pt x="125" y="163"/>
                  <a:pt x="120" y="161"/>
                  <a:pt x="116" y="158"/>
                </a:cubicBezTo>
                <a:cubicBezTo>
                  <a:pt x="116" y="161"/>
                  <a:pt x="118" y="164"/>
                  <a:pt x="122" y="166"/>
                </a:cubicBezTo>
                <a:cubicBezTo>
                  <a:pt x="126" y="167"/>
                  <a:pt x="131" y="168"/>
                  <a:pt x="136" y="168"/>
                </a:cubicBezTo>
                <a:close/>
                <a:moveTo>
                  <a:pt x="44" y="159"/>
                </a:moveTo>
                <a:cubicBezTo>
                  <a:pt x="45" y="162"/>
                  <a:pt x="46" y="163"/>
                  <a:pt x="47" y="164"/>
                </a:cubicBezTo>
                <a:cubicBezTo>
                  <a:pt x="52" y="167"/>
                  <a:pt x="57" y="166"/>
                  <a:pt x="62" y="164"/>
                </a:cubicBezTo>
                <a:cubicBezTo>
                  <a:pt x="63" y="163"/>
                  <a:pt x="63" y="162"/>
                  <a:pt x="62" y="162"/>
                </a:cubicBezTo>
                <a:cubicBezTo>
                  <a:pt x="61" y="161"/>
                  <a:pt x="60" y="161"/>
                  <a:pt x="59" y="161"/>
                </a:cubicBezTo>
                <a:cubicBezTo>
                  <a:pt x="54" y="162"/>
                  <a:pt x="49" y="161"/>
                  <a:pt x="44" y="159"/>
                </a:cubicBezTo>
                <a:close/>
                <a:moveTo>
                  <a:pt x="60" y="158"/>
                </a:moveTo>
                <a:cubicBezTo>
                  <a:pt x="58" y="157"/>
                  <a:pt x="58" y="155"/>
                  <a:pt x="57" y="154"/>
                </a:cubicBezTo>
                <a:cubicBezTo>
                  <a:pt x="54" y="153"/>
                  <a:pt x="52" y="153"/>
                  <a:pt x="49" y="153"/>
                </a:cubicBezTo>
                <a:cubicBezTo>
                  <a:pt x="48" y="153"/>
                  <a:pt x="47" y="153"/>
                  <a:pt x="46" y="154"/>
                </a:cubicBezTo>
                <a:cubicBezTo>
                  <a:pt x="44" y="155"/>
                  <a:pt x="44" y="156"/>
                  <a:pt x="46" y="157"/>
                </a:cubicBezTo>
                <a:cubicBezTo>
                  <a:pt x="50" y="158"/>
                  <a:pt x="55" y="159"/>
                  <a:pt x="60" y="158"/>
                </a:cubicBezTo>
                <a:close/>
                <a:moveTo>
                  <a:pt x="57" y="348"/>
                </a:moveTo>
                <a:cubicBezTo>
                  <a:pt x="57" y="347"/>
                  <a:pt x="57" y="347"/>
                  <a:pt x="57" y="347"/>
                </a:cubicBezTo>
                <a:cubicBezTo>
                  <a:pt x="53" y="343"/>
                  <a:pt x="50" y="340"/>
                  <a:pt x="47" y="336"/>
                </a:cubicBezTo>
                <a:cubicBezTo>
                  <a:pt x="47" y="335"/>
                  <a:pt x="46" y="335"/>
                  <a:pt x="45" y="336"/>
                </a:cubicBezTo>
                <a:cubicBezTo>
                  <a:pt x="45" y="338"/>
                  <a:pt x="45" y="340"/>
                  <a:pt x="46" y="341"/>
                </a:cubicBezTo>
                <a:cubicBezTo>
                  <a:pt x="48" y="346"/>
                  <a:pt x="52" y="347"/>
                  <a:pt x="57" y="348"/>
                </a:cubicBezTo>
                <a:close/>
                <a:moveTo>
                  <a:pt x="85" y="320"/>
                </a:moveTo>
                <a:cubicBezTo>
                  <a:pt x="80" y="321"/>
                  <a:pt x="73" y="331"/>
                  <a:pt x="72" y="338"/>
                </a:cubicBezTo>
                <a:cubicBezTo>
                  <a:pt x="75" y="336"/>
                  <a:pt x="83" y="324"/>
                  <a:pt x="85" y="320"/>
                </a:cubicBezTo>
                <a:close/>
                <a:moveTo>
                  <a:pt x="70" y="105"/>
                </a:moveTo>
                <a:cubicBezTo>
                  <a:pt x="64" y="104"/>
                  <a:pt x="58" y="111"/>
                  <a:pt x="58" y="119"/>
                </a:cubicBezTo>
                <a:cubicBezTo>
                  <a:pt x="62" y="114"/>
                  <a:pt x="67" y="110"/>
                  <a:pt x="70" y="105"/>
                </a:cubicBezTo>
                <a:close/>
                <a:moveTo>
                  <a:pt x="77" y="191"/>
                </a:moveTo>
                <a:cubicBezTo>
                  <a:pt x="74" y="188"/>
                  <a:pt x="72" y="185"/>
                  <a:pt x="68" y="183"/>
                </a:cubicBezTo>
                <a:cubicBezTo>
                  <a:pt x="67" y="183"/>
                  <a:pt x="65" y="182"/>
                  <a:pt x="63" y="183"/>
                </a:cubicBezTo>
                <a:cubicBezTo>
                  <a:pt x="63" y="183"/>
                  <a:pt x="62" y="183"/>
                  <a:pt x="61" y="183"/>
                </a:cubicBezTo>
                <a:cubicBezTo>
                  <a:pt x="60" y="184"/>
                  <a:pt x="60" y="185"/>
                  <a:pt x="61" y="185"/>
                </a:cubicBezTo>
                <a:cubicBezTo>
                  <a:pt x="64" y="186"/>
                  <a:pt x="66" y="187"/>
                  <a:pt x="68" y="188"/>
                </a:cubicBezTo>
                <a:cubicBezTo>
                  <a:pt x="71" y="189"/>
                  <a:pt x="74" y="190"/>
                  <a:pt x="77" y="191"/>
                </a:cubicBezTo>
                <a:close/>
                <a:moveTo>
                  <a:pt x="73" y="107"/>
                </a:moveTo>
                <a:cubicBezTo>
                  <a:pt x="68" y="111"/>
                  <a:pt x="62" y="118"/>
                  <a:pt x="61" y="121"/>
                </a:cubicBezTo>
                <a:cubicBezTo>
                  <a:pt x="64" y="119"/>
                  <a:pt x="67" y="118"/>
                  <a:pt x="69" y="116"/>
                </a:cubicBezTo>
                <a:cubicBezTo>
                  <a:pt x="73" y="114"/>
                  <a:pt x="74" y="112"/>
                  <a:pt x="73" y="107"/>
                </a:cubicBezTo>
                <a:close/>
                <a:moveTo>
                  <a:pt x="117" y="155"/>
                </a:moveTo>
                <a:cubicBezTo>
                  <a:pt x="119" y="157"/>
                  <a:pt x="121" y="158"/>
                  <a:pt x="123" y="159"/>
                </a:cubicBezTo>
                <a:cubicBezTo>
                  <a:pt x="127" y="161"/>
                  <a:pt x="132" y="162"/>
                  <a:pt x="137" y="165"/>
                </a:cubicBezTo>
                <a:cubicBezTo>
                  <a:pt x="135" y="162"/>
                  <a:pt x="127" y="156"/>
                  <a:pt x="124" y="155"/>
                </a:cubicBezTo>
                <a:cubicBezTo>
                  <a:pt x="123" y="155"/>
                  <a:pt x="122" y="154"/>
                  <a:pt x="121" y="154"/>
                </a:cubicBezTo>
                <a:cubicBezTo>
                  <a:pt x="120" y="154"/>
                  <a:pt x="119" y="153"/>
                  <a:pt x="117" y="155"/>
                </a:cubicBezTo>
                <a:close/>
                <a:moveTo>
                  <a:pt x="101" y="247"/>
                </a:moveTo>
                <a:cubicBezTo>
                  <a:pt x="102" y="247"/>
                  <a:pt x="103" y="247"/>
                  <a:pt x="105" y="247"/>
                </a:cubicBezTo>
                <a:cubicBezTo>
                  <a:pt x="108" y="246"/>
                  <a:pt x="111" y="244"/>
                  <a:pt x="113" y="242"/>
                </a:cubicBezTo>
                <a:cubicBezTo>
                  <a:pt x="116" y="239"/>
                  <a:pt x="116" y="237"/>
                  <a:pt x="116" y="234"/>
                </a:cubicBezTo>
                <a:cubicBezTo>
                  <a:pt x="112" y="240"/>
                  <a:pt x="106" y="243"/>
                  <a:pt x="101" y="247"/>
                </a:cubicBezTo>
                <a:close/>
                <a:moveTo>
                  <a:pt x="60" y="188"/>
                </a:moveTo>
                <a:cubicBezTo>
                  <a:pt x="60" y="189"/>
                  <a:pt x="60" y="190"/>
                  <a:pt x="61" y="191"/>
                </a:cubicBezTo>
                <a:cubicBezTo>
                  <a:pt x="63" y="193"/>
                  <a:pt x="65" y="194"/>
                  <a:pt x="67" y="194"/>
                </a:cubicBezTo>
                <a:cubicBezTo>
                  <a:pt x="70" y="195"/>
                  <a:pt x="73" y="195"/>
                  <a:pt x="76" y="195"/>
                </a:cubicBezTo>
                <a:cubicBezTo>
                  <a:pt x="77" y="195"/>
                  <a:pt x="78" y="195"/>
                  <a:pt x="78" y="194"/>
                </a:cubicBezTo>
                <a:cubicBezTo>
                  <a:pt x="72" y="192"/>
                  <a:pt x="66" y="190"/>
                  <a:pt x="60" y="188"/>
                </a:cubicBezTo>
                <a:close/>
                <a:moveTo>
                  <a:pt x="36" y="103"/>
                </a:moveTo>
                <a:cubicBezTo>
                  <a:pt x="35" y="103"/>
                  <a:pt x="35" y="103"/>
                  <a:pt x="35" y="102"/>
                </a:cubicBezTo>
                <a:cubicBezTo>
                  <a:pt x="34" y="102"/>
                  <a:pt x="32" y="103"/>
                  <a:pt x="31" y="103"/>
                </a:cubicBezTo>
                <a:cubicBezTo>
                  <a:pt x="28" y="104"/>
                  <a:pt x="25" y="104"/>
                  <a:pt x="23" y="105"/>
                </a:cubicBezTo>
                <a:cubicBezTo>
                  <a:pt x="22" y="105"/>
                  <a:pt x="21" y="105"/>
                  <a:pt x="20" y="105"/>
                </a:cubicBezTo>
                <a:cubicBezTo>
                  <a:pt x="20" y="105"/>
                  <a:pt x="19" y="104"/>
                  <a:pt x="19" y="103"/>
                </a:cubicBezTo>
                <a:cubicBezTo>
                  <a:pt x="19" y="103"/>
                  <a:pt x="20" y="102"/>
                  <a:pt x="20" y="102"/>
                </a:cubicBezTo>
                <a:cubicBezTo>
                  <a:pt x="21" y="102"/>
                  <a:pt x="21" y="102"/>
                  <a:pt x="22" y="102"/>
                </a:cubicBezTo>
                <a:cubicBezTo>
                  <a:pt x="25" y="102"/>
                  <a:pt x="28" y="101"/>
                  <a:pt x="30" y="100"/>
                </a:cubicBezTo>
                <a:cubicBezTo>
                  <a:pt x="31" y="100"/>
                  <a:pt x="31" y="100"/>
                  <a:pt x="32" y="99"/>
                </a:cubicBezTo>
                <a:cubicBezTo>
                  <a:pt x="28" y="99"/>
                  <a:pt x="24" y="99"/>
                  <a:pt x="21" y="101"/>
                </a:cubicBezTo>
                <a:cubicBezTo>
                  <a:pt x="19" y="101"/>
                  <a:pt x="18" y="102"/>
                  <a:pt x="18" y="103"/>
                </a:cubicBezTo>
                <a:cubicBezTo>
                  <a:pt x="19" y="105"/>
                  <a:pt x="20" y="105"/>
                  <a:pt x="21" y="106"/>
                </a:cubicBezTo>
                <a:cubicBezTo>
                  <a:pt x="23" y="106"/>
                  <a:pt x="26" y="106"/>
                  <a:pt x="28" y="106"/>
                </a:cubicBezTo>
                <a:cubicBezTo>
                  <a:pt x="31" y="105"/>
                  <a:pt x="33" y="104"/>
                  <a:pt x="36" y="103"/>
                </a:cubicBezTo>
                <a:close/>
                <a:moveTo>
                  <a:pt x="23" y="51"/>
                </a:moveTo>
                <a:cubicBezTo>
                  <a:pt x="22" y="48"/>
                  <a:pt x="22" y="46"/>
                  <a:pt x="21" y="43"/>
                </a:cubicBezTo>
                <a:cubicBezTo>
                  <a:pt x="21" y="41"/>
                  <a:pt x="20" y="40"/>
                  <a:pt x="18" y="39"/>
                </a:cubicBezTo>
                <a:cubicBezTo>
                  <a:pt x="16" y="38"/>
                  <a:pt x="15" y="39"/>
                  <a:pt x="15" y="41"/>
                </a:cubicBezTo>
                <a:cubicBezTo>
                  <a:pt x="15" y="42"/>
                  <a:pt x="16" y="44"/>
                  <a:pt x="17" y="45"/>
                </a:cubicBezTo>
                <a:cubicBezTo>
                  <a:pt x="18" y="47"/>
                  <a:pt x="20" y="49"/>
                  <a:pt x="23" y="51"/>
                </a:cubicBezTo>
                <a:close/>
                <a:moveTo>
                  <a:pt x="145" y="138"/>
                </a:moveTo>
                <a:cubicBezTo>
                  <a:pt x="147" y="136"/>
                  <a:pt x="149" y="134"/>
                  <a:pt x="151" y="131"/>
                </a:cubicBezTo>
                <a:cubicBezTo>
                  <a:pt x="153" y="129"/>
                  <a:pt x="154" y="126"/>
                  <a:pt x="155" y="124"/>
                </a:cubicBezTo>
                <a:cubicBezTo>
                  <a:pt x="155" y="122"/>
                  <a:pt x="155" y="120"/>
                  <a:pt x="153" y="118"/>
                </a:cubicBezTo>
                <a:cubicBezTo>
                  <a:pt x="152" y="125"/>
                  <a:pt x="148" y="132"/>
                  <a:pt x="145" y="138"/>
                </a:cubicBezTo>
                <a:close/>
                <a:moveTo>
                  <a:pt x="127" y="271"/>
                </a:moveTo>
                <a:cubicBezTo>
                  <a:pt x="121" y="272"/>
                  <a:pt x="115" y="273"/>
                  <a:pt x="110" y="278"/>
                </a:cubicBezTo>
                <a:cubicBezTo>
                  <a:pt x="117" y="278"/>
                  <a:pt x="123" y="276"/>
                  <a:pt x="127" y="271"/>
                </a:cubicBezTo>
                <a:close/>
                <a:moveTo>
                  <a:pt x="100" y="244"/>
                </a:moveTo>
                <a:cubicBezTo>
                  <a:pt x="105" y="240"/>
                  <a:pt x="111" y="237"/>
                  <a:pt x="114" y="231"/>
                </a:cubicBezTo>
                <a:cubicBezTo>
                  <a:pt x="109" y="232"/>
                  <a:pt x="103" y="237"/>
                  <a:pt x="100" y="244"/>
                </a:cubicBezTo>
                <a:close/>
                <a:moveTo>
                  <a:pt x="60" y="346"/>
                </a:moveTo>
                <a:cubicBezTo>
                  <a:pt x="59" y="342"/>
                  <a:pt x="58" y="339"/>
                  <a:pt x="56" y="336"/>
                </a:cubicBezTo>
                <a:cubicBezTo>
                  <a:pt x="55" y="334"/>
                  <a:pt x="53" y="333"/>
                  <a:pt x="51" y="333"/>
                </a:cubicBezTo>
                <a:cubicBezTo>
                  <a:pt x="51" y="332"/>
                  <a:pt x="50" y="332"/>
                  <a:pt x="49" y="333"/>
                </a:cubicBezTo>
                <a:cubicBezTo>
                  <a:pt x="49" y="333"/>
                  <a:pt x="49" y="334"/>
                  <a:pt x="50" y="335"/>
                </a:cubicBezTo>
                <a:cubicBezTo>
                  <a:pt x="53" y="338"/>
                  <a:pt x="56" y="342"/>
                  <a:pt x="60" y="346"/>
                </a:cubicBezTo>
                <a:close/>
                <a:moveTo>
                  <a:pt x="73" y="276"/>
                </a:moveTo>
                <a:cubicBezTo>
                  <a:pt x="66" y="273"/>
                  <a:pt x="61" y="267"/>
                  <a:pt x="60" y="259"/>
                </a:cubicBezTo>
                <a:cubicBezTo>
                  <a:pt x="56" y="266"/>
                  <a:pt x="63" y="276"/>
                  <a:pt x="73" y="276"/>
                </a:cubicBezTo>
                <a:close/>
                <a:moveTo>
                  <a:pt x="121" y="95"/>
                </a:moveTo>
                <a:cubicBezTo>
                  <a:pt x="123" y="88"/>
                  <a:pt x="125" y="81"/>
                  <a:pt x="130" y="75"/>
                </a:cubicBezTo>
                <a:cubicBezTo>
                  <a:pt x="127" y="76"/>
                  <a:pt x="126" y="77"/>
                  <a:pt x="125" y="78"/>
                </a:cubicBezTo>
                <a:cubicBezTo>
                  <a:pt x="122" y="83"/>
                  <a:pt x="121" y="89"/>
                  <a:pt x="121" y="95"/>
                </a:cubicBezTo>
                <a:close/>
                <a:moveTo>
                  <a:pt x="109" y="340"/>
                </a:moveTo>
                <a:cubicBezTo>
                  <a:pt x="111" y="340"/>
                  <a:pt x="113" y="340"/>
                  <a:pt x="115" y="340"/>
                </a:cubicBezTo>
                <a:cubicBezTo>
                  <a:pt x="117" y="340"/>
                  <a:pt x="119" y="340"/>
                  <a:pt x="120" y="339"/>
                </a:cubicBezTo>
                <a:cubicBezTo>
                  <a:pt x="122" y="338"/>
                  <a:pt x="123" y="337"/>
                  <a:pt x="124" y="335"/>
                </a:cubicBezTo>
                <a:cubicBezTo>
                  <a:pt x="118" y="336"/>
                  <a:pt x="113" y="337"/>
                  <a:pt x="109" y="340"/>
                </a:cubicBezTo>
                <a:close/>
                <a:moveTo>
                  <a:pt x="68" y="29"/>
                </a:moveTo>
                <a:cubicBezTo>
                  <a:pt x="71" y="23"/>
                  <a:pt x="73" y="16"/>
                  <a:pt x="72" y="13"/>
                </a:cubicBezTo>
                <a:cubicBezTo>
                  <a:pt x="71" y="13"/>
                  <a:pt x="70" y="14"/>
                  <a:pt x="70" y="16"/>
                </a:cubicBezTo>
                <a:cubicBezTo>
                  <a:pt x="68" y="19"/>
                  <a:pt x="68" y="22"/>
                  <a:pt x="68" y="26"/>
                </a:cubicBezTo>
                <a:cubicBezTo>
                  <a:pt x="68" y="27"/>
                  <a:pt x="68" y="28"/>
                  <a:pt x="68" y="29"/>
                </a:cubicBezTo>
                <a:close/>
                <a:moveTo>
                  <a:pt x="115" y="126"/>
                </a:moveTo>
                <a:cubicBezTo>
                  <a:pt x="113" y="123"/>
                  <a:pt x="111" y="121"/>
                  <a:pt x="109" y="119"/>
                </a:cubicBezTo>
                <a:cubicBezTo>
                  <a:pt x="107" y="118"/>
                  <a:pt x="105" y="117"/>
                  <a:pt x="103" y="118"/>
                </a:cubicBezTo>
                <a:cubicBezTo>
                  <a:pt x="106" y="123"/>
                  <a:pt x="109" y="125"/>
                  <a:pt x="115" y="126"/>
                </a:cubicBezTo>
                <a:close/>
                <a:moveTo>
                  <a:pt x="120" y="297"/>
                </a:moveTo>
                <a:cubicBezTo>
                  <a:pt x="114" y="292"/>
                  <a:pt x="106" y="294"/>
                  <a:pt x="104" y="301"/>
                </a:cubicBezTo>
                <a:cubicBezTo>
                  <a:pt x="109" y="298"/>
                  <a:pt x="114" y="297"/>
                  <a:pt x="120" y="297"/>
                </a:cubicBezTo>
                <a:close/>
                <a:moveTo>
                  <a:pt x="142" y="251"/>
                </a:moveTo>
                <a:cubicBezTo>
                  <a:pt x="144" y="253"/>
                  <a:pt x="151" y="254"/>
                  <a:pt x="157" y="256"/>
                </a:cubicBezTo>
                <a:cubicBezTo>
                  <a:pt x="155" y="252"/>
                  <a:pt x="148" y="249"/>
                  <a:pt x="142" y="251"/>
                </a:cubicBezTo>
                <a:close/>
                <a:moveTo>
                  <a:pt x="101" y="57"/>
                </a:moveTo>
                <a:cubicBezTo>
                  <a:pt x="103" y="51"/>
                  <a:pt x="105" y="45"/>
                  <a:pt x="100" y="38"/>
                </a:cubicBezTo>
                <a:cubicBezTo>
                  <a:pt x="100" y="45"/>
                  <a:pt x="100" y="51"/>
                  <a:pt x="101" y="57"/>
                </a:cubicBezTo>
                <a:close/>
                <a:moveTo>
                  <a:pt x="81" y="70"/>
                </a:moveTo>
                <a:cubicBezTo>
                  <a:pt x="80" y="66"/>
                  <a:pt x="80" y="61"/>
                  <a:pt x="78" y="57"/>
                </a:cubicBezTo>
                <a:cubicBezTo>
                  <a:pt x="77" y="55"/>
                  <a:pt x="77" y="55"/>
                  <a:pt x="80" y="55"/>
                </a:cubicBezTo>
                <a:cubicBezTo>
                  <a:pt x="79" y="54"/>
                  <a:pt x="78" y="53"/>
                  <a:pt x="77" y="53"/>
                </a:cubicBezTo>
                <a:cubicBezTo>
                  <a:pt x="76" y="54"/>
                  <a:pt x="76" y="55"/>
                  <a:pt x="76" y="56"/>
                </a:cubicBezTo>
                <a:cubicBezTo>
                  <a:pt x="76" y="57"/>
                  <a:pt x="76" y="57"/>
                  <a:pt x="76" y="58"/>
                </a:cubicBezTo>
                <a:cubicBezTo>
                  <a:pt x="77" y="62"/>
                  <a:pt x="78" y="66"/>
                  <a:pt x="81" y="70"/>
                </a:cubicBezTo>
                <a:close/>
                <a:moveTo>
                  <a:pt x="106" y="303"/>
                </a:moveTo>
                <a:cubicBezTo>
                  <a:pt x="110" y="303"/>
                  <a:pt x="113" y="303"/>
                  <a:pt x="117" y="303"/>
                </a:cubicBezTo>
                <a:cubicBezTo>
                  <a:pt x="119" y="303"/>
                  <a:pt x="120" y="302"/>
                  <a:pt x="121" y="300"/>
                </a:cubicBezTo>
                <a:cubicBezTo>
                  <a:pt x="116" y="299"/>
                  <a:pt x="111" y="300"/>
                  <a:pt x="106" y="303"/>
                </a:cubicBezTo>
                <a:close/>
                <a:moveTo>
                  <a:pt x="50" y="39"/>
                </a:moveTo>
                <a:cubicBezTo>
                  <a:pt x="49" y="43"/>
                  <a:pt x="48" y="47"/>
                  <a:pt x="48" y="52"/>
                </a:cubicBezTo>
                <a:cubicBezTo>
                  <a:pt x="53" y="48"/>
                  <a:pt x="54" y="43"/>
                  <a:pt x="50" y="39"/>
                </a:cubicBezTo>
                <a:close/>
                <a:moveTo>
                  <a:pt x="106" y="338"/>
                </a:moveTo>
                <a:cubicBezTo>
                  <a:pt x="108" y="337"/>
                  <a:pt x="110" y="335"/>
                  <a:pt x="113" y="335"/>
                </a:cubicBezTo>
                <a:cubicBezTo>
                  <a:pt x="115" y="334"/>
                  <a:pt x="118" y="333"/>
                  <a:pt x="121" y="332"/>
                </a:cubicBezTo>
                <a:cubicBezTo>
                  <a:pt x="115" y="330"/>
                  <a:pt x="108" y="332"/>
                  <a:pt x="106" y="338"/>
                </a:cubicBezTo>
                <a:close/>
                <a:moveTo>
                  <a:pt x="111" y="281"/>
                </a:moveTo>
                <a:cubicBezTo>
                  <a:pt x="117" y="284"/>
                  <a:pt x="125" y="281"/>
                  <a:pt x="128" y="275"/>
                </a:cubicBezTo>
                <a:cubicBezTo>
                  <a:pt x="125" y="277"/>
                  <a:pt x="123" y="278"/>
                  <a:pt x="120" y="279"/>
                </a:cubicBezTo>
                <a:cubicBezTo>
                  <a:pt x="117" y="280"/>
                  <a:pt x="114" y="280"/>
                  <a:pt x="111" y="281"/>
                </a:cubicBezTo>
                <a:close/>
                <a:moveTo>
                  <a:pt x="43" y="5"/>
                </a:moveTo>
                <a:cubicBezTo>
                  <a:pt x="39" y="12"/>
                  <a:pt x="37" y="17"/>
                  <a:pt x="37" y="21"/>
                </a:cubicBezTo>
                <a:cubicBezTo>
                  <a:pt x="40" y="16"/>
                  <a:pt x="43" y="11"/>
                  <a:pt x="43" y="5"/>
                </a:cubicBezTo>
                <a:close/>
                <a:moveTo>
                  <a:pt x="87" y="324"/>
                </a:moveTo>
                <a:cubicBezTo>
                  <a:pt x="83" y="329"/>
                  <a:pt x="80" y="334"/>
                  <a:pt x="76" y="338"/>
                </a:cubicBezTo>
                <a:cubicBezTo>
                  <a:pt x="81" y="335"/>
                  <a:pt x="86" y="330"/>
                  <a:pt x="87" y="324"/>
                </a:cubicBezTo>
                <a:close/>
                <a:moveTo>
                  <a:pt x="86" y="188"/>
                </a:moveTo>
                <a:cubicBezTo>
                  <a:pt x="87" y="191"/>
                  <a:pt x="88" y="195"/>
                  <a:pt x="89" y="199"/>
                </a:cubicBezTo>
                <a:cubicBezTo>
                  <a:pt x="90" y="197"/>
                  <a:pt x="90" y="196"/>
                  <a:pt x="90" y="195"/>
                </a:cubicBezTo>
                <a:cubicBezTo>
                  <a:pt x="91" y="191"/>
                  <a:pt x="91" y="191"/>
                  <a:pt x="88" y="189"/>
                </a:cubicBezTo>
                <a:cubicBezTo>
                  <a:pt x="87" y="188"/>
                  <a:pt x="87" y="188"/>
                  <a:pt x="86" y="188"/>
                </a:cubicBezTo>
                <a:close/>
                <a:moveTo>
                  <a:pt x="63" y="77"/>
                </a:moveTo>
                <a:cubicBezTo>
                  <a:pt x="60" y="73"/>
                  <a:pt x="55" y="72"/>
                  <a:pt x="53" y="75"/>
                </a:cubicBezTo>
                <a:cubicBezTo>
                  <a:pt x="56" y="77"/>
                  <a:pt x="59" y="77"/>
                  <a:pt x="63" y="77"/>
                </a:cubicBezTo>
                <a:close/>
                <a:moveTo>
                  <a:pt x="141" y="253"/>
                </a:moveTo>
                <a:cubicBezTo>
                  <a:pt x="144" y="258"/>
                  <a:pt x="152" y="261"/>
                  <a:pt x="156" y="259"/>
                </a:cubicBezTo>
                <a:cubicBezTo>
                  <a:pt x="151" y="257"/>
                  <a:pt x="145" y="256"/>
                  <a:pt x="141" y="253"/>
                </a:cubicBezTo>
                <a:close/>
                <a:moveTo>
                  <a:pt x="84" y="128"/>
                </a:moveTo>
                <a:cubicBezTo>
                  <a:pt x="81" y="132"/>
                  <a:pt x="78" y="135"/>
                  <a:pt x="76" y="139"/>
                </a:cubicBezTo>
                <a:cubicBezTo>
                  <a:pt x="80" y="137"/>
                  <a:pt x="84" y="134"/>
                  <a:pt x="84" y="128"/>
                </a:cubicBezTo>
                <a:close/>
                <a:moveTo>
                  <a:pt x="72" y="28"/>
                </a:moveTo>
                <a:cubicBezTo>
                  <a:pt x="77" y="24"/>
                  <a:pt x="78" y="19"/>
                  <a:pt x="76" y="15"/>
                </a:cubicBezTo>
                <a:cubicBezTo>
                  <a:pt x="75" y="20"/>
                  <a:pt x="73" y="24"/>
                  <a:pt x="72" y="28"/>
                </a:cubicBezTo>
                <a:close/>
                <a:moveTo>
                  <a:pt x="46" y="4"/>
                </a:moveTo>
                <a:cubicBezTo>
                  <a:pt x="45" y="9"/>
                  <a:pt x="45" y="14"/>
                  <a:pt x="42" y="18"/>
                </a:cubicBezTo>
                <a:cubicBezTo>
                  <a:pt x="47" y="15"/>
                  <a:pt x="49" y="9"/>
                  <a:pt x="46" y="4"/>
                </a:cubicBezTo>
                <a:close/>
                <a:moveTo>
                  <a:pt x="96" y="37"/>
                </a:moveTo>
                <a:cubicBezTo>
                  <a:pt x="95" y="39"/>
                  <a:pt x="95" y="46"/>
                  <a:pt x="98" y="53"/>
                </a:cubicBezTo>
                <a:cubicBezTo>
                  <a:pt x="97" y="47"/>
                  <a:pt x="98" y="42"/>
                  <a:pt x="96" y="37"/>
                </a:cubicBezTo>
                <a:close/>
                <a:moveTo>
                  <a:pt x="85" y="72"/>
                </a:moveTo>
                <a:cubicBezTo>
                  <a:pt x="86" y="66"/>
                  <a:pt x="84" y="59"/>
                  <a:pt x="81" y="56"/>
                </a:cubicBezTo>
                <a:cubicBezTo>
                  <a:pt x="83" y="61"/>
                  <a:pt x="83" y="67"/>
                  <a:pt x="85" y="72"/>
                </a:cubicBezTo>
                <a:close/>
                <a:moveTo>
                  <a:pt x="81" y="127"/>
                </a:moveTo>
                <a:cubicBezTo>
                  <a:pt x="75" y="129"/>
                  <a:pt x="74" y="135"/>
                  <a:pt x="72" y="140"/>
                </a:cubicBezTo>
                <a:cubicBezTo>
                  <a:pt x="75" y="135"/>
                  <a:pt x="78" y="131"/>
                  <a:pt x="81" y="127"/>
                </a:cubicBezTo>
                <a:close/>
                <a:moveTo>
                  <a:pt x="30" y="63"/>
                </a:moveTo>
                <a:cubicBezTo>
                  <a:pt x="28" y="63"/>
                  <a:pt x="26" y="64"/>
                  <a:pt x="26" y="66"/>
                </a:cubicBezTo>
                <a:cubicBezTo>
                  <a:pt x="26" y="68"/>
                  <a:pt x="26" y="70"/>
                  <a:pt x="26" y="72"/>
                </a:cubicBezTo>
                <a:cubicBezTo>
                  <a:pt x="28" y="69"/>
                  <a:pt x="30" y="66"/>
                  <a:pt x="30" y="63"/>
                </a:cubicBezTo>
                <a:close/>
                <a:moveTo>
                  <a:pt x="51" y="78"/>
                </a:moveTo>
                <a:cubicBezTo>
                  <a:pt x="51" y="80"/>
                  <a:pt x="52" y="81"/>
                  <a:pt x="54" y="81"/>
                </a:cubicBezTo>
                <a:cubicBezTo>
                  <a:pt x="57" y="82"/>
                  <a:pt x="59" y="81"/>
                  <a:pt x="61" y="80"/>
                </a:cubicBezTo>
                <a:cubicBezTo>
                  <a:pt x="58" y="79"/>
                  <a:pt x="54" y="79"/>
                  <a:pt x="51" y="78"/>
                </a:cubicBezTo>
                <a:close/>
                <a:moveTo>
                  <a:pt x="22" y="54"/>
                </a:moveTo>
                <a:cubicBezTo>
                  <a:pt x="20" y="52"/>
                  <a:pt x="19" y="51"/>
                  <a:pt x="17" y="50"/>
                </a:cubicBezTo>
                <a:cubicBezTo>
                  <a:pt x="15" y="48"/>
                  <a:pt x="14" y="46"/>
                  <a:pt x="13" y="44"/>
                </a:cubicBezTo>
                <a:cubicBezTo>
                  <a:pt x="14" y="50"/>
                  <a:pt x="17" y="53"/>
                  <a:pt x="22" y="54"/>
                </a:cubicBezTo>
                <a:close/>
                <a:moveTo>
                  <a:pt x="47" y="40"/>
                </a:moveTo>
                <a:cubicBezTo>
                  <a:pt x="44" y="45"/>
                  <a:pt x="44" y="48"/>
                  <a:pt x="46" y="52"/>
                </a:cubicBezTo>
                <a:cubicBezTo>
                  <a:pt x="46" y="48"/>
                  <a:pt x="46" y="44"/>
                  <a:pt x="47" y="40"/>
                </a:cubicBezTo>
                <a:close/>
                <a:moveTo>
                  <a:pt x="33" y="64"/>
                </a:moveTo>
                <a:cubicBezTo>
                  <a:pt x="32" y="67"/>
                  <a:pt x="31" y="70"/>
                  <a:pt x="30" y="73"/>
                </a:cubicBezTo>
                <a:cubicBezTo>
                  <a:pt x="32" y="71"/>
                  <a:pt x="35" y="68"/>
                  <a:pt x="33" y="64"/>
                </a:cubicBezTo>
                <a:close/>
                <a:moveTo>
                  <a:pt x="62" y="156"/>
                </a:moveTo>
                <a:cubicBezTo>
                  <a:pt x="63" y="159"/>
                  <a:pt x="63" y="159"/>
                  <a:pt x="66" y="158"/>
                </a:cubicBezTo>
                <a:cubicBezTo>
                  <a:pt x="64" y="157"/>
                  <a:pt x="63" y="157"/>
                  <a:pt x="62" y="156"/>
                </a:cubicBezTo>
                <a:close/>
              </a:path>
            </a:pathLst>
          </a:custGeom>
          <a:solidFill>
            <a:srgbClr val="B0D1CA"/>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2E3949"/>
              </a:solidFill>
              <a:effectLst/>
              <a:uLnTx/>
              <a:uFillTx/>
              <a:cs typeface="+mn-ea"/>
              <a:sym typeface="+mn-lt"/>
            </a:endParaRPr>
          </a:p>
        </p:txBody>
      </p:sp>
      <p:grpSp>
        <p:nvGrpSpPr>
          <p:cNvPr id="107" name="Group 40"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GrpSpPr>
            <a:grpSpLocks noChangeAspect="1"/>
          </p:cNvGrpSpPr>
          <p:nvPr/>
        </p:nvGrpSpPr>
        <p:grpSpPr bwMode="auto">
          <a:xfrm rot="20715039">
            <a:off x="5230823" y="781724"/>
            <a:ext cx="1859182" cy="1640561"/>
            <a:chOff x="1275" y="-205"/>
            <a:chExt cx="5128" cy="4525"/>
          </a:xfrm>
        </p:grpSpPr>
        <p:sp>
          <p:nvSpPr>
            <p:cNvPr id="108" name="AutoShape 39"/>
            <p:cNvSpPr>
              <a:spLocks noChangeAspect="1" noChangeArrowheads="1" noTextEdit="1"/>
            </p:cNvSpPr>
            <p:nvPr/>
          </p:nvSpPr>
          <p:spPr bwMode="auto">
            <a:xfrm>
              <a:off x="1277" y="0"/>
              <a:ext cx="512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2E3949"/>
                </a:solidFill>
                <a:effectLst/>
                <a:uLnTx/>
                <a:uFillTx/>
                <a:cs typeface="+mn-ea"/>
                <a:sym typeface="+mn-lt"/>
              </a:endParaRPr>
            </a:p>
          </p:txBody>
        </p:sp>
        <p:sp>
          <p:nvSpPr>
            <p:cNvPr id="109" name="Freeform 41"/>
            <p:cNvSpPr/>
            <p:nvPr/>
          </p:nvSpPr>
          <p:spPr bwMode="auto">
            <a:xfrm>
              <a:off x="2288" y="911"/>
              <a:ext cx="1499" cy="1680"/>
            </a:xfrm>
            <a:custGeom>
              <a:avLst/>
              <a:gdLst>
                <a:gd name="T0" fmla="*/ 402 w 1109"/>
                <a:gd name="T1" fmla="*/ 46 h 1243"/>
                <a:gd name="T2" fmla="*/ 339 w 1109"/>
                <a:gd name="T3" fmla="*/ 62 h 1243"/>
                <a:gd name="T4" fmla="*/ 290 w 1109"/>
                <a:gd name="T5" fmla="*/ 113 h 1243"/>
                <a:gd name="T6" fmla="*/ 203 w 1109"/>
                <a:gd name="T7" fmla="*/ 181 h 1243"/>
                <a:gd name="T8" fmla="*/ 97 w 1109"/>
                <a:gd name="T9" fmla="*/ 240 h 1243"/>
                <a:gd name="T10" fmla="*/ 9 w 1109"/>
                <a:gd name="T11" fmla="*/ 353 h 1243"/>
                <a:gd name="T12" fmla="*/ 9 w 1109"/>
                <a:gd name="T13" fmla="*/ 414 h 1243"/>
                <a:gd name="T14" fmla="*/ 41 w 1109"/>
                <a:gd name="T15" fmla="*/ 473 h 1243"/>
                <a:gd name="T16" fmla="*/ 92 w 1109"/>
                <a:gd name="T17" fmla="*/ 526 h 1243"/>
                <a:gd name="T18" fmla="*/ 206 w 1109"/>
                <a:gd name="T19" fmla="*/ 659 h 1243"/>
                <a:gd name="T20" fmla="*/ 306 w 1109"/>
                <a:gd name="T21" fmla="*/ 856 h 1243"/>
                <a:gd name="T22" fmla="*/ 341 w 1109"/>
                <a:gd name="T23" fmla="*/ 924 h 1243"/>
                <a:gd name="T24" fmla="*/ 467 w 1109"/>
                <a:gd name="T25" fmla="*/ 972 h 1243"/>
                <a:gd name="T26" fmla="*/ 487 w 1109"/>
                <a:gd name="T27" fmla="*/ 968 h 1243"/>
                <a:gd name="T28" fmla="*/ 516 w 1109"/>
                <a:gd name="T29" fmla="*/ 1021 h 1243"/>
                <a:gd name="T30" fmla="*/ 706 w 1109"/>
                <a:gd name="T31" fmla="*/ 1202 h 1243"/>
                <a:gd name="T32" fmla="*/ 852 w 1109"/>
                <a:gd name="T33" fmla="*/ 1241 h 1243"/>
                <a:gd name="T34" fmla="*/ 994 w 1109"/>
                <a:gd name="T35" fmla="*/ 1182 h 1243"/>
                <a:gd name="T36" fmla="*/ 1094 w 1109"/>
                <a:gd name="T37" fmla="*/ 1036 h 1243"/>
                <a:gd name="T38" fmla="*/ 1096 w 1109"/>
                <a:gd name="T39" fmla="*/ 930 h 1243"/>
                <a:gd name="T40" fmla="*/ 1055 w 1109"/>
                <a:gd name="T41" fmla="*/ 827 h 1243"/>
                <a:gd name="T42" fmla="*/ 959 w 1109"/>
                <a:gd name="T43" fmla="*/ 594 h 1243"/>
                <a:gd name="T44" fmla="*/ 916 w 1109"/>
                <a:gd name="T45" fmla="*/ 383 h 1243"/>
                <a:gd name="T46" fmla="*/ 853 w 1109"/>
                <a:gd name="T47" fmla="*/ 125 h 1243"/>
                <a:gd name="T48" fmla="*/ 798 w 1109"/>
                <a:gd name="T49" fmla="*/ 63 h 1243"/>
                <a:gd name="T50" fmla="*/ 754 w 1109"/>
                <a:gd name="T51" fmla="*/ 43 h 1243"/>
                <a:gd name="T52" fmla="*/ 432 w 1109"/>
                <a:gd name="T53" fmla="*/ 42 h 1243"/>
                <a:gd name="T54" fmla="*/ 402 w 1109"/>
                <a:gd name="T55" fmla="*/ 46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9" h="1243">
                  <a:moveTo>
                    <a:pt x="402" y="46"/>
                  </a:moveTo>
                  <a:cubicBezTo>
                    <a:pt x="377" y="39"/>
                    <a:pt x="357" y="46"/>
                    <a:pt x="339" y="62"/>
                  </a:cubicBezTo>
                  <a:cubicBezTo>
                    <a:pt x="321" y="78"/>
                    <a:pt x="304" y="95"/>
                    <a:pt x="290" y="113"/>
                  </a:cubicBezTo>
                  <a:cubicBezTo>
                    <a:pt x="266" y="143"/>
                    <a:pt x="237" y="164"/>
                    <a:pt x="203" y="181"/>
                  </a:cubicBezTo>
                  <a:cubicBezTo>
                    <a:pt x="167" y="199"/>
                    <a:pt x="131" y="219"/>
                    <a:pt x="97" y="240"/>
                  </a:cubicBezTo>
                  <a:cubicBezTo>
                    <a:pt x="55" y="267"/>
                    <a:pt x="27" y="306"/>
                    <a:pt x="9" y="353"/>
                  </a:cubicBezTo>
                  <a:cubicBezTo>
                    <a:pt x="2" y="373"/>
                    <a:pt x="0" y="394"/>
                    <a:pt x="9" y="414"/>
                  </a:cubicBezTo>
                  <a:cubicBezTo>
                    <a:pt x="18" y="434"/>
                    <a:pt x="27" y="455"/>
                    <a:pt x="41" y="473"/>
                  </a:cubicBezTo>
                  <a:cubicBezTo>
                    <a:pt x="55" y="493"/>
                    <a:pt x="74" y="509"/>
                    <a:pt x="92" y="526"/>
                  </a:cubicBezTo>
                  <a:cubicBezTo>
                    <a:pt x="136" y="565"/>
                    <a:pt x="179" y="606"/>
                    <a:pt x="206" y="659"/>
                  </a:cubicBezTo>
                  <a:cubicBezTo>
                    <a:pt x="241" y="724"/>
                    <a:pt x="273" y="790"/>
                    <a:pt x="306" y="856"/>
                  </a:cubicBezTo>
                  <a:cubicBezTo>
                    <a:pt x="317" y="879"/>
                    <a:pt x="328" y="903"/>
                    <a:pt x="341" y="924"/>
                  </a:cubicBezTo>
                  <a:cubicBezTo>
                    <a:pt x="370" y="969"/>
                    <a:pt x="415" y="985"/>
                    <a:pt x="467" y="972"/>
                  </a:cubicBezTo>
                  <a:cubicBezTo>
                    <a:pt x="473" y="971"/>
                    <a:pt x="480" y="970"/>
                    <a:pt x="487" y="968"/>
                  </a:cubicBezTo>
                  <a:cubicBezTo>
                    <a:pt x="498" y="988"/>
                    <a:pt x="504" y="1006"/>
                    <a:pt x="516" y="1021"/>
                  </a:cubicBezTo>
                  <a:cubicBezTo>
                    <a:pt x="569" y="1092"/>
                    <a:pt x="632" y="1153"/>
                    <a:pt x="706" y="1202"/>
                  </a:cubicBezTo>
                  <a:cubicBezTo>
                    <a:pt x="750" y="1231"/>
                    <a:pt x="801" y="1243"/>
                    <a:pt x="852" y="1241"/>
                  </a:cubicBezTo>
                  <a:cubicBezTo>
                    <a:pt x="906" y="1239"/>
                    <a:pt x="954" y="1217"/>
                    <a:pt x="994" y="1182"/>
                  </a:cubicBezTo>
                  <a:cubicBezTo>
                    <a:pt x="1040" y="1142"/>
                    <a:pt x="1073" y="1093"/>
                    <a:pt x="1094" y="1036"/>
                  </a:cubicBezTo>
                  <a:cubicBezTo>
                    <a:pt x="1106" y="1001"/>
                    <a:pt x="1109" y="965"/>
                    <a:pt x="1096" y="930"/>
                  </a:cubicBezTo>
                  <a:cubicBezTo>
                    <a:pt x="1083" y="895"/>
                    <a:pt x="1069" y="861"/>
                    <a:pt x="1055" y="827"/>
                  </a:cubicBezTo>
                  <a:cubicBezTo>
                    <a:pt x="1023" y="749"/>
                    <a:pt x="989" y="672"/>
                    <a:pt x="959" y="594"/>
                  </a:cubicBezTo>
                  <a:cubicBezTo>
                    <a:pt x="933" y="526"/>
                    <a:pt x="917" y="456"/>
                    <a:pt x="916" y="383"/>
                  </a:cubicBezTo>
                  <a:cubicBezTo>
                    <a:pt x="914" y="292"/>
                    <a:pt x="884" y="208"/>
                    <a:pt x="853" y="125"/>
                  </a:cubicBezTo>
                  <a:cubicBezTo>
                    <a:pt x="843" y="97"/>
                    <a:pt x="824" y="77"/>
                    <a:pt x="798" y="63"/>
                  </a:cubicBezTo>
                  <a:cubicBezTo>
                    <a:pt x="784" y="55"/>
                    <a:pt x="769" y="48"/>
                    <a:pt x="754" y="43"/>
                  </a:cubicBezTo>
                  <a:cubicBezTo>
                    <a:pt x="647" y="7"/>
                    <a:pt x="539" y="0"/>
                    <a:pt x="432" y="42"/>
                  </a:cubicBezTo>
                  <a:cubicBezTo>
                    <a:pt x="422" y="46"/>
                    <a:pt x="411" y="49"/>
                    <a:pt x="402" y="46"/>
                  </a:cubicBez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2E3949"/>
                </a:solidFill>
                <a:effectLst/>
                <a:uLnTx/>
                <a:uFillTx/>
                <a:cs typeface="+mn-ea"/>
                <a:sym typeface="+mn-lt"/>
              </a:endParaRPr>
            </a:p>
          </p:txBody>
        </p:sp>
        <p:sp>
          <p:nvSpPr>
            <p:cNvPr id="110" name="Freeform 42"/>
            <p:cNvSpPr>
              <a:spLocks noEditPoints="1"/>
            </p:cNvSpPr>
            <p:nvPr/>
          </p:nvSpPr>
          <p:spPr bwMode="auto">
            <a:xfrm>
              <a:off x="1275" y="-205"/>
              <a:ext cx="5128" cy="4321"/>
            </a:xfrm>
            <a:custGeom>
              <a:avLst/>
              <a:gdLst>
                <a:gd name="T0" fmla="*/ 2161 w 3794"/>
                <a:gd name="T1" fmla="*/ 2773 h 3196"/>
                <a:gd name="T2" fmla="*/ 2080 w 3794"/>
                <a:gd name="T3" fmla="*/ 3054 h 3196"/>
                <a:gd name="T4" fmla="*/ 1694 w 3794"/>
                <a:gd name="T5" fmla="*/ 2153 h 3196"/>
                <a:gd name="T6" fmla="*/ 1001 w 3794"/>
                <a:gd name="T7" fmla="*/ 504 h 3196"/>
                <a:gd name="T8" fmla="*/ 18 w 3794"/>
                <a:gd name="T9" fmla="*/ 122 h 3196"/>
                <a:gd name="T10" fmla="*/ 817 w 3794"/>
                <a:gd name="T11" fmla="*/ 126 h 3196"/>
                <a:gd name="T12" fmla="*/ 1541 w 3794"/>
                <a:gd name="T13" fmla="*/ 565 h 3196"/>
                <a:gd name="T14" fmla="*/ 3765 w 3794"/>
                <a:gd name="T15" fmla="*/ 376 h 3196"/>
                <a:gd name="T16" fmla="*/ 2661 w 3794"/>
                <a:gd name="T17" fmla="*/ 978 h 3196"/>
                <a:gd name="T18" fmla="*/ 2189 w 3794"/>
                <a:gd name="T19" fmla="*/ 1167 h 3196"/>
                <a:gd name="T20" fmla="*/ 2066 w 3794"/>
                <a:gd name="T21" fmla="*/ 1297 h 3196"/>
                <a:gd name="T22" fmla="*/ 2206 w 3794"/>
                <a:gd name="T23" fmla="*/ 1770 h 3196"/>
                <a:gd name="T24" fmla="*/ 1919 w 3794"/>
                <a:gd name="T25" fmla="*/ 1710 h 3196"/>
                <a:gd name="T26" fmla="*/ 1357 w 3794"/>
                <a:gd name="T27" fmla="*/ 717 h 3196"/>
                <a:gd name="T28" fmla="*/ 1433 w 3794"/>
                <a:gd name="T29" fmla="*/ 1061 h 3196"/>
                <a:gd name="T30" fmla="*/ 1303 w 3794"/>
                <a:gd name="T31" fmla="*/ 936 h 3196"/>
                <a:gd name="T32" fmla="*/ 1660 w 3794"/>
                <a:gd name="T33" fmla="*/ 1946 h 3196"/>
                <a:gd name="T34" fmla="*/ 2052 w 3794"/>
                <a:gd name="T35" fmla="*/ 2771 h 3196"/>
                <a:gd name="T36" fmla="*/ 2056 w 3794"/>
                <a:gd name="T37" fmla="*/ 2420 h 3196"/>
                <a:gd name="T38" fmla="*/ 2717 w 3794"/>
                <a:gd name="T39" fmla="*/ 413 h 3196"/>
                <a:gd name="T40" fmla="*/ 3246 w 3794"/>
                <a:gd name="T41" fmla="*/ 563 h 3196"/>
                <a:gd name="T42" fmla="*/ 2781 w 3794"/>
                <a:gd name="T43" fmla="*/ 865 h 3196"/>
                <a:gd name="T44" fmla="*/ 2130 w 3794"/>
                <a:gd name="T45" fmla="*/ 725 h 3196"/>
                <a:gd name="T46" fmla="*/ 1602 w 3794"/>
                <a:gd name="T47" fmla="*/ 750 h 3196"/>
                <a:gd name="T48" fmla="*/ 1076 w 3794"/>
                <a:gd name="T49" fmla="*/ 849 h 3196"/>
                <a:gd name="T50" fmla="*/ 1370 w 3794"/>
                <a:gd name="T51" fmla="*/ 1731 h 3196"/>
                <a:gd name="T52" fmla="*/ 2356 w 3794"/>
                <a:gd name="T53" fmla="*/ 1058 h 3196"/>
                <a:gd name="T54" fmla="*/ 1823 w 3794"/>
                <a:gd name="T55" fmla="*/ 1252 h 3196"/>
                <a:gd name="T56" fmla="*/ 2072 w 3794"/>
                <a:gd name="T57" fmla="*/ 1115 h 3196"/>
                <a:gd name="T58" fmla="*/ 1388 w 3794"/>
                <a:gd name="T59" fmla="*/ 432 h 3196"/>
                <a:gd name="T60" fmla="*/ 1080 w 3794"/>
                <a:gd name="T61" fmla="*/ 303 h 3196"/>
                <a:gd name="T62" fmla="*/ 1307 w 3794"/>
                <a:gd name="T63" fmla="*/ 653 h 3196"/>
                <a:gd name="T64" fmla="*/ 2141 w 3794"/>
                <a:gd name="T65" fmla="*/ 962 h 3196"/>
                <a:gd name="T66" fmla="*/ 1684 w 3794"/>
                <a:gd name="T67" fmla="*/ 889 h 3196"/>
                <a:gd name="T68" fmla="*/ 1463 w 3794"/>
                <a:gd name="T69" fmla="*/ 787 h 3196"/>
                <a:gd name="T70" fmla="*/ 1911 w 3794"/>
                <a:gd name="T71" fmla="*/ 1687 h 3196"/>
                <a:gd name="T72" fmla="*/ 1528 w 3794"/>
                <a:gd name="T73" fmla="*/ 944 h 3196"/>
                <a:gd name="T74" fmla="*/ 1542 w 3794"/>
                <a:gd name="T75" fmla="*/ 1888 h 3196"/>
                <a:gd name="T76" fmla="*/ 1031 w 3794"/>
                <a:gd name="T77" fmla="*/ 694 h 3196"/>
                <a:gd name="T78" fmla="*/ 1587 w 3794"/>
                <a:gd name="T79" fmla="*/ 1983 h 3196"/>
                <a:gd name="T80" fmla="*/ 1754 w 3794"/>
                <a:gd name="T81" fmla="*/ 1947 h 3196"/>
                <a:gd name="T82" fmla="*/ 2052 w 3794"/>
                <a:gd name="T83" fmla="*/ 2956 h 3196"/>
                <a:gd name="T84" fmla="*/ 2216 w 3794"/>
                <a:gd name="T85" fmla="*/ 525 h 3196"/>
                <a:gd name="T86" fmla="*/ 1643 w 3794"/>
                <a:gd name="T87" fmla="*/ 682 h 3196"/>
                <a:gd name="T88" fmla="*/ 3384 w 3794"/>
                <a:gd name="T89" fmla="*/ 642 h 3196"/>
                <a:gd name="T90" fmla="*/ 2706 w 3794"/>
                <a:gd name="T91" fmla="*/ 954 h 3196"/>
                <a:gd name="T92" fmla="*/ 649 w 3794"/>
                <a:gd name="T93" fmla="*/ 103 h 3196"/>
                <a:gd name="T94" fmla="*/ 892 w 3794"/>
                <a:gd name="T95" fmla="*/ 309 h 3196"/>
                <a:gd name="T96" fmla="*/ 2108 w 3794"/>
                <a:gd name="T97" fmla="*/ 3049 h 3196"/>
                <a:gd name="T98" fmla="*/ 973 w 3794"/>
                <a:gd name="T99" fmla="*/ 345 h 3196"/>
                <a:gd name="T100" fmla="*/ 2424 w 3794"/>
                <a:gd name="T101" fmla="*/ 1086 h 3196"/>
                <a:gd name="T102" fmla="*/ 2050 w 3794"/>
                <a:gd name="T103" fmla="*/ 1222 h 3196"/>
                <a:gd name="T104" fmla="*/ 1521 w 3794"/>
                <a:gd name="T105" fmla="*/ 1238 h 3196"/>
                <a:gd name="T106" fmla="*/ 1623 w 3794"/>
                <a:gd name="T107" fmla="*/ 775 h 3196"/>
                <a:gd name="T108" fmla="*/ 803 w 3794"/>
                <a:gd name="T109" fmla="*/ 146 h 3196"/>
                <a:gd name="T110" fmla="*/ 1745 w 3794"/>
                <a:gd name="T111" fmla="*/ 2252 h 3196"/>
                <a:gd name="T112" fmla="*/ 1148 w 3794"/>
                <a:gd name="T113" fmla="*/ 361 h 3196"/>
                <a:gd name="T114" fmla="*/ 1915 w 3794"/>
                <a:gd name="T115" fmla="*/ 1285 h 3196"/>
                <a:gd name="T116" fmla="*/ 348 w 3794"/>
                <a:gd name="T117" fmla="*/ 31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94" h="3196">
                  <a:moveTo>
                    <a:pt x="1880" y="1303"/>
                  </a:moveTo>
                  <a:cubicBezTo>
                    <a:pt x="1872" y="1301"/>
                    <a:pt x="1864" y="1299"/>
                    <a:pt x="1855" y="1296"/>
                  </a:cubicBezTo>
                  <a:cubicBezTo>
                    <a:pt x="1855" y="1299"/>
                    <a:pt x="1855" y="1302"/>
                    <a:pt x="1856" y="1303"/>
                  </a:cubicBezTo>
                  <a:cubicBezTo>
                    <a:pt x="1884" y="1352"/>
                    <a:pt x="1899" y="1406"/>
                    <a:pt x="1910" y="1461"/>
                  </a:cubicBezTo>
                  <a:cubicBezTo>
                    <a:pt x="1920" y="1506"/>
                    <a:pt x="1932" y="1551"/>
                    <a:pt x="1942" y="1597"/>
                  </a:cubicBezTo>
                  <a:cubicBezTo>
                    <a:pt x="1952" y="1647"/>
                    <a:pt x="1961" y="1697"/>
                    <a:pt x="1968" y="1747"/>
                  </a:cubicBezTo>
                  <a:cubicBezTo>
                    <a:pt x="1978" y="1824"/>
                    <a:pt x="1993" y="1900"/>
                    <a:pt x="2010" y="1976"/>
                  </a:cubicBezTo>
                  <a:cubicBezTo>
                    <a:pt x="2021" y="2032"/>
                    <a:pt x="2030" y="2089"/>
                    <a:pt x="2029" y="2145"/>
                  </a:cubicBezTo>
                  <a:cubicBezTo>
                    <a:pt x="2027" y="2240"/>
                    <a:pt x="2040" y="2332"/>
                    <a:pt x="2070" y="2422"/>
                  </a:cubicBezTo>
                  <a:cubicBezTo>
                    <a:pt x="2094" y="2496"/>
                    <a:pt x="2112" y="2571"/>
                    <a:pt x="2124" y="2648"/>
                  </a:cubicBezTo>
                  <a:cubicBezTo>
                    <a:pt x="2131" y="2691"/>
                    <a:pt x="2144" y="2733"/>
                    <a:pt x="2161" y="2773"/>
                  </a:cubicBezTo>
                  <a:cubicBezTo>
                    <a:pt x="2189" y="2839"/>
                    <a:pt x="2217" y="2906"/>
                    <a:pt x="2254" y="2968"/>
                  </a:cubicBezTo>
                  <a:cubicBezTo>
                    <a:pt x="2288" y="3026"/>
                    <a:pt x="2328" y="3080"/>
                    <a:pt x="2377" y="3125"/>
                  </a:cubicBezTo>
                  <a:cubicBezTo>
                    <a:pt x="2389" y="3136"/>
                    <a:pt x="2400" y="3148"/>
                    <a:pt x="2410" y="3160"/>
                  </a:cubicBezTo>
                  <a:cubicBezTo>
                    <a:pt x="2415" y="3165"/>
                    <a:pt x="2420" y="3171"/>
                    <a:pt x="2423" y="3178"/>
                  </a:cubicBezTo>
                  <a:cubicBezTo>
                    <a:pt x="2430" y="3190"/>
                    <a:pt x="2426" y="3196"/>
                    <a:pt x="2413" y="3196"/>
                  </a:cubicBezTo>
                  <a:cubicBezTo>
                    <a:pt x="2402" y="3196"/>
                    <a:pt x="2391" y="3194"/>
                    <a:pt x="2381" y="3191"/>
                  </a:cubicBezTo>
                  <a:cubicBezTo>
                    <a:pt x="2368" y="3187"/>
                    <a:pt x="2355" y="3181"/>
                    <a:pt x="2342" y="3177"/>
                  </a:cubicBezTo>
                  <a:cubicBezTo>
                    <a:pt x="2334" y="3174"/>
                    <a:pt x="2325" y="3172"/>
                    <a:pt x="2317" y="3171"/>
                  </a:cubicBezTo>
                  <a:cubicBezTo>
                    <a:pt x="2274" y="3167"/>
                    <a:pt x="2234" y="3154"/>
                    <a:pt x="2199" y="3130"/>
                  </a:cubicBezTo>
                  <a:cubicBezTo>
                    <a:pt x="2184" y="3121"/>
                    <a:pt x="2171" y="3110"/>
                    <a:pt x="2156" y="3100"/>
                  </a:cubicBezTo>
                  <a:cubicBezTo>
                    <a:pt x="2131" y="3084"/>
                    <a:pt x="2105" y="3069"/>
                    <a:pt x="2080" y="3054"/>
                  </a:cubicBezTo>
                  <a:cubicBezTo>
                    <a:pt x="2072" y="3049"/>
                    <a:pt x="2063" y="3045"/>
                    <a:pt x="2056" y="3039"/>
                  </a:cubicBezTo>
                  <a:cubicBezTo>
                    <a:pt x="2002" y="2990"/>
                    <a:pt x="1945" y="2945"/>
                    <a:pt x="1917" y="2874"/>
                  </a:cubicBezTo>
                  <a:cubicBezTo>
                    <a:pt x="1908" y="2851"/>
                    <a:pt x="1894" y="2830"/>
                    <a:pt x="1884" y="2807"/>
                  </a:cubicBezTo>
                  <a:cubicBezTo>
                    <a:pt x="1870" y="2780"/>
                    <a:pt x="1858" y="2752"/>
                    <a:pt x="1845" y="2725"/>
                  </a:cubicBezTo>
                  <a:cubicBezTo>
                    <a:pt x="1836" y="2706"/>
                    <a:pt x="1828" y="2687"/>
                    <a:pt x="1819" y="2669"/>
                  </a:cubicBezTo>
                  <a:cubicBezTo>
                    <a:pt x="1809" y="2648"/>
                    <a:pt x="1801" y="2627"/>
                    <a:pt x="1797" y="2603"/>
                  </a:cubicBezTo>
                  <a:cubicBezTo>
                    <a:pt x="1788" y="2542"/>
                    <a:pt x="1777" y="2482"/>
                    <a:pt x="1780" y="2419"/>
                  </a:cubicBezTo>
                  <a:cubicBezTo>
                    <a:pt x="1780" y="2408"/>
                    <a:pt x="1777" y="2396"/>
                    <a:pt x="1774" y="2385"/>
                  </a:cubicBezTo>
                  <a:cubicBezTo>
                    <a:pt x="1766" y="2362"/>
                    <a:pt x="1756" y="2339"/>
                    <a:pt x="1749" y="2316"/>
                  </a:cubicBezTo>
                  <a:cubicBezTo>
                    <a:pt x="1736" y="2279"/>
                    <a:pt x="1725" y="2242"/>
                    <a:pt x="1713" y="2206"/>
                  </a:cubicBezTo>
                  <a:cubicBezTo>
                    <a:pt x="1707" y="2188"/>
                    <a:pt x="1702" y="2169"/>
                    <a:pt x="1694" y="2153"/>
                  </a:cubicBezTo>
                  <a:cubicBezTo>
                    <a:pt x="1672" y="2112"/>
                    <a:pt x="1648" y="2072"/>
                    <a:pt x="1624" y="2032"/>
                  </a:cubicBezTo>
                  <a:cubicBezTo>
                    <a:pt x="1619" y="2023"/>
                    <a:pt x="1610" y="2015"/>
                    <a:pt x="1601" y="2010"/>
                  </a:cubicBezTo>
                  <a:cubicBezTo>
                    <a:pt x="1528" y="1968"/>
                    <a:pt x="1461" y="1917"/>
                    <a:pt x="1396" y="1862"/>
                  </a:cubicBezTo>
                  <a:cubicBezTo>
                    <a:pt x="1365" y="1836"/>
                    <a:pt x="1339" y="1805"/>
                    <a:pt x="1316" y="1770"/>
                  </a:cubicBezTo>
                  <a:cubicBezTo>
                    <a:pt x="1256" y="1678"/>
                    <a:pt x="1197" y="1585"/>
                    <a:pt x="1137" y="1491"/>
                  </a:cubicBezTo>
                  <a:cubicBezTo>
                    <a:pt x="1090" y="1418"/>
                    <a:pt x="1065" y="1336"/>
                    <a:pt x="1045" y="1253"/>
                  </a:cubicBezTo>
                  <a:cubicBezTo>
                    <a:pt x="1033" y="1205"/>
                    <a:pt x="1025" y="1157"/>
                    <a:pt x="1017" y="1109"/>
                  </a:cubicBezTo>
                  <a:cubicBezTo>
                    <a:pt x="1004" y="1036"/>
                    <a:pt x="991" y="963"/>
                    <a:pt x="979" y="890"/>
                  </a:cubicBezTo>
                  <a:cubicBezTo>
                    <a:pt x="969" y="827"/>
                    <a:pt x="971" y="764"/>
                    <a:pt x="981" y="701"/>
                  </a:cubicBezTo>
                  <a:cubicBezTo>
                    <a:pt x="985" y="676"/>
                    <a:pt x="989" y="651"/>
                    <a:pt x="994" y="626"/>
                  </a:cubicBezTo>
                  <a:cubicBezTo>
                    <a:pt x="1002" y="586"/>
                    <a:pt x="1005" y="545"/>
                    <a:pt x="1001" y="504"/>
                  </a:cubicBezTo>
                  <a:cubicBezTo>
                    <a:pt x="997" y="468"/>
                    <a:pt x="988" y="434"/>
                    <a:pt x="959" y="407"/>
                  </a:cubicBezTo>
                  <a:cubicBezTo>
                    <a:pt x="942" y="391"/>
                    <a:pt x="930" y="369"/>
                    <a:pt x="918" y="348"/>
                  </a:cubicBezTo>
                  <a:cubicBezTo>
                    <a:pt x="912" y="337"/>
                    <a:pt x="905" y="330"/>
                    <a:pt x="893" y="326"/>
                  </a:cubicBezTo>
                  <a:cubicBezTo>
                    <a:pt x="884" y="322"/>
                    <a:pt x="876" y="318"/>
                    <a:pt x="867" y="314"/>
                  </a:cubicBezTo>
                  <a:cubicBezTo>
                    <a:pt x="812" y="293"/>
                    <a:pt x="768" y="255"/>
                    <a:pt x="726" y="214"/>
                  </a:cubicBezTo>
                  <a:cubicBezTo>
                    <a:pt x="709" y="197"/>
                    <a:pt x="688" y="182"/>
                    <a:pt x="667" y="169"/>
                  </a:cubicBezTo>
                  <a:cubicBezTo>
                    <a:pt x="619" y="140"/>
                    <a:pt x="565" y="120"/>
                    <a:pt x="511" y="104"/>
                  </a:cubicBezTo>
                  <a:cubicBezTo>
                    <a:pt x="480" y="95"/>
                    <a:pt x="449" y="93"/>
                    <a:pt x="418" y="96"/>
                  </a:cubicBezTo>
                  <a:cubicBezTo>
                    <a:pt x="346" y="103"/>
                    <a:pt x="274" y="98"/>
                    <a:pt x="203" y="83"/>
                  </a:cubicBezTo>
                  <a:cubicBezTo>
                    <a:pt x="163" y="74"/>
                    <a:pt x="124" y="78"/>
                    <a:pt x="85" y="87"/>
                  </a:cubicBezTo>
                  <a:cubicBezTo>
                    <a:pt x="60" y="93"/>
                    <a:pt x="36" y="103"/>
                    <a:pt x="18" y="122"/>
                  </a:cubicBezTo>
                  <a:cubicBezTo>
                    <a:pt x="15" y="126"/>
                    <a:pt x="9" y="128"/>
                    <a:pt x="0" y="133"/>
                  </a:cubicBezTo>
                  <a:cubicBezTo>
                    <a:pt x="2" y="123"/>
                    <a:pt x="1" y="118"/>
                    <a:pt x="4" y="115"/>
                  </a:cubicBezTo>
                  <a:cubicBezTo>
                    <a:pt x="12" y="106"/>
                    <a:pt x="20" y="97"/>
                    <a:pt x="29" y="91"/>
                  </a:cubicBezTo>
                  <a:cubicBezTo>
                    <a:pt x="63" y="67"/>
                    <a:pt x="101" y="50"/>
                    <a:pt x="142" y="42"/>
                  </a:cubicBezTo>
                  <a:cubicBezTo>
                    <a:pt x="161" y="39"/>
                    <a:pt x="179" y="34"/>
                    <a:pt x="197" y="29"/>
                  </a:cubicBezTo>
                  <a:cubicBezTo>
                    <a:pt x="226" y="20"/>
                    <a:pt x="255" y="16"/>
                    <a:pt x="285" y="15"/>
                  </a:cubicBezTo>
                  <a:cubicBezTo>
                    <a:pt x="310" y="14"/>
                    <a:pt x="335" y="9"/>
                    <a:pt x="361" y="6"/>
                  </a:cubicBezTo>
                  <a:cubicBezTo>
                    <a:pt x="411" y="0"/>
                    <a:pt x="461" y="0"/>
                    <a:pt x="510" y="10"/>
                  </a:cubicBezTo>
                  <a:cubicBezTo>
                    <a:pt x="588" y="27"/>
                    <a:pt x="664" y="49"/>
                    <a:pt x="735" y="86"/>
                  </a:cubicBezTo>
                  <a:cubicBezTo>
                    <a:pt x="750" y="95"/>
                    <a:pt x="766" y="101"/>
                    <a:pt x="782" y="108"/>
                  </a:cubicBezTo>
                  <a:cubicBezTo>
                    <a:pt x="794" y="114"/>
                    <a:pt x="807" y="118"/>
                    <a:pt x="817" y="126"/>
                  </a:cubicBezTo>
                  <a:cubicBezTo>
                    <a:pt x="860" y="159"/>
                    <a:pt x="911" y="167"/>
                    <a:pt x="962" y="173"/>
                  </a:cubicBezTo>
                  <a:cubicBezTo>
                    <a:pt x="990" y="176"/>
                    <a:pt x="1018" y="177"/>
                    <a:pt x="1045" y="178"/>
                  </a:cubicBezTo>
                  <a:cubicBezTo>
                    <a:pt x="1091" y="180"/>
                    <a:pt x="1134" y="193"/>
                    <a:pt x="1175" y="212"/>
                  </a:cubicBezTo>
                  <a:cubicBezTo>
                    <a:pt x="1222" y="233"/>
                    <a:pt x="1265" y="258"/>
                    <a:pt x="1301" y="297"/>
                  </a:cubicBezTo>
                  <a:cubicBezTo>
                    <a:pt x="1320" y="318"/>
                    <a:pt x="1343" y="337"/>
                    <a:pt x="1364" y="357"/>
                  </a:cubicBezTo>
                  <a:cubicBezTo>
                    <a:pt x="1385" y="376"/>
                    <a:pt x="1398" y="399"/>
                    <a:pt x="1403" y="428"/>
                  </a:cubicBezTo>
                  <a:cubicBezTo>
                    <a:pt x="1415" y="497"/>
                    <a:pt x="1428" y="565"/>
                    <a:pt x="1440" y="634"/>
                  </a:cubicBezTo>
                  <a:cubicBezTo>
                    <a:pt x="1443" y="652"/>
                    <a:pt x="1443" y="670"/>
                    <a:pt x="1447" y="689"/>
                  </a:cubicBezTo>
                  <a:cubicBezTo>
                    <a:pt x="1449" y="684"/>
                    <a:pt x="1452" y="680"/>
                    <a:pt x="1454" y="675"/>
                  </a:cubicBezTo>
                  <a:cubicBezTo>
                    <a:pt x="1460" y="659"/>
                    <a:pt x="1465" y="642"/>
                    <a:pt x="1473" y="626"/>
                  </a:cubicBezTo>
                  <a:cubicBezTo>
                    <a:pt x="1487" y="597"/>
                    <a:pt x="1509" y="576"/>
                    <a:pt x="1541" y="565"/>
                  </a:cubicBezTo>
                  <a:cubicBezTo>
                    <a:pt x="1556" y="560"/>
                    <a:pt x="1572" y="555"/>
                    <a:pt x="1589" y="551"/>
                  </a:cubicBezTo>
                  <a:cubicBezTo>
                    <a:pt x="1667" y="531"/>
                    <a:pt x="1746" y="510"/>
                    <a:pt x="1825" y="491"/>
                  </a:cubicBezTo>
                  <a:cubicBezTo>
                    <a:pt x="1902" y="472"/>
                    <a:pt x="1975" y="444"/>
                    <a:pt x="2047" y="414"/>
                  </a:cubicBezTo>
                  <a:cubicBezTo>
                    <a:pt x="2149" y="373"/>
                    <a:pt x="2253" y="341"/>
                    <a:pt x="2361" y="323"/>
                  </a:cubicBezTo>
                  <a:cubicBezTo>
                    <a:pt x="2432" y="312"/>
                    <a:pt x="2504" y="311"/>
                    <a:pt x="2576" y="314"/>
                  </a:cubicBezTo>
                  <a:cubicBezTo>
                    <a:pt x="2677" y="317"/>
                    <a:pt x="2778" y="330"/>
                    <a:pt x="2876" y="356"/>
                  </a:cubicBezTo>
                  <a:cubicBezTo>
                    <a:pt x="2918" y="368"/>
                    <a:pt x="2960" y="384"/>
                    <a:pt x="3002" y="397"/>
                  </a:cubicBezTo>
                  <a:cubicBezTo>
                    <a:pt x="3015" y="401"/>
                    <a:pt x="3029" y="405"/>
                    <a:pt x="3042" y="405"/>
                  </a:cubicBezTo>
                  <a:cubicBezTo>
                    <a:pt x="3178" y="407"/>
                    <a:pt x="3314" y="400"/>
                    <a:pt x="3450" y="394"/>
                  </a:cubicBezTo>
                  <a:cubicBezTo>
                    <a:pt x="3506" y="392"/>
                    <a:pt x="3562" y="392"/>
                    <a:pt x="3617" y="389"/>
                  </a:cubicBezTo>
                  <a:cubicBezTo>
                    <a:pt x="3667" y="386"/>
                    <a:pt x="3716" y="380"/>
                    <a:pt x="3765" y="376"/>
                  </a:cubicBezTo>
                  <a:cubicBezTo>
                    <a:pt x="3775" y="375"/>
                    <a:pt x="3785" y="371"/>
                    <a:pt x="3794" y="379"/>
                  </a:cubicBezTo>
                  <a:cubicBezTo>
                    <a:pt x="3793" y="392"/>
                    <a:pt x="3782" y="392"/>
                    <a:pt x="3775" y="395"/>
                  </a:cubicBezTo>
                  <a:cubicBezTo>
                    <a:pt x="3710" y="415"/>
                    <a:pt x="3654" y="452"/>
                    <a:pt x="3600" y="492"/>
                  </a:cubicBezTo>
                  <a:cubicBezTo>
                    <a:pt x="3533" y="542"/>
                    <a:pt x="3469" y="598"/>
                    <a:pt x="3402" y="653"/>
                  </a:cubicBezTo>
                  <a:cubicBezTo>
                    <a:pt x="3425" y="673"/>
                    <a:pt x="3454" y="687"/>
                    <a:pt x="3481" y="708"/>
                  </a:cubicBezTo>
                  <a:cubicBezTo>
                    <a:pt x="3474" y="713"/>
                    <a:pt x="3471" y="717"/>
                    <a:pt x="3466" y="720"/>
                  </a:cubicBezTo>
                  <a:cubicBezTo>
                    <a:pt x="3453" y="726"/>
                    <a:pt x="3440" y="732"/>
                    <a:pt x="3426" y="738"/>
                  </a:cubicBezTo>
                  <a:cubicBezTo>
                    <a:pt x="3371" y="759"/>
                    <a:pt x="3319" y="786"/>
                    <a:pt x="3269" y="817"/>
                  </a:cubicBezTo>
                  <a:cubicBezTo>
                    <a:pt x="3148" y="893"/>
                    <a:pt x="3017" y="940"/>
                    <a:pt x="2878" y="964"/>
                  </a:cubicBezTo>
                  <a:cubicBezTo>
                    <a:pt x="2817" y="975"/>
                    <a:pt x="2756" y="976"/>
                    <a:pt x="2695" y="967"/>
                  </a:cubicBezTo>
                  <a:cubicBezTo>
                    <a:pt x="2681" y="965"/>
                    <a:pt x="2671" y="967"/>
                    <a:pt x="2661" y="978"/>
                  </a:cubicBezTo>
                  <a:cubicBezTo>
                    <a:pt x="2626" y="1016"/>
                    <a:pt x="2581" y="1037"/>
                    <a:pt x="2531" y="1049"/>
                  </a:cubicBezTo>
                  <a:cubicBezTo>
                    <a:pt x="2506" y="1056"/>
                    <a:pt x="2480" y="1061"/>
                    <a:pt x="2455" y="1067"/>
                  </a:cubicBezTo>
                  <a:cubicBezTo>
                    <a:pt x="2449" y="1068"/>
                    <a:pt x="2444" y="1070"/>
                    <a:pt x="2435" y="1073"/>
                  </a:cubicBezTo>
                  <a:cubicBezTo>
                    <a:pt x="2453" y="1081"/>
                    <a:pt x="2467" y="1087"/>
                    <a:pt x="2481" y="1093"/>
                  </a:cubicBezTo>
                  <a:cubicBezTo>
                    <a:pt x="2495" y="1099"/>
                    <a:pt x="2509" y="1105"/>
                    <a:pt x="2523" y="1111"/>
                  </a:cubicBezTo>
                  <a:cubicBezTo>
                    <a:pt x="2537" y="1116"/>
                    <a:pt x="2550" y="1121"/>
                    <a:pt x="2564" y="1126"/>
                  </a:cubicBezTo>
                  <a:cubicBezTo>
                    <a:pt x="2577" y="1132"/>
                    <a:pt x="2593" y="1132"/>
                    <a:pt x="2607" y="1147"/>
                  </a:cubicBezTo>
                  <a:cubicBezTo>
                    <a:pt x="2598" y="1149"/>
                    <a:pt x="2594" y="1151"/>
                    <a:pt x="2589" y="1151"/>
                  </a:cubicBezTo>
                  <a:cubicBezTo>
                    <a:pt x="2560" y="1147"/>
                    <a:pt x="2533" y="1154"/>
                    <a:pt x="2506" y="1162"/>
                  </a:cubicBezTo>
                  <a:cubicBezTo>
                    <a:pt x="2443" y="1180"/>
                    <a:pt x="2380" y="1190"/>
                    <a:pt x="2314" y="1190"/>
                  </a:cubicBezTo>
                  <a:cubicBezTo>
                    <a:pt x="2271" y="1190"/>
                    <a:pt x="2229" y="1182"/>
                    <a:pt x="2189" y="1167"/>
                  </a:cubicBezTo>
                  <a:cubicBezTo>
                    <a:pt x="2183" y="1165"/>
                    <a:pt x="2177" y="1163"/>
                    <a:pt x="2169" y="1164"/>
                  </a:cubicBezTo>
                  <a:cubicBezTo>
                    <a:pt x="2182" y="1173"/>
                    <a:pt x="2194" y="1182"/>
                    <a:pt x="2206" y="1191"/>
                  </a:cubicBezTo>
                  <a:cubicBezTo>
                    <a:pt x="2219" y="1200"/>
                    <a:pt x="2232" y="1209"/>
                    <a:pt x="2245" y="1219"/>
                  </a:cubicBezTo>
                  <a:cubicBezTo>
                    <a:pt x="2250" y="1223"/>
                    <a:pt x="2255" y="1228"/>
                    <a:pt x="2259" y="1233"/>
                  </a:cubicBezTo>
                  <a:cubicBezTo>
                    <a:pt x="2269" y="1245"/>
                    <a:pt x="2266" y="1255"/>
                    <a:pt x="2249" y="1256"/>
                  </a:cubicBezTo>
                  <a:cubicBezTo>
                    <a:pt x="2209" y="1258"/>
                    <a:pt x="2169" y="1257"/>
                    <a:pt x="2130" y="1248"/>
                  </a:cubicBezTo>
                  <a:cubicBezTo>
                    <a:pt x="2127" y="1248"/>
                    <a:pt x="2124" y="1247"/>
                    <a:pt x="2119" y="1246"/>
                  </a:cubicBezTo>
                  <a:cubicBezTo>
                    <a:pt x="2132" y="1269"/>
                    <a:pt x="2159" y="1279"/>
                    <a:pt x="2168" y="1303"/>
                  </a:cubicBezTo>
                  <a:cubicBezTo>
                    <a:pt x="2156" y="1311"/>
                    <a:pt x="2146" y="1309"/>
                    <a:pt x="2136" y="1306"/>
                  </a:cubicBezTo>
                  <a:cubicBezTo>
                    <a:pt x="2129" y="1304"/>
                    <a:pt x="2123" y="1301"/>
                    <a:pt x="2116" y="1298"/>
                  </a:cubicBezTo>
                  <a:cubicBezTo>
                    <a:pt x="2100" y="1290"/>
                    <a:pt x="2083" y="1288"/>
                    <a:pt x="2066" y="1297"/>
                  </a:cubicBezTo>
                  <a:cubicBezTo>
                    <a:pt x="2059" y="1301"/>
                    <a:pt x="2051" y="1302"/>
                    <a:pt x="2042" y="1305"/>
                  </a:cubicBezTo>
                  <a:cubicBezTo>
                    <a:pt x="2043" y="1311"/>
                    <a:pt x="2043" y="1316"/>
                    <a:pt x="2043" y="1322"/>
                  </a:cubicBezTo>
                  <a:cubicBezTo>
                    <a:pt x="2044" y="1338"/>
                    <a:pt x="2037" y="1343"/>
                    <a:pt x="2022" y="1339"/>
                  </a:cubicBezTo>
                  <a:cubicBezTo>
                    <a:pt x="2015" y="1337"/>
                    <a:pt x="2010" y="1333"/>
                    <a:pt x="2004" y="1330"/>
                  </a:cubicBezTo>
                  <a:cubicBezTo>
                    <a:pt x="1986" y="1320"/>
                    <a:pt x="1967" y="1310"/>
                    <a:pt x="1949" y="1300"/>
                  </a:cubicBezTo>
                  <a:cubicBezTo>
                    <a:pt x="1942" y="1296"/>
                    <a:pt x="1936" y="1296"/>
                    <a:pt x="1928" y="1299"/>
                  </a:cubicBezTo>
                  <a:cubicBezTo>
                    <a:pt x="1920" y="1303"/>
                    <a:pt x="1910" y="1304"/>
                    <a:pt x="1899" y="1307"/>
                  </a:cubicBezTo>
                  <a:cubicBezTo>
                    <a:pt x="1904" y="1318"/>
                    <a:pt x="1907" y="1329"/>
                    <a:pt x="1914" y="1338"/>
                  </a:cubicBezTo>
                  <a:cubicBezTo>
                    <a:pt x="1931" y="1362"/>
                    <a:pt x="1950" y="1386"/>
                    <a:pt x="1969" y="1409"/>
                  </a:cubicBezTo>
                  <a:cubicBezTo>
                    <a:pt x="2009" y="1457"/>
                    <a:pt x="2051" y="1504"/>
                    <a:pt x="2091" y="1554"/>
                  </a:cubicBezTo>
                  <a:cubicBezTo>
                    <a:pt x="2142" y="1619"/>
                    <a:pt x="2180" y="1692"/>
                    <a:pt x="2206" y="1770"/>
                  </a:cubicBezTo>
                  <a:cubicBezTo>
                    <a:pt x="2207" y="1774"/>
                    <a:pt x="2208" y="1777"/>
                    <a:pt x="2209" y="1780"/>
                  </a:cubicBezTo>
                  <a:cubicBezTo>
                    <a:pt x="2209" y="1781"/>
                    <a:pt x="2209" y="1782"/>
                    <a:pt x="2208" y="1784"/>
                  </a:cubicBezTo>
                  <a:cubicBezTo>
                    <a:pt x="2206" y="1782"/>
                    <a:pt x="2205" y="1780"/>
                    <a:pt x="2204" y="1778"/>
                  </a:cubicBezTo>
                  <a:cubicBezTo>
                    <a:pt x="2165" y="1684"/>
                    <a:pt x="2109" y="1602"/>
                    <a:pt x="2045" y="1524"/>
                  </a:cubicBezTo>
                  <a:cubicBezTo>
                    <a:pt x="2020" y="1493"/>
                    <a:pt x="1993" y="1464"/>
                    <a:pt x="1968" y="1435"/>
                  </a:cubicBezTo>
                  <a:cubicBezTo>
                    <a:pt x="1953" y="1417"/>
                    <a:pt x="1937" y="1399"/>
                    <a:pt x="1923" y="1381"/>
                  </a:cubicBezTo>
                  <a:cubicBezTo>
                    <a:pt x="1904" y="1359"/>
                    <a:pt x="1889" y="1334"/>
                    <a:pt x="1880" y="1303"/>
                  </a:cubicBezTo>
                  <a:close/>
                  <a:moveTo>
                    <a:pt x="1914" y="1554"/>
                  </a:moveTo>
                  <a:cubicBezTo>
                    <a:pt x="1913" y="1594"/>
                    <a:pt x="1908" y="1635"/>
                    <a:pt x="1921" y="1674"/>
                  </a:cubicBezTo>
                  <a:cubicBezTo>
                    <a:pt x="1923" y="1681"/>
                    <a:pt x="1925" y="1688"/>
                    <a:pt x="1925" y="1696"/>
                  </a:cubicBezTo>
                  <a:cubicBezTo>
                    <a:pt x="1925" y="1701"/>
                    <a:pt x="1923" y="1707"/>
                    <a:pt x="1919" y="1710"/>
                  </a:cubicBezTo>
                  <a:cubicBezTo>
                    <a:pt x="1918" y="1712"/>
                    <a:pt x="1909" y="1710"/>
                    <a:pt x="1906" y="1707"/>
                  </a:cubicBezTo>
                  <a:cubicBezTo>
                    <a:pt x="1895" y="1697"/>
                    <a:pt x="1885" y="1687"/>
                    <a:pt x="1875" y="1676"/>
                  </a:cubicBezTo>
                  <a:cubicBezTo>
                    <a:pt x="1839" y="1635"/>
                    <a:pt x="1802" y="1593"/>
                    <a:pt x="1768" y="1550"/>
                  </a:cubicBezTo>
                  <a:cubicBezTo>
                    <a:pt x="1743" y="1521"/>
                    <a:pt x="1719" y="1490"/>
                    <a:pt x="1699" y="1457"/>
                  </a:cubicBezTo>
                  <a:cubicBezTo>
                    <a:pt x="1659" y="1390"/>
                    <a:pt x="1633" y="1317"/>
                    <a:pt x="1637" y="1236"/>
                  </a:cubicBezTo>
                  <a:cubicBezTo>
                    <a:pt x="1638" y="1216"/>
                    <a:pt x="1634" y="1196"/>
                    <a:pt x="1628" y="1176"/>
                  </a:cubicBezTo>
                  <a:cubicBezTo>
                    <a:pt x="1618" y="1141"/>
                    <a:pt x="1606" y="1107"/>
                    <a:pt x="1594" y="1073"/>
                  </a:cubicBezTo>
                  <a:cubicBezTo>
                    <a:pt x="1577" y="1028"/>
                    <a:pt x="1553" y="988"/>
                    <a:pt x="1518" y="955"/>
                  </a:cubicBezTo>
                  <a:cubicBezTo>
                    <a:pt x="1494" y="932"/>
                    <a:pt x="1474" y="906"/>
                    <a:pt x="1458" y="877"/>
                  </a:cubicBezTo>
                  <a:cubicBezTo>
                    <a:pt x="1438" y="841"/>
                    <a:pt x="1419" y="804"/>
                    <a:pt x="1397" y="769"/>
                  </a:cubicBezTo>
                  <a:cubicBezTo>
                    <a:pt x="1386" y="750"/>
                    <a:pt x="1373" y="732"/>
                    <a:pt x="1357" y="717"/>
                  </a:cubicBezTo>
                  <a:cubicBezTo>
                    <a:pt x="1325" y="688"/>
                    <a:pt x="1290" y="660"/>
                    <a:pt x="1255" y="632"/>
                  </a:cubicBezTo>
                  <a:cubicBezTo>
                    <a:pt x="1236" y="617"/>
                    <a:pt x="1214" y="604"/>
                    <a:pt x="1197" y="587"/>
                  </a:cubicBezTo>
                  <a:cubicBezTo>
                    <a:pt x="1153" y="544"/>
                    <a:pt x="1110" y="500"/>
                    <a:pt x="1104" y="434"/>
                  </a:cubicBezTo>
                  <a:cubicBezTo>
                    <a:pt x="1104" y="428"/>
                    <a:pt x="1097" y="420"/>
                    <a:pt x="1092" y="418"/>
                  </a:cubicBezTo>
                  <a:cubicBezTo>
                    <a:pt x="1066" y="406"/>
                    <a:pt x="1039" y="395"/>
                    <a:pt x="1008" y="382"/>
                  </a:cubicBezTo>
                  <a:cubicBezTo>
                    <a:pt x="1011" y="391"/>
                    <a:pt x="1013" y="399"/>
                    <a:pt x="1016" y="405"/>
                  </a:cubicBezTo>
                  <a:cubicBezTo>
                    <a:pt x="1023" y="423"/>
                    <a:pt x="1034" y="439"/>
                    <a:pt x="1039" y="457"/>
                  </a:cubicBezTo>
                  <a:cubicBezTo>
                    <a:pt x="1053" y="503"/>
                    <a:pt x="1079" y="542"/>
                    <a:pt x="1109" y="579"/>
                  </a:cubicBezTo>
                  <a:cubicBezTo>
                    <a:pt x="1142" y="619"/>
                    <a:pt x="1175" y="658"/>
                    <a:pt x="1207" y="699"/>
                  </a:cubicBezTo>
                  <a:cubicBezTo>
                    <a:pt x="1251" y="756"/>
                    <a:pt x="1292" y="815"/>
                    <a:pt x="1325" y="879"/>
                  </a:cubicBezTo>
                  <a:cubicBezTo>
                    <a:pt x="1357" y="942"/>
                    <a:pt x="1391" y="1004"/>
                    <a:pt x="1433" y="1061"/>
                  </a:cubicBezTo>
                  <a:cubicBezTo>
                    <a:pt x="1499" y="1149"/>
                    <a:pt x="1546" y="1247"/>
                    <a:pt x="1590" y="1347"/>
                  </a:cubicBezTo>
                  <a:cubicBezTo>
                    <a:pt x="1597" y="1364"/>
                    <a:pt x="1603" y="1381"/>
                    <a:pt x="1608" y="1399"/>
                  </a:cubicBezTo>
                  <a:cubicBezTo>
                    <a:pt x="1614" y="1423"/>
                    <a:pt x="1619" y="1448"/>
                    <a:pt x="1623" y="1473"/>
                  </a:cubicBezTo>
                  <a:cubicBezTo>
                    <a:pt x="1630" y="1518"/>
                    <a:pt x="1636" y="1564"/>
                    <a:pt x="1641" y="1609"/>
                  </a:cubicBezTo>
                  <a:cubicBezTo>
                    <a:pt x="1642" y="1618"/>
                    <a:pt x="1646" y="1630"/>
                    <a:pt x="1634" y="1639"/>
                  </a:cubicBezTo>
                  <a:cubicBezTo>
                    <a:pt x="1632" y="1633"/>
                    <a:pt x="1630" y="1629"/>
                    <a:pt x="1629" y="1625"/>
                  </a:cubicBezTo>
                  <a:cubicBezTo>
                    <a:pt x="1626" y="1601"/>
                    <a:pt x="1623" y="1577"/>
                    <a:pt x="1621" y="1553"/>
                  </a:cubicBezTo>
                  <a:cubicBezTo>
                    <a:pt x="1614" y="1484"/>
                    <a:pt x="1598" y="1417"/>
                    <a:pt x="1574" y="1352"/>
                  </a:cubicBezTo>
                  <a:cubicBezTo>
                    <a:pt x="1561" y="1321"/>
                    <a:pt x="1545" y="1292"/>
                    <a:pt x="1525" y="1265"/>
                  </a:cubicBezTo>
                  <a:cubicBezTo>
                    <a:pt x="1498" y="1231"/>
                    <a:pt x="1472" y="1196"/>
                    <a:pt x="1448" y="1159"/>
                  </a:cubicBezTo>
                  <a:cubicBezTo>
                    <a:pt x="1399" y="1086"/>
                    <a:pt x="1350" y="1012"/>
                    <a:pt x="1303" y="936"/>
                  </a:cubicBezTo>
                  <a:cubicBezTo>
                    <a:pt x="1229" y="818"/>
                    <a:pt x="1157" y="698"/>
                    <a:pt x="1085" y="579"/>
                  </a:cubicBezTo>
                  <a:cubicBezTo>
                    <a:pt x="1081" y="573"/>
                    <a:pt x="1077" y="568"/>
                    <a:pt x="1071" y="558"/>
                  </a:cubicBezTo>
                  <a:cubicBezTo>
                    <a:pt x="1071" y="565"/>
                    <a:pt x="1071" y="567"/>
                    <a:pt x="1072" y="569"/>
                  </a:cubicBezTo>
                  <a:cubicBezTo>
                    <a:pt x="1087" y="627"/>
                    <a:pt x="1087" y="686"/>
                    <a:pt x="1084" y="745"/>
                  </a:cubicBezTo>
                  <a:cubicBezTo>
                    <a:pt x="1083" y="781"/>
                    <a:pt x="1082" y="817"/>
                    <a:pt x="1090" y="853"/>
                  </a:cubicBezTo>
                  <a:cubicBezTo>
                    <a:pt x="1101" y="901"/>
                    <a:pt x="1124" y="943"/>
                    <a:pt x="1152" y="982"/>
                  </a:cubicBezTo>
                  <a:cubicBezTo>
                    <a:pt x="1205" y="1057"/>
                    <a:pt x="1265" y="1125"/>
                    <a:pt x="1328" y="1190"/>
                  </a:cubicBezTo>
                  <a:cubicBezTo>
                    <a:pt x="1366" y="1228"/>
                    <a:pt x="1397" y="1271"/>
                    <a:pt x="1421" y="1319"/>
                  </a:cubicBezTo>
                  <a:cubicBezTo>
                    <a:pt x="1448" y="1375"/>
                    <a:pt x="1475" y="1431"/>
                    <a:pt x="1504" y="1487"/>
                  </a:cubicBezTo>
                  <a:cubicBezTo>
                    <a:pt x="1531" y="1540"/>
                    <a:pt x="1552" y="1595"/>
                    <a:pt x="1565" y="1654"/>
                  </a:cubicBezTo>
                  <a:cubicBezTo>
                    <a:pt x="1586" y="1754"/>
                    <a:pt x="1616" y="1853"/>
                    <a:pt x="1660" y="1946"/>
                  </a:cubicBezTo>
                  <a:cubicBezTo>
                    <a:pt x="1670" y="1967"/>
                    <a:pt x="1684" y="1987"/>
                    <a:pt x="1697" y="2007"/>
                  </a:cubicBezTo>
                  <a:cubicBezTo>
                    <a:pt x="1699" y="2011"/>
                    <a:pt x="1704" y="2013"/>
                    <a:pt x="1709" y="2017"/>
                  </a:cubicBezTo>
                  <a:cubicBezTo>
                    <a:pt x="1710" y="2012"/>
                    <a:pt x="1711" y="2009"/>
                    <a:pt x="1710" y="2007"/>
                  </a:cubicBezTo>
                  <a:cubicBezTo>
                    <a:pt x="1708" y="1948"/>
                    <a:pt x="1723" y="1891"/>
                    <a:pt x="1727" y="1833"/>
                  </a:cubicBezTo>
                  <a:cubicBezTo>
                    <a:pt x="1727" y="1826"/>
                    <a:pt x="1726" y="1813"/>
                    <a:pt x="1738" y="1813"/>
                  </a:cubicBezTo>
                  <a:cubicBezTo>
                    <a:pt x="1749" y="1814"/>
                    <a:pt x="1747" y="1825"/>
                    <a:pt x="1748" y="1833"/>
                  </a:cubicBezTo>
                  <a:cubicBezTo>
                    <a:pt x="1761" y="1906"/>
                    <a:pt x="1772" y="1979"/>
                    <a:pt x="1786" y="2052"/>
                  </a:cubicBezTo>
                  <a:cubicBezTo>
                    <a:pt x="1804" y="2145"/>
                    <a:pt x="1820" y="2238"/>
                    <a:pt x="1823" y="2333"/>
                  </a:cubicBezTo>
                  <a:cubicBezTo>
                    <a:pt x="1824" y="2375"/>
                    <a:pt x="1837" y="2414"/>
                    <a:pt x="1858" y="2451"/>
                  </a:cubicBezTo>
                  <a:cubicBezTo>
                    <a:pt x="1872" y="2475"/>
                    <a:pt x="1886" y="2500"/>
                    <a:pt x="1901" y="2524"/>
                  </a:cubicBezTo>
                  <a:cubicBezTo>
                    <a:pt x="1954" y="2605"/>
                    <a:pt x="2006" y="2686"/>
                    <a:pt x="2052" y="2771"/>
                  </a:cubicBezTo>
                  <a:cubicBezTo>
                    <a:pt x="2060" y="2784"/>
                    <a:pt x="2068" y="2797"/>
                    <a:pt x="2077" y="2810"/>
                  </a:cubicBezTo>
                  <a:cubicBezTo>
                    <a:pt x="2139" y="2899"/>
                    <a:pt x="2207" y="2983"/>
                    <a:pt x="2279" y="3064"/>
                  </a:cubicBezTo>
                  <a:cubicBezTo>
                    <a:pt x="2300" y="3088"/>
                    <a:pt x="2325" y="3108"/>
                    <a:pt x="2348" y="3131"/>
                  </a:cubicBezTo>
                  <a:cubicBezTo>
                    <a:pt x="2359" y="3141"/>
                    <a:pt x="2368" y="3152"/>
                    <a:pt x="2356" y="3170"/>
                  </a:cubicBezTo>
                  <a:cubicBezTo>
                    <a:pt x="2374" y="3175"/>
                    <a:pt x="2390" y="3180"/>
                    <a:pt x="2406" y="3185"/>
                  </a:cubicBezTo>
                  <a:cubicBezTo>
                    <a:pt x="2407" y="3183"/>
                    <a:pt x="2408" y="3181"/>
                    <a:pt x="2409" y="3180"/>
                  </a:cubicBezTo>
                  <a:cubicBezTo>
                    <a:pt x="2396" y="3165"/>
                    <a:pt x="2383" y="3149"/>
                    <a:pt x="2368" y="3136"/>
                  </a:cubicBezTo>
                  <a:cubicBezTo>
                    <a:pt x="2317" y="3089"/>
                    <a:pt x="2274" y="3034"/>
                    <a:pt x="2241" y="2973"/>
                  </a:cubicBezTo>
                  <a:cubicBezTo>
                    <a:pt x="2208" y="2910"/>
                    <a:pt x="2179" y="2845"/>
                    <a:pt x="2149" y="2781"/>
                  </a:cubicBezTo>
                  <a:cubicBezTo>
                    <a:pt x="2130" y="2739"/>
                    <a:pt x="2118" y="2696"/>
                    <a:pt x="2111" y="2651"/>
                  </a:cubicBezTo>
                  <a:cubicBezTo>
                    <a:pt x="2099" y="2573"/>
                    <a:pt x="2079" y="2496"/>
                    <a:pt x="2056" y="2420"/>
                  </a:cubicBezTo>
                  <a:cubicBezTo>
                    <a:pt x="2045" y="2383"/>
                    <a:pt x="2037" y="2346"/>
                    <a:pt x="2027" y="2309"/>
                  </a:cubicBezTo>
                  <a:cubicBezTo>
                    <a:pt x="2016" y="2267"/>
                    <a:pt x="2017" y="2225"/>
                    <a:pt x="2018" y="2183"/>
                  </a:cubicBezTo>
                  <a:cubicBezTo>
                    <a:pt x="2019" y="2111"/>
                    <a:pt x="2013" y="2039"/>
                    <a:pt x="1995" y="1969"/>
                  </a:cubicBezTo>
                  <a:cubicBezTo>
                    <a:pt x="1975" y="1885"/>
                    <a:pt x="1963" y="1800"/>
                    <a:pt x="1951" y="1715"/>
                  </a:cubicBezTo>
                  <a:cubicBezTo>
                    <a:pt x="1944" y="1661"/>
                    <a:pt x="1933" y="1607"/>
                    <a:pt x="1914" y="1554"/>
                  </a:cubicBezTo>
                  <a:close/>
                  <a:moveTo>
                    <a:pt x="3246" y="563"/>
                  </a:moveTo>
                  <a:cubicBezTo>
                    <a:pt x="3244" y="560"/>
                    <a:pt x="3244" y="559"/>
                    <a:pt x="3243" y="558"/>
                  </a:cubicBezTo>
                  <a:cubicBezTo>
                    <a:pt x="3188" y="514"/>
                    <a:pt x="3129" y="474"/>
                    <a:pt x="3065" y="444"/>
                  </a:cubicBezTo>
                  <a:cubicBezTo>
                    <a:pt x="3031" y="429"/>
                    <a:pt x="2995" y="420"/>
                    <a:pt x="2957" y="421"/>
                  </a:cubicBezTo>
                  <a:cubicBezTo>
                    <a:pt x="2927" y="421"/>
                    <a:pt x="2897" y="421"/>
                    <a:pt x="2868" y="420"/>
                  </a:cubicBezTo>
                  <a:cubicBezTo>
                    <a:pt x="2818" y="418"/>
                    <a:pt x="2767" y="414"/>
                    <a:pt x="2717" y="413"/>
                  </a:cubicBezTo>
                  <a:cubicBezTo>
                    <a:pt x="2622" y="411"/>
                    <a:pt x="2530" y="430"/>
                    <a:pt x="2441" y="466"/>
                  </a:cubicBezTo>
                  <a:cubicBezTo>
                    <a:pt x="2378" y="492"/>
                    <a:pt x="2315" y="515"/>
                    <a:pt x="2249" y="531"/>
                  </a:cubicBezTo>
                  <a:cubicBezTo>
                    <a:pt x="2174" y="550"/>
                    <a:pt x="2105" y="581"/>
                    <a:pt x="2040" y="622"/>
                  </a:cubicBezTo>
                  <a:cubicBezTo>
                    <a:pt x="2018" y="636"/>
                    <a:pt x="1994" y="647"/>
                    <a:pt x="1972" y="660"/>
                  </a:cubicBezTo>
                  <a:cubicBezTo>
                    <a:pt x="1968" y="662"/>
                    <a:pt x="1964" y="665"/>
                    <a:pt x="1957" y="669"/>
                  </a:cubicBezTo>
                  <a:cubicBezTo>
                    <a:pt x="2017" y="684"/>
                    <a:pt x="2073" y="699"/>
                    <a:pt x="2130" y="712"/>
                  </a:cubicBezTo>
                  <a:cubicBezTo>
                    <a:pt x="2258" y="743"/>
                    <a:pt x="2388" y="766"/>
                    <a:pt x="2520" y="757"/>
                  </a:cubicBezTo>
                  <a:cubicBezTo>
                    <a:pt x="2568" y="754"/>
                    <a:pt x="2616" y="750"/>
                    <a:pt x="2663" y="741"/>
                  </a:cubicBezTo>
                  <a:cubicBezTo>
                    <a:pt x="2784" y="719"/>
                    <a:pt x="2899" y="680"/>
                    <a:pt x="3011" y="629"/>
                  </a:cubicBezTo>
                  <a:cubicBezTo>
                    <a:pt x="3054" y="609"/>
                    <a:pt x="3099" y="591"/>
                    <a:pt x="3146" y="581"/>
                  </a:cubicBezTo>
                  <a:cubicBezTo>
                    <a:pt x="3179" y="574"/>
                    <a:pt x="3212" y="569"/>
                    <a:pt x="3246" y="563"/>
                  </a:cubicBezTo>
                  <a:close/>
                  <a:moveTo>
                    <a:pt x="1563" y="906"/>
                  </a:moveTo>
                  <a:cubicBezTo>
                    <a:pt x="1564" y="884"/>
                    <a:pt x="1577" y="879"/>
                    <a:pt x="1593" y="879"/>
                  </a:cubicBezTo>
                  <a:cubicBezTo>
                    <a:pt x="1610" y="879"/>
                    <a:pt x="1626" y="880"/>
                    <a:pt x="1643" y="882"/>
                  </a:cubicBezTo>
                  <a:cubicBezTo>
                    <a:pt x="1655" y="884"/>
                    <a:pt x="1665" y="884"/>
                    <a:pt x="1677" y="879"/>
                  </a:cubicBezTo>
                  <a:cubicBezTo>
                    <a:pt x="1719" y="862"/>
                    <a:pt x="1763" y="849"/>
                    <a:pt x="1808" y="841"/>
                  </a:cubicBezTo>
                  <a:cubicBezTo>
                    <a:pt x="1838" y="835"/>
                    <a:pt x="1868" y="830"/>
                    <a:pt x="1898" y="825"/>
                  </a:cubicBezTo>
                  <a:cubicBezTo>
                    <a:pt x="1982" y="810"/>
                    <a:pt x="2066" y="809"/>
                    <a:pt x="2150" y="822"/>
                  </a:cubicBezTo>
                  <a:cubicBezTo>
                    <a:pt x="2212" y="832"/>
                    <a:pt x="2273" y="846"/>
                    <a:pt x="2333" y="861"/>
                  </a:cubicBezTo>
                  <a:cubicBezTo>
                    <a:pt x="2438" y="887"/>
                    <a:pt x="2542" y="915"/>
                    <a:pt x="2645" y="943"/>
                  </a:cubicBezTo>
                  <a:cubicBezTo>
                    <a:pt x="2661" y="947"/>
                    <a:pt x="2671" y="945"/>
                    <a:pt x="2681" y="932"/>
                  </a:cubicBezTo>
                  <a:cubicBezTo>
                    <a:pt x="2707" y="899"/>
                    <a:pt x="2740" y="875"/>
                    <a:pt x="2781" y="865"/>
                  </a:cubicBezTo>
                  <a:cubicBezTo>
                    <a:pt x="2812" y="858"/>
                    <a:pt x="2844" y="852"/>
                    <a:pt x="2875" y="850"/>
                  </a:cubicBezTo>
                  <a:cubicBezTo>
                    <a:pt x="2914" y="846"/>
                    <a:pt x="2954" y="847"/>
                    <a:pt x="2993" y="845"/>
                  </a:cubicBezTo>
                  <a:cubicBezTo>
                    <a:pt x="3052" y="842"/>
                    <a:pt x="3107" y="826"/>
                    <a:pt x="3157" y="793"/>
                  </a:cubicBezTo>
                  <a:cubicBezTo>
                    <a:pt x="3224" y="749"/>
                    <a:pt x="3291" y="705"/>
                    <a:pt x="3357" y="661"/>
                  </a:cubicBezTo>
                  <a:cubicBezTo>
                    <a:pt x="3361" y="658"/>
                    <a:pt x="3364" y="654"/>
                    <a:pt x="3368" y="651"/>
                  </a:cubicBezTo>
                  <a:cubicBezTo>
                    <a:pt x="3337" y="628"/>
                    <a:pt x="3308" y="607"/>
                    <a:pt x="3279" y="585"/>
                  </a:cubicBezTo>
                  <a:cubicBezTo>
                    <a:pt x="3271" y="580"/>
                    <a:pt x="3263" y="579"/>
                    <a:pt x="3254" y="580"/>
                  </a:cubicBezTo>
                  <a:cubicBezTo>
                    <a:pt x="3169" y="586"/>
                    <a:pt x="3089" y="610"/>
                    <a:pt x="3012" y="645"/>
                  </a:cubicBezTo>
                  <a:cubicBezTo>
                    <a:pt x="2871" y="709"/>
                    <a:pt x="2725" y="756"/>
                    <a:pt x="2571" y="768"/>
                  </a:cubicBezTo>
                  <a:cubicBezTo>
                    <a:pt x="2506" y="772"/>
                    <a:pt x="2441" y="772"/>
                    <a:pt x="2377" y="768"/>
                  </a:cubicBezTo>
                  <a:cubicBezTo>
                    <a:pt x="2293" y="763"/>
                    <a:pt x="2212" y="744"/>
                    <a:pt x="2130" y="725"/>
                  </a:cubicBezTo>
                  <a:cubicBezTo>
                    <a:pt x="2072" y="711"/>
                    <a:pt x="2015" y="695"/>
                    <a:pt x="1957" y="680"/>
                  </a:cubicBezTo>
                  <a:cubicBezTo>
                    <a:pt x="1946" y="678"/>
                    <a:pt x="1935" y="674"/>
                    <a:pt x="1923" y="680"/>
                  </a:cubicBezTo>
                  <a:cubicBezTo>
                    <a:pt x="1887" y="695"/>
                    <a:pt x="1850" y="709"/>
                    <a:pt x="1814" y="725"/>
                  </a:cubicBezTo>
                  <a:cubicBezTo>
                    <a:pt x="1777" y="741"/>
                    <a:pt x="1738" y="756"/>
                    <a:pt x="1698" y="767"/>
                  </a:cubicBezTo>
                  <a:cubicBezTo>
                    <a:pt x="1677" y="772"/>
                    <a:pt x="1657" y="782"/>
                    <a:pt x="1637" y="790"/>
                  </a:cubicBezTo>
                  <a:cubicBezTo>
                    <a:pt x="1632" y="792"/>
                    <a:pt x="1625" y="795"/>
                    <a:pt x="1623" y="800"/>
                  </a:cubicBezTo>
                  <a:cubicBezTo>
                    <a:pt x="1615" y="815"/>
                    <a:pt x="1600" y="817"/>
                    <a:pt x="1586" y="818"/>
                  </a:cubicBezTo>
                  <a:cubicBezTo>
                    <a:pt x="1579" y="819"/>
                    <a:pt x="1569" y="824"/>
                    <a:pt x="1567" y="813"/>
                  </a:cubicBezTo>
                  <a:cubicBezTo>
                    <a:pt x="1566" y="804"/>
                    <a:pt x="1576" y="804"/>
                    <a:pt x="1582" y="801"/>
                  </a:cubicBezTo>
                  <a:cubicBezTo>
                    <a:pt x="1607" y="792"/>
                    <a:pt x="1609" y="789"/>
                    <a:pt x="1606" y="763"/>
                  </a:cubicBezTo>
                  <a:cubicBezTo>
                    <a:pt x="1605" y="759"/>
                    <a:pt x="1603" y="755"/>
                    <a:pt x="1602" y="750"/>
                  </a:cubicBezTo>
                  <a:cubicBezTo>
                    <a:pt x="1555" y="760"/>
                    <a:pt x="1510" y="770"/>
                    <a:pt x="1470" y="800"/>
                  </a:cubicBezTo>
                  <a:cubicBezTo>
                    <a:pt x="1497" y="837"/>
                    <a:pt x="1525" y="873"/>
                    <a:pt x="1563" y="906"/>
                  </a:cubicBezTo>
                  <a:close/>
                  <a:moveTo>
                    <a:pt x="1688" y="2019"/>
                  </a:moveTo>
                  <a:cubicBezTo>
                    <a:pt x="1659" y="1983"/>
                    <a:pt x="1643" y="1945"/>
                    <a:pt x="1627" y="1907"/>
                  </a:cubicBezTo>
                  <a:cubicBezTo>
                    <a:pt x="1594" y="1827"/>
                    <a:pt x="1569" y="1745"/>
                    <a:pt x="1551" y="1661"/>
                  </a:cubicBezTo>
                  <a:cubicBezTo>
                    <a:pt x="1539" y="1609"/>
                    <a:pt x="1523" y="1558"/>
                    <a:pt x="1499" y="1509"/>
                  </a:cubicBezTo>
                  <a:cubicBezTo>
                    <a:pt x="1469" y="1451"/>
                    <a:pt x="1441" y="1392"/>
                    <a:pt x="1412" y="1333"/>
                  </a:cubicBezTo>
                  <a:cubicBezTo>
                    <a:pt x="1387" y="1281"/>
                    <a:pt x="1355" y="1234"/>
                    <a:pt x="1313" y="1194"/>
                  </a:cubicBezTo>
                  <a:cubicBezTo>
                    <a:pt x="1304" y="1185"/>
                    <a:pt x="1296" y="1176"/>
                    <a:pt x="1287" y="1167"/>
                  </a:cubicBezTo>
                  <a:cubicBezTo>
                    <a:pt x="1235" y="1111"/>
                    <a:pt x="1186" y="1053"/>
                    <a:pt x="1142" y="991"/>
                  </a:cubicBezTo>
                  <a:cubicBezTo>
                    <a:pt x="1111" y="947"/>
                    <a:pt x="1086" y="902"/>
                    <a:pt x="1076" y="849"/>
                  </a:cubicBezTo>
                  <a:cubicBezTo>
                    <a:pt x="1068" y="808"/>
                    <a:pt x="1069" y="767"/>
                    <a:pt x="1072" y="725"/>
                  </a:cubicBezTo>
                  <a:cubicBezTo>
                    <a:pt x="1077" y="653"/>
                    <a:pt x="1064" y="583"/>
                    <a:pt x="1044" y="515"/>
                  </a:cubicBezTo>
                  <a:cubicBezTo>
                    <a:pt x="1039" y="498"/>
                    <a:pt x="1029" y="484"/>
                    <a:pt x="1013" y="471"/>
                  </a:cubicBezTo>
                  <a:cubicBezTo>
                    <a:pt x="1014" y="480"/>
                    <a:pt x="1015" y="485"/>
                    <a:pt x="1016" y="491"/>
                  </a:cubicBezTo>
                  <a:cubicBezTo>
                    <a:pt x="1034" y="581"/>
                    <a:pt x="1047" y="671"/>
                    <a:pt x="1053" y="763"/>
                  </a:cubicBezTo>
                  <a:cubicBezTo>
                    <a:pt x="1061" y="859"/>
                    <a:pt x="1072" y="955"/>
                    <a:pt x="1092" y="1050"/>
                  </a:cubicBezTo>
                  <a:cubicBezTo>
                    <a:pt x="1107" y="1122"/>
                    <a:pt x="1130" y="1191"/>
                    <a:pt x="1166" y="1256"/>
                  </a:cubicBezTo>
                  <a:cubicBezTo>
                    <a:pt x="1189" y="1297"/>
                    <a:pt x="1209" y="1340"/>
                    <a:pt x="1232" y="1381"/>
                  </a:cubicBezTo>
                  <a:cubicBezTo>
                    <a:pt x="1265" y="1439"/>
                    <a:pt x="1284" y="1501"/>
                    <a:pt x="1289" y="1567"/>
                  </a:cubicBezTo>
                  <a:cubicBezTo>
                    <a:pt x="1292" y="1599"/>
                    <a:pt x="1302" y="1630"/>
                    <a:pt x="1320" y="1657"/>
                  </a:cubicBezTo>
                  <a:cubicBezTo>
                    <a:pt x="1336" y="1682"/>
                    <a:pt x="1353" y="1707"/>
                    <a:pt x="1370" y="1731"/>
                  </a:cubicBezTo>
                  <a:cubicBezTo>
                    <a:pt x="1393" y="1766"/>
                    <a:pt x="1422" y="1795"/>
                    <a:pt x="1453" y="1823"/>
                  </a:cubicBezTo>
                  <a:cubicBezTo>
                    <a:pt x="1469" y="1837"/>
                    <a:pt x="1487" y="1848"/>
                    <a:pt x="1508" y="1852"/>
                  </a:cubicBezTo>
                  <a:cubicBezTo>
                    <a:pt x="1517" y="1853"/>
                    <a:pt x="1525" y="1856"/>
                    <a:pt x="1534" y="1859"/>
                  </a:cubicBezTo>
                  <a:cubicBezTo>
                    <a:pt x="1547" y="1864"/>
                    <a:pt x="1557" y="1872"/>
                    <a:pt x="1560" y="1888"/>
                  </a:cubicBezTo>
                  <a:cubicBezTo>
                    <a:pt x="1562" y="1899"/>
                    <a:pt x="1567" y="1910"/>
                    <a:pt x="1573" y="1920"/>
                  </a:cubicBezTo>
                  <a:cubicBezTo>
                    <a:pt x="1588" y="1945"/>
                    <a:pt x="1605" y="1970"/>
                    <a:pt x="1621" y="1995"/>
                  </a:cubicBezTo>
                  <a:cubicBezTo>
                    <a:pt x="1624" y="2000"/>
                    <a:pt x="1628" y="2005"/>
                    <a:pt x="1633" y="2007"/>
                  </a:cubicBezTo>
                  <a:cubicBezTo>
                    <a:pt x="1649" y="2014"/>
                    <a:pt x="1666" y="2019"/>
                    <a:pt x="1688" y="2019"/>
                  </a:cubicBezTo>
                  <a:close/>
                  <a:moveTo>
                    <a:pt x="2378" y="1072"/>
                  </a:moveTo>
                  <a:cubicBezTo>
                    <a:pt x="2378" y="1070"/>
                    <a:pt x="2378" y="1069"/>
                    <a:pt x="2378" y="1068"/>
                  </a:cubicBezTo>
                  <a:cubicBezTo>
                    <a:pt x="2371" y="1064"/>
                    <a:pt x="2363" y="1061"/>
                    <a:pt x="2356" y="1058"/>
                  </a:cubicBezTo>
                  <a:cubicBezTo>
                    <a:pt x="2278" y="1031"/>
                    <a:pt x="2200" y="1004"/>
                    <a:pt x="2122" y="976"/>
                  </a:cubicBezTo>
                  <a:cubicBezTo>
                    <a:pt x="2111" y="972"/>
                    <a:pt x="2100" y="969"/>
                    <a:pt x="2090" y="962"/>
                  </a:cubicBezTo>
                  <a:cubicBezTo>
                    <a:pt x="2084" y="958"/>
                    <a:pt x="2079" y="956"/>
                    <a:pt x="2072" y="957"/>
                  </a:cubicBezTo>
                  <a:cubicBezTo>
                    <a:pt x="2065" y="958"/>
                    <a:pt x="2058" y="959"/>
                    <a:pt x="2051" y="960"/>
                  </a:cubicBezTo>
                  <a:cubicBezTo>
                    <a:pt x="1962" y="972"/>
                    <a:pt x="1875" y="965"/>
                    <a:pt x="1790" y="937"/>
                  </a:cubicBezTo>
                  <a:cubicBezTo>
                    <a:pt x="1762" y="928"/>
                    <a:pt x="1734" y="918"/>
                    <a:pt x="1705" y="911"/>
                  </a:cubicBezTo>
                  <a:cubicBezTo>
                    <a:pt x="1646" y="896"/>
                    <a:pt x="1644" y="897"/>
                    <a:pt x="1606" y="945"/>
                  </a:cubicBezTo>
                  <a:cubicBezTo>
                    <a:pt x="1605" y="945"/>
                    <a:pt x="1605" y="946"/>
                    <a:pt x="1605" y="947"/>
                  </a:cubicBezTo>
                  <a:cubicBezTo>
                    <a:pt x="1606" y="949"/>
                    <a:pt x="1608" y="952"/>
                    <a:pt x="1610" y="954"/>
                  </a:cubicBezTo>
                  <a:cubicBezTo>
                    <a:pt x="1658" y="1001"/>
                    <a:pt x="1698" y="1055"/>
                    <a:pt x="1736" y="1112"/>
                  </a:cubicBezTo>
                  <a:cubicBezTo>
                    <a:pt x="1767" y="1157"/>
                    <a:pt x="1795" y="1205"/>
                    <a:pt x="1823" y="1252"/>
                  </a:cubicBezTo>
                  <a:cubicBezTo>
                    <a:pt x="1836" y="1274"/>
                    <a:pt x="1856" y="1280"/>
                    <a:pt x="1878" y="1285"/>
                  </a:cubicBezTo>
                  <a:cubicBezTo>
                    <a:pt x="1879" y="1284"/>
                    <a:pt x="1880" y="1283"/>
                    <a:pt x="1880" y="1282"/>
                  </a:cubicBezTo>
                  <a:cubicBezTo>
                    <a:pt x="1881" y="1280"/>
                    <a:pt x="1881" y="1278"/>
                    <a:pt x="1882" y="1276"/>
                  </a:cubicBezTo>
                  <a:cubicBezTo>
                    <a:pt x="1885" y="1257"/>
                    <a:pt x="1891" y="1255"/>
                    <a:pt x="1908" y="1263"/>
                  </a:cubicBezTo>
                  <a:cubicBezTo>
                    <a:pt x="1917" y="1267"/>
                    <a:pt x="1925" y="1271"/>
                    <a:pt x="1933" y="1275"/>
                  </a:cubicBezTo>
                  <a:cubicBezTo>
                    <a:pt x="1950" y="1265"/>
                    <a:pt x="1966" y="1255"/>
                    <a:pt x="1983" y="1247"/>
                  </a:cubicBezTo>
                  <a:cubicBezTo>
                    <a:pt x="2002" y="1239"/>
                    <a:pt x="2020" y="1229"/>
                    <a:pt x="2034" y="1214"/>
                  </a:cubicBezTo>
                  <a:cubicBezTo>
                    <a:pt x="2056" y="1193"/>
                    <a:pt x="2081" y="1178"/>
                    <a:pt x="2109" y="1165"/>
                  </a:cubicBezTo>
                  <a:cubicBezTo>
                    <a:pt x="2114" y="1163"/>
                    <a:pt x="2120" y="1160"/>
                    <a:pt x="2128" y="1155"/>
                  </a:cubicBezTo>
                  <a:cubicBezTo>
                    <a:pt x="2117" y="1148"/>
                    <a:pt x="2108" y="1143"/>
                    <a:pt x="2099" y="1136"/>
                  </a:cubicBezTo>
                  <a:cubicBezTo>
                    <a:pt x="2089" y="1130"/>
                    <a:pt x="2080" y="1123"/>
                    <a:pt x="2072" y="1115"/>
                  </a:cubicBezTo>
                  <a:cubicBezTo>
                    <a:pt x="2069" y="1113"/>
                    <a:pt x="2069" y="1107"/>
                    <a:pt x="2068" y="1103"/>
                  </a:cubicBezTo>
                  <a:cubicBezTo>
                    <a:pt x="2073" y="1102"/>
                    <a:pt x="2077" y="1100"/>
                    <a:pt x="2082" y="1101"/>
                  </a:cubicBezTo>
                  <a:cubicBezTo>
                    <a:pt x="2086" y="1102"/>
                    <a:pt x="2091" y="1104"/>
                    <a:pt x="2096" y="1107"/>
                  </a:cubicBezTo>
                  <a:cubicBezTo>
                    <a:pt x="2113" y="1115"/>
                    <a:pt x="2131" y="1123"/>
                    <a:pt x="2148" y="1132"/>
                  </a:cubicBezTo>
                  <a:cubicBezTo>
                    <a:pt x="2161" y="1139"/>
                    <a:pt x="2172" y="1141"/>
                    <a:pt x="2185" y="1135"/>
                  </a:cubicBezTo>
                  <a:cubicBezTo>
                    <a:pt x="2197" y="1130"/>
                    <a:pt x="2209" y="1128"/>
                    <a:pt x="2221" y="1124"/>
                  </a:cubicBezTo>
                  <a:cubicBezTo>
                    <a:pt x="2273" y="1106"/>
                    <a:pt x="2325" y="1089"/>
                    <a:pt x="2378" y="1072"/>
                  </a:cubicBezTo>
                  <a:close/>
                  <a:moveTo>
                    <a:pt x="1425" y="778"/>
                  </a:moveTo>
                  <a:cubicBezTo>
                    <a:pt x="1428" y="762"/>
                    <a:pt x="1433" y="746"/>
                    <a:pt x="1433" y="731"/>
                  </a:cubicBezTo>
                  <a:cubicBezTo>
                    <a:pt x="1432" y="697"/>
                    <a:pt x="1430" y="664"/>
                    <a:pt x="1424" y="631"/>
                  </a:cubicBezTo>
                  <a:cubicBezTo>
                    <a:pt x="1413" y="564"/>
                    <a:pt x="1400" y="498"/>
                    <a:pt x="1388" y="432"/>
                  </a:cubicBezTo>
                  <a:cubicBezTo>
                    <a:pt x="1384" y="405"/>
                    <a:pt x="1371" y="384"/>
                    <a:pt x="1352" y="366"/>
                  </a:cubicBezTo>
                  <a:cubicBezTo>
                    <a:pt x="1332" y="347"/>
                    <a:pt x="1310" y="330"/>
                    <a:pt x="1292" y="309"/>
                  </a:cubicBezTo>
                  <a:cubicBezTo>
                    <a:pt x="1265" y="280"/>
                    <a:pt x="1233" y="258"/>
                    <a:pt x="1198" y="240"/>
                  </a:cubicBezTo>
                  <a:cubicBezTo>
                    <a:pt x="1145" y="212"/>
                    <a:pt x="1090" y="193"/>
                    <a:pt x="1029" y="193"/>
                  </a:cubicBezTo>
                  <a:cubicBezTo>
                    <a:pt x="1003" y="193"/>
                    <a:pt x="976" y="190"/>
                    <a:pt x="949" y="186"/>
                  </a:cubicBezTo>
                  <a:cubicBezTo>
                    <a:pt x="930" y="184"/>
                    <a:pt x="912" y="180"/>
                    <a:pt x="893" y="177"/>
                  </a:cubicBezTo>
                  <a:cubicBezTo>
                    <a:pt x="899" y="183"/>
                    <a:pt x="905" y="185"/>
                    <a:pt x="912" y="188"/>
                  </a:cubicBezTo>
                  <a:cubicBezTo>
                    <a:pt x="938" y="198"/>
                    <a:pt x="963" y="210"/>
                    <a:pt x="983" y="229"/>
                  </a:cubicBezTo>
                  <a:cubicBezTo>
                    <a:pt x="1000" y="246"/>
                    <a:pt x="1016" y="262"/>
                    <a:pt x="1033" y="278"/>
                  </a:cubicBezTo>
                  <a:cubicBezTo>
                    <a:pt x="1042" y="287"/>
                    <a:pt x="1052" y="294"/>
                    <a:pt x="1062" y="301"/>
                  </a:cubicBezTo>
                  <a:cubicBezTo>
                    <a:pt x="1067" y="305"/>
                    <a:pt x="1073" y="307"/>
                    <a:pt x="1080" y="303"/>
                  </a:cubicBezTo>
                  <a:cubicBezTo>
                    <a:pt x="1099" y="293"/>
                    <a:pt x="1119" y="296"/>
                    <a:pt x="1139" y="301"/>
                  </a:cubicBezTo>
                  <a:cubicBezTo>
                    <a:pt x="1163" y="307"/>
                    <a:pt x="1172" y="322"/>
                    <a:pt x="1175" y="344"/>
                  </a:cubicBezTo>
                  <a:cubicBezTo>
                    <a:pt x="1178" y="369"/>
                    <a:pt x="1166" y="385"/>
                    <a:pt x="1141" y="387"/>
                  </a:cubicBezTo>
                  <a:cubicBezTo>
                    <a:pt x="1109" y="389"/>
                    <a:pt x="1079" y="369"/>
                    <a:pt x="1069" y="339"/>
                  </a:cubicBezTo>
                  <a:cubicBezTo>
                    <a:pt x="1069" y="336"/>
                    <a:pt x="1068" y="334"/>
                    <a:pt x="1065" y="327"/>
                  </a:cubicBezTo>
                  <a:cubicBezTo>
                    <a:pt x="1051" y="343"/>
                    <a:pt x="1039" y="357"/>
                    <a:pt x="1025" y="373"/>
                  </a:cubicBezTo>
                  <a:cubicBezTo>
                    <a:pt x="1047" y="383"/>
                    <a:pt x="1068" y="392"/>
                    <a:pt x="1089" y="400"/>
                  </a:cubicBezTo>
                  <a:cubicBezTo>
                    <a:pt x="1108" y="407"/>
                    <a:pt x="1119" y="418"/>
                    <a:pt x="1120" y="440"/>
                  </a:cubicBezTo>
                  <a:cubicBezTo>
                    <a:pt x="1120" y="459"/>
                    <a:pt x="1127" y="478"/>
                    <a:pt x="1138" y="495"/>
                  </a:cubicBezTo>
                  <a:cubicBezTo>
                    <a:pt x="1162" y="531"/>
                    <a:pt x="1188" y="564"/>
                    <a:pt x="1223" y="590"/>
                  </a:cubicBezTo>
                  <a:cubicBezTo>
                    <a:pt x="1251" y="611"/>
                    <a:pt x="1279" y="632"/>
                    <a:pt x="1307" y="653"/>
                  </a:cubicBezTo>
                  <a:cubicBezTo>
                    <a:pt x="1328" y="670"/>
                    <a:pt x="1349" y="687"/>
                    <a:pt x="1367" y="707"/>
                  </a:cubicBezTo>
                  <a:cubicBezTo>
                    <a:pt x="1387" y="728"/>
                    <a:pt x="1404" y="752"/>
                    <a:pt x="1425" y="778"/>
                  </a:cubicBezTo>
                  <a:close/>
                  <a:moveTo>
                    <a:pt x="1684" y="889"/>
                  </a:moveTo>
                  <a:cubicBezTo>
                    <a:pt x="1721" y="900"/>
                    <a:pt x="1754" y="909"/>
                    <a:pt x="1785" y="919"/>
                  </a:cubicBezTo>
                  <a:cubicBezTo>
                    <a:pt x="1876" y="951"/>
                    <a:pt x="1969" y="956"/>
                    <a:pt x="2064" y="943"/>
                  </a:cubicBezTo>
                  <a:cubicBezTo>
                    <a:pt x="2106" y="937"/>
                    <a:pt x="2148" y="932"/>
                    <a:pt x="2190" y="929"/>
                  </a:cubicBezTo>
                  <a:cubicBezTo>
                    <a:pt x="2229" y="925"/>
                    <a:pt x="2256" y="950"/>
                    <a:pt x="2281" y="976"/>
                  </a:cubicBezTo>
                  <a:cubicBezTo>
                    <a:pt x="2289" y="984"/>
                    <a:pt x="2285" y="993"/>
                    <a:pt x="2273" y="993"/>
                  </a:cubicBezTo>
                  <a:cubicBezTo>
                    <a:pt x="2260" y="992"/>
                    <a:pt x="2248" y="990"/>
                    <a:pt x="2236" y="987"/>
                  </a:cubicBezTo>
                  <a:cubicBezTo>
                    <a:pt x="2210" y="980"/>
                    <a:pt x="2185" y="972"/>
                    <a:pt x="2159" y="965"/>
                  </a:cubicBezTo>
                  <a:cubicBezTo>
                    <a:pt x="2153" y="963"/>
                    <a:pt x="2147" y="963"/>
                    <a:pt x="2141" y="962"/>
                  </a:cubicBezTo>
                  <a:cubicBezTo>
                    <a:pt x="2143" y="966"/>
                    <a:pt x="2144" y="967"/>
                    <a:pt x="2146" y="968"/>
                  </a:cubicBezTo>
                  <a:cubicBezTo>
                    <a:pt x="2230" y="998"/>
                    <a:pt x="2313" y="1028"/>
                    <a:pt x="2396" y="1058"/>
                  </a:cubicBezTo>
                  <a:cubicBezTo>
                    <a:pt x="2402" y="1060"/>
                    <a:pt x="2409" y="1061"/>
                    <a:pt x="2415" y="1060"/>
                  </a:cubicBezTo>
                  <a:cubicBezTo>
                    <a:pt x="2458" y="1050"/>
                    <a:pt x="2501" y="1040"/>
                    <a:pt x="2544" y="1028"/>
                  </a:cubicBezTo>
                  <a:cubicBezTo>
                    <a:pt x="2581" y="1018"/>
                    <a:pt x="2614" y="1000"/>
                    <a:pt x="2642" y="974"/>
                  </a:cubicBezTo>
                  <a:cubicBezTo>
                    <a:pt x="2646" y="970"/>
                    <a:pt x="2649" y="965"/>
                    <a:pt x="2654" y="960"/>
                  </a:cubicBezTo>
                  <a:cubicBezTo>
                    <a:pt x="2641" y="956"/>
                    <a:pt x="2630" y="954"/>
                    <a:pt x="2620" y="951"/>
                  </a:cubicBezTo>
                  <a:cubicBezTo>
                    <a:pt x="2520" y="924"/>
                    <a:pt x="2420" y="896"/>
                    <a:pt x="2319" y="869"/>
                  </a:cubicBezTo>
                  <a:cubicBezTo>
                    <a:pt x="2250" y="850"/>
                    <a:pt x="2180" y="834"/>
                    <a:pt x="2108" y="828"/>
                  </a:cubicBezTo>
                  <a:cubicBezTo>
                    <a:pt x="1984" y="817"/>
                    <a:pt x="1864" y="838"/>
                    <a:pt x="1746" y="868"/>
                  </a:cubicBezTo>
                  <a:cubicBezTo>
                    <a:pt x="1726" y="873"/>
                    <a:pt x="1708" y="881"/>
                    <a:pt x="1684" y="889"/>
                  </a:cubicBezTo>
                  <a:close/>
                  <a:moveTo>
                    <a:pt x="2923" y="390"/>
                  </a:moveTo>
                  <a:cubicBezTo>
                    <a:pt x="2923" y="389"/>
                    <a:pt x="2923" y="388"/>
                    <a:pt x="2923" y="386"/>
                  </a:cubicBezTo>
                  <a:cubicBezTo>
                    <a:pt x="2896" y="379"/>
                    <a:pt x="2869" y="371"/>
                    <a:pt x="2842" y="365"/>
                  </a:cubicBezTo>
                  <a:cubicBezTo>
                    <a:pt x="2759" y="346"/>
                    <a:pt x="2674" y="335"/>
                    <a:pt x="2589" y="331"/>
                  </a:cubicBezTo>
                  <a:cubicBezTo>
                    <a:pt x="2512" y="328"/>
                    <a:pt x="2435" y="328"/>
                    <a:pt x="2359" y="341"/>
                  </a:cubicBezTo>
                  <a:cubicBezTo>
                    <a:pt x="2255" y="358"/>
                    <a:pt x="2155" y="389"/>
                    <a:pt x="2058" y="428"/>
                  </a:cubicBezTo>
                  <a:cubicBezTo>
                    <a:pt x="1969" y="464"/>
                    <a:pt x="1880" y="496"/>
                    <a:pt x="1787" y="517"/>
                  </a:cubicBezTo>
                  <a:cubicBezTo>
                    <a:pt x="1712" y="534"/>
                    <a:pt x="1638" y="555"/>
                    <a:pt x="1563" y="574"/>
                  </a:cubicBezTo>
                  <a:cubicBezTo>
                    <a:pt x="1519" y="585"/>
                    <a:pt x="1490" y="612"/>
                    <a:pt x="1476" y="655"/>
                  </a:cubicBezTo>
                  <a:cubicBezTo>
                    <a:pt x="1468" y="679"/>
                    <a:pt x="1460" y="703"/>
                    <a:pt x="1453" y="727"/>
                  </a:cubicBezTo>
                  <a:cubicBezTo>
                    <a:pt x="1447" y="747"/>
                    <a:pt x="1452" y="765"/>
                    <a:pt x="1463" y="787"/>
                  </a:cubicBezTo>
                  <a:cubicBezTo>
                    <a:pt x="1505" y="754"/>
                    <a:pt x="1555" y="748"/>
                    <a:pt x="1603" y="734"/>
                  </a:cubicBezTo>
                  <a:cubicBezTo>
                    <a:pt x="1601" y="693"/>
                    <a:pt x="1623" y="670"/>
                    <a:pt x="1656" y="655"/>
                  </a:cubicBezTo>
                  <a:cubicBezTo>
                    <a:pt x="1658" y="655"/>
                    <a:pt x="1659" y="654"/>
                    <a:pt x="1660" y="654"/>
                  </a:cubicBezTo>
                  <a:cubicBezTo>
                    <a:pt x="1708" y="634"/>
                    <a:pt x="1755" y="613"/>
                    <a:pt x="1804" y="597"/>
                  </a:cubicBezTo>
                  <a:cubicBezTo>
                    <a:pt x="1916" y="561"/>
                    <a:pt x="2025" y="519"/>
                    <a:pt x="2128" y="464"/>
                  </a:cubicBezTo>
                  <a:cubicBezTo>
                    <a:pt x="2225" y="413"/>
                    <a:pt x="2328" y="387"/>
                    <a:pt x="2436" y="383"/>
                  </a:cubicBezTo>
                  <a:cubicBezTo>
                    <a:pt x="2550" y="379"/>
                    <a:pt x="2664" y="377"/>
                    <a:pt x="2778" y="374"/>
                  </a:cubicBezTo>
                  <a:cubicBezTo>
                    <a:pt x="2795" y="374"/>
                    <a:pt x="2811" y="375"/>
                    <a:pt x="2828" y="377"/>
                  </a:cubicBezTo>
                  <a:cubicBezTo>
                    <a:pt x="2860" y="381"/>
                    <a:pt x="2891" y="385"/>
                    <a:pt x="2923" y="390"/>
                  </a:cubicBezTo>
                  <a:close/>
                  <a:moveTo>
                    <a:pt x="1905" y="1689"/>
                  </a:moveTo>
                  <a:cubicBezTo>
                    <a:pt x="1907" y="1688"/>
                    <a:pt x="1909" y="1688"/>
                    <a:pt x="1911" y="1687"/>
                  </a:cubicBezTo>
                  <a:cubicBezTo>
                    <a:pt x="1896" y="1650"/>
                    <a:pt x="1896" y="1611"/>
                    <a:pt x="1898" y="1573"/>
                  </a:cubicBezTo>
                  <a:cubicBezTo>
                    <a:pt x="1901" y="1521"/>
                    <a:pt x="1889" y="1472"/>
                    <a:pt x="1865" y="1426"/>
                  </a:cubicBezTo>
                  <a:cubicBezTo>
                    <a:pt x="1861" y="1420"/>
                    <a:pt x="1858" y="1413"/>
                    <a:pt x="1856" y="1407"/>
                  </a:cubicBezTo>
                  <a:cubicBezTo>
                    <a:pt x="1839" y="1368"/>
                    <a:pt x="1823" y="1330"/>
                    <a:pt x="1823" y="1288"/>
                  </a:cubicBezTo>
                  <a:cubicBezTo>
                    <a:pt x="1823" y="1282"/>
                    <a:pt x="1820" y="1275"/>
                    <a:pt x="1817" y="1270"/>
                  </a:cubicBezTo>
                  <a:cubicBezTo>
                    <a:pt x="1784" y="1217"/>
                    <a:pt x="1753" y="1164"/>
                    <a:pt x="1719" y="1113"/>
                  </a:cubicBezTo>
                  <a:cubicBezTo>
                    <a:pt x="1684" y="1061"/>
                    <a:pt x="1646" y="1011"/>
                    <a:pt x="1601" y="967"/>
                  </a:cubicBezTo>
                  <a:cubicBezTo>
                    <a:pt x="1551" y="917"/>
                    <a:pt x="1498" y="868"/>
                    <a:pt x="1458" y="809"/>
                  </a:cubicBezTo>
                  <a:cubicBezTo>
                    <a:pt x="1453" y="801"/>
                    <a:pt x="1446" y="800"/>
                    <a:pt x="1437" y="804"/>
                  </a:cubicBezTo>
                  <a:cubicBezTo>
                    <a:pt x="1447" y="824"/>
                    <a:pt x="1458" y="844"/>
                    <a:pt x="1468" y="864"/>
                  </a:cubicBezTo>
                  <a:cubicBezTo>
                    <a:pt x="1484" y="894"/>
                    <a:pt x="1504" y="920"/>
                    <a:pt x="1528" y="944"/>
                  </a:cubicBezTo>
                  <a:cubicBezTo>
                    <a:pt x="1566" y="980"/>
                    <a:pt x="1592" y="1024"/>
                    <a:pt x="1610" y="1073"/>
                  </a:cubicBezTo>
                  <a:cubicBezTo>
                    <a:pt x="1620" y="1100"/>
                    <a:pt x="1628" y="1128"/>
                    <a:pt x="1638" y="1156"/>
                  </a:cubicBezTo>
                  <a:cubicBezTo>
                    <a:pt x="1649" y="1187"/>
                    <a:pt x="1653" y="1219"/>
                    <a:pt x="1652" y="1252"/>
                  </a:cubicBezTo>
                  <a:cubicBezTo>
                    <a:pt x="1652" y="1274"/>
                    <a:pt x="1654" y="1297"/>
                    <a:pt x="1659" y="1319"/>
                  </a:cubicBezTo>
                  <a:cubicBezTo>
                    <a:pt x="1677" y="1404"/>
                    <a:pt x="1720" y="1476"/>
                    <a:pt x="1778" y="1541"/>
                  </a:cubicBezTo>
                  <a:cubicBezTo>
                    <a:pt x="1814" y="1582"/>
                    <a:pt x="1849" y="1625"/>
                    <a:pt x="1885" y="1667"/>
                  </a:cubicBezTo>
                  <a:cubicBezTo>
                    <a:pt x="1892" y="1674"/>
                    <a:pt x="1899" y="1682"/>
                    <a:pt x="1905" y="1689"/>
                  </a:cubicBezTo>
                  <a:close/>
                  <a:moveTo>
                    <a:pt x="1587" y="1983"/>
                  </a:moveTo>
                  <a:cubicBezTo>
                    <a:pt x="1588" y="1982"/>
                    <a:pt x="1589" y="1981"/>
                    <a:pt x="1590" y="1980"/>
                  </a:cubicBezTo>
                  <a:cubicBezTo>
                    <a:pt x="1588" y="1976"/>
                    <a:pt x="1586" y="1972"/>
                    <a:pt x="1584" y="1969"/>
                  </a:cubicBezTo>
                  <a:cubicBezTo>
                    <a:pt x="1568" y="1943"/>
                    <a:pt x="1550" y="1918"/>
                    <a:pt x="1542" y="1888"/>
                  </a:cubicBezTo>
                  <a:cubicBezTo>
                    <a:pt x="1540" y="1883"/>
                    <a:pt x="1534" y="1878"/>
                    <a:pt x="1529" y="1875"/>
                  </a:cubicBezTo>
                  <a:cubicBezTo>
                    <a:pt x="1520" y="1871"/>
                    <a:pt x="1511" y="1868"/>
                    <a:pt x="1502" y="1867"/>
                  </a:cubicBezTo>
                  <a:cubicBezTo>
                    <a:pt x="1482" y="1864"/>
                    <a:pt x="1466" y="1855"/>
                    <a:pt x="1451" y="1843"/>
                  </a:cubicBezTo>
                  <a:cubicBezTo>
                    <a:pt x="1439" y="1833"/>
                    <a:pt x="1428" y="1822"/>
                    <a:pt x="1417" y="1812"/>
                  </a:cubicBezTo>
                  <a:cubicBezTo>
                    <a:pt x="1377" y="1775"/>
                    <a:pt x="1349" y="1729"/>
                    <a:pt x="1318" y="1685"/>
                  </a:cubicBezTo>
                  <a:cubicBezTo>
                    <a:pt x="1292" y="1647"/>
                    <a:pt x="1276" y="1606"/>
                    <a:pt x="1272" y="1560"/>
                  </a:cubicBezTo>
                  <a:cubicBezTo>
                    <a:pt x="1268" y="1502"/>
                    <a:pt x="1250" y="1449"/>
                    <a:pt x="1223" y="1399"/>
                  </a:cubicBezTo>
                  <a:cubicBezTo>
                    <a:pt x="1192" y="1342"/>
                    <a:pt x="1162" y="1285"/>
                    <a:pt x="1133" y="1227"/>
                  </a:cubicBezTo>
                  <a:cubicBezTo>
                    <a:pt x="1118" y="1197"/>
                    <a:pt x="1105" y="1166"/>
                    <a:pt x="1096" y="1134"/>
                  </a:cubicBezTo>
                  <a:cubicBezTo>
                    <a:pt x="1074" y="1054"/>
                    <a:pt x="1058" y="972"/>
                    <a:pt x="1049" y="890"/>
                  </a:cubicBezTo>
                  <a:cubicBezTo>
                    <a:pt x="1042" y="825"/>
                    <a:pt x="1037" y="760"/>
                    <a:pt x="1031" y="694"/>
                  </a:cubicBezTo>
                  <a:cubicBezTo>
                    <a:pt x="1028" y="661"/>
                    <a:pt x="1023" y="628"/>
                    <a:pt x="1019" y="595"/>
                  </a:cubicBezTo>
                  <a:cubicBezTo>
                    <a:pt x="1018" y="595"/>
                    <a:pt x="1016" y="595"/>
                    <a:pt x="1015" y="595"/>
                  </a:cubicBezTo>
                  <a:cubicBezTo>
                    <a:pt x="1009" y="625"/>
                    <a:pt x="1004" y="655"/>
                    <a:pt x="999" y="685"/>
                  </a:cubicBezTo>
                  <a:cubicBezTo>
                    <a:pt x="986" y="761"/>
                    <a:pt x="983" y="837"/>
                    <a:pt x="998" y="913"/>
                  </a:cubicBezTo>
                  <a:cubicBezTo>
                    <a:pt x="1007" y="958"/>
                    <a:pt x="1015" y="1003"/>
                    <a:pt x="1023" y="1048"/>
                  </a:cubicBezTo>
                  <a:cubicBezTo>
                    <a:pt x="1036" y="1128"/>
                    <a:pt x="1048" y="1209"/>
                    <a:pt x="1070" y="1287"/>
                  </a:cubicBezTo>
                  <a:cubicBezTo>
                    <a:pt x="1090" y="1357"/>
                    <a:pt x="1114" y="1426"/>
                    <a:pt x="1154" y="1488"/>
                  </a:cubicBezTo>
                  <a:cubicBezTo>
                    <a:pt x="1212" y="1578"/>
                    <a:pt x="1270" y="1669"/>
                    <a:pt x="1329" y="1759"/>
                  </a:cubicBezTo>
                  <a:cubicBezTo>
                    <a:pt x="1353" y="1797"/>
                    <a:pt x="1382" y="1831"/>
                    <a:pt x="1418" y="1860"/>
                  </a:cubicBezTo>
                  <a:cubicBezTo>
                    <a:pt x="1459" y="1892"/>
                    <a:pt x="1501" y="1923"/>
                    <a:pt x="1543" y="1954"/>
                  </a:cubicBezTo>
                  <a:cubicBezTo>
                    <a:pt x="1557" y="1965"/>
                    <a:pt x="1572" y="1974"/>
                    <a:pt x="1587" y="1983"/>
                  </a:cubicBezTo>
                  <a:close/>
                  <a:moveTo>
                    <a:pt x="2343" y="3154"/>
                  </a:moveTo>
                  <a:cubicBezTo>
                    <a:pt x="2344" y="3152"/>
                    <a:pt x="2346" y="3150"/>
                    <a:pt x="2347" y="3148"/>
                  </a:cubicBezTo>
                  <a:cubicBezTo>
                    <a:pt x="2340" y="3143"/>
                    <a:pt x="2333" y="3139"/>
                    <a:pt x="2328" y="3134"/>
                  </a:cubicBezTo>
                  <a:cubicBezTo>
                    <a:pt x="2301" y="3107"/>
                    <a:pt x="2272" y="3082"/>
                    <a:pt x="2248" y="3053"/>
                  </a:cubicBezTo>
                  <a:cubicBezTo>
                    <a:pt x="2202" y="3000"/>
                    <a:pt x="2158" y="2945"/>
                    <a:pt x="2115" y="2889"/>
                  </a:cubicBezTo>
                  <a:cubicBezTo>
                    <a:pt x="2084" y="2847"/>
                    <a:pt x="2055" y="2803"/>
                    <a:pt x="2028" y="2759"/>
                  </a:cubicBezTo>
                  <a:cubicBezTo>
                    <a:pt x="1992" y="2703"/>
                    <a:pt x="1959" y="2646"/>
                    <a:pt x="1925" y="2589"/>
                  </a:cubicBezTo>
                  <a:cubicBezTo>
                    <a:pt x="1900" y="2549"/>
                    <a:pt x="1875" y="2509"/>
                    <a:pt x="1850" y="2469"/>
                  </a:cubicBezTo>
                  <a:cubicBezTo>
                    <a:pt x="1823" y="2424"/>
                    <a:pt x="1810" y="2375"/>
                    <a:pt x="1808" y="2322"/>
                  </a:cubicBezTo>
                  <a:cubicBezTo>
                    <a:pt x="1806" y="2279"/>
                    <a:pt x="1802" y="2236"/>
                    <a:pt x="1796" y="2194"/>
                  </a:cubicBezTo>
                  <a:cubicBezTo>
                    <a:pt x="1783" y="2111"/>
                    <a:pt x="1768" y="2029"/>
                    <a:pt x="1754" y="1947"/>
                  </a:cubicBezTo>
                  <a:cubicBezTo>
                    <a:pt x="1750" y="1923"/>
                    <a:pt x="1745" y="1899"/>
                    <a:pt x="1741" y="1875"/>
                  </a:cubicBezTo>
                  <a:cubicBezTo>
                    <a:pt x="1730" y="1925"/>
                    <a:pt x="1720" y="1975"/>
                    <a:pt x="1727" y="2025"/>
                  </a:cubicBezTo>
                  <a:cubicBezTo>
                    <a:pt x="1734" y="2028"/>
                    <a:pt x="1741" y="2030"/>
                    <a:pt x="1748" y="2033"/>
                  </a:cubicBezTo>
                  <a:cubicBezTo>
                    <a:pt x="1748" y="2035"/>
                    <a:pt x="1748" y="2036"/>
                    <a:pt x="1748" y="2038"/>
                  </a:cubicBezTo>
                  <a:cubicBezTo>
                    <a:pt x="1741" y="2041"/>
                    <a:pt x="1735" y="2044"/>
                    <a:pt x="1728" y="2047"/>
                  </a:cubicBezTo>
                  <a:cubicBezTo>
                    <a:pt x="1728" y="2050"/>
                    <a:pt x="1728" y="2053"/>
                    <a:pt x="1728" y="2056"/>
                  </a:cubicBezTo>
                  <a:cubicBezTo>
                    <a:pt x="1736" y="2105"/>
                    <a:pt x="1743" y="2155"/>
                    <a:pt x="1753" y="2204"/>
                  </a:cubicBezTo>
                  <a:cubicBezTo>
                    <a:pt x="1766" y="2269"/>
                    <a:pt x="1779" y="2334"/>
                    <a:pt x="1797" y="2397"/>
                  </a:cubicBezTo>
                  <a:cubicBezTo>
                    <a:pt x="1815" y="2463"/>
                    <a:pt x="1839" y="2527"/>
                    <a:pt x="1867" y="2590"/>
                  </a:cubicBezTo>
                  <a:cubicBezTo>
                    <a:pt x="1886" y="2633"/>
                    <a:pt x="1905" y="2676"/>
                    <a:pt x="1922" y="2720"/>
                  </a:cubicBezTo>
                  <a:cubicBezTo>
                    <a:pt x="1955" y="2804"/>
                    <a:pt x="2000" y="2882"/>
                    <a:pt x="2052" y="2956"/>
                  </a:cubicBezTo>
                  <a:cubicBezTo>
                    <a:pt x="2096" y="3019"/>
                    <a:pt x="2150" y="3073"/>
                    <a:pt x="2213" y="3117"/>
                  </a:cubicBezTo>
                  <a:cubicBezTo>
                    <a:pt x="2247" y="3140"/>
                    <a:pt x="2284" y="3150"/>
                    <a:pt x="2323" y="3156"/>
                  </a:cubicBezTo>
                  <a:cubicBezTo>
                    <a:pt x="2330" y="3157"/>
                    <a:pt x="2337" y="3155"/>
                    <a:pt x="2343" y="3154"/>
                  </a:cubicBezTo>
                  <a:close/>
                  <a:moveTo>
                    <a:pt x="1621" y="729"/>
                  </a:moveTo>
                  <a:cubicBezTo>
                    <a:pt x="1632" y="726"/>
                    <a:pt x="1641" y="724"/>
                    <a:pt x="1648" y="720"/>
                  </a:cubicBezTo>
                  <a:cubicBezTo>
                    <a:pt x="1680" y="705"/>
                    <a:pt x="1711" y="690"/>
                    <a:pt x="1742" y="675"/>
                  </a:cubicBezTo>
                  <a:cubicBezTo>
                    <a:pt x="1764" y="664"/>
                    <a:pt x="1785" y="652"/>
                    <a:pt x="1810" y="653"/>
                  </a:cubicBezTo>
                  <a:cubicBezTo>
                    <a:pt x="1843" y="654"/>
                    <a:pt x="1877" y="655"/>
                    <a:pt x="1910" y="659"/>
                  </a:cubicBezTo>
                  <a:cubicBezTo>
                    <a:pt x="1922" y="660"/>
                    <a:pt x="1933" y="660"/>
                    <a:pt x="1943" y="654"/>
                  </a:cubicBezTo>
                  <a:cubicBezTo>
                    <a:pt x="1975" y="638"/>
                    <a:pt x="2007" y="623"/>
                    <a:pt x="2038" y="605"/>
                  </a:cubicBezTo>
                  <a:cubicBezTo>
                    <a:pt x="2094" y="571"/>
                    <a:pt x="2152" y="541"/>
                    <a:pt x="2216" y="525"/>
                  </a:cubicBezTo>
                  <a:cubicBezTo>
                    <a:pt x="2297" y="504"/>
                    <a:pt x="2375" y="475"/>
                    <a:pt x="2453" y="445"/>
                  </a:cubicBezTo>
                  <a:cubicBezTo>
                    <a:pt x="2536" y="412"/>
                    <a:pt x="2622" y="396"/>
                    <a:pt x="2711" y="397"/>
                  </a:cubicBezTo>
                  <a:cubicBezTo>
                    <a:pt x="2756" y="397"/>
                    <a:pt x="2801" y="401"/>
                    <a:pt x="2846" y="403"/>
                  </a:cubicBezTo>
                  <a:cubicBezTo>
                    <a:pt x="2857" y="403"/>
                    <a:pt x="2867" y="403"/>
                    <a:pt x="2878" y="403"/>
                  </a:cubicBezTo>
                  <a:cubicBezTo>
                    <a:pt x="2878" y="402"/>
                    <a:pt x="2878" y="400"/>
                    <a:pt x="2878" y="399"/>
                  </a:cubicBezTo>
                  <a:cubicBezTo>
                    <a:pt x="2847" y="396"/>
                    <a:pt x="2815" y="391"/>
                    <a:pt x="2783" y="391"/>
                  </a:cubicBezTo>
                  <a:cubicBezTo>
                    <a:pt x="2668" y="393"/>
                    <a:pt x="2552" y="396"/>
                    <a:pt x="2437" y="400"/>
                  </a:cubicBezTo>
                  <a:cubicBezTo>
                    <a:pt x="2330" y="403"/>
                    <a:pt x="2229" y="430"/>
                    <a:pt x="2134" y="480"/>
                  </a:cubicBezTo>
                  <a:cubicBezTo>
                    <a:pt x="2051" y="523"/>
                    <a:pt x="1965" y="562"/>
                    <a:pt x="1876" y="590"/>
                  </a:cubicBezTo>
                  <a:cubicBezTo>
                    <a:pt x="1808" y="612"/>
                    <a:pt x="1741" y="637"/>
                    <a:pt x="1676" y="665"/>
                  </a:cubicBezTo>
                  <a:cubicBezTo>
                    <a:pt x="1664" y="670"/>
                    <a:pt x="1653" y="675"/>
                    <a:pt x="1643" y="682"/>
                  </a:cubicBezTo>
                  <a:cubicBezTo>
                    <a:pt x="1628" y="692"/>
                    <a:pt x="1618" y="706"/>
                    <a:pt x="1621" y="729"/>
                  </a:cubicBezTo>
                  <a:close/>
                  <a:moveTo>
                    <a:pt x="3726" y="397"/>
                  </a:moveTo>
                  <a:cubicBezTo>
                    <a:pt x="3507" y="410"/>
                    <a:pt x="3289" y="414"/>
                    <a:pt x="3071" y="424"/>
                  </a:cubicBezTo>
                  <a:cubicBezTo>
                    <a:pt x="3080" y="428"/>
                    <a:pt x="3089" y="431"/>
                    <a:pt x="3099" y="434"/>
                  </a:cubicBezTo>
                  <a:cubicBezTo>
                    <a:pt x="3213" y="465"/>
                    <a:pt x="3323" y="507"/>
                    <a:pt x="3432" y="555"/>
                  </a:cubicBezTo>
                  <a:cubicBezTo>
                    <a:pt x="3438" y="558"/>
                    <a:pt x="3443" y="562"/>
                    <a:pt x="3448" y="566"/>
                  </a:cubicBezTo>
                  <a:cubicBezTo>
                    <a:pt x="3443" y="578"/>
                    <a:pt x="3435" y="575"/>
                    <a:pt x="3428" y="575"/>
                  </a:cubicBezTo>
                  <a:cubicBezTo>
                    <a:pt x="3394" y="575"/>
                    <a:pt x="3360" y="575"/>
                    <a:pt x="3326" y="575"/>
                  </a:cubicBezTo>
                  <a:cubicBezTo>
                    <a:pt x="3318" y="576"/>
                    <a:pt x="3310" y="577"/>
                    <a:pt x="3302" y="578"/>
                  </a:cubicBezTo>
                  <a:cubicBezTo>
                    <a:pt x="3302" y="580"/>
                    <a:pt x="3302" y="581"/>
                    <a:pt x="3302" y="583"/>
                  </a:cubicBezTo>
                  <a:cubicBezTo>
                    <a:pt x="3329" y="603"/>
                    <a:pt x="3357" y="622"/>
                    <a:pt x="3384" y="642"/>
                  </a:cubicBezTo>
                  <a:cubicBezTo>
                    <a:pt x="3391" y="637"/>
                    <a:pt x="3396" y="634"/>
                    <a:pt x="3400" y="631"/>
                  </a:cubicBezTo>
                  <a:cubicBezTo>
                    <a:pt x="3446" y="595"/>
                    <a:pt x="3492" y="559"/>
                    <a:pt x="3537" y="523"/>
                  </a:cubicBezTo>
                  <a:cubicBezTo>
                    <a:pt x="3571" y="496"/>
                    <a:pt x="3602" y="467"/>
                    <a:pt x="3641" y="447"/>
                  </a:cubicBezTo>
                  <a:cubicBezTo>
                    <a:pt x="3670" y="432"/>
                    <a:pt x="3697" y="414"/>
                    <a:pt x="3726" y="397"/>
                  </a:cubicBezTo>
                  <a:close/>
                  <a:moveTo>
                    <a:pt x="3385" y="661"/>
                  </a:moveTo>
                  <a:cubicBezTo>
                    <a:pt x="3320" y="705"/>
                    <a:pt x="3255" y="745"/>
                    <a:pt x="3193" y="789"/>
                  </a:cubicBezTo>
                  <a:cubicBezTo>
                    <a:pt x="3126" y="838"/>
                    <a:pt x="3052" y="862"/>
                    <a:pt x="2969" y="863"/>
                  </a:cubicBezTo>
                  <a:cubicBezTo>
                    <a:pt x="2935" y="863"/>
                    <a:pt x="2900" y="865"/>
                    <a:pt x="2865" y="867"/>
                  </a:cubicBezTo>
                  <a:cubicBezTo>
                    <a:pt x="2831" y="869"/>
                    <a:pt x="2797" y="875"/>
                    <a:pt x="2765" y="888"/>
                  </a:cubicBezTo>
                  <a:cubicBezTo>
                    <a:pt x="2734" y="901"/>
                    <a:pt x="2710" y="922"/>
                    <a:pt x="2687" y="950"/>
                  </a:cubicBezTo>
                  <a:cubicBezTo>
                    <a:pt x="2696" y="952"/>
                    <a:pt x="2701" y="953"/>
                    <a:pt x="2706" y="954"/>
                  </a:cubicBezTo>
                  <a:cubicBezTo>
                    <a:pt x="2756" y="962"/>
                    <a:pt x="2807" y="960"/>
                    <a:pt x="2856" y="952"/>
                  </a:cubicBezTo>
                  <a:cubicBezTo>
                    <a:pt x="2992" y="931"/>
                    <a:pt x="3120" y="888"/>
                    <a:pt x="3238" y="818"/>
                  </a:cubicBezTo>
                  <a:cubicBezTo>
                    <a:pt x="3301" y="780"/>
                    <a:pt x="3365" y="744"/>
                    <a:pt x="3434" y="718"/>
                  </a:cubicBezTo>
                  <a:cubicBezTo>
                    <a:pt x="3440" y="716"/>
                    <a:pt x="3446" y="713"/>
                    <a:pt x="3455" y="709"/>
                  </a:cubicBezTo>
                  <a:cubicBezTo>
                    <a:pt x="3430" y="692"/>
                    <a:pt x="3408" y="677"/>
                    <a:pt x="3385" y="661"/>
                  </a:cubicBezTo>
                  <a:close/>
                  <a:moveTo>
                    <a:pt x="892" y="309"/>
                  </a:moveTo>
                  <a:cubicBezTo>
                    <a:pt x="893" y="308"/>
                    <a:pt x="894" y="306"/>
                    <a:pt x="896" y="305"/>
                  </a:cubicBezTo>
                  <a:cubicBezTo>
                    <a:pt x="890" y="298"/>
                    <a:pt x="886" y="289"/>
                    <a:pt x="880" y="282"/>
                  </a:cubicBezTo>
                  <a:cubicBezTo>
                    <a:pt x="845" y="247"/>
                    <a:pt x="810" y="212"/>
                    <a:pt x="775" y="177"/>
                  </a:cubicBezTo>
                  <a:cubicBezTo>
                    <a:pt x="770" y="171"/>
                    <a:pt x="763" y="167"/>
                    <a:pt x="756" y="163"/>
                  </a:cubicBezTo>
                  <a:cubicBezTo>
                    <a:pt x="721" y="143"/>
                    <a:pt x="685" y="123"/>
                    <a:pt x="649" y="103"/>
                  </a:cubicBezTo>
                  <a:cubicBezTo>
                    <a:pt x="641" y="99"/>
                    <a:pt x="631" y="95"/>
                    <a:pt x="621" y="92"/>
                  </a:cubicBezTo>
                  <a:cubicBezTo>
                    <a:pt x="581" y="80"/>
                    <a:pt x="540" y="69"/>
                    <a:pt x="500" y="58"/>
                  </a:cubicBezTo>
                  <a:cubicBezTo>
                    <a:pt x="431" y="39"/>
                    <a:pt x="362" y="40"/>
                    <a:pt x="292" y="41"/>
                  </a:cubicBezTo>
                  <a:cubicBezTo>
                    <a:pt x="287" y="41"/>
                    <a:pt x="281" y="42"/>
                    <a:pt x="277" y="44"/>
                  </a:cubicBezTo>
                  <a:cubicBezTo>
                    <a:pt x="260" y="53"/>
                    <a:pt x="243" y="62"/>
                    <a:pt x="226" y="71"/>
                  </a:cubicBezTo>
                  <a:cubicBezTo>
                    <a:pt x="280" y="83"/>
                    <a:pt x="334" y="84"/>
                    <a:pt x="389" y="82"/>
                  </a:cubicBezTo>
                  <a:cubicBezTo>
                    <a:pt x="422" y="81"/>
                    <a:pt x="456" y="79"/>
                    <a:pt x="488" y="85"/>
                  </a:cubicBezTo>
                  <a:cubicBezTo>
                    <a:pt x="558" y="97"/>
                    <a:pt x="623" y="125"/>
                    <a:pt x="684" y="162"/>
                  </a:cubicBezTo>
                  <a:cubicBezTo>
                    <a:pt x="703" y="173"/>
                    <a:pt x="719" y="188"/>
                    <a:pt x="735" y="202"/>
                  </a:cubicBezTo>
                  <a:cubicBezTo>
                    <a:pt x="759" y="222"/>
                    <a:pt x="781" y="244"/>
                    <a:pt x="806" y="264"/>
                  </a:cubicBezTo>
                  <a:cubicBezTo>
                    <a:pt x="831" y="284"/>
                    <a:pt x="862" y="295"/>
                    <a:pt x="892" y="309"/>
                  </a:cubicBezTo>
                  <a:close/>
                  <a:moveTo>
                    <a:pt x="1800" y="2465"/>
                  </a:moveTo>
                  <a:cubicBezTo>
                    <a:pt x="1799" y="2465"/>
                    <a:pt x="1797" y="2465"/>
                    <a:pt x="1795" y="2466"/>
                  </a:cubicBezTo>
                  <a:cubicBezTo>
                    <a:pt x="1796" y="2479"/>
                    <a:pt x="1796" y="2493"/>
                    <a:pt x="1798" y="2507"/>
                  </a:cubicBezTo>
                  <a:cubicBezTo>
                    <a:pt x="1802" y="2535"/>
                    <a:pt x="1808" y="2563"/>
                    <a:pt x="1811" y="2591"/>
                  </a:cubicBezTo>
                  <a:cubicBezTo>
                    <a:pt x="1814" y="2618"/>
                    <a:pt x="1822" y="2643"/>
                    <a:pt x="1835" y="2667"/>
                  </a:cubicBezTo>
                  <a:cubicBezTo>
                    <a:pt x="1843" y="2683"/>
                    <a:pt x="1850" y="2700"/>
                    <a:pt x="1858" y="2717"/>
                  </a:cubicBezTo>
                  <a:cubicBezTo>
                    <a:pt x="1871" y="2746"/>
                    <a:pt x="1885" y="2776"/>
                    <a:pt x="1899" y="2805"/>
                  </a:cubicBezTo>
                  <a:cubicBezTo>
                    <a:pt x="1912" y="2832"/>
                    <a:pt x="1925" y="2858"/>
                    <a:pt x="1938" y="2883"/>
                  </a:cubicBezTo>
                  <a:cubicBezTo>
                    <a:pt x="1947" y="2901"/>
                    <a:pt x="1955" y="2920"/>
                    <a:pt x="1968" y="2934"/>
                  </a:cubicBezTo>
                  <a:cubicBezTo>
                    <a:pt x="1998" y="2966"/>
                    <a:pt x="2029" y="2996"/>
                    <a:pt x="2061" y="3025"/>
                  </a:cubicBezTo>
                  <a:cubicBezTo>
                    <a:pt x="2074" y="3037"/>
                    <a:pt x="2089" y="3044"/>
                    <a:pt x="2108" y="3049"/>
                  </a:cubicBezTo>
                  <a:cubicBezTo>
                    <a:pt x="2089" y="3026"/>
                    <a:pt x="2071" y="3006"/>
                    <a:pt x="2055" y="2985"/>
                  </a:cubicBezTo>
                  <a:cubicBezTo>
                    <a:pt x="1996" y="2906"/>
                    <a:pt x="1946" y="2822"/>
                    <a:pt x="1909" y="2730"/>
                  </a:cubicBezTo>
                  <a:cubicBezTo>
                    <a:pt x="1892" y="2688"/>
                    <a:pt x="1873" y="2646"/>
                    <a:pt x="1856" y="2604"/>
                  </a:cubicBezTo>
                  <a:cubicBezTo>
                    <a:pt x="1839" y="2563"/>
                    <a:pt x="1823" y="2521"/>
                    <a:pt x="1807" y="2480"/>
                  </a:cubicBezTo>
                  <a:cubicBezTo>
                    <a:pt x="1805" y="2475"/>
                    <a:pt x="1802" y="2470"/>
                    <a:pt x="1800" y="2465"/>
                  </a:cubicBezTo>
                  <a:close/>
                  <a:moveTo>
                    <a:pt x="710" y="120"/>
                  </a:moveTo>
                  <a:cubicBezTo>
                    <a:pt x="709" y="121"/>
                    <a:pt x="708" y="122"/>
                    <a:pt x="708" y="123"/>
                  </a:cubicBezTo>
                  <a:cubicBezTo>
                    <a:pt x="709" y="124"/>
                    <a:pt x="711" y="126"/>
                    <a:pt x="713" y="127"/>
                  </a:cubicBezTo>
                  <a:cubicBezTo>
                    <a:pt x="718" y="130"/>
                    <a:pt x="723" y="132"/>
                    <a:pt x="728" y="135"/>
                  </a:cubicBezTo>
                  <a:cubicBezTo>
                    <a:pt x="798" y="167"/>
                    <a:pt x="846" y="224"/>
                    <a:pt x="895" y="279"/>
                  </a:cubicBezTo>
                  <a:cubicBezTo>
                    <a:pt x="908" y="316"/>
                    <a:pt x="939" y="333"/>
                    <a:pt x="973" y="345"/>
                  </a:cubicBezTo>
                  <a:cubicBezTo>
                    <a:pt x="980" y="348"/>
                    <a:pt x="987" y="353"/>
                    <a:pt x="994" y="356"/>
                  </a:cubicBezTo>
                  <a:cubicBezTo>
                    <a:pt x="1009" y="363"/>
                    <a:pt x="1015" y="362"/>
                    <a:pt x="1025" y="351"/>
                  </a:cubicBezTo>
                  <a:cubicBezTo>
                    <a:pt x="1035" y="339"/>
                    <a:pt x="1044" y="327"/>
                    <a:pt x="1053" y="316"/>
                  </a:cubicBezTo>
                  <a:cubicBezTo>
                    <a:pt x="1034" y="299"/>
                    <a:pt x="1014" y="282"/>
                    <a:pt x="998" y="264"/>
                  </a:cubicBezTo>
                  <a:cubicBezTo>
                    <a:pt x="964" y="227"/>
                    <a:pt x="923" y="205"/>
                    <a:pt x="876" y="190"/>
                  </a:cubicBezTo>
                  <a:cubicBezTo>
                    <a:pt x="847" y="181"/>
                    <a:pt x="819" y="168"/>
                    <a:pt x="791" y="156"/>
                  </a:cubicBezTo>
                  <a:cubicBezTo>
                    <a:pt x="764" y="144"/>
                    <a:pt x="737" y="132"/>
                    <a:pt x="710" y="120"/>
                  </a:cubicBezTo>
                  <a:close/>
                  <a:moveTo>
                    <a:pt x="2193" y="1151"/>
                  </a:moveTo>
                  <a:cubicBezTo>
                    <a:pt x="2252" y="1177"/>
                    <a:pt x="2310" y="1176"/>
                    <a:pt x="2369" y="1173"/>
                  </a:cubicBezTo>
                  <a:cubicBezTo>
                    <a:pt x="2427" y="1169"/>
                    <a:pt x="2483" y="1154"/>
                    <a:pt x="2543" y="1136"/>
                  </a:cubicBezTo>
                  <a:cubicBezTo>
                    <a:pt x="2500" y="1118"/>
                    <a:pt x="2462" y="1102"/>
                    <a:pt x="2424" y="1086"/>
                  </a:cubicBezTo>
                  <a:cubicBezTo>
                    <a:pt x="2413" y="1081"/>
                    <a:pt x="2403" y="1080"/>
                    <a:pt x="2391" y="1084"/>
                  </a:cubicBezTo>
                  <a:cubicBezTo>
                    <a:pt x="2330" y="1105"/>
                    <a:pt x="2268" y="1125"/>
                    <a:pt x="2207" y="1145"/>
                  </a:cubicBezTo>
                  <a:cubicBezTo>
                    <a:pt x="2203" y="1146"/>
                    <a:pt x="2199" y="1148"/>
                    <a:pt x="2193" y="1151"/>
                  </a:cubicBezTo>
                  <a:close/>
                  <a:moveTo>
                    <a:pt x="2066" y="1221"/>
                  </a:moveTo>
                  <a:cubicBezTo>
                    <a:pt x="2075" y="1212"/>
                    <a:pt x="2082" y="1217"/>
                    <a:pt x="2089" y="1219"/>
                  </a:cubicBezTo>
                  <a:cubicBezTo>
                    <a:pt x="2119" y="1231"/>
                    <a:pt x="2149" y="1238"/>
                    <a:pt x="2180" y="1240"/>
                  </a:cubicBezTo>
                  <a:cubicBezTo>
                    <a:pt x="2200" y="1242"/>
                    <a:pt x="2220" y="1242"/>
                    <a:pt x="2241" y="1241"/>
                  </a:cubicBezTo>
                  <a:cubicBezTo>
                    <a:pt x="2239" y="1237"/>
                    <a:pt x="2239" y="1235"/>
                    <a:pt x="2238" y="1235"/>
                  </a:cubicBezTo>
                  <a:cubicBezTo>
                    <a:pt x="2209" y="1214"/>
                    <a:pt x="2181" y="1192"/>
                    <a:pt x="2152" y="1172"/>
                  </a:cubicBezTo>
                  <a:cubicBezTo>
                    <a:pt x="2148" y="1169"/>
                    <a:pt x="2140" y="1169"/>
                    <a:pt x="2136" y="1171"/>
                  </a:cubicBezTo>
                  <a:cubicBezTo>
                    <a:pt x="2104" y="1183"/>
                    <a:pt x="2074" y="1198"/>
                    <a:pt x="2050" y="1222"/>
                  </a:cubicBezTo>
                  <a:cubicBezTo>
                    <a:pt x="2031" y="1240"/>
                    <a:pt x="2009" y="1254"/>
                    <a:pt x="1984" y="1264"/>
                  </a:cubicBezTo>
                  <a:cubicBezTo>
                    <a:pt x="1973" y="1268"/>
                    <a:pt x="1963" y="1275"/>
                    <a:pt x="1950" y="1283"/>
                  </a:cubicBezTo>
                  <a:cubicBezTo>
                    <a:pt x="1966" y="1290"/>
                    <a:pt x="1978" y="1296"/>
                    <a:pt x="1989" y="1302"/>
                  </a:cubicBezTo>
                  <a:cubicBezTo>
                    <a:pt x="2001" y="1308"/>
                    <a:pt x="2012" y="1316"/>
                    <a:pt x="2024" y="1323"/>
                  </a:cubicBezTo>
                  <a:cubicBezTo>
                    <a:pt x="2025" y="1319"/>
                    <a:pt x="2026" y="1318"/>
                    <a:pt x="2026" y="1316"/>
                  </a:cubicBezTo>
                  <a:cubicBezTo>
                    <a:pt x="2022" y="1290"/>
                    <a:pt x="2029" y="1286"/>
                    <a:pt x="2050" y="1286"/>
                  </a:cubicBezTo>
                  <a:cubicBezTo>
                    <a:pt x="2054" y="1286"/>
                    <a:pt x="2058" y="1284"/>
                    <a:pt x="2062" y="1282"/>
                  </a:cubicBezTo>
                  <a:cubicBezTo>
                    <a:pt x="2080" y="1274"/>
                    <a:pt x="2097" y="1275"/>
                    <a:pt x="2115" y="1282"/>
                  </a:cubicBezTo>
                  <a:cubicBezTo>
                    <a:pt x="2120" y="1283"/>
                    <a:pt x="2124" y="1284"/>
                    <a:pt x="2133" y="1287"/>
                  </a:cubicBezTo>
                  <a:cubicBezTo>
                    <a:pt x="2112" y="1260"/>
                    <a:pt x="2084" y="1246"/>
                    <a:pt x="2066" y="1221"/>
                  </a:cubicBezTo>
                  <a:close/>
                  <a:moveTo>
                    <a:pt x="1521" y="1238"/>
                  </a:moveTo>
                  <a:cubicBezTo>
                    <a:pt x="1504" y="1194"/>
                    <a:pt x="1480" y="1154"/>
                    <a:pt x="1454" y="1116"/>
                  </a:cubicBezTo>
                  <a:cubicBezTo>
                    <a:pt x="1412" y="1054"/>
                    <a:pt x="1368" y="993"/>
                    <a:pt x="1335" y="926"/>
                  </a:cubicBezTo>
                  <a:cubicBezTo>
                    <a:pt x="1286" y="828"/>
                    <a:pt x="1223" y="739"/>
                    <a:pt x="1154" y="654"/>
                  </a:cubicBezTo>
                  <a:cubicBezTo>
                    <a:pt x="1151" y="650"/>
                    <a:pt x="1147" y="647"/>
                    <a:pt x="1144" y="643"/>
                  </a:cubicBezTo>
                  <a:cubicBezTo>
                    <a:pt x="1261" y="847"/>
                    <a:pt x="1386" y="1046"/>
                    <a:pt x="1521" y="1238"/>
                  </a:cubicBezTo>
                  <a:close/>
                  <a:moveTo>
                    <a:pt x="1623" y="775"/>
                  </a:moveTo>
                  <a:cubicBezTo>
                    <a:pt x="1718" y="746"/>
                    <a:pt x="1809" y="714"/>
                    <a:pt x="1895" y="670"/>
                  </a:cubicBezTo>
                  <a:cubicBezTo>
                    <a:pt x="1845" y="664"/>
                    <a:pt x="1795" y="655"/>
                    <a:pt x="1749" y="686"/>
                  </a:cubicBezTo>
                  <a:cubicBezTo>
                    <a:pt x="1712" y="710"/>
                    <a:pt x="1672" y="728"/>
                    <a:pt x="1631" y="741"/>
                  </a:cubicBezTo>
                  <a:cubicBezTo>
                    <a:pt x="1627" y="742"/>
                    <a:pt x="1624" y="744"/>
                    <a:pt x="1620" y="746"/>
                  </a:cubicBezTo>
                  <a:cubicBezTo>
                    <a:pt x="1621" y="756"/>
                    <a:pt x="1622" y="766"/>
                    <a:pt x="1623" y="775"/>
                  </a:cubicBezTo>
                  <a:close/>
                  <a:moveTo>
                    <a:pt x="3390" y="562"/>
                  </a:moveTo>
                  <a:cubicBezTo>
                    <a:pt x="3390" y="560"/>
                    <a:pt x="3391" y="557"/>
                    <a:pt x="3391" y="555"/>
                  </a:cubicBezTo>
                  <a:cubicBezTo>
                    <a:pt x="3311" y="521"/>
                    <a:pt x="3231" y="490"/>
                    <a:pt x="3145" y="465"/>
                  </a:cubicBezTo>
                  <a:cubicBezTo>
                    <a:pt x="3147" y="468"/>
                    <a:pt x="3148" y="470"/>
                    <a:pt x="3149" y="471"/>
                  </a:cubicBezTo>
                  <a:cubicBezTo>
                    <a:pt x="3188" y="499"/>
                    <a:pt x="3228" y="528"/>
                    <a:pt x="3267" y="556"/>
                  </a:cubicBezTo>
                  <a:cubicBezTo>
                    <a:pt x="3272" y="559"/>
                    <a:pt x="3278" y="562"/>
                    <a:pt x="3283" y="562"/>
                  </a:cubicBezTo>
                  <a:cubicBezTo>
                    <a:pt x="3319" y="562"/>
                    <a:pt x="3354" y="562"/>
                    <a:pt x="3390" y="562"/>
                  </a:cubicBezTo>
                  <a:close/>
                  <a:moveTo>
                    <a:pt x="435" y="22"/>
                  </a:moveTo>
                  <a:cubicBezTo>
                    <a:pt x="503" y="33"/>
                    <a:pt x="563" y="70"/>
                    <a:pt x="632" y="77"/>
                  </a:cubicBezTo>
                  <a:cubicBezTo>
                    <a:pt x="640" y="78"/>
                    <a:pt x="647" y="81"/>
                    <a:pt x="655" y="84"/>
                  </a:cubicBezTo>
                  <a:cubicBezTo>
                    <a:pt x="704" y="105"/>
                    <a:pt x="754" y="126"/>
                    <a:pt x="803" y="146"/>
                  </a:cubicBezTo>
                  <a:cubicBezTo>
                    <a:pt x="814" y="151"/>
                    <a:pt x="824" y="155"/>
                    <a:pt x="834" y="160"/>
                  </a:cubicBezTo>
                  <a:cubicBezTo>
                    <a:pt x="835" y="158"/>
                    <a:pt x="836" y="157"/>
                    <a:pt x="837" y="155"/>
                  </a:cubicBezTo>
                  <a:cubicBezTo>
                    <a:pt x="819" y="145"/>
                    <a:pt x="801" y="134"/>
                    <a:pt x="782" y="125"/>
                  </a:cubicBezTo>
                  <a:cubicBezTo>
                    <a:pt x="765" y="116"/>
                    <a:pt x="746" y="110"/>
                    <a:pt x="729" y="101"/>
                  </a:cubicBezTo>
                  <a:cubicBezTo>
                    <a:pt x="665" y="67"/>
                    <a:pt x="598" y="45"/>
                    <a:pt x="528" y="30"/>
                  </a:cubicBezTo>
                  <a:cubicBezTo>
                    <a:pt x="498" y="24"/>
                    <a:pt x="467" y="16"/>
                    <a:pt x="435" y="22"/>
                  </a:cubicBezTo>
                  <a:close/>
                  <a:moveTo>
                    <a:pt x="1745" y="2252"/>
                  </a:moveTo>
                  <a:cubicBezTo>
                    <a:pt x="1733" y="2184"/>
                    <a:pt x="1721" y="2113"/>
                    <a:pt x="1709" y="2041"/>
                  </a:cubicBezTo>
                  <a:cubicBezTo>
                    <a:pt x="1689" y="2037"/>
                    <a:pt x="1668" y="2033"/>
                    <a:pt x="1644" y="2029"/>
                  </a:cubicBezTo>
                  <a:cubicBezTo>
                    <a:pt x="1665" y="2067"/>
                    <a:pt x="1687" y="2101"/>
                    <a:pt x="1703" y="2138"/>
                  </a:cubicBezTo>
                  <a:cubicBezTo>
                    <a:pt x="1720" y="2175"/>
                    <a:pt x="1732" y="2215"/>
                    <a:pt x="1745" y="2252"/>
                  </a:cubicBezTo>
                  <a:close/>
                  <a:moveTo>
                    <a:pt x="1629" y="895"/>
                  </a:moveTo>
                  <a:cubicBezTo>
                    <a:pt x="1626" y="894"/>
                    <a:pt x="1624" y="893"/>
                    <a:pt x="1621" y="893"/>
                  </a:cubicBezTo>
                  <a:cubicBezTo>
                    <a:pt x="1614" y="893"/>
                    <a:pt x="1607" y="892"/>
                    <a:pt x="1599" y="893"/>
                  </a:cubicBezTo>
                  <a:cubicBezTo>
                    <a:pt x="1576" y="893"/>
                    <a:pt x="1571" y="902"/>
                    <a:pt x="1582" y="923"/>
                  </a:cubicBezTo>
                  <a:cubicBezTo>
                    <a:pt x="1585" y="927"/>
                    <a:pt x="1589" y="930"/>
                    <a:pt x="1594" y="936"/>
                  </a:cubicBezTo>
                  <a:cubicBezTo>
                    <a:pt x="1606" y="922"/>
                    <a:pt x="1617" y="909"/>
                    <a:pt x="1629" y="895"/>
                  </a:cubicBezTo>
                  <a:close/>
                  <a:moveTo>
                    <a:pt x="1842" y="1316"/>
                  </a:moveTo>
                  <a:cubicBezTo>
                    <a:pt x="1850" y="1360"/>
                    <a:pt x="1867" y="1400"/>
                    <a:pt x="1889" y="1439"/>
                  </a:cubicBezTo>
                  <a:cubicBezTo>
                    <a:pt x="1881" y="1395"/>
                    <a:pt x="1867" y="1353"/>
                    <a:pt x="1842" y="1316"/>
                  </a:cubicBezTo>
                  <a:close/>
                  <a:moveTo>
                    <a:pt x="1104" y="343"/>
                  </a:moveTo>
                  <a:cubicBezTo>
                    <a:pt x="1109" y="367"/>
                    <a:pt x="1123" y="373"/>
                    <a:pt x="1148" y="361"/>
                  </a:cubicBezTo>
                  <a:cubicBezTo>
                    <a:pt x="1147" y="339"/>
                    <a:pt x="1145" y="337"/>
                    <a:pt x="1132" y="328"/>
                  </a:cubicBezTo>
                  <a:cubicBezTo>
                    <a:pt x="1122" y="333"/>
                    <a:pt x="1114" y="337"/>
                    <a:pt x="1104" y="343"/>
                  </a:cubicBezTo>
                  <a:close/>
                  <a:moveTo>
                    <a:pt x="2160" y="948"/>
                  </a:moveTo>
                  <a:cubicBezTo>
                    <a:pt x="2192" y="957"/>
                    <a:pt x="2223" y="970"/>
                    <a:pt x="2259" y="977"/>
                  </a:cubicBezTo>
                  <a:cubicBezTo>
                    <a:pt x="2230" y="943"/>
                    <a:pt x="2197" y="940"/>
                    <a:pt x="2160" y="948"/>
                  </a:cubicBezTo>
                  <a:close/>
                  <a:moveTo>
                    <a:pt x="170" y="58"/>
                  </a:moveTo>
                  <a:cubicBezTo>
                    <a:pt x="199" y="56"/>
                    <a:pt x="228" y="58"/>
                    <a:pt x="254" y="42"/>
                  </a:cubicBezTo>
                  <a:cubicBezTo>
                    <a:pt x="225" y="42"/>
                    <a:pt x="197" y="46"/>
                    <a:pt x="170" y="58"/>
                  </a:cubicBezTo>
                  <a:close/>
                  <a:moveTo>
                    <a:pt x="1899" y="1276"/>
                  </a:moveTo>
                  <a:cubicBezTo>
                    <a:pt x="1896" y="1288"/>
                    <a:pt x="1902" y="1290"/>
                    <a:pt x="1910" y="1289"/>
                  </a:cubicBezTo>
                  <a:cubicBezTo>
                    <a:pt x="1911" y="1288"/>
                    <a:pt x="1913" y="1286"/>
                    <a:pt x="1915" y="1285"/>
                  </a:cubicBezTo>
                  <a:cubicBezTo>
                    <a:pt x="1912" y="1283"/>
                    <a:pt x="1911" y="1281"/>
                    <a:pt x="1909" y="1280"/>
                  </a:cubicBezTo>
                  <a:cubicBezTo>
                    <a:pt x="1907" y="1279"/>
                    <a:pt x="1904" y="1278"/>
                    <a:pt x="1899" y="1276"/>
                  </a:cubicBezTo>
                  <a:close/>
                  <a:moveTo>
                    <a:pt x="998" y="424"/>
                  </a:moveTo>
                  <a:cubicBezTo>
                    <a:pt x="998" y="406"/>
                    <a:pt x="998" y="406"/>
                    <a:pt x="986" y="396"/>
                  </a:cubicBezTo>
                  <a:cubicBezTo>
                    <a:pt x="991" y="407"/>
                    <a:pt x="994" y="415"/>
                    <a:pt x="998" y="424"/>
                  </a:cubicBezTo>
                  <a:close/>
                  <a:moveTo>
                    <a:pt x="957" y="383"/>
                  </a:moveTo>
                  <a:cubicBezTo>
                    <a:pt x="955" y="372"/>
                    <a:pt x="955" y="372"/>
                    <a:pt x="944" y="362"/>
                  </a:cubicBezTo>
                  <a:cubicBezTo>
                    <a:pt x="950" y="372"/>
                    <a:pt x="954" y="378"/>
                    <a:pt x="957" y="383"/>
                  </a:cubicBezTo>
                  <a:close/>
                  <a:moveTo>
                    <a:pt x="368" y="32"/>
                  </a:moveTo>
                  <a:cubicBezTo>
                    <a:pt x="368" y="32"/>
                    <a:pt x="368" y="31"/>
                    <a:pt x="368" y="31"/>
                  </a:cubicBezTo>
                  <a:cubicBezTo>
                    <a:pt x="361" y="31"/>
                    <a:pt x="354" y="31"/>
                    <a:pt x="348" y="31"/>
                  </a:cubicBezTo>
                  <a:cubicBezTo>
                    <a:pt x="348" y="31"/>
                    <a:pt x="348" y="32"/>
                    <a:pt x="348" y="32"/>
                  </a:cubicBezTo>
                  <a:cubicBezTo>
                    <a:pt x="355" y="32"/>
                    <a:pt x="362" y="32"/>
                    <a:pt x="368" y="32"/>
                  </a:cubicBezTo>
                  <a:close/>
                  <a:moveTo>
                    <a:pt x="409" y="36"/>
                  </a:moveTo>
                  <a:cubicBezTo>
                    <a:pt x="409" y="35"/>
                    <a:pt x="408" y="35"/>
                    <a:pt x="408" y="35"/>
                  </a:cubicBezTo>
                  <a:cubicBezTo>
                    <a:pt x="403" y="35"/>
                    <a:pt x="399" y="35"/>
                    <a:pt x="394" y="35"/>
                  </a:cubicBezTo>
                  <a:cubicBezTo>
                    <a:pt x="394" y="35"/>
                    <a:pt x="394" y="35"/>
                    <a:pt x="394" y="36"/>
                  </a:cubicBezTo>
                  <a:cubicBezTo>
                    <a:pt x="399" y="36"/>
                    <a:pt x="404" y="36"/>
                    <a:pt x="409" y="36"/>
                  </a:cubicBezTo>
                  <a:close/>
                </a:path>
              </a:pathLst>
            </a:custGeom>
            <a:solidFill>
              <a:srgbClr val="3B24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2E3949"/>
                </a:solidFill>
                <a:effectLst/>
                <a:uLnTx/>
                <a:uFillTx/>
                <a:cs typeface="+mn-ea"/>
                <a:sym typeface="+mn-lt"/>
              </a:endParaRPr>
            </a:p>
          </p:txBody>
        </p:sp>
      </p:grpSp>
      <p:sp>
        <p:nvSpPr>
          <p:cNvPr id="40" name="任意多边形: 形状 39"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cNvSpPr/>
          <p:nvPr/>
        </p:nvSpPr>
        <p:spPr>
          <a:xfrm flipH="1" flipV="1">
            <a:off x="0" y="5855829"/>
            <a:ext cx="12192000" cy="1002171"/>
          </a:xfrm>
          <a:custGeom>
            <a:avLst/>
            <a:gdLst>
              <a:gd name="connsiteX0" fmla="*/ 7529595 w 11939451"/>
              <a:gd name="connsiteY0" fmla="*/ 0 h 981412"/>
              <a:gd name="connsiteX1" fmla="*/ 11939451 w 11939451"/>
              <a:gd name="connsiteY1" fmla="*/ 0 h 981412"/>
              <a:gd name="connsiteX2" fmla="*/ 11939451 w 11939451"/>
              <a:gd name="connsiteY2" fmla="*/ 142632 h 981412"/>
              <a:gd name="connsiteX3" fmla="*/ 11912978 w 11939451"/>
              <a:gd name="connsiteY3" fmla="*/ 182276 h 981412"/>
              <a:gd name="connsiteX4" fmla="*/ 11738874 w 11939451"/>
              <a:gd name="connsiteY4" fmla="*/ 232018 h 981412"/>
              <a:gd name="connsiteX5" fmla="*/ 11465283 w 11939451"/>
              <a:gd name="connsiteY5" fmla="*/ 306635 h 981412"/>
              <a:gd name="connsiteX6" fmla="*/ 11291178 w 11939451"/>
              <a:gd name="connsiteY6" fmla="*/ 331507 h 981412"/>
              <a:gd name="connsiteX7" fmla="*/ 11017585 w 11939451"/>
              <a:gd name="connsiteY7" fmla="*/ 281763 h 981412"/>
              <a:gd name="connsiteX8" fmla="*/ 10644504 w 11939451"/>
              <a:gd name="connsiteY8" fmla="*/ 331507 h 981412"/>
              <a:gd name="connsiteX9" fmla="*/ 10395785 w 11939451"/>
              <a:gd name="connsiteY9" fmla="*/ 356380 h 981412"/>
              <a:gd name="connsiteX10" fmla="*/ 10246553 w 11939451"/>
              <a:gd name="connsiteY10" fmla="*/ 406122 h 981412"/>
              <a:gd name="connsiteX11" fmla="*/ 9848599 w 11939451"/>
              <a:gd name="connsiteY11" fmla="*/ 430995 h 981412"/>
              <a:gd name="connsiteX12" fmla="*/ 9773982 w 11939451"/>
              <a:gd name="connsiteY12" fmla="*/ 406122 h 981412"/>
              <a:gd name="connsiteX13" fmla="*/ 9624750 w 11939451"/>
              <a:gd name="connsiteY13" fmla="*/ 356380 h 981412"/>
              <a:gd name="connsiteX14" fmla="*/ 8953206 w 11939451"/>
              <a:gd name="connsiteY14" fmla="*/ 331507 h 981412"/>
              <a:gd name="connsiteX15" fmla="*/ 8803974 w 11939451"/>
              <a:gd name="connsiteY15" fmla="*/ 256891 h 981412"/>
              <a:gd name="connsiteX16" fmla="*/ 8704486 w 11939451"/>
              <a:gd name="connsiteY16" fmla="*/ 232018 h 981412"/>
              <a:gd name="connsiteX17" fmla="*/ 8629869 w 11939451"/>
              <a:gd name="connsiteY17" fmla="*/ 256891 h 981412"/>
              <a:gd name="connsiteX18" fmla="*/ 8480637 w 11939451"/>
              <a:gd name="connsiteY18" fmla="*/ 207148 h 981412"/>
              <a:gd name="connsiteX19" fmla="*/ 8331406 w 11939451"/>
              <a:gd name="connsiteY19" fmla="*/ 182276 h 981412"/>
              <a:gd name="connsiteX20" fmla="*/ 8182174 w 11939451"/>
              <a:gd name="connsiteY20" fmla="*/ 132531 h 981412"/>
              <a:gd name="connsiteX21" fmla="*/ 7784221 w 11939451"/>
              <a:gd name="connsiteY21" fmla="*/ 57914 h 981412"/>
              <a:gd name="connsiteX22" fmla="*/ 7610116 w 11939451"/>
              <a:gd name="connsiteY22" fmla="*/ 8171 h 981412"/>
              <a:gd name="connsiteX23" fmla="*/ 0 w 11939451"/>
              <a:gd name="connsiteY23" fmla="*/ 0 h 981412"/>
              <a:gd name="connsiteX24" fmla="*/ 7265355 w 11939451"/>
              <a:gd name="connsiteY24" fmla="*/ 0 h 981412"/>
              <a:gd name="connsiteX25" fmla="*/ 7239935 w 11939451"/>
              <a:gd name="connsiteY25" fmla="*/ 6889 h 981412"/>
              <a:gd name="connsiteX26" fmla="*/ 7162419 w 11939451"/>
              <a:gd name="connsiteY26" fmla="*/ 57914 h 981412"/>
              <a:gd name="connsiteX27" fmla="*/ 7013187 w 11939451"/>
              <a:gd name="connsiteY27" fmla="*/ 107659 h 981412"/>
              <a:gd name="connsiteX28" fmla="*/ 6739595 w 11939451"/>
              <a:gd name="connsiteY28" fmla="*/ 132531 h 981412"/>
              <a:gd name="connsiteX29" fmla="*/ 6664978 w 11939451"/>
              <a:gd name="connsiteY29" fmla="*/ 157403 h 981412"/>
              <a:gd name="connsiteX30" fmla="*/ 6615235 w 11939451"/>
              <a:gd name="connsiteY30" fmla="*/ 232018 h 981412"/>
              <a:gd name="connsiteX31" fmla="*/ 6466001 w 11939451"/>
              <a:gd name="connsiteY31" fmla="*/ 331507 h 981412"/>
              <a:gd name="connsiteX32" fmla="*/ 6142665 w 11939451"/>
              <a:gd name="connsiteY32" fmla="*/ 306635 h 981412"/>
              <a:gd name="connsiteX33" fmla="*/ 5943689 w 11939451"/>
              <a:gd name="connsiteY33" fmla="*/ 281763 h 981412"/>
              <a:gd name="connsiteX34" fmla="*/ 5670097 w 11939451"/>
              <a:gd name="connsiteY34" fmla="*/ 232018 h 981412"/>
              <a:gd name="connsiteX35" fmla="*/ 5595480 w 11939451"/>
              <a:gd name="connsiteY35" fmla="*/ 207148 h 981412"/>
              <a:gd name="connsiteX36" fmla="*/ 5346761 w 11939451"/>
              <a:gd name="connsiteY36" fmla="*/ 132531 h 981412"/>
              <a:gd name="connsiteX37" fmla="*/ 5197529 w 11939451"/>
              <a:gd name="connsiteY37" fmla="*/ 182276 h 981412"/>
              <a:gd name="connsiteX38" fmla="*/ 4525984 w 11939451"/>
              <a:gd name="connsiteY38" fmla="*/ 256891 h 981412"/>
              <a:gd name="connsiteX39" fmla="*/ 4451367 w 11939451"/>
              <a:gd name="connsiteY39" fmla="*/ 306635 h 981412"/>
              <a:gd name="connsiteX40" fmla="*/ 4327007 w 11939451"/>
              <a:gd name="connsiteY40" fmla="*/ 331507 h 981412"/>
              <a:gd name="connsiteX41" fmla="*/ 4252390 w 11939451"/>
              <a:gd name="connsiteY41" fmla="*/ 356380 h 981412"/>
              <a:gd name="connsiteX42" fmla="*/ 4028542 w 11939451"/>
              <a:gd name="connsiteY42" fmla="*/ 430995 h 981412"/>
              <a:gd name="connsiteX43" fmla="*/ 3655463 w 11939451"/>
              <a:gd name="connsiteY43" fmla="*/ 455867 h 981412"/>
              <a:gd name="connsiteX44" fmla="*/ 3431614 w 11939451"/>
              <a:gd name="connsiteY44" fmla="*/ 555356 h 981412"/>
              <a:gd name="connsiteX45" fmla="*/ 3282382 w 11939451"/>
              <a:gd name="connsiteY45" fmla="*/ 605099 h 981412"/>
              <a:gd name="connsiteX46" fmla="*/ 3133150 w 11939451"/>
              <a:gd name="connsiteY46" fmla="*/ 505612 h 981412"/>
              <a:gd name="connsiteX47" fmla="*/ 3058533 w 11939451"/>
              <a:gd name="connsiteY47" fmla="*/ 480739 h 981412"/>
              <a:gd name="connsiteX48" fmla="*/ 2983916 w 11939451"/>
              <a:gd name="connsiteY48" fmla="*/ 530484 h 981412"/>
              <a:gd name="connsiteX49" fmla="*/ 2561092 w 11939451"/>
              <a:gd name="connsiteY49" fmla="*/ 580227 h 981412"/>
              <a:gd name="connsiteX50" fmla="*/ 2386988 w 11939451"/>
              <a:gd name="connsiteY50" fmla="*/ 555356 h 981412"/>
              <a:gd name="connsiteX51" fmla="*/ 2163139 w 11939451"/>
              <a:gd name="connsiteY51" fmla="*/ 455867 h 981412"/>
              <a:gd name="connsiteX52" fmla="*/ 1765186 w 11939451"/>
              <a:gd name="connsiteY52" fmla="*/ 480739 h 981412"/>
              <a:gd name="connsiteX53" fmla="*/ 1690571 w 11939451"/>
              <a:gd name="connsiteY53" fmla="*/ 555356 h 981412"/>
              <a:gd name="connsiteX54" fmla="*/ 1566211 w 11939451"/>
              <a:gd name="connsiteY54" fmla="*/ 580227 h 981412"/>
              <a:gd name="connsiteX55" fmla="*/ 1491594 w 11939451"/>
              <a:gd name="connsiteY55" fmla="*/ 605099 h 981412"/>
              <a:gd name="connsiteX56" fmla="*/ 1342362 w 11939451"/>
              <a:gd name="connsiteY56" fmla="*/ 629971 h 981412"/>
              <a:gd name="connsiteX57" fmla="*/ 1019026 w 11939451"/>
              <a:gd name="connsiteY57" fmla="*/ 704588 h 981412"/>
              <a:gd name="connsiteX58" fmla="*/ 944409 w 11939451"/>
              <a:gd name="connsiteY58" fmla="*/ 779203 h 981412"/>
              <a:gd name="connsiteX59" fmla="*/ 770305 w 11939451"/>
              <a:gd name="connsiteY59" fmla="*/ 804076 h 981412"/>
              <a:gd name="connsiteX60" fmla="*/ 123632 w 11939451"/>
              <a:gd name="connsiteY60" fmla="*/ 978180 h 981412"/>
              <a:gd name="connsiteX61" fmla="*/ 41647 w 11939451"/>
              <a:gd name="connsiteY61" fmla="*/ 979226 h 981412"/>
              <a:gd name="connsiteX62" fmla="*/ 0 w 11939451"/>
              <a:gd name="connsiteY62" fmla="*/ 964405 h 98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1939451" h="981412">
                <a:moveTo>
                  <a:pt x="7529595" y="0"/>
                </a:moveTo>
                <a:lnTo>
                  <a:pt x="11939451" y="0"/>
                </a:lnTo>
                <a:lnTo>
                  <a:pt x="11939451" y="142632"/>
                </a:lnTo>
                <a:lnTo>
                  <a:pt x="11912978" y="182276"/>
                </a:lnTo>
                <a:cubicBezTo>
                  <a:pt x="11734078" y="241910"/>
                  <a:pt x="11957489" y="169559"/>
                  <a:pt x="11738874" y="232018"/>
                </a:cubicBezTo>
                <a:cubicBezTo>
                  <a:pt x="11572085" y="279670"/>
                  <a:pt x="11760923" y="247506"/>
                  <a:pt x="11465283" y="306635"/>
                </a:cubicBezTo>
                <a:cubicBezTo>
                  <a:pt x="11407796" y="318132"/>
                  <a:pt x="11349213" y="323217"/>
                  <a:pt x="11291178" y="331507"/>
                </a:cubicBezTo>
                <a:cubicBezTo>
                  <a:pt x="11250746" y="323421"/>
                  <a:pt x="11049405" y="281763"/>
                  <a:pt x="11017585" y="281763"/>
                </a:cubicBezTo>
                <a:cubicBezTo>
                  <a:pt x="10821818" y="281763"/>
                  <a:pt x="10791072" y="294864"/>
                  <a:pt x="10644504" y="331507"/>
                </a:cubicBezTo>
                <a:lnTo>
                  <a:pt x="10395785" y="356380"/>
                </a:lnTo>
                <a:cubicBezTo>
                  <a:pt x="10343610" y="361597"/>
                  <a:pt x="10298506" y="399038"/>
                  <a:pt x="10246553" y="406122"/>
                </a:cubicBezTo>
                <a:cubicBezTo>
                  <a:pt x="10114861" y="424079"/>
                  <a:pt x="9981251" y="422705"/>
                  <a:pt x="9848599" y="430995"/>
                </a:cubicBezTo>
                <a:lnTo>
                  <a:pt x="9773982" y="406122"/>
                </a:lnTo>
                <a:lnTo>
                  <a:pt x="9624750" y="356380"/>
                </a:lnTo>
                <a:cubicBezTo>
                  <a:pt x="9400902" y="348090"/>
                  <a:pt x="9176712" y="346408"/>
                  <a:pt x="8953206" y="331507"/>
                </a:cubicBezTo>
                <a:cubicBezTo>
                  <a:pt x="8870470" y="325991"/>
                  <a:pt x="8877330" y="288330"/>
                  <a:pt x="8803974" y="256891"/>
                </a:cubicBezTo>
                <a:cubicBezTo>
                  <a:pt x="8772555" y="243425"/>
                  <a:pt x="8738669" y="232018"/>
                  <a:pt x="8704486" y="232018"/>
                </a:cubicBezTo>
                <a:cubicBezTo>
                  <a:pt x="8678268" y="232018"/>
                  <a:pt x="8654742" y="248600"/>
                  <a:pt x="8629869" y="256891"/>
                </a:cubicBezTo>
                <a:cubicBezTo>
                  <a:pt x="8629869" y="256891"/>
                  <a:pt x="8531507" y="219865"/>
                  <a:pt x="8480637" y="207148"/>
                </a:cubicBezTo>
                <a:cubicBezTo>
                  <a:pt x="8431714" y="194916"/>
                  <a:pt x="8381150" y="190566"/>
                  <a:pt x="8331406" y="182276"/>
                </a:cubicBezTo>
                <a:cubicBezTo>
                  <a:pt x="8279685" y="173656"/>
                  <a:pt x="8233967" y="140709"/>
                  <a:pt x="8182174" y="132531"/>
                </a:cubicBezTo>
                <a:cubicBezTo>
                  <a:pt x="7772829" y="67897"/>
                  <a:pt x="7964319" y="177982"/>
                  <a:pt x="7784221" y="57914"/>
                </a:cubicBezTo>
                <a:cubicBezTo>
                  <a:pt x="7733075" y="40867"/>
                  <a:pt x="7662155" y="15110"/>
                  <a:pt x="7610116" y="8171"/>
                </a:cubicBezTo>
                <a:close/>
                <a:moveTo>
                  <a:pt x="0" y="0"/>
                </a:moveTo>
                <a:lnTo>
                  <a:pt x="7265355" y="0"/>
                </a:lnTo>
                <a:lnTo>
                  <a:pt x="7239935" y="6889"/>
                </a:lnTo>
                <a:cubicBezTo>
                  <a:pt x="7225352" y="12939"/>
                  <a:pt x="7213948" y="23562"/>
                  <a:pt x="7162419" y="57914"/>
                </a:cubicBezTo>
                <a:cubicBezTo>
                  <a:pt x="7118790" y="86998"/>
                  <a:pt x="7062931" y="91076"/>
                  <a:pt x="7013187" y="107659"/>
                </a:cubicBezTo>
                <a:cubicBezTo>
                  <a:pt x="6921989" y="115949"/>
                  <a:pt x="6830248" y="119580"/>
                  <a:pt x="6739595" y="132531"/>
                </a:cubicBezTo>
                <a:cubicBezTo>
                  <a:pt x="6713641" y="136238"/>
                  <a:pt x="6685450" y="141025"/>
                  <a:pt x="6664978" y="157403"/>
                </a:cubicBezTo>
                <a:cubicBezTo>
                  <a:pt x="6641637" y="176076"/>
                  <a:pt x="6634371" y="209054"/>
                  <a:pt x="6615235" y="232018"/>
                </a:cubicBezTo>
                <a:cubicBezTo>
                  <a:pt x="6543577" y="318008"/>
                  <a:pt x="6557964" y="300853"/>
                  <a:pt x="6466001" y="331507"/>
                </a:cubicBezTo>
                <a:cubicBezTo>
                  <a:pt x="6239990" y="363796"/>
                  <a:pt x="6347512" y="374919"/>
                  <a:pt x="6142665" y="306635"/>
                </a:cubicBezTo>
                <a:cubicBezTo>
                  <a:pt x="6076340" y="298345"/>
                  <a:pt x="6009859" y="291216"/>
                  <a:pt x="5943689" y="281763"/>
                </a:cubicBezTo>
                <a:cubicBezTo>
                  <a:pt x="5832313" y="265851"/>
                  <a:pt x="5777219" y="253442"/>
                  <a:pt x="5670097" y="232018"/>
                </a:cubicBezTo>
                <a:cubicBezTo>
                  <a:pt x="5644389" y="226877"/>
                  <a:pt x="5620353" y="215438"/>
                  <a:pt x="5595480" y="207148"/>
                </a:cubicBezTo>
                <a:cubicBezTo>
                  <a:pt x="5413798" y="146588"/>
                  <a:pt x="5497131" y="170124"/>
                  <a:pt x="5346761" y="132531"/>
                </a:cubicBezTo>
                <a:cubicBezTo>
                  <a:pt x="5295891" y="119814"/>
                  <a:pt x="5247273" y="165693"/>
                  <a:pt x="5197529" y="182276"/>
                </a:cubicBezTo>
                <a:cubicBezTo>
                  <a:pt x="4915664" y="195697"/>
                  <a:pt x="4752483" y="156225"/>
                  <a:pt x="4525984" y="256891"/>
                </a:cubicBezTo>
                <a:cubicBezTo>
                  <a:pt x="4498667" y="269031"/>
                  <a:pt x="4476239" y="290053"/>
                  <a:pt x="4451367" y="306635"/>
                </a:cubicBezTo>
                <a:lnTo>
                  <a:pt x="4327007" y="331507"/>
                </a:lnTo>
                <a:cubicBezTo>
                  <a:pt x="4301299" y="336648"/>
                  <a:pt x="4277263" y="348090"/>
                  <a:pt x="4252390" y="356380"/>
                </a:cubicBezTo>
                <a:lnTo>
                  <a:pt x="4028542" y="430995"/>
                </a:lnTo>
                <a:lnTo>
                  <a:pt x="3655463" y="455867"/>
                </a:lnTo>
                <a:cubicBezTo>
                  <a:pt x="3556798" y="462446"/>
                  <a:pt x="3504862" y="506522"/>
                  <a:pt x="3431614" y="555356"/>
                </a:cubicBezTo>
                <a:cubicBezTo>
                  <a:pt x="3387987" y="584442"/>
                  <a:pt x="3332126" y="588519"/>
                  <a:pt x="3282382" y="605099"/>
                </a:cubicBezTo>
                <a:cubicBezTo>
                  <a:pt x="3282382" y="605099"/>
                  <a:pt x="3185412" y="534646"/>
                  <a:pt x="3133150" y="505612"/>
                </a:cubicBezTo>
                <a:cubicBezTo>
                  <a:pt x="3110231" y="492880"/>
                  <a:pt x="3083405" y="489030"/>
                  <a:pt x="3058533" y="480739"/>
                </a:cubicBezTo>
                <a:cubicBezTo>
                  <a:pt x="3033660" y="497322"/>
                  <a:pt x="3010652" y="517116"/>
                  <a:pt x="2983916" y="530484"/>
                </a:cubicBezTo>
                <a:cubicBezTo>
                  <a:pt x="2870853" y="587017"/>
                  <a:pt x="2616123" y="576297"/>
                  <a:pt x="2561092" y="580227"/>
                </a:cubicBezTo>
                <a:cubicBezTo>
                  <a:pt x="2503057" y="571937"/>
                  <a:pt x="2443140" y="572201"/>
                  <a:pt x="2386988" y="555356"/>
                </a:cubicBezTo>
                <a:cubicBezTo>
                  <a:pt x="2212912" y="503135"/>
                  <a:pt x="2438662" y="468392"/>
                  <a:pt x="2163139" y="455867"/>
                </a:cubicBezTo>
                <a:cubicBezTo>
                  <a:pt x="2030365" y="449831"/>
                  <a:pt x="1895244" y="453358"/>
                  <a:pt x="1765186" y="480739"/>
                </a:cubicBezTo>
                <a:cubicBezTo>
                  <a:pt x="1730767" y="487986"/>
                  <a:pt x="1715443" y="530484"/>
                  <a:pt x="1690571" y="555356"/>
                </a:cubicBezTo>
                <a:cubicBezTo>
                  <a:pt x="1649118" y="563646"/>
                  <a:pt x="1607224" y="569974"/>
                  <a:pt x="1566211" y="580227"/>
                </a:cubicBezTo>
                <a:cubicBezTo>
                  <a:pt x="1540775" y="586586"/>
                  <a:pt x="1517188" y="599412"/>
                  <a:pt x="1491594" y="605099"/>
                </a:cubicBezTo>
                <a:cubicBezTo>
                  <a:pt x="1442366" y="616040"/>
                  <a:pt x="1392206" y="622304"/>
                  <a:pt x="1342362" y="629971"/>
                </a:cubicBezTo>
                <a:cubicBezTo>
                  <a:pt x="1236860" y="646203"/>
                  <a:pt x="1116086" y="650666"/>
                  <a:pt x="1019026" y="704588"/>
                </a:cubicBezTo>
                <a:cubicBezTo>
                  <a:pt x="988278" y="721671"/>
                  <a:pt x="977067" y="766140"/>
                  <a:pt x="944409" y="779203"/>
                </a:cubicBezTo>
                <a:cubicBezTo>
                  <a:pt x="889979" y="800976"/>
                  <a:pt x="827279" y="790264"/>
                  <a:pt x="770305" y="804076"/>
                </a:cubicBezTo>
                <a:cubicBezTo>
                  <a:pt x="553356" y="856669"/>
                  <a:pt x="264574" y="961598"/>
                  <a:pt x="123632" y="978180"/>
                </a:cubicBezTo>
                <a:cubicBezTo>
                  <a:pt x="88397" y="982325"/>
                  <a:pt x="62149" y="982272"/>
                  <a:pt x="41647" y="979226"/>
                </a:cubicBezTo>
                <a:lnTo>
                  <a:pt x="0" y="964405"/>
                </a:lnTo>
                <a:close/>
              </a:path>
            </a:pathLst>
          </a:custGeom>
          <a:solidFill>
            <a:srgbClr val="C3CF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mc:AlternateContent xmlns:mc="http://schemas.openxmlformats.org/markup-compatibility/2006" xmlns:p14="http://schemas.microsoft.com/office/powerpoint/2010/main">
        <mc:Choice Requires="p14">
          <p:contentPart r:id="rId1" p14:bwMode="auto">
            <p14:nvContentPartPr>
              <p14:cNvPr id="41" name="墨迹 40"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14:cNvContentPartPr/>
              <p14:nvPr/>
            </p14:nvContentPartPr>
            <p14:xfrm>
              <a:off x="0" y="6073833"/>
              <a:ext cx="12750480" cy="1372680"/>
            </p14:xfrm>
          </p:contentPart>
        </mc:Choice>
        <mc:Fallback xmlns="">
          <p:pic>
            <p:nvPicPr>
              <p:cNvPr id="41" name="墨迹 40"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nvPicPr>
            <p:blipFill>
              <a:blip r:embed="rId2"/>
            </p:blipFill>
            <p:spPr>
              <a:xfrm>
                <a:off x="0" y="6073833"/>
                <a:ext cx="12750480" cy="1372680"/>
              </a:xfrm>
              <a:prstGeom prst="rect"/>
            </p:spPr>
          </p:pic>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descr="e7d195523061f1c03a90ee8e42cb24248e56383cd534985688F9F494128731F165EE95AB4B0C0A38076AAEA07667B1565C446FC45FF01DFB0E885BCDBDF3A284F3DB14DA61DD97F0BAB2E6C668FB4931CCA1232F21BFBFC3DE5B5028DBB0124DFB5E7AD3BD69448A441B432B7BAD1B97402D0A8D7D416C0A4E8132619B1C0A86C5146A202B5C4242F78B2D3C1D833CAE"/>
          <p:cNvSpPr txBox="1"/>
          <p:nvPr/>
        </p:nvSpPr>
        <p:spPr>
          <a:xfrm>
            <a:off x="4478215" y="1687006"/>
            <a:ext cx="3235570" cy="1568450"/>
          </a:xfrm>
          <a:prstGeom prst="rect">
            <a:avLst/>
          </a:prstGeom>
          <a:noFill/>
        </p:spPr>
        <p:txBody>
          <a:bodyPr wrap="square" rtlCol="0">
            <a:spAutoFit/>
          </a:bodyPr>
          <a:lstStyle/>
          <a:p>
            <a:pPr algn="ctr"/>
            <a:r>
              <a:rPr lang="en-US" altLang="zh-CN" sz="9600" dirty="0">
                <a:solidFill>
                  <a:srgbClr val="75A8C5"/>
                </a:solidFill>
                <a:latin typeface="方正细谭黑简体" panose="02000000000000000000" pitchFamily="2" charset="-122"/>
                <a:ea typeface="方正细谭黑简体" panose="02000000000000000000" pitchFamily="2" charset="-122"/>
                <a:cs typeface="+mn-ea"/>
                <a:sym typeface="+mn-lt"/>
              </a:rPr>
              <a:t>02</a:t>
            </a:r>
            <a:endParaRPr lang="en-US" altLang="zh-CN" sz="9600" dirty="0">
              <a:solidFill>
                <a:srgbClr val="75A8C5"/>
              </a:solidFill>
              <a:latin typeface="方正细谭黑简体" panose="02000000000000000000" pitchFamily="2" charset="-122"/>
              <a:ea typeface="方正细谭黑简体" panose="02000000000000000000" pitchFamily="2" charset="-122"/>
              <a:cs typeface="+mn-ea"/>
              <a:sym typeface="+mn-lt"/>
            </a:endParaRPr>
          </a:p>
        </p:txBody>
      </p:sp>
      <p:sp>
        <p:nvSpPr>
          <p:cNvPr id="9" name="TextBox 21"/>
          <p:cNvSpPr txBox="1"/>
          <p:nvPr/>
        </p:nvSpPr>
        <p:spPr>
          <a:xfrm>
            <a:off x="3178999" y="3211169"/>
            <a:ext cx="5834001" cy="829945"/>
          </a:xfrm>
          <a:prstGeom prst="rect">
            <a:avLst/>
          </a:prstGeom>
          <a:noFill/>
        </p:spPr>
        <p:txBody>
          <a:bodyPr wrap="square" rtlCol="0">
            <a:spAutoFit/>
          </a:bodyPr>
          <a:lstStyle/>
          <a:p>
            <a:pPr algn="ctr"/>
            <a:r>
              <a:rPr lang="zh-CN" altLang="en-US" sz="4800" dirty="0">
                <a:solidFill>
                  <a:srgbClr val="75A8C5"/>
                </a:solidFill>
                <a:cs typeface="+mn-ea"/>
                <a:sym typeface="+mn-lt"/>
              </a:rPr>
              <a:t>功能</a:t>
            </a:r>
            <a:r>
              <a:rPr lang="zh-CN" altLang="en-US" sz="4800" dirty="0">
                <a:solidFill>
                  <a:srgbClr val="75A8C5"/>
                </a:solidFill>
                <a:cs typeface="+mn-ea"/>
                <a:sym typeface="+mn-lt"/>
              </a:rPr>
              <a:t>介绍</a:t>
            </a:r>
            <a:endParaRPr lang="zh-CN" altLang="en-US" sz="4800" dirty="0">
              <a:solidFill>
                <a:srgbClr val="75A8C5"/>
              </a:solidFill>
              <a:cs typeface="+mn-ea"/>
              <a:sym typeface="+mn-lt"/>
            </a:endParaRPr>
          </a:p>
        </p:txBody>
      </p:sp>
      <p:sp>
        <p:nvSpPr>
          <p:cNvPr id="13" name="矩形 12"/>
          <p:cNvSpPr/>
          <p:nvPr/>
        </p:nvSpPr>
        <p:spPr>
          <a:xfrm>
            <a:off x="4175124" y="4026099"/>
            <a:ext cx="3841750" cy="229870"/>
          </a:xfrm>
          <a:prstGeom prst="rect">
            <a:avLst/>
          </a:prstGeom>
        </p:spPr>
        <p:txBody>
          <a:bodyPr wrap="square" lIns="91448" tIns="45724" rIns="91448" bIns="45724">
            <a:spAutoFit/>
          </a:bodyPr>
          <a:lstStyle/>
          <a:p>
            <a:pPr algn="ctr"/>
            <a:r>
              <a:rPr lang="en-US" altLang="zh-CN" sz="900" dirty="0">
                <a:solidFill>
                  <a:srgbClr val="B2CFDF"/>
                </a:solidFill>
                <a:cs typeface="+mn-ea"/>
                <a:sym typeface="+mn-lt"/>
              </a:rPr>
              <a:t>function </a:t>
            </a:r>
            <a:r>
              <a:rPr lang="en-US" altLang="zh-CN" sz="900" dirty="0">
                <a:solidFill>
                  <a:srgbClr val="B2CFDF"/>
                </a:solidFill>
                <a:cs typeface="+mn-ea"/>
                <a:sym typeface="+mn-lt"/>
              </a:rPr>
              <a:t>introduction</a:t>
            </a:r>
            <a:endParaRPr lang="en-US" altLang="zh-CN" sz="900" dirty="0">
              <a:solidFill>
                <a:srgbClr val="B2CFDF"/>
              </a:solidFill>
              <a:cs typeface="+mn-ea"/>
              <a:sym typeface="+mn-lt"/>
            </a:endParaRPr>
          </a:p>
        </p:txBody>
      </p:sp>
      <p:grpSp>
        <p:nvGrpSpPr>
          <p:cNvPr id="7" name="组合 6"/>
          <p:cNvGrpSpPr/>
          <p:nvPr/>
        </p:nvGrpSpPr>
        <p:grpSpPr>
          <a:xfrm>
            <a:off x="5118679" y="4893810"/>
            <a:ext cx="409561" cy="409561"/>
            <a:chOff x="1405173" y="3362244"/>
            <a:chExt cx="1279758" cy="1279758"/>
          </a:xfrm>
        </p:grpSpPr>
        <p:sp>
          <p:nvSpPr>
            <p:cNvPr id="10" name="Polygon"/>
            <p:cNvSpPr/>
            <p:nvPr/>
          </p:nvSpPr>
          <p:spPr>
            <a:xfrm>
              <a:off x="1405173" y="3362244"/>
              <a:ext cx="1279758" cy="12797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ln w="12700">
              <a:solidFill>
                <a:srgbClr val="8CC8D6"/>
              </a:solidFill>
              <a:miter lim="400000"/>
            </a:ln>
          </p:spPr>
          <p:txBody>
            <a:bodyPr lIns="25400" tIns="25400" rIns="25400" bIns="25400" anchor="ctr"/>
            <a:lstStyle/>
            <a:p>
              <a:pPr>
                <a:lnSpc>
                  <a:spcPct val="100000"/>
                </a:lnSpc>
                <a:defRPr sz="3200">
                  <a:solidFill>
                    <a:srgbClr val="FFFFFF"/>
                  </a:solidFill>
                  <a:latin typeface="Open Sans Light"/>
                  <a:ea typeface="Open Sans Light"/>
                  <a:cs typeface="Open Sans Light"/>
                  <a:sym typeface="Open Sans Light"/>
                </a:defRPr>
              </a:pPr>
              <a:endParaRPr sz="1600">
                <a:cs typeface="+mn-ea"/>
                <a:sym typeface="+mn-lt"/>
              </a:endParaRPr>
            </a:p>
          </p:txBody>
        </p:sp>
        <p:sp>
          <p:nvSpPr>
            <p:cNvPr id="11" name="Shape"/>
            <p:cNvSpPr/>
            <p:nvPr/>
          </p:nvSpPr>
          <p:spPr>
            <a:xfrm>
              <a:off x="1796143" y="3813498"/>
              <a:ext cx="497818" cy="4024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345"/>
                  </a:lnTo>
                  <a:lnTo>
                    <a:pt x="8827" y="18345"/>
                  </a:lnTo>
                  <a:lnTo>
                    <a:pt x="8827" y="16688"/>
                  </a:lnTo>
                  <a:lnTo>
                    <a:pt x="1340" y="16688"/>
                  </a:lnTo>
                  <a:lnTo>
                    <a:pt x="1340" y="1687"/>
                  </a:lnTo>
                  <a:lnTo>
                    <a:pt x="20260" y="1687"/>
                  </a:lnTo>
                  <a:lnTo>
                    <a:pt x="20260" y="16688"/>
                  </a:lnTo>
                  <a:lnTo>
                    <a:pt x="12821" y="16688"/>
                  </a:lnTo>
                  <a:lnTo>
                    <a:pt x="12821" y="18345"/>
                  </a:lnTo>
                  <a:lnTo>
                    <a:pt x="21600" y="18345"/>
                  </a:lnTo>
                  <a:lnTo>
                    <a:pt x="21600" y="0"/>
                  </a:lnTo>
                  <a:lnTo>
                    <a:pt x="0" y="0"/>
                  </a:lnTo>
                  <a:close/>
                  <a:moveTo>
                    <a:pt x="2631" y="3403"/>
                  </a:moveTo>
                  <a:lnTo>
                    <a:pt x="2631" y="15120"/>
                  </a:lnTo>
                  <a:lnTo>
                    <a:pt x="18849" y="15120"/>
                  </a:lnTo>
                  <a:lnTo>
                    <a:pt x="18849" y="3403"/>
                  </a:lnTo>
                  <a:lnTo>
                    <a:pt x="2631" y="3403"/>
                  </a:lnTo>
                  <a:close/>
                  <a:moveTo>
                    <a:pt x="3995" y="5060"/>
                  </a:moveTo>
                  <a:lnTo>
                    <a:pt x="17510" y="5060"/>
                  </a:lnTo>
                  <a:lnTo>
                    <a:pt x="17510" y="13433"/>
                  </a:lnTo>
                  <a:lnTo>
                    <a:pt x="3995" y="13433"/>
                  </a:lnTo>
                  <a:lnTo>
                    <a:pt x="3995" y="5060"/>
                  </a:lnTo>
                  <a:close/>
                  <a:moveTo>
                    <a:pt x="10070" y="16688"/>
                  </a:moveTo>
                  <a:lnTo>
                    <a:pt x="10070" y="18345"/>
                  </a:lnTo>
                  <a:lnTo>
                    <a:pt x="10740" y="18345"/>
                  </a:lnTo>
                  <a:lnTo>
                    <a:pt x="11410" y="18345"/>
                  </a:lnTo>
                  <a:lnTo>
                    <a:pt x="11410" y="16688"/>
                  </a:lnTo>
                  <a:lnTo>
                    <a:pt x="10070" y="16688"/>
                  </a:lnTo>
                  <a:close/>
                  <a:moveTo>
                    <a:pt x="6746" y="19943"/>
                  </a:moveTo>
                  <a:lnTo>
                    <a:pt x="6746" y="21600"/>
                  </a:lnTo>
                  <a:lnTo>
                    <a:pt x="10884" y="21600"/>
                  </a:lnTo>
                  <a:lnTo>
                    <a:pt x="14998" y="21600"/>
                  </a:lnTo>
                  <a:lnTo>
                    <a:pt x="14998" y="19943"/>
                  </a:lnTo>
                  <a:lnTo>
                    <a:pt x="6746" y="19943"/>
                  </a:lnTo>
                  <a:close/>
                </a:path>
              </a:pathLst>
            </a:custGeom>
            <a:solidFill>
              <a:srgbClr val="8CC8D6"/>
            </a:solidFill>
            <a:ln w="12700">
              <a:miter lim="400000"/>
            </a:ln>
          </p:spPr>
          <p:txBody>
            <a:bodyPr lIns="22860" rIns="22860" anchor="ctr"/>
            <a:lstStyle/>
            <a:p>
              <a:pPr defTabSz="228600">
                <a:lnSpc>
                  <a:spcPct val="93000"/>
                </a:lnSpc>
                <a:defRPr sz="1800">
                  <a:solidFill>
                    <a:srgbClr val="000000"/>
                  </a:solidFill>
                  <a:latin typeface="Open Sans"/>
                  <a:ea typeface="Open Sans"/>
                  <a:cs typeface="Open Sans"/>
                  <a:sym typeface="Open Sans"/>
                </a:defRPr>
              </a:pPr>
              <a:endParaRPr sz="900">
                <a:cs typeface="+mn-ea"/>
                <a:sym typeface="+mn-lt"/>
              </a:endParaRPr>
            </a:p>
          </p:txBody>
        </p:sp>
      </p:grpSp>
      <p:sp>
        <p:nvSpPr>
          <p:cNvPr id="12" name="文本框 11"/>
          <p:cNvSpPr txBox="1"/>
          <p:nvPr/>
        </p:nvSpPr>
        <p:spPr>
          <a:xfrm>
            <a:off x="5608955" y="4935220"/>
            <a:ext cx="2105025" cy="306705"/>
          </a:xfrm>
          <a:prstGeom prst="rect">
            <a:avLst/>
          </a:prstGeom>
          <a:noFill/>
        </p:spPr>
        <p:txBody>
          <a:bodyPr wrap="square" rtlCol="0">
            <a:spAutoFit/>
          </a:bodyPr>
          <a:lstStyle/>
          <a:p>
            <a:r>
              <a:rPr lang="en-US" altLang="zh-CN" sz="1400" spc="300" dirty="0">
                <a:solidFill>
                  <a:srgbClr val="B2CFDF"/>
                </a:solidFill>
                <a:cs typeface="+mn-ea"/>
                <a:sym typeface="+mn-lt"/>
              </a:rPr>
              <a:t>The part </a:t>
            </a:r>
            <a:r>
              <a:rPr lang="en-US" altLang="zh-CN" sz="1400" spc="300" dirty="0">
                <a:solidFill>
                  <a:srgbClr val="B2CFDF"/>
                </a:solidFill>
                <a:cs typeface="+mn-ea"/>
                <a:sym typeface="+mn-lt"/>
              </a:rPr>
              <a:t>two</a:t>
            </a:r>
            <a:endParaRPr lang="en-US" altLang="zh-CN" sz="1400" spc="300" dirty="0">
              <a:solidFill>
                <a:srgbClr val="B2CFDF"/>
              </a:solidFill>
              <a:cs typeface="+mn-ea"/>
              <a:sym typeface="+mn-lt"/>
            </a:endParaRPr>
          </a:p>
        </p:txBody>
      </p:sp>
      <p:grpSp>
        <p:nvGrpSpPr>
          <p:cNvPr id="14" name="Group 40"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GrpSpPr>
            <a:grpSpLocks noChangeAspect="1"/>
          </p:cNvGrpSpPr>
          <p:nvPr/>
        </p:nvGrpSpPr>
        <p:grpSpPr bwMode="auto">
          <a:xfrm rot="20715039">
            <a:off x="9582514" y="866725"/>
            <a:ext cx="1859182" cy="1640561"/>
            <a:chOff x="1275" y="-205"/>
            <a:chExt cx="5128" cy="4525"/>
          </a:xfrm>
        </p:grpSpPr>
        <p:sp>
          <p:nvSpPr>
            <p:cNvPr id="15" name="AutoShape 39"/>
            <p:cNvSpPr>
              <a:spLocks noChangeAspect="1" noChangeArrowheads="1" noTextEdit="1"/>
            </p:cNvSpPr>
            <p:nvPr/>
          </p:nvSpPr>
          <p:spPr bwMode="auto">
            <a:xfrm>
              <a:off x="1277" y="0"/>
              <a:ext cx="512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41"/>
            <p:cNvSpPr/>
            <p:nvPr/>
          </p:nvSpPr>
          <p:spPr bwMode="auto">
            <a:xfrm>
              <a:off x="2288" y="911"/>
              <a:ext cx="1499" cy="1680"/>
            </a:xfrm>
            <a:custGeom>
              <a:avLst/>
              <a:gdLst>
                <a:gd name="T0" fmla="*/ 402 w 1109"/>
                <a:gd name="T1" fmla="*/ 46 h 1243"/>
                <a:gd name="T2" fmla="*/ 339 w 1109"/>
                <a:gd name="T3" fmla="*/ 62 h 1243"/>
                <a:gd name="T4" fmla="*/ 290 w 1109"/>
                <a:gd name="T5" fmla="*/ 113 h 1243"/>
                <a:gd name="T6" fmla="*/ 203 w 1109"/>
                <a:gd name="T7" fmla="*/ 181 h 1243"/>
                <a:gd name="T8" fmla="*/ 97 w 1109"/>
                <a:gd name="T9" fmla="*/ 240 h 1243"/>
                <a:gd name="T10" fmla="*/ 9 w 1109"/>
                <a:gd name="T11" fmla="*/ 353 h 1243"/>
                <a:gd name="T12" fmla="*/ 9 w 1109"/>
                <a:gd name="T13" fmla="*/ 414 h 1243"/>
                <a:gd name="T14" fmla="*/ 41 w 1109"/>
                <a:gd name="T15" fmla="*/ 473 h 1243"/>
                <a:gd name="T16" fmla="*/ 92 w 1109"/>
                <a:gd name="T17" fmla="*/ 526 h 1243"/>
                <a:gd name="T18" fmla="*/ 206 w 1109"/>
                <a:gd name="T19" fmla="*/ 659 h 1243"/>
                <a:gd name="T20" fmla="*/ 306 w 1109"/>
                <a:gd name="T21" fmla="*/ 856 h 1243"/>
                <a:gd name="T22" fmla="*/ 341 w 1109"/>
                <a:gd name="T23" fmla="*/ 924 h 1243"/>
                <a:gd name="T24" fmla="*/ 467 w 1109"/>
                <a:gd name="T25" fmla="*/ 972 h 1243"/>
                <a:gd name="T26" fmla="*/ 487 w 1109"/>
                <a:gd name="T27" fmla="*/ 968 h 1243"/>
                <a:gd name="T28" fmla="*/ 516 w 1109"/>
                <a:gd name="T29" fmla="*/ 1021 h 1243"/>
                <a:gd name="T30" fmla="*/ 706 w 1109"/>
                <a:gd name="T31" fmla="*/ 1202 h 1243"/>
                <a:gd name="T32" fmla="*/ 852 w 1109"/>
                <a:gd name="T33" fmla="*/ 1241 h 1243"/>
                <a:gd name="T34" fmla="*/ 994 w 1109"/>
                <a:gd name="T35" fmla="*/ 1182 h 1243"/>
                <a:gd name="T36" fmla="*/ 1094 w 1109"/>
                <a:gd name="T37" fmla="*/ 1036 h 1243"/>
                <a:gd name="T38" fmla="*/ 1096 w 1109"/>
                <a:gd name="T39" fmla="*/ 930 h 1243"/>
                <a:gd name="T40" fmla="*/ 1055 w 1109"/>
                <a:gd name="T41" fmla="*/ 827 h 1243"/>
                <a:gd name="T42" fmla="*/ 959 w 1109"/>
                <a:gd name="T43" fmla="*/ 594 h 1243"/>
                <a:gd name="T44" fmla="*/ 916 w 1109"/>
                <a:gd name="T45" fmla="*/ 383 h 1243"/>
                <a:gd name="T46" fmla="*/ 853 w 1109"/>
                <a:gd name="T47" fmla="*/ 125 h 1243"/>
                <a:gd name="T48" fmla="*/ 798 w 1109"/>
                <a:gd name="T49" fmla="*/ 63 h 1243"/>
                <a:gd name="T50" fmla="*/ 754 w 1109"/>
                <a:gd name="T51" fmla="*/ 43 h 1243"/>
                <a:gd name="T52" fmla="*/ 432 w 1109"/>
                <a:gd name="T53" fmla="*/ 42 h 1243"/>
                <a:gd name="T54" fmla="*/ 402 w 1109"/>
                <a:gd name="T55" fmla="*/ 46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9" h="1243">
                  <a:moveTo>
                    <a:pt x="402" y="46"/>
                  </a:moveTo>
                  <a:cubicBezTo>
                    <a:pt x="377" y="39"/>
                    <a:pt x="357" y="46"/>
                    <a:pt x="339" y="62"/>
                  </a:cubicBezTo>
                  <a:cubicBezTo>
                    <a:pt x="321" y="78"/>
                    <a:pt x="304" y="95"/>
                    <a:pt x="290" y="113"/>
                  </a:cubicBezTo>
                  <a:cubicBezTo>
                    <a:pt x="266" y="143"/>
                    <a:pt x="237" y="164"/>
                    <a:pt x="203" y="181"/>
                  </a:cubicBezTo>
                  <a:cubicBezTo>
                    <a:pt x="167" y="199"/>
                    <a:pt x="131" y="219"/>
                    <a:pt x="97" y="240"/>
                  </a:cubicBezTo>
                  <a:cubicBezTo>
                    <a:pt x="55" y="267"/>
                    <a:pt x="27" y="306"/>
                    <a:pt x="9" y="353"/>
                  </a:cubicBezTo>
                  <a:cubicBezTo>
                    <a:pt x="2" y="373"/>
                    <a:pt x="0" y="394"/>
                    <a:pt x="9" y="414"/>
                  </a:cubicBezTo>
                  <a:cubicBezTo>
                    <a:pt x="18" y="434"/>
                    <a:pt x="27" y="455"/>
                    <a:pt x="41" y="473"/>
                  </a:cubicBezTo>
                  <a:cubicBezTo>
                    <a:pt x="55" y="493"/>
                    <a:pt x="74" y="509"/>
                    <a:pt x="92" y="526"/>
                  </a:cubicBezTo>
                  <a:cubicBezTo>
                    <a:pt x="136" y="565"/>
                    <a:pt x="179" y="606"/>
                    <a:pt x="206" y="659"/>
                  </a:cubicBezTo>
                  <a:cubicBezTo>
                    <a:pt x="241" y="724"/>
                    <a:pt x="273" y="790"/>
                    <a:pt x="306" y="856"/>
                  </a:cubicBezTo>
                  <a:cubicBezTo>
                    <a:pt x="317" y="879"/>
                    <a:pt x="328" y="903"/>
                    <a:pt x="341" y="924"/>
                  </a:cubicBezTo>
                  <a:cubicBezTo>
                    <a:pt x="370" y="969"/>
                    <a:pt x="415" y="985"/>
                    <a:pt x="467" y="972"/>
                  </a:cubicBezTo>
                  <a:cubicBezTo>
                    <a:pt x="473" y="971"/>
                    <a:pt x="480" y="970"/>
                    <a:pt x="487" y="968"/>
                  </a:cubicBezTo>
                  <a:cubicBezTo>
                    <a:pt x="498" y="988"/>
                    <a:pt x="504" y="1006"/>
                    <a:pt x="516" y="1021"/>
                  </a:cubicBezTo>
                  <a:cubicBezTo>
                    <a:pt x="569" y="1092"/>
                    <a:pt x="632" y="1153"/>
                    <a:pt x="706" y="1202"/>
                  </a:cubicBezTo>
                  <a:cubicBezTo>
                    <a:pt x="750" y="1231"/>
                    <a:pt x="801" y="1243"/>
                    <a:pt x="852" y="1241"/>
                  </a:cubicBezTo>
                  <a:cubicBezTo>
                    <a:pt x="906" y="1239"/>
                    <a:pt x="954" y="1217"/>
                    <a:pt x="994" y="1182"/>
                  </a:cubicBezTo>
                  <a:cubicBezTo>
                    <a:pt x="1040" y="1142"/>
                    <a:pt x="1073" y="1093"/>
                    <a:pt x="1094" y="1036"/>
                  </a:cubicBezTo>
                  <a:cubicBezTo>
                    <a:pt x="1106" y="1001"/>
                    <a:pt x="1109" y="965"/>
                    <a:pt x="1096" y="930"/>
                  </a:cubicBezTo>
                  <a:cubicBezTo>
                    <a:pt x="1083" y="895"/>
                    <a:pt x="1069" y="861"/>
                    <a:pt x="1055" y="827"/>
                  </a:cubicBezTo>
                  <a:cubicBezTo>
                    <a:pt x="1023" y="749"/>
                    <a:pt x="989" y="672"/>
                    <a:pt x="959" y="594"/>
                  </a:cubicBezTo>
                  <a:cubicBezTo>
                    <a:pt x="933" y="526"/>
                    <a:pt x="917" y="456"/>
                    <a:pt x="916" y="383"/>
                  </a:cubicBezTo>
                  <a:cubicBezTo>
                    <a:pt x="914" y="292"/>
                    <a:pt x="884" y="208"/>
                    <a:pt x="853" y="125"/>
                  </a:cubicBezTo>
                  <a:cubicBezTo>
                    <a:pt x="843" y="97"/>
                    <a:pt x="824" y="77"/>
                    <a:pt x="798" y="63"/>
                  </a:cubicBezTo>
                  <a:cubicBezTo>
                    <a:pt x="784" y="55"/>
                    <a:pt x="769" y="48"/>
                    <a:pt x="754" y="43"/>
                  </a:cubicBezTo>
                  <a:cubicBezTo>
                    <a:pt x="647" y="7"/>
                    <a:pt x="539" y="0"/>
                    <a:pt x="432" y="42"/>
                  </a:cubicBezTo>
                  <a:cubicBezTo>
                    <a:pt x="422" y="46"/>
                    <a:pt x="411" y="49"/>
                    <a:pt x="402" y="46"/>
                  </a:cubicBez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42"/>
            <p:cNvSpPr>
              <a:spLocks noEditPoints="1"/>
            </p:cNvSpPr>
            <p:nvPr/>
          </p:nvSpPr>
          <p:spPr bwMode="auto">
            <a:xfrm>
              <a:off x="1275" y="-205"/>
              <a:ext cx="5128" cy="4321"/>
            </a:xfrm>
            <a:custGeom>
              <a:avLst/>
              <a:gdLst>
                <a:gd name="T0" fmla="*/ 2161 w 3794"/>
                <a:gd name="T1" fmla="*/ 2773 h 3196"/>
                <a:gd name="T2" fmla="*/ 2080 w 3794"/>
                <a:gd name="T3" fmla="*/ 3054 h 3196"/>
                <a:gd name="T4" fmla="*/ 1694 w 3794"/>
                <a:gd name="T5" fmla="*/ 2153 h 3196"/>
                <a:gd name="T6" fmla="*/ 1001 w 3794"/>
                <a:gd name="T7" fmla="*/ 504 h 3196"/>
                <a:gd name="T8" fmla="*/ 18 w 3794"/>
                <a:gd name="T9" fmla="*/ 122 h 3196"/>
                <a:gd name="T10" fmla="*/ 817 w 3794"/>
                <a:gd name="T11" fmla="*/ 126 h 3196"/>
                <a:gd name="T12" fmla="*/ 1541 w 3794"/>
                <a:gd name="T13" fmla="*/ 565 h 3196"/>
                <a:gd name="T14" fmla="*/ 3765 w 3794"/>
                <a:gd name="T15" fmla="*/ 376 h 3196"/>
                <a:gd name="T16" fmla="*/ 2661 w 3794"/>
                <a:gd name="T17" fmla="*/ 978 h 3196"/>
                <a:gd name="T18" fmla="*/ 2189 w 3794"/>
                <a:gd name="T19" fmla="*/ 1167 h 3196"/>
                <a:gd name="T20" fmla="*/ 2066 w 3794"/>
                <a:gd name="T21" fmla="*/ 1297 h 3196"/>
                <a:gd name="T22" fmla="*/ 2206 w 3794"/>
                <a:gd name="T23" fmla="*/ 1770 h 3196"/>
                <a:gd name="T24" fmla="*/ 1919 w 3794"/>
                <a:gd name="T25" fmla="*/ 1710 h 3196"/>
                <a:gd name="T26" fmla="*/ 1357 w 3794"/>
                <a:gd name="T27" fmla="*/ 717 h 3196"/>
                <a:gd name="T28" fmla="*/ 1433 w 3794"/>
                <a:gd name="T29" fmla="*/ 1061 h 3196"/>
                <a:gd name="T30" fmla="*/ 1303 w 3794"/>
                <a:gd name="T31" fmla="*/ 936 h 3196"/>
                <a:gd name="T32" fmla="*/ 1660 w 3794"/>
                <a:gd name="T33" fmla="*/ 1946 h 3196"/>
                <a:gd name="T34" fmla="*/ 2052 w 3794"/>
                <a:gd name="T35" fmla="*/ 2771 h 3196"/>
                <a:gd name="T36" fmla="*/ 2056 w 3794"/>
                <a:gd name="T37" fmla="*/ 2420 h 3196"/>
                <a:gd name="T38" fmla="*/ 2717 w 3794"/>
                <a:gd name="T39" fmla="*/ 413 h 3196"/>
                <a:gd name="T40" fmla="*/ 3246 w 3794"/>
                <a:gd name="T41" fmla="*/ 563 h 3196"/>
                <a:gd name="T42" fmla="*/ 2781 w 3794"/>
                <a:gd name="T43" fmla="*/ 865 h 3196"/>
                <a:gd name="T44" fmla="*/ 2130 w 3794"/>
                <a:gd name="T45" fmla="*/ 725 h 3196"/>
                <a:gd name="T46" fmla="*/ 1602 w 3794"/>
                <a:gd name="T47" fmla="*/ 750 h 3196"/>
                <a:gd name="T48" fmla="*/ 1076 w 3794"/>
                <a:gd name="T49" fmla="*/ 849 h 3196"/>
                <a:gd name="T50" fmla="*/ 1370 w 3794"/>
                <a:gd name="T51" fmla="*/ 1731 h 3196"/>
                <a:gd name="T52" fmla="*/ 2356 w 3794"/>
                <a:gd name="T53" fmla="*/ 1058 h 3196"/>
                <a:gd name="T54" fmla="*/ 1823 w 3794"/>
                <a:gd name="T55" fmla="*/ 1252 h 3196"/>
                <a:gd name="T56" fmla="*/ 2072 w 3794"/>
                <a:gd name="T57" fmla="*/ 1115 h 3196"/>
                <a:gd name="T58" fmla="*/ 1388 w 3794"/>
                <a:gd name="T59" fmla="*/ 432 h 3196"/>
                <a:gd name="T60" fmla="*/ 1080 w 3794"/>
                <a:gd name="T61" fmla="*/ 303 h 3196"/>
                <a:gd name="T62" fmla="*/ 1307 w 3794"/>
                <a:gd name="T63" fmla="*/ 653 h 3196"/>
                <a:gd name="T64" fmla="*/ 2141 w 3794"/>
                <a:gd name="T65" fmla="*/ 962 h 3196"/>
                <a:gd name="T66" fmla="*/ 1684 w 3794"/>
                <a:gd name="T67" fmla="*/ 889 h 3196"/>
                <a:gd name="T68" fmla="*/ 1463 w 3794"/>
                <a:gd name="T69" fmla="*/ 787 h 3196"/>
                <a:gd name="T70" fmla="*/ 1911 w 3794"/>
                <a:gd name="T71" fmla="*/ 1687 h 3196"/>
                <a:gd name="T72" fmla="*/ 1528 w 3794"/>
                <a:gd name="T73" fmla="*/ 944 h 3196"/>
                <a:gd name="T74" fmla="*/ 1542 w 3794"/>
                <a:gd name="T75" fmla="*/ 1888 h 3196"/>
                <a:gd name="T76" fmla="*/ 1031 w 3794"/>
                <a:gd name="T77" fmla="*/ 694 h 3196"/>
                <a:gd name="T78" fmla="*/ 1587 w 3794"/>
                <a:gd name="T79" fmla="*/ 1983 h 3196"/>
                <a:gd name="T80" fmla="*/ 1754 w 3794"/>
                <a:gd name="T81" fmla="*/ 1947 h 3196"/>
                <a:gd name="T82" fmla="*/ 2052 w 3794"/>
                <a:gd name="T83" fmla="*/ 2956 h 3196"/>
                <a:gd name="T84" fmla="*/ 2216 w 3794"/>
                <a:gd name="T85" fmla="*/ 525 h 3196"/>
                <a:gd name="T86" fmla="*/ 1643 w 3794"/>
                <a:gd name="T87" fmla="*/ 682 h 3196"/>
                <a:gd name="T88" fmla="*/ 3384 w 3794"/>
                <a:gd name="T89" fmla="*/ 642 h 3196"/>
                <a:gd name="T90" fmla="*/ 2706 w 3794"/>
                <a:gd name="T91" fmla="*/ 954 h 3196"/>
                <a:gd name="T92" fmla="*/ 649 w 3794"/>
                <a:gd name="T93" fmla="*/ 103 h 3196"/>
                <a:gd name="T94" fmla="*/ 892 w 3794"/>
                <a:gd name="T95" fmla="*/ 309 h 3196"/>
                <a:gd name="T96" fmla="*/ 2108 w 3794"/>
                <a:gd name="T97" fmla="*/ 3049 h 3196"/>
                <a:gd name="T98" fmla="*/ 973 w 3794"/>
                <a:gd name="T99" fmla="*/ 345 h 3196"/>
                <a:gd name="T100" fmla="*/ 2424 w 3794"/>
                <a:gd name="T101" fmla="*/ 1086 h 3196"/>
                <a:gd name="T102" fmla="*/ 2050 w 3794"/>
                <a:gd name="T103" fmla="*/ 1222 h 3196"/>
                <a:gd name="T104" fmla="*/ 1521 w 3794"/>
                <a:gd name="T105" fmla="*/ 1238 h 3196"/>
                <a:gd name="T106" fmla="*/ 1623 w 3794"/>
                <a:gd name="T107" fmla="*/ 775 h 3196"/>
                <a:gd name="T108" fmla="*/ 803 w 3794"/>
                <a:gd name="T109" fmla="*/ 146 h 3196"/>
                <a:gd name="T110" fmla="*/ 1745 w 3794"/>
                <a:gd name="T111" fmla="*/ 2252 h 3196"/>
                <a:gd name="T112" fmla="*/ 1148 w 3794"/>
                <a:gd name="T113" fmla="*/ 361 h 3196"/>
                <a:gd name="T114" fmla="*/ 1915 w 3794"/>
                <a:gd name="T115" fmla="*/ 1285 h 3196"/>
                <a:gd name="T116" fmla="*/ 348 w 3794"/>
                <a:gd name="T117" fmla="*/ 31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94" h="3196">
                  <a:moveTo>
                    <a:pt x="1880" y="1303"/>
                  </a:moveTo>
                  <a:cubicBezTo>
                    <a:pt x="1872" y="1301"/>
                    <a:pt x="1864" y="1299"/>
                    <a:pt x="1855" y="1296"/>
                  </a:cubicBezTo>
                  <a:cubicBezTo>
                    <a:pt x="1855" y="1299"/>
                    <a:pt x="1855" y="1302"/>
                    <a:pt x="1856" y="1303"/>
                  </a:cubicBezTo>
                  <a:cubicBezTo>
                    <a:pt x="1884" y="1352"/>
                    <a:pt x="1899" y="1406"/>
                    <a:pt x="1910" y="1461"/>
                  </a:cubicBezTo>
                  <a:cubicBezTo>
                    <a:pt x="1920" y="1506"/>
                    <a:pt x="1932" y="1551"/>
                    <a:pt x="1942" y="1597"/>
                  </a:cubicBezTo>
                  <a:cubicBezTo>
                    <a:pt x="1952" y="1647"/>
                    <a:pt x="1961" y="1697"/>
                    <a:pt x="1968" y="1747"/>
                  </a:cubicBezTo>
                  <a:cubicBezTo>
                    <a:pt x="1978" y="1824"/>
                    <a:pt x="1993" y="1900"/>
                    <a:pt x="2010" y="1976"/>
                  </a:cubicBezTo>
                  <a:cubicBezTo>
                    <a:pt x="2021" y="2032"/>
                    <a:pt x="2030" y="2089"/>
                    <a:pt x="2029" y="2145"/>
                  </a:cubicBezTo>
                  <a:cubicBezTo>
                    <a:pt x="2027" y="2240"/>
                    <a:pt x="2040" y="2332"/>
                    <a:pt x="2070" y="2422"/>
                  </a:cubicBezTo>
                  <a:cubicBezTo>
                    <a:pt x="2094" y="2496"/>
                    <a:pt x="2112" y="2571"/>
                    <a:pt x="2124" y="2648"/>
                  </a:cubicBezTo>
                  <a:cubicBezTo>
                    <a:pt x="2131" y="2691"/>
                    <a:pt x="2144" y="2733"/>
                    <a:pt x="2161" y="2773"/>
                  </a:cubicBezTo>
                  <a:cubicBezTo>
                    <a:pt x="2189" y="2839"/>
                    <a:pt x="2217" y="2906"/>
                    <a:pt x="2254" y="2968"/>
                  </a:cubicBezTo>
                  <a:cubicBezTo>
                    <a:pt x="2288" y="3026"/>
                    <a:pt x="2328" y="3080"/>
                    <a:pt x="2377" y="3125"/>
                  </a:cubicBezTo>
                  <a:cubicBezTo>
                    <a:pt x="2389" y="3136"/>
                    <a:pt x="2400" y="3148"/>
                    <a:pt x="2410" y="3160"/>
                  </a:cubicBezTo>
                  <a:cubicBezTo>
                    <a:pt x="2415" y="3165"/>
                    <a:pt x="2420" y="3171"/>
                    <a:pt x="2423" y="3178"/>
                  </a:cubicBezTo>
                  <a:cubicBezTo>
                    <a:pt x="2430" y="3190"/>
                    <a:pt x="2426" y="3196"/>
                    <a:pt x="2413" y="3196"/>
                  </a:cubicBezTo>
                  <a:cubicBezTo>
                    <a:pt x="2402" y="3196"/>
                    <a:pt x="2391" y="3194"/>
                    <a:pt x="2381" y="3191"/>
                  </a:cubicBezTo>
                  <a:cubicBezTo>
                    <a:pt x="2368" y="3187"/>
                    <a:pt x="2355" y="3181"/>
                    <a:pt x="2342" y="3177"/>
                  </a:cubicBezTo>
                  <a:cubicBezTo>
                    <a:pt x="2334" y="3174"/>
                    <a:pt x="2325" y="3172"/>
                    <a:pt x="2317" y="3171"/>
                  </a:cubicBezTo>
                  <a:cubicBezTo>
                    <a:pt x="2274" y="3167"/>
                    <a:pt x="2234" y="3154"/>
                    <a:pt x="2199" y="3130"/>
                  </a:cubicBezTo>
                  <a:cubicBezTo>
                    <a:pt x="2184" y="3121"/>
                    <a:pt x="2171" y="3110"/>
                    <a:pt x="2156" y="3100"/>
                  </a:cubicBezTo>
                  <a:cubicBezTo>
                    <a:pt x="2131" y="3084"/>
                    <a:pt x="2105" y="3069"/>
                    <a:pt x="2080" y="3054"/>
                  </a:cubicBezTo>
                  <a:cubicBezTo>
                    <a:pt x="2072" y="3049"/>
                    <a:pt x="2063" y="3045"/>
                    <a:pt x="2056" y="3039"/>
                  </a:cubicBezTo>
                  <a:cubicBezTo>
                    <a:pt x="2002" y="2990"/>
                    <a:pt x="1945" y="2945"/>
                    <a:pt x="1917" y="2874"/>
                  </a:cubicBezTo>
                  <a:cubicBezTo>
                    <a:pt x="1908" y="2851"/>
                    <a:pt x="1894" y="2830"/>
                    <a:pt x="1884" y="2807"/>
                  </a:cubicBezTo>
                  <a:cubicBezTo>
                    <a:pt x="1870" y="2780"/>
                    <a:pt x="1858" y="2752"/>
                    <a:pt x="1845" y="2725"/>
                  </a:cubicBezTo>
                  <a:cubicBezTo>
                    <a:pt x="1836" y="2706"/>
                    <a:pt x="1828" y="2687"/>
                    <a:pt x="1819" y="2669"/>
                  </a:cubicBezTo>
                  <a:cubicBezTo>
                    <a:pt x="1809" y="2648"/>
                    <a:pt x="1801" y="2627"/>
                    <a:pt x="1797" y="2603"/>
                  </a:cubicBezTo>
                  <a:cubicBezTo>
                    <a:pt x="1788" y="2542"/>
                    <a:pt x="1777" y="2482"/>
                    <a:pt x="1780" y="2419"/>
                  </a:cubicBezTo>
                  <a:cubicBezTo>
                    <a:pt x="1780" y="2408"/>
                    <a:pt x="1777" y="2396"/>
                    <a:pt x="1774" y="2385"/>
                  </a:cubicBezTo>
                  <a:cubicBezTo>
                    <a:pt x="1766" y="2362"/>
                    <a:pt x="1756" y="2339"/>
                    <a:pt x="1749" y="2316"/>
                  </a:cubicBezTo>
                  <a:cubicBezTo>
                    <a:pt x="1736" y="2279"/>
                    <a:pt x="1725" y="2242"/>
                    <a:pt x="1713" y="2206"/>
                  </a:cubicBezTo>
                  <a:cubicBezTo>
                    <a:pt x="1707" y="2188"/>
                    <a:pt x="1702" y="2169"/>
                    <a:pt x="1694" y="2153"/>
                  </a:cubicBezTo>
                  <a:cubicBezTo>
                    <a:pt x="1672" y="2112"/>
                    <a:pt x="1648" y="2072"/>
                    <a:pt x="1624" y="2032"/>
                  </a:cubicBezTo>
                  <a:cubicBezTo>
                    <a:pt x="1619" y="2023"/>
                    <a:pt x="1610" y="2015"/>
                    <a:pt x="1601" y="2010"/>
                  </a:cubicBezTo>
                  <a:cubicBezTo>
                    <a:pt x="1528" y="1968"/>
                    <a:pt x="1461" y="1917"/>
                    <a:pt x="1396" y="1862"/>
                  </a:cubicBezTo>
                  <a:cubicBezTo>
                    <a:pt x="1365" y="1836"/>
                    <a:pt x="1339" y="1805"/>
                    <a:pt x="1316" y="1770"/>
                  </a:cubicBezTo>
                  <a:cubicBezTo>
                    <a:pt x="1256" y="1678"/>
                    <a:pt x="1197" y="1585"/>
                    <a:pt x="1137" y="1491"/>
                  </a:cubicBezTo>
                  <a:cubicBezTo>
                    <a:pt x="1090" y="1418"/>
                    <a:pt x="1065" y="1336"/>
                    <a:pt x="1045" y="1253"/>
                  </a:cubicBezTo>
                  <a:cubicBezTo>
                    <a:pt x="1033" y="1205"/>
                    <a:pt x="1025" y="1157"/>
                    <a:pt x="1017" y="1109"/>
                  </a:cubicBezTo>
                  <a:cubicBezTo>
                    <a:pt x="1004" y="1036"/>
                    <a:pt x="991" y="963"/>
                    <a:pt x="979" y="890"/>
                  </a:cubicBezTo>
                  <a:cubicBezTo>
                    <a:pt x="969" y="827"/>
                    <a:pt x="971" y="764"/>
                    <a:pt x="981" y="701"/>
                  </a:cubicBezTo>
                  <a:cubicBezTo>
                    <a:pt x="985" y="676"/>
                    <a:pt x="989" y="651"/>
                    <a:pt x="994" y="626"/>
                  </a:cubicBezTo>
                  <a:cubicBezTo>
                    <a:pt x="1002" y="586"/>
                    <a:pt x="1005" y="545"/>
                    <a:pt x="1001" y="504"/>
                  </a:cubicBezTo>
                  <a:cubicBezTo>
                    <a:pt x="997" y="468"/>
                    <a:pt x="988" y="434"/>
                    <a:pt x="959" y="407"/>
                  </a:cubicBezTo>
                  <a:cubicBezTo>
                    <a:pt x="942" y="391"/>
                    <a:pt x="930" y="369"/>
                    <a:pt x="918" y="348"/>
                  </a:cubicBezTo>
                  <a:cubicBezTo>
                    <a:pt x="912" y="337"/>
                    <a:pt x="905" y="330"/>
                    <a:pt x="893" y="326"/>
                  </a:cubicBezTo>
                  <a:cubicBezTo>
                    <a:pt x="884" y="322"/>
                    <a:pt x="876" y="318"/>
                    <a:pt x="867" y="314"/>
                  </a:cubicBezTo>
                  <a:cubicBezTo>
                    <a:pt x="812" y="293"/>
                    <a:pt x="768" y="255"/>
                    <a:pt x="726" y="214"/>
                  </a:cubicBezTo>
                  <a:cubicBezTo>
                    <a:pt x="709" y="197"/>
                    <a:pt x="688" y="182"/>
                    <a:pt x="667" y="169"/>
                  </a:cubicBezTo>
                  <a:cubicBezTo>
                    <a:pt x="619" y="140"/>
                    <a:pt x="565" y="120"/>
                    <a:pt x="511" y="104"/>
                  </a:cubicBezTo>
                  <a:cubicBezTo>
                    <a:pt x="480" y="95"/>
                    <a:pt x="449" y="93"/>
                    <a:pt x="418" y="96"/>
                  </a:cubicBezTo>
                  <a:cubicBezTo>
                    <a:pt x="346" y="103"/>
                    <a:pt x="274" y="98"/>
                    <a:pt x="203" y="83"/>
                  </a:cubicBezTo>
                  <a:cubicBezTo>
                    <a:pt x="163" y="74"/>
                    <a:pt x="124" y="78"/>
                    <a:pt x="85" y="87"/>
                  </a:cubicBezTo>
                  <a:cubicBezTo>
                    <a:pt x="60" y="93"/>
                    <a:pt x="36" y="103"/>
                    <a:pt x="18" y="122"/>
                  </a:cubicBezTo>
                  <a:cubicBezTo>
                    <a:pt x="15" y="126"/>
                    <a:pt x="9" y="128"/>
                    <a:pt x="0" y="133"/>
                  </a:cubicBezTo>
                  <a:cubicBezTo>
                    <a:pt x="2" y="123"/>
                    <a:pt x="1" y="118"/>
                    <a:pt x="4" y="115"/>
                  </a:cubicBezTo>
                  <a:cubicBezTo>
                    <a:pt x="12" y="106"/>
                    <a:pt x="20" y="97"/>
                    <a:pt x="29" y="91"/>
                  </a:cubicBezTo>
                  <a:cubicBezTo>
                    <a:pt x="63" y="67"/>
                    <a:pt x="101" y="50"/>
                    <a:pt x="142" y="42"/>
                  </a:cubicBezTo>
                  <a:cubicBezTo>
                    <a:pt x="161" y="39"/>
                    <a:pt x="179" y="34"/>
                    <a:pt x="197" y="29"/>
                  </a:cubicBezTo>
                  <a:cubicBezTo>
                    <a:pt x="226" y="20"/>
                    <a:pt x="255" y="16"/>
                    <a:pt x="285" y="15"/>
                  </a:cubicBezTo>
                  <a:cubicBezTo>
                    <a:pt x="310" y="14"/>
                    <a:pt x="335" y="9"/>
                    <a:pt x="361" y="6"/>
                  </a:cubicBezTo>
                  <a:cubicBezTo>
                    <a:pt x="411" y="0"/>
                    <a:pt x="461" y="0"/>
                    <a:pt x="510" y="10"/>
                  </a:cubicBezTo>
                  <a:cubicBezTo>
                    <a:pt x="588" y="27"/>
                    <a:pt x="664" y="49"/>
                    <a:pt x="735" y="86"/>
                  </a:cubicBezTo>
                  <a:cubicBezTo>
                    <a:pt x="750" y="95"/>
                    <a:pt x="766" y="101"/>
                    <a:pt x="782" y="108"/>
                  </a:cubicBezTo>
                  <a:cubicBezTo>
                    <a:pt x="794" y="114"/>
                    <a:pt x="807" y="118"/>
                    <a:pt x="817" y="126"/>
                  </a:cubicBezTo>
                  <a:cubicBezTo>
                    <a:pt x="860" y="159"/>
                    <a:pt x="911" y="167"/>
                    <a:pt x="962" y="173"/>
                  </a:cubicBezTo>
                  <a:cubicBezTo>
                    <a:pt x="990" y="176"/>
                    <a:pt x="1018" y="177"/>
                    <a:pt x="1045" y="178"/>
                  </a:cubicBezTo>
                  <a:cubicBezTo>
                    <a:pt x="1091" y="180"/>
                    <a:pt x="1134" y="193"/>
                    <a:pt x="1175" y="212"/>
                  </a:cubicBezTo>
                  <a:cubicBezTo>
                    <a:pt x="1222" y="233"/>
                    <a:pt x="1265" y="258"/>
                    <a:pt x="1301" y="297"/>
                  </a:cubicBezTo>
                  <a:cubicBezTo>
                    <a:pt x="1320" y="318"/>
                    <a:pt x="1343" y="337"/>
                    <a:pt x="1364" y="357"/>
                  </a:cubicBezTo>
                  <a:cubicBezTo>
                    <a:pt x="1385" y="376"/>
                    <a:pt x="1398" y="399"/>
                    <a:pt x="1403" y="428"/>
                  </a:cubicBezTo>
                  <a:cubicBezTo>
                    <a:pt x="1415" y="497"/>
                    <a:pt x="1428" y="565"/>
                    <a:pt x="1440" y="634"/>
                  </a:cubicBezTo>
                  <a:cubicBezTo>
                    <a:pt x="1443" y="652"/>
                    <a:pt x="1443" y="670"/>
                    <a:pt x="1447" y="689"/>
                  </a:cubicBezTo>
                  <a:cubicBezTo>
                    <a:pt x="1449" y="684"/>
                    <a:pt x="1452" y="680"/>
                    <a:pt x="1454" y="675"/>
                  </a:cubicBezTo>
                  <a:cubicBezTo>
                    <a:pt x="1460" y="659"/>
                    <a:pt x="1465" y="642"/>
                    <a:pt x="1473" y="626"/>
                  </a:cubicBezTo>
                  <a:cubicBezTo>
                    <a:pt x="1487" y="597"/>
                    <a:pt x="1509" y="576"/>
                    <a:pt x="1541" y="565"/>
                  </a:cubicBezTo>
                  <a:cubicBezTo>
                    <a:pt x="1556" y="560"/>
                    <a:pt x="1572" y="555"/>
                    <a:pt x="1589" y="551"/>
                  </a:cubicBezTo>
                  <a:cubicBezTo>
                    <a:pt x="1667" y="531"/>
                    <a:pt x="1746" y="510"/>
                    <a:pt x="1825" y="491"/>
                  </a:cubicBezTo>
                  <a:cubicBezTo>
                    <a:pt x="1902" y="472"/>
                    <a:pt x="1975" y="444"/>
                    <a:pt x="2047" y="414"/>
                  </a:cubicBezTo>
                  <a:cubicBezTo>
                    <a:pt x="2149" y="373"/>
                    <a:pt x="2253" y="341"/>
                    <a:pt x="2361" y="323"/>
                  </a:cubicBezTo>
                  <a:cubicBezTo>
                    <a:pt x="2432" y="312"/>
                    <a:pt x="2504" y="311"/>
                    <a:pt x="2576" y="314"/>
                  </a:cubicBezTo>
                  <a:cubicBezTo>
                    <a:pt x="2677" y="317"/>
                    <a:pt x="2778" y="330"/>
                    <a:pt x="2876" y="356"/>
                  </a:cubicBezTo>
                  <a:cubicBezTo>
                    <a:pt x="2918" y="368"/>
                    <a:pt x="2960" y="384"/>
                    <a:pt x="3002" y="397"/>
                  </a:cubicBezTo>
                  <a:cubicBezTo>
                    <a:pt x="3015" y="401"/>
                    <a:pt x="3029" y="405"/>
                    <a:pt x="3042" y="405"/>
                  </a:cubicBezTo>
                  <a:cubicBezTo>
                    <a:pt x="3178" y="407"/>
                    <a:pt x="3314" y="400"/>
                    <a:pt x="3450" y="394"/>
                  </a:cubicBezTo>
                  <a:cubicBezTo>
                    <a:pt x="3506" y="392"/>
                    <a:pt x="3562" y="392"/>
                    <a:pt x="3617" y="389"/>
                  </a:cubicBezTo>
                  <a:cubicBezTo>
                    <a:pt x="3667" y="386"/>
                    <a:pt x="3716" y="380"/>
                    <a:pt x="3765" y="376"/>
                  </a:cubicBezTo>
                  <a:cubicBezTo>
                    <a:pt x="3775" y="375"/>
                    <a:pt x="3785" y="371"/>
                    <a:pt x="3794" y="379"/>
                  </a:cubicBezTo>
                  <a:cubicBezTo>
                    <a:pt x="3793" y="392"/>
                    <a:pt x="3782" y="392"/>
                    <a:pt x="3775" y="395"/>
                  </a:cubicBezTo>
                  <a:cubicBezTo>
                    <a:pt x="3710" y="415"/>
                    <a:pt x="3654" y="452"/>
                    <a:pt x="3600" y="492"/>
                  </a:cubicBezTo>
                  <a:cubicBezTo>
                    <a:pt x="3533" y="542"/>
                    <a:pt x="3469" y="598"/>
                    <a:pt x="3402" y="653"/>
                  </a:cubicBezTo>
                  <a:cubicBezTo>
                    <a:pt x="3425" y="673"/>
                    <a:pt x="3454" y="687"/>
                    <a:pt x="3481" y="708"/>
                  </a:cubicBezTo>
                  <a:cubicBezTo>
                    <a:pt x="3474" y="713"/>
                    <a:pt x="3471" y="717"/>
                    <a:pt x="3466" y="720"/>
                  </a:cubicBezTo>
                  <a:cubicBezTo>
                    <a:pt x="3453" y="726"/>
                    <a:pt x="3440" y="732"/>
                    <a:pt x="3426" y="738"/>
                  </a:cubicBezTo>
                  <a:cubicBezTo>
                    <a:pt x="3371" y="759"/>
                    <a:pt x="3319" y="786"/>
                    <a:pt x="3269" y="817"/>
                  </a:cubicBezTo>
                  <a:cubicBezTo>
                    <a:pt x="3148" y="893"/>
                    <a:pt x="3017" y="940"/>
                    <a:pt x="2878" y="964"/>
                  </a:cubicBezTo>
                  <a:cubicBezTo>
                    <a:pt x="2817" y="975"/>
                    <a:pt x="2756" y="976"/>
                    <a:pt x="2695" y="967"/>
                  </a:cubicBezTo>
                  <a:cubicBezTo>
                    <a:pt x="2681" y="965"/>
                    <a:pt x="2671" y="967"/>
                    <a:pt x="2661" y="978"/>
                  </a:cubicBezTo>
                  <a:cubicBezTo>
                    <a:pt x="2626" y="1016"/>
                    <a:pt x="2581" y="1037"/>
                    <a:pt x="2531" y="1049"/>
                  </a:cubicBezTo>
                  <a:cubicBezTo>
                    <a:pt x="2506" y="1056"/>
                    <a:pt x="2480" y="1061"/>
                    <a:pt x="2455" y="1067"/>
                  </a:cubicBezTo>
                  <a:cubicBezTo>
                    <a:pt x="2449" y="1068"/>
                    <a:pt x="2444" y="1070"/>
                    <a:pt x="2435" y="1073"/>
                  </a:cubicBezTo>
                  <a:cubicBezTo>
                    <a:pt x="2453" y="1081"/>
                    <a:pt x="2467" y="1087"/>
                    <a:pt x="2481" y="1093"/>
                  </a:cubicBezTo>
                  <a:cubicBezTo>
                    <a:pt x="2495" y="1099"/>
                    <a:pt x="2509" y="1105"/>
                    <a:pt x="2523" y="1111"/>
                  </a:cubicBezTo>
                  <a:cubicBezTo>
                    <a:pt x="2537" y="1116"/>
                    <a:pt x="2550" y="1121"/>
                    <a:pt x="2564" y="1126"/>
                  </a:cubicBezTo>
                  <a:cubicBezTo>
                    <a:pt x="2577" y="1132"/>
                    <a:pt x="2593" y="1132"/>
                    <a:pt x="2607" y="1147"/>
                  </a:cubicBezTo>
                  <a:cubicBezTo>
                    <a:pt x="2598" y="1149"/>
                    <a:pt x="2594" y="1151"/>
                    <a:pt x="2589" y="1151"/>
                  </a:cubicBezTo>
                  <a:cubicBezTo>
                    <a:pt x="2560" y="1147"/>
                    <a:pt x="2533" y="1154"/>
                    <a:pt x="2506" y="1162"/>
                  </a:cubicBezTo>
                  <a:cubicBezTo>
                    <a:pt x="2443" y="1180"/>
                    <a:pt x="2380" y="1190"/>
                    <a:pt x="2314" y="1190"/>
                  </a:cubicBezTo>
                  <a:cubicBezTo>
                    <a:pt x="2271" y="1190"/>
                    <a:pt x="2229" y="1182"/>
                    <a:pt x="2189" y="1167"/>
                  </a:cubicBezTo>
                  <a:cubicBezTo>
                    <a:pt x="2183" y="1165"/>
                    <a:pt x="2177" y="1163"/>
                    <a:pt x="2169" y="1164"/>
                  </a:cubicBezTo>
                  <a:cubicBezTo>
                    <a:pt x="2182" y="1173"/>
                    <a:pt x="2194" y="1182"/>
                    <a:pt x="2206" y="1191"/>
                  </a:cubicBezTo>
                  <a:cubicBezTo>
                    <a:pt x="2219" y="1200"/>
                    <a:pt x="2232" y="1209"/>
                    <a:pt x="2245" y="1219"/>
                  </a:cubicBezTo>
                  <a:cubicBezTo>
                    <a:pt x="2250" y="1223"/>
                    <a:pt x="2255" y="1228"/>
                    <a:pt x="2259" y="1233"/>
                  </a:cubicBezTo>
                  <a:cubicBezTo>
                    <a:pt x="2269" y="1245"/>
                    <a:pt x="2266" y="1255"/>
                    <a:pt x="2249" y="1256"/>
                  </a:cubicBezTo>
                  <a:cubicBezTo>
                    <a:pt x="2209" y="1258"/>
                    <a:pt x="2169" y="1257"/>
                    <a:pt x="2130" y="1248"/>
                  </a:cubicBezTo>
                  <a:cubicBezTo>
                    <a:pt x="2127" y="1248"/>
                    <a:pt x="2124" y="1247"/>
                    <a:pt x="2119" y="1246"/>
                  </a:cubicBezTo>
                  <a:cubicBezTo>
                    <a:pt x="2132" y="1269"/>
                    <a:pt x="2159" y="1279"/>
                    <a:pt x="2168" y="1303"/>
                  </a:cubicBezTo>
                  <a:cubicBezTo>
                    <a:pt x="2156" y="1311"/>
                    <a:pt x="2146" y="1309"/>
                    <a:pt x="2136" y="1306"/>
                  </a:cubicBezTo>
                  <a:cubicBezTo>
                    <a:pt x="2129" y="1304"/>
                    <a:pt x="2123" y="1301"/>
                    <a:pt x="2116" y="1298"/>
                  </a:cubicBezTo>
                  <a:cubicBezTo>
                    <a:pt x="2100" y="1290"/>
                    <a:pt x="2083" y="1288"/>
                    <a:pt x="2066" y="1297"/>
                  </a:cubicBezTo>
                  <a:cubicBezTo>
                    <a:pt x="2059" y="1301"/>
                    <a:pt x="2051" y="1302"/>
                    <a:pt x="2042" y="1305"/>
                  </a:cubicBezTo>
                  <a:cubicBezTo>
                    <a:pt x="2043" y="1311"/>
                    <a:pt x="2043" y="1316"/>
                    <a:pt x="2043" y="1322"/>
                  </a:cubicBezTo>
                  <a:cubicBezTo>
                    <a:pt x="2044" y="1338"/>
                    <a:pt x="2037" y="1343"/>
                    <a:pt x="2022" y="1339"/>
                  </a:cubicBezTo>
                  <a:cubicBezTo>
                    <a:pt x="2015" y="1337"/>
                    <a:pt x="2010" y="1333"/>
                    <a:pt x="2004" y="1330"/>
                  </a:cubicBezTo>
                  <a:cubicBezTo>
                    <a:pt x="1986" y="1320"/>
                    <a:pt x="1967" y="1310"/>
                    <a:pt x="1949" y="1300"/>
                  </a:cubicBezTo>
                  <a:cubicBezTo>
                    <a:pt x="1942" y="1296"/>
                    <a:pt x="1936" y="1296"/>
                    <a:pt x="1928" y="1299"/>
                  </a:cubicBezTo>
                  <a:cubicBezTo>
                    <a:pt x="1920" y="1303"/>
                    <a:pt x="1910" y="1304"/>
                    <a:pt x="1899" y="1307"/>
                  </a:cubicBezTo>
                  <a:cubicBezTo>
                    <a:pt x="1904" y="1318"/>
                    <a:pt x="1907" y="1329"/>
                    <a:pt x="1914" y="1338"/>
                  </a:cubicBezTo>
                  <a:cubicBezTo>
                    <a:pt x="1931" y="1362"/>
                    <a:pt x="1950" y="1386"/>
                    <a:pt x="1969" y="1409"/>
                  </a:cubicBezTo>
                  <a:cubicBezTo>
                    <a:pt x="2009" y="1457"/>
                    <a:pt x="2051" y="1504"/>
                    <a:pt x="2091" y="1554"/>
                  </a:cubicBezTo>
                  <a:cubicBezTo>
                    <a:pt x="2142" y="1619"/>
                    <a:pt x="2180" y="1692"/>
                    <a:pt x="2206" y="1770"/>
                  </a:cubicBezTo>
                  <a:cubicBezTo>
                    <a:pt x="2207" y="1774"/>
                    <a:pt x="2208" y="1777"/>
                    <a:pt x="2209" y="1780"/>
                  </a:cubicBezTo>
                  <a:cubicBezTo>
                    <a:pt x="2209" y="1781"/>
                    <a:pt x="2209" y="1782"/>
                    <a:pt x="2208" y="1784"/>
                  </a:cubicBezTo>
                  <a:cubicBezTo>
                    <a:pt x="2206" y="1782"/>
                    <a:pt x="2205" y="1780"/>
                    <a:pt x="2204" y="1778"/>
                  </a:cubicBezTo>
                  <a:cubicBezTo>
                    <a:pt x="2165" y="1684"/>
                    <a:pt x="2109" y="1602"/>
                    <a:pt x="2045" y="1524"/>
                  </a:cubicBezTo>
                  <a:cubicBezTo>
                    <a:pt x="2020" y="1493"/>
                    <a:pt x="1993" y="1464"/>
                    <a:pt x="1968" y="1435"/>
                  </a:cubicBezTo>
                  <a:cubicBezTo>
                    <a:pt x="1953" y="1417"/>
                    <a:pt x="1937" y="1399"/>
                    <a:pt x="1923" y="1381"/>
                  </a:cubicBezTo>
                  <a:cubicBezTo>
                    <a:pt x="1904" y="1359"/>
                    <a:pt x="1889" y="1334"/>
                    <a:pt x="1880" y="1303"/>
                  </a:cubicBezTo>
                  <a:close/>
                  <a:moveTo>
                    <a:pt x="1914" y="1554"/>
                  </a:moveTo>
                  <a:cubicBezTo>
                    <a:pt x="1913" y="1594"/>
                    <a:pt x="1908" y="1635"/>
                    <a:pt x="1921" y="1674"/>
                  </a:cubicBezTo>
                  <a:cubicBezTo>
                    <a:pt x="1923" y="1681"/>
                    <a:pt x="1925" y="1688"/>
                    <a:pt x="1925" y="1696"/>
                  </a:cubicBezTo>
                  <a:cubicBezTo>
                    <a:pt x="1925" y="1701"/>
                    <a:pt x="1923" y="1707"/>
                    <a:pt x="1919" y="1710"/>
                  </a:cubicBezTo>
                  <a:cubicBezTo>
                    <a:pt x="1918" y="1712"/>
                    <a:pt x="1909" y="1710"/>
                    <a:pt x="1906" y="1707"/>
                  </a:cubicBezTo>
                  <a:cubicBezTo>
                    <a:pt x="1895" y="1697"/>
                    <a:pt x="1885" y="1687"/>
                    <a:pt x="1875" y="1676"/>
                  </a:cubicBezTo>
                  <a:cubicBezTo>
                    <a:pt x="1839" y="1635"/>
                    <a:pt x="1802" y="1593"/>
                    <a:pt x="1768" y="1550"/>
                  </a:cubicBezTo>
                  <a:cubicBezTo>
                    <a:pt x="1743" y="1521"/>
                    <a:pt x="1719" y="1490"/>
                    <a:pt x="1699" y="1457"/>
                  </a:cubicBezTo>
                  <a:cubicBezTo>
                    <a:pt x="1659" y="1390"/>
                    <a:pt x="1633" y="1317"/>
                    <a:pt x="1637" y="1236"/>
                  </a:cubicBezTo>
                  <a:cubicBezTo>
                    <a:pt x="1638" y="1216"/>
                    <a:pt x="1634" y="1196"/>
                    <a:pt x="1628" y="1176"/>
                  </a:cubicBezTo>
                  <a:cubicBezTo>
                    <a:pt x="1618" y="1141"/>
                    <a:pt x="1606" y="1107"/>
                    <a:pt x="1594" y="1073"/>
                  </a:cubicBezTo>
                  <a:cubicBezTo>
                    <a:pt x="1577" y="1028"/>
                    <a:pt x="1553" y="988"/>
                    <a:pt x="1518" y="955"/>
                  </a:cubicBezTo>
                  <a:cubicBezTo>
                    <a:pt x="1494" y="932"/>
                    <a:pt x="1474" y="906"/>
                    <a:pt x="1458" y="877"/>
                  </a:cubicBezTo>
                  <a:cubicBezTo>
                    <a:pt x="1438" y="841"/>
                    <a:pt x="1419" y="804"/>
                    <a:pt x="1397" y="769"/>
                  </a:cubicBezTo>
                  <a:cubicBezTo>
                    <a:pt x="1386" y="750"/>
                    <a:pt x="1373" y="732"/>
                    <a:pt x="1357" y="717"/>
                  </a:cubicBezTo>
                  <a:cubicBezTo>
                    <a:pt x="1325" y="688"/>
                    <a:pt x="1290" y="660"/>
                    <a:pt x="1255" y="632"/>
                  </a:cubicBezTo>
                  <a:cubicBezTo>
                    <a:pt x="1236" y="617"/>
                    <a:pt x="1214" y="604"/>
                    <a:pt x="1197" y="587"/>
                  </a:cubicBezTo>
                  <a:cubicBezTo>
                    <a:pt x="1153" y="544"/>
                    <a:pt x="1110" y="500"/>
                    <a:pt x="1104" y="434"/>
                  </a:cubicBezTo>
                  <a:cubicBezTo>
                    <a:pt x="1104" y="428"/>
                    <a:pt x="1097" y="420"/>
                    <a:pt x="1092" y="418"/>
                  </a:cubicBezTo>
                  <a:cubicBezTo>
                    <a:pt x="1066" y="406"/>
                    <a:pt x="1039" y="395"/>
                    <a:pt x="1008" y="382"/>
                  </a:cubicBezTo>
                  <a:cubicBezTo>
                    <a:pt x="1011" y="391"/>
                    <a:pt x="1013" y="399"/>
                    <a:pt x="1016" y="405"/>
                  </a:cubicBezTo>
                  <a:cubicBezTo>
                    <a:pt x="1023" y="423"/>
                    <a:pt x="1034" y="439"/>
                    <a:pt x="1039" y="457"/>
                  </a:cubicBezTo>
                  <a:cubicBezTo>
                    <a:pt x="1053" y="503"/>
                    <a:pt x="1079" y="542"/>
                    <a:pt x="1109" y="579"/>
                  </a:cubicBezTo>
                  <a:cubicBezTo>
                    <a:pt x="1142" y="619"/>
                    <a:pt x="1175" y="658"/>
                    <a:pt x="1207" y="699"/>
                  </a:cubicBezTo>
                  <a:cubicBezTo>
                    <a:pt x="1251" y="756"/>
                    <a:pt x="1292" y="815"/>
                    <a:pt x="1325" y="879"/>
                  </a:cubicBezTo>
                  <a:cubicBezTo>
                    <a:pt x="1357" y="942"/>
                    <a:pt x="1391" y="1004"/>
                    <a:pt x="1433" y="1061"/>
                  </a:cubicBezTo>
                  <a:cubicBezTo>
                    <a:pt x="1499" y="1149"/>
                    <a:pt x="1546" y="1247"/>
                    <a:pt x="1590" y="1347"/>
                  </a:cubicBezTo>
                  <a:cubicBezTo>
                    <a:pt x="1597" y="1364"/>
                    <a:pt x="1603" y="1381"/>
                    <a:pt x="1608" y="1399"/>
                  </a:cubicBezTo>
                  <a:cubicBezTo>
                    <a:pt x="1614" y="1423"/>
                    <a:pt x="1619" y="1448"/>
                    <a:pt x="1623" y="1473"/>
                  </a:cubicBezTo>
                  <a:cubicBezTo>
                    <a:pt x="1630" y="1518"/>
                    <a:pt x="1636" y="1564"/>
                    <a:pt x="1641" y="1609"/>
                  </a:cubicBezTo>
                  <a:cubicBezTo>
                    <a:pt x="1642" y="1618"/>
                    <a:pt x="1646" y="1630"/>
                    <a:pt x="1634" y="1639"/>
                  </a:cubicBezTo>
                  <a:cubicBezTo>
                    <a:pt x="1632" y="1633"/>
                    <a:pt x="1630" y="1629"/>
                    <a:pt x="1629" y="1625"/>
                  </a:cubicBezTo>
                  <a:cubicBezTo>
                    <a:pt x="1626" y="1601"/>
                    <a:pt x="1623" y="1577"/>
                    <a:pt x="1621" y="1553"/>
                  </a:cubicBezTo>
                  <a:cubicBezTo>
                    <a:pt x="1614" y="1484"/>
                    <a:pt x="1598" y="1417"/>
                    <a:pt x="1574" y="1352"/>
                  </a:cubicBezTo>
                  <a:cubicBezTo>
                    <a:pt x="1561" y="1321"/>
                    <a:pt x="1545" y="1292"/>
                    <a:pt x="1525" y="1265"/>
                  </a:cubicBezTo>
                  <a:cubicBezTo>
                    <a:pt x="1498" y="1231"/>
                    <a:pt x="1472" y="1196"/>
                    <a:pt x="1448" y="1159"/>
                  </a:cubicBezTo>
                  <a:cubicBezTo>
                    <a:pt x="1399" y="1086"/>
                    <a:pt x="1350" y="1012"/>
                    <a:pt x="1303" y="936"/>
                  </a:cubicBezTo>
                  <a:cubicBezTo>
                    <a:pt x="1229" y="818"/>
                    <a:pt x="1157" y="698"/>
                    <a:pt x="1085" y="579"/>
                  </a:cubicBezTo>
                  <a:cubicBezTo>
                    <a:pt x="1081" y="573"/>
                    <a:pt x="1077" y="568"/>
                    <a:pt x="1071" y="558"/>
                  </a:cubicBezTo>
                  <a:cubicBezTo>
                    <a:pt x="1071" y="565"/>
                    <a:pt x="1071" y="567"/>
                    <a:pt x="1072" y="569"/>
                  </a:cubicBezTo>
                  <a:cubicBezTo>
                    <a:pt x="1087" y="627"/>
                    <a:pt x="1087" y="686"/>
                    <a:pt x="1084" y="745"/>
                  </a:cubicBezTo>
                  <a:cubicBezTo>
                    <a:pt x="1083" y="781"/>
                    <a:pt x="1082" y="817"/>
                    <a:pt x="1090" y="853"/>
                  </a:cubicBezTo>
                  <a:cubicBezTo>
                    <a:pt x="1101" y="901"/>
                    <a:pt x="1124" y="943"/>
                    <a:pt x="1152" y="982"/>
                  </a:cubicBezTo>
                  <a:cubicBezTo>
                    <a:pt x="1205" y="1057"/>
                    <a:pt x="1265" y="1125"/>
                    <a:pt x="1328" y="1190"/>
                  </a:cubicBezTo>
                  <a:cubicBezTo>
                    <a:pt x="1366" y="1228"/>
                    <a:pt x="1397" y="1271"/>
                    <a:pt x="1421" y="1319"/>
                  </a:cubicBezTo>
                  <a:cubicBezTo>
                    <a:pt x="1448" y="1375"/>
                    <a:pt x="1475" y="1431"/>
                    <a:pt x="1504" y="1487"/>
                  </a:cubicBezTo>
                  <a:cubicBezTo>
                    <a:pt x="1531" y="1540"/>
                    <a:pt x="1552" y="1595"/>
                    <a:pt x="1565" y="1654"/>
                  </a:cubicBezTo>
                  <a:cubicBezTo>
                    <a:pt x="1586" y="1754"/>
                    <a:pt x="1616" y="1853"/>
                    <a:pt x="1660" y="1946"/>
                  </a:cubicBezTo>
                  <a:cubicBezTo>
                    <a:pt x="1670" y="1967"/>
                    <a:pt x="1684" y="1987"/>
                    <a:pt x="1697" y="2007"/>
                  </a:cubicBezTo>
                  <a:cubicBezTo>
                    <a:pt x="1699" y="2011"/>
                    <a:pt x="1704" y="2013"/>
                    <a:pt x="1709" y="2017"/>
                  </a:cubicBezTo>
                  <a:cubicBezTo>
                    <a:pt x="1710" y="2012"/>
                    <a:pt x="1711" y="2009"/>
                    <a:pt x="1710" y="2007"/>
                  </a:cubicBezTo>
                  <a:cubicBezTo>
                    <a:pt x="1708" y="1948"/>
                    <a:pt x="1723" y="1891"/>
                    <a:pt x="1727" y="1833"/>
                  </a:cubicBezTo>
                  <a:cubicBezTo>
                    <a:pt x="1727" y="1826"/>
                    <a:pt x="1726" y="1813"/>
                    <a:pt x="1738" y="1813"/>
                  </a:cubicBezTo>
                  <a:cubicBezTo>
                    <a:pt x="1749" y="1814"/>
                    <a:pt x="1747" y="1825"/>
                    <a:pt x="1748" y="1833"/>
                  </a:cubicBezTo>
                  <a:cubicBezTo>
                    <a:pt x="1761" y="1906"/>
                    <a:pt x="1772" y="1979"/>
                    <a:pt x="1786" y="2052"/>
                  </a:cubicBezTo>
                  <a:cubicBezTo>
                    <a:pt x="1804" y="2145"/>
                    <a:pt x="1820" y="2238"/>
                    <a:pt x="1823" y="2333"/>
                  </a:cubicBezTo>
                  <a:cubicBezTo>
                    <a:pt x="1824" y="2375"/>
                    <a:pt x="1837" y="2414"/>
                    <a:pt x="1858" y="2451"/>
                  </a:cubicBezTo>
                  <a:cubicBezTo>
                    <a:pt x="1872" y="2475"/>
                    <a:pt x="1886" y="2500"/>
                    <a:pt x="1901" y="2524"/>
                  </a:cubicBezTo>
                  <a:cubicBezTo>
                    <a:pt x="1954" y="2605"/>
                    <a:pt x="2006" y="2686"/>
                    <a:pt x="2052" y="2771"/>
                  </a:cubicBezTo>
                  <a:cubicBezTo>
                    <a:pt x="2060" y="2784"/>
                    <a:pt x="2068" y="2797"/>
                    <a:pt x="2077" y="2810"/>
                  </a:cubicBezTo>
                  <a:cubicBezTo>
                    <a:pt x="2139" y="2899"/>
                    <a:pt x="2207" y="2983"/>
                    <a:pt x="2279" y="3064"/>
                  </a:cubicBezTo>
                  <a:cubicBezTo>
                    <a:pt x="2300" y="3088"/>
                    <a:pt x="2325" y="3108"/>
                    <a:pt x="2348" y="3131"/>
                  </a:cubicBezTo>
                  <a:cubicBezTo>
                    <a:pt x="2359" y="3141"/>
                    <a:pt x="2368" y="3152"/>
                    <a:pt x="2356" y="3170"/>
                  </a:cubicBezTo>
                  <a:cubicBezTo>
                    <a:pt x="2374" y="3175"/>
                    <a:pt x="2390" y="3180"/>
                    <a:pt x="2406" y="3185"/>
                  </a:cubicBezTo>
                  <a:cubicBezTo>
                    <a:pt x="2407" y="3183"/>
                    <a:pt x="2408" y="3181"/>
                    <a:pt x="2409" y="3180"/>
                  </a:cubicBezTo>
                  <a:cubicBezTo>
                    <a:pt x="2396" y="3165"/>
                    <a:pt x="2383" y="3149"/>
                    <a:pt x="2368" y="3136"/>
                  </a:cubicBezTo>
                  <a:cubicBezTo>
                    <a:pt x="2317" y="3089"/>
                    <a:pt x="2274" y="3034"/>
                    <a:pt x="2241" y="2973"/>
                  </a:cubicBezTo>
                  <a:cubicBezTo>
                    <a:pt x="2208" y="2910"/>
                    <a:pt x="2179" y="2845"/>
                    <a:pt x="2149" y="2781"/>
                  </a:cubicBezTo>
                  <a:cubicBezTo>
                    <a:pt x="2130" y="2739"/>
                    <a:pt x="2118" y="2696"/>
                    <a:pt x="2111" y="2651"/>
                  </a:cubicBezTo>
                  <a:cubicBezTo>
                    <a:pt x="2099" y="2573"/>
                    <a:pt x="2079" y="2496"/>
                    <a:pt x="2056" y="2420"/>
                  </a:cubicBezTo>
                  <a:cubicBezTo>
                    <a:pt x="2045" y="2383"/>
                    <a:pt x="2037" y="2346"/>
                    <a:pt x="2027" y="2309"/>
                  </a:cubicBezTo>
                  <a:cubicBezTo>
                    <a:pt x="2016" y="2267"/>
                    <a:pt x="2017" y="2225"/>
                    <a:pt x="2018" y="2183"/>
                  </a:cubicBezTo>
                  <a:cubicBezTo>
                    <a:pt x="2019" y="2111"/>
                    <a:pt x="2013" y="2039"/>
                    <a:pt x="1995" y="1969"/>
                  </a:cubicBezTo>
                  <a:cubicBezTo>
                    <a:pt x="1975" y="1885"/>
                    <a:pt x="1963" y="1800"/>
                    <a:pt x="1951" y="1715"/>
                  </a:cubicBezTo>
                  <a:cubicBezTo>
                    <a:pt x="1944" y="1661"/>
                    <a:pt x="1933" y="1607"/>
                    <a:pt x="1914" y="1554"/>
                  </a:cubicBezTo>
                  <a:close/>
                  <a:moveTo>
                    <a:pt x="3246" y="563"/>
                  </a:moveTo>
                  <a:cubicBezTo>
                    <a:pt x="3244" y="560"/>
                    <a:pt x="3244" y="559"/>
                    <a:pt x="3243" y="558"/>
                  </a:cubicBezTo>
                  <a:cubicBezTo>
                    <a:pt x="3188" y="514"/>
                    <a:pt x="3129" y="474"/>
                    <a:pt x="3065" y="444"/>
                  </a:cubicBezTo>
                  <a:cubicBezTo>
                    <a:pt x="3031" y="429"/>
                    <a:pt x="2995" y="420"/>
                    <a:pt x="2957" y="421"/>
                  </a:cubicBezTo>
                  <a:cubicBezTo>
                    <a:pt x="2927" y="421"/>
                    <a:pt x="2897" y="421"/>
                    <a:pt x="2868" y="420"/>
                  </a:cubicBezTo>
                  <a:cubicBezTo>
                    <a:pt x="2818" y="418"/>
                    <a:pt x="2767" y="414"/>
                    <a:pt x="2717" y="413"/>
                  </a:cubicBezTo>
                  <a:cubicBezTo>
                    <a:pt x="2622" y="411"/>
                    <a:pt x="2530" y="430"/>
                    <a:pt x="2441" y="466"/>
                  </a:cubicBezTo>
                  <a:cubicBezTo>
                    <a:pt x="2378" y="492"/>
                    <a:pt x="2315" y="515"/>
                    <a:pt x="2249" y="531"/>
                  </a:cubicBezTo>
                  <a:cubicBezTo>
                    <a:pt x="2174" y="550"/>
                    <a:pt x="2105" y="581"/>
                    <a:pt x="2040" y="622"/>
                  </a:cubicBezTo>
                  <a:cubicBezTo>
                    <a:pt x="2018" y="636"/>
                    <a:pt x="1994" y="647"/>
                    <a:pt x="1972" y="660"/>
                  </a:cubicBezTo>
                  <a:cubicBezTo>
                    <a:pt x="1968" y="662"/>
                    <a:pt x="1964" y="665"/>
                    <a:pt x="1957" y="669"/>
                  </a:cubicBezTo>
                  <a:cubicBezTo>
                    <a:pt x="2017" y="684"/>
                    <a:pt x="2073" y="699"/>
                    <a:pt x="2130" y="712"/>
                  </a:cubicBezTo>
                  <a:cubicBezTo>
                    <a:pt x="2258" y="743"/>
                    <a:pt x="2388" y="766"/>
                    <a:pt x="2520" y="757"/>
                  </a:cubicBezTo>
                  <a:cubicBezTo>
                    <a:pt x="2568" y="754"/>
                    <a:pt x="2616" y="750"/>
                    <a:pt x="2663" y="741"/>
                  </a:cubicBezTo>
                  <a:cubicBezTo>
                    <a:pt x="2784" y="719"/>
                    <a:pt x="2899" y="680"/>
                    <a:pt x="3011" y="629"/>
                  </a:cubicBezTo>
                  <a:cubicBezTo>
                    <a:pt x="3054" y="609"/>
                    <a:pt x="3099" y="591"/>
                    <a:pt x="3146" y="581"/>
                  </a:cubicBezTo>
                  <a:cubicBezTo>
                    <a:pt x="3179" y="574"/>
                    <a:pt x="3212" y="569"/>
                    <a:pt x="3246" y="563"/>
                  </a:cubicBezTo>
                  <a:close/>
                  <a:moveTo>
                    <a:pt x="1563" y="906"/>
                  </a:moveTo>
                  <a:cubicBezTo>
                    <a:pt x="1564" y="884"/>
                    <a:pt x="1577" y="879"/>
                    <a:pt x="1593" y="879"/>
                  </a:cubicBezTo>
                  <a:cubicBezTo>
                    <a:pt x="1610" y="879"/>
                    <a:pt x="1626" y="880"/>
                    <a:pt x="1643" y="882"/>
                  </a:cubicBezTo>
                  <a:cubicBezTo>
                    <a:pt x="1655" y="884"/>
                    <a:pt x="1665" y="884"/>
                    <a:pt x="1677" y="879"/>
                  </a:cubicBezTo>
                  <a:cubicBezTo>
                    <a:pt x="1719" y="862"/>
                    <a:pt x="1763" y="849"/>
                    <a:pt x="1808" y="841"/>
                  </a:cubicBezTo>
                  <a:cubicBezTo>
                    <a:pt x="1838" y="835"/>
                    <a:pt x="1868" y="830"/>
                    <a:pt x="1898" y="825"/>
                  </a:cubicBezTo>
                  <a:cubicBezTo>
                    <a:pt x="1982" y="810"/>
                    <a:pt x="2066" y="809"/>
                    <a:pt x="2150" y="822"/>
                  </a:cubicBezTo>
                  <a:cubicBezTo>
                    <a:pt x="2212" y="832"/>
                    <a:pt x="2273" y="846"/>
                    <a:pt x="2333" y="861"/>
                  </a:cubicBezTo>
                  <a:cubicBezTo>
                    <a:pt x="2438" y="887"/>
                    <a:pt x="2542" y="915"/>
                    <a:pt x="2645" y="943"/>
                  </a:cubicBezTo>
                  <a:cubicBezTo>
                    <a:pt x="2661" y="947"/>
                    <a:pt x="2671" y="945"/>
                    <a:pt x="2681" y="932"/>
                  </a:cubicBezTo>
                  <a:cubicBezTo>
                    <a:pt x="2707" y="899"/>
                    <a:pt x="2740" y="875"/>
                    <a:pt x="2781" y="865"/>
                  </a:cubicBezTo>
                  <a:cubicBezTo>
                    <a:pt x="2812" y="858"/>
                    <a:pt x="2844" y="852"/>
                    <a:pt x="2875" y="850"/>
                  </a:cubicBezTo>
                  <a:cubicBezTo>
                    <a:pt x="2914" y="846"/>
                    <a:pt x="2954" y="847"/>
                    <a:pt x="2993" y="845"/>
                  </a:cubicBezTo>
                  <a:cubicBezTo>
                    <a:pt x="3052" y="842"/>
                    <a:pt x="3107" y="826"/>
                    <a:pt x="3157" y="793"/>
                  </a:cubicBezTo>
                  <a:cubicBezTo>
                    <a:pt x="3224" y="749"/>
                    <a:pt x="3291" y="705"/>
                    <a:pt x="3357" y="661"/>
                  </a:cubicBezTo>
                  <a:cubicBezTo>
                    <a:pt x="3361" y="658"/>
                    <a:pt x="3364" y="654"/>
                    <a:pt x="3368" y="651"/>
                  </a:cubicBezTo>
                  <a:cubicBezTo>
                    <a:pt x="3337" y="628"/>
                    <a:pt x="3308" y="607"/>
                    <a:pt x="3279" y="585"/>
                  </a:cubicBezTo>
                  <a:cubicBezTo>
                    <a:pt x="3271" y="580"/>
                    <a:pt x="3263" y="579"/>
                    <a:pt x="3254" y="580"/>
                  </a:cubicBezTo>
                  <a:cubicBezTo>
                    <a:pt x="3169" y="586"/>
                    <a:pt x="3089" y="610"/>
                    <a:pt x="3012" y="645"/>
                  </a:cubicBezTo>
                  <a:cubicBezTo>
                    <a:pt x="2871" y="709"/>
                    <a:pt x="2725" y="756"/>
                    <a:pt x="2571" y="768"/>
                  </a:cubicBezTo>
                  <a:cubicBezTo>
                    <a:pt x="2506" y="772"/>
                    <a:pt x="2441" y="772"/>
                    <a:pt x="2377" y="768"/>
                  </a:cubicBezTo>
                  <a:cubicBezTo>
                    <a:pt x="2293" y="763"/>
                    <a:pt x="2212" y="744"/>
                    <a:pt x="2130" y="725"/>
                  </a:cubicBezTo>
                  <a:cubicBezTo>
                    <a:pt x="2072" y="711"/>
                    <a:pt x="2015" y="695"/>
                    <a:pt x="1957" y="680"/>
                  </a:cubicBezTo>
                  <a:cubicBezTo>
                    <a:pt x="1946" y="678"/>
                    <a:pt x="1935" y="674"/>
                    <a:pt x="1923" y="680"/>
                  </a:cubicBezTo>
                  <a:cubicBezTo>
                    <a:pt x="1887" y="695"/>
                    <a:pt x="1850" y="709"/>
                    <a:pt x="1814" y="725"/>
                  </a:cubicBezTo>
                  <a:cubicBezTo>
                    <a:pt x="1777" y="741"/>
                    <a:pt x="1738" y="756"/>
                    <a:pt x="1698" y="767"/>
                  </a:cubicBezTo>
                  <a:cubicBezTo>
                    <a:pt x="1677" y="772"/>
                    <a:pt x="1657" y="782"/>
                    <a:pt x="1637" y="790"/>
                  </a:cubicBezTo>
                  <a:cubicBezTo>
                    <a:pt x="1632" y="792"/>
                    <a:pt x="1625" y="795"/>
                    <a:pt x="1623" y="800"/>
                  </a:cubicBezTo>
                  <a:cubicBezTo>
                    <a:pt x="1615" y="815"/>
                    <a:pt x="1600" y="817"/>
                    <a:pt x="1586" y="818"/>
                  </a:cubicBezTo>
                  <a:cubicBezTo>
                    <a:pt x="1579" y="819"/>
                    <a:pt x="1569" y="824"/>
                    <a:pt x="1567" y="813"/>
                  </a:cubicBezTo>
                  <a:cubicBezTo>
                    <a:pt x="1566" y="804"/>
                    <a:pt x="1576" y="804"/>
                    <a:pt x="1582" y="801"/>
                  </a:cubicBezTo>
                  <a:cubicBezTo>
                    <a:pt x="1607" y="792"/>
                    <a:pt x="1609" y="789"/>
                    <a:pt x="1606" y="763"/>
                  </a:cubicBezTo>
                  <a:cubicBezTo>
                    <a:pt x="1605" y="759"/>
                    <a:pt x="1603" y="755"/>
                    <a:pt x="1602" y="750"/>
                  </a:cubicBezTo>
                  <a:cubicBezTo>
                    <a:pt x="1555" y="760"/>
                    <a:pt x="1510" y="770"/>
                    <a:pt x="1470" y="800"/>
                  </a:cubicBezTo>
                  <a:cubicBezTo>
                    <a:pt x="1497" y="837"/>
                    <a:pt x="1525" y="873"/>
                    <a:pt x="1563" y="906"/>
                  </a:cubicBezTo>
                  <a:close/>
                  <a:moveTo>
                    <a:pt x="1688" y="2019"/>
                  </a:moveTo>
                  <a:cubicBezTo>
                    <a:pt x="1659" y="1983"/>
                    <a:pt x="1643" y="1945"/>
                    <a:pt x="1627" y="1907"/>
                  </a:cubicBezTo>
                  <a:cubicBezTo>
                    <a:pt x="1594" y="1827"/>
                    <a:pt x="1569" y="1745"/>
                    <a:pt x="1551" y="1661"/>
                  </a:cubicBezTo>
                  <a:cubicBezTo>
                    <a:pt x="1539" y="1609"/>
                    <a:pt x="1523" y="1558"/>
                    <a:pt x="1499" y="1509"/>
                  </a:cubicBezTo>
                  <a:cubicBezTo>
                    <a:pt x="1469" y="1451"/>
                    <a:pt x="1441" y="1392"/>
                    <a:pt x="1412" y="1333"/>
                  </a:cubicBezTo>
                  <a:cubicBezTo>
                    <a:pt x="1387" y="1281"/>
                    <a:pt x="1355" y="1234"/>
                    <a:pt x="1313" y="1194"/>
                  </a:cubicBezTo>
                  <a:cubicBezTo>
                    <a:pt x="1304" y="1185"/>
                    <a:pt x="1296" y="1176"/>
                    <a:pt x="1287" y="1167"/>
                  </a:cubicBezTo>
                  <a:cubicBezTo>
                    <a:pt x="1235" y="1111"/>
                    <a:pt x="1186" y="1053"/>
                    <a:pt x="1142" y="991"/>
                  </a:cubicBezTo>
                  <a:cubicBezTo>
                    <a:pt x="1111" y="947"/>
                    <a:pt x="1086" y="902"/>
                    <a:pt x="1076" y="849"/>
                  </a:cubicBezTo>
                  <a:cubicBezTo>
                    <a:pt x="1068" y="808"/>
                    <a:pt x="1069" y="767"/>
                    <a:pt x="1072" y="725"/>
                  </a:cubicBezTo>
                  <a:cubicBezTo>
                    <a:pt x="1077" y="653"/>
                    <a:pt x="1064" y="583"/>
                    <a:pt x="1044" y="515"/>
                  </a:cubicBezTo>
                  <a:cubicBezTo>
                    <a:pt x="1039" y="498"/>
                    <a:pt x="1029" y="484"/>
                    <a:pt x="1013" y="471"/>
                  </a:cubicBezTo>
                  <a:cubicBezTo>
                    <a:pt x="1014" y="480"/>
                    <a:pt x="1015" y="485"/>
                    <a:pt x="1016" y="491"/>
                  </a:cubicBezTo>
                  <a:cubicBezTo>
                    <a:pt x="1034" y="581"/>
                    <a:pt x="1047" y="671"/>
                    <a:pt x="1053" y="763"/>
                  </a:cubicBezTo>
                  <a:cubicBezTo>
                    <a:pt x="1061" y="859"/>
                    <a:pt x="1072" y="955"/>
                    <a:pt x="1092" y="1050"/>
                  </a:cubicBezTo>
                  <a:cubicBezTo>
                    <a:pt x="1107" y="1122"/>
                    <a:pt x="1130" y="1191"/>
                    <a:pt x="1166" y="1256"/>
                  </a:cubicBezTo>
                  <a:cubicBezTo>
                    <a:pt x="1189" y="1297"/>
                    <a:pt x="1209" y="1340"/>
                    <a:pt x="1232" y="1381"/>
                  </a:cubicBezTo>
                  <a:cubicBezTo>
                    <a:pt x="1265" y="1439"/>
                    <a:pt x="1284" y="1501"/>
                    <a:pt x="1289" y="1567"/>
                  </a:cubicBezTo>
                  <a:cubicBezTo>
                    <a:pt x="1292" y="1599"/>
                    <a:pt x="1302" y="1630"/>
                    <a:pt x="1320" y="1657"/>
                  </a:cubicBezTo>
                  <a:cubicBezTo>
                    <a:pt x="1336" y="1682"/>
                    <a:pt x="1353" y="1707"/>
                    <a:pt x="1370" y="1731"/>
                  </a:cubicBezTo>
                  <a:cubicBezTo>
                    <a:pt x="1393" y="1766"/>
                    <a:pt x="1422" y="1795"/>
                    <a:pt x="1453" y="1823"/>
                  </a:cubicBezTo>
                  <a:cubicBezTo>
                    <a:pt x="1469" y="1837"/>
                    <a:pt x="1487" y="1848"/>
                    <a:pt x="1508" y="1852"/>
                  </a:cubicBezTo>
                  <a:cubicBezTo>
                    <a:pt x="1517" y="1853"/>
                    <a:pt x="1525" y="1856"/>
                    <a:pt x="1534" y="1859"/>
                  </a:cubicBezTo>
                  <a:cubicBezTo>
                    <a:pt x="1547" y="1864"/>
                    <a:pt x="1557" y="1872"/>
                    <a:pt x="1560" y="1888"/>
                  </a:cubicBezTo>
                  <a:cubicBezTo>
                    <a:pt x="1562" y="1899"/>
                    <a:pt x="1567" y="1910"/>
                    <a:pt x="1573" y="1920"/>
                  </a:cubicBezTo>
                  <a:cubicBezTo>
                    <a:pt x="1588" y="1945"/>
                    <a:pt x="1605" y="1970"/>
                    <a:pt x="1621" y="1995"/>
                  </a:cubicBezTo>
                  <a:cubicBezTo>
                    <a:pt x="1624" y="2000"/>
                    <a:pt x="1628" y="2005"/>
                    <a:pt x="1633" y="2007"/>
                  </a:cubicBezTo>
                  <a:cubicBezTo>
                    <a:pt x="1649" y="2014"/>
                    <a:pt x="1666" y="2019"/>
                    <a:pt x="1688" y="2019"/>
                  </a:cubicBezTo>
                  <a:close/>
                  <a:moveTo>
                    <a:pt x="2378" y="1072"/>
                  </a:moveTo>
                  <a:cubicBezTo>
                    <a:pt x="2378" y="1070"/>
                    <a:pt x="2378" y="1069"/>
                    <a:pt x="2378" y="1068"/>
                  </a:cubicBezTo>
                  <a:cubicBezTo>
                    <a:pt x="2371" y="1064"/>
                    <a:pt x="2363" y="1061"/>
                    <a:pt x="2356" y="1058"/>
                  </a:cubicBezTo>
                  <a:cubicBezTo>
                    <a:pt x="2278" y="1031"/>
                    <a:pt x="2200" y="1004"/>
                    <a:pt x="2122" y="976"/>
                  </a:cubicBezTo>
                  <a:cubicBezTo>
                    <a:pt x="2111" y="972"/>
                    <a:pt x="2100" y="969"/>
                    <a:pt x="2090" y="962"/>
                  </a:cubicBezTo>
                  <a:cubicBezTo>
                    <a:pt x="2084" y="958"/>
                    <a:pt x="2079" y="956"/>
                    <a:pt x="2072" y="957"/>
                  </a:cubicBezTo>
                  <a:cubicBezTo>
                    <a:pt x="2065" y="958"/>
                    <a:pt x="2058" y="959"/>
                    <a:pt x="2051" y="960"/>
                  </a:cubicBezTo>
                  <a:cubicBezTo>
                    <a:pt x="1962" y="972"/>
                    <a:pt x="1875" y="965"/>
                    <a:pt x="1790" y="937"/>
                  </a:cubicBezTo>
                  <a:cubicBezTo>
                    <a:pt x="1762" y="928"/>
                    <a:pt x="1734" y="918"/>
                    <a:pt x="1705" y="911"/>
                  </a:cubicBezTo>
                  <a:cubicBezTo>
                    <a:pt x="1646" y="896"/>
                    <a:pt x="1644" y="897"/>
                    <a:pt x="1606" y="945"/>
                  </a:cubicBezTo>
                  <a:cubicBezTo>
                    <a:pt x="1605" y="945"/>
                    <a:pt x="1605" y="946"/>
                    <a:pt x="1605" y="947"/>
                  </a:cubicBezTo>
                  <a:cubicBezTo>
                    <a:pt x="1606" y="949"/>
                    <a:pt x="1608" y="952"/>
                    <a:pt x="1610" y="954"/>
                  </a:cubicBezTo>
                  <a:cubicBezTo>
                    <a:pt x="1658" y="1001"/>
                    <a:pt x="1698" y="1055"/>
                    <a:pt x="1736" y="1112"/>
                  </a:cubicBezTo>
                  <a:cubicBezTo>
                    <a:pt x="1767" y="1157"/>
                    <a:pt x="1795" y="1205"/>
                    <a:pt x="1823" y="1252"/>
                  </a:cubicBezTo>
                  <a:cubicBezTo>
                    <a:pt x="1836" y="1274"/>
                    <a:pt x="1856" y="1280"/>
                    <a:pt x="1878" y="1285"/>
                  </a:cubicBezTo>
                  <a:cubicBezTo>
                    <a:pt x="1879" y="1284"/>
                    <a:pt x="1880" y="1283"/>
                    <a:pt x="1880" y="1282"/>
                  </a:cubicBezTo>
                  <a:cubicBezTo>
                    <a:pt x="1881" y="1280"/>
                    <a:pt x="1881" y="1278"/>
                    <a:pt x="1882" y="1276"/>
                  </a:cubicBezTo>
                  <a:cubicBezTo>
                    <a:pt x="1885" y="1257"/>
                    <a:pt x="1891" y="1255"/>
                    <a:pt x="1908" y="1263"/>
                  </a:cubicBezTo>
                  <a:cubicBezTo>
                    <a:pt x="1917" y="1267"/>
                    <a:pt x="1925" y="1271"/>
                    <a:pt x="1933" y="1275"/>
                  </a:cubicBezTo>
                  <a:cubicBezTo>
                    <a:pt x="1950" y="1265"/>
                    <a:pt x="1966" y="1255"/>
                    <a:pt x="1983" y="1247"/>
                  </a:cubicBezTo>
                  <a:cubicBezTo>
                    <a:pt x="2002" y="1239"/>
                    <a:pt x="2020" y="1229"/>
                    <a:pt x="2034" y="1214"/>
                  </a:cubicBezTo>
                  <a:cubicBezTo>
                    <a:pt x="2056" y="1193"/>
                    <a:pt x="2081" y="1178"/>
                    <a:pt x="2109" y="1165"/>
                  </a:cubicBezTo>
                  <a:cubicBezTo>
                    <a:pt x="2114" y="1163"/>
                    <a:pt x="2120" y="1160"/>
                    <a:pt x="2128" y="1155"/>
                  </a:cubicBezTo>
                  <a:cubicBezTo>
                    <a:pt x="2117" y="1148"/>
                    <a:pt x="2108" y="1143"/>
                    <a:pt x="2099" y="1136"/>
                  </a:cubicBezTo>
                  <a:cubicBezTo>
                    <a:pt x="2089" y="1130"/>
                    <a:pt x="2080" y="1123"/>
                    <a:pt x="2072" y="1115"/>
                  </a:cubicBezTo>
                  <a:cubicBezTo>
                    <a:pt x="2069" y="1113"/>
                    <a:pt x="2069" y="1107"/>
                    <a:pt x="2068" y="1103"/>
                  </a:cubicBezTo>
                  <a:cubicBezTo>
                    <a:pt x="2073" y="1102"/>
                    <a:pt x="2077" y="1100"/>
                    <a:pt x="2082" y="1101"/>
                  </a:cubicBezTo>
                  <a:cubicBezTo>
                    <a:pt x="2086" y="1102"/>
                    <a:pt x="2091" y="1104"/>
                    <a:pt x="2096" y="1107"/>
                  </a:cubicBezTo>
                  <a:cubicBezTo>
                    <a:pt x="2113" y="1115"/>
                    <a:pt x="2131" y="1123"/>
                    <a:pt x="2148" y="1132"/>
                  </a:cubicBezTo>
                  <a:cubicBezTo>
                    <a:pt x="2161" y="1139"/>
                    <a:pt x="2172" y="1141"/>
                    <a:pt x="2185" y="1135"/>
                  </a:cubicBezTo>
                  <a:cubicBezTo>
                    <a:pt x="2197" y="1130"/>
                    <a:pt x="2209" y="1128"/>
                    <a:pt x="2221" y="1124"/>
                  </a:cubicBezTo>
                  <a:cubicBezTo>
                    <a:pt x="2273" y="1106"/>
                    <a:pt x="2325" y="1089"/>
                    <a:pt x="2378" y="1072"/>
                  </a:cubicBezTo>
                  <a:close/>
                  <a:moveTo>
                    <a:pt x="1425" y="778"/>
                  </a:moveTo>
                  <a:cubicBezTo>
                    <a:pt x="1428" y="762"/>
                    <a:pt x="1433" y="746"/>
                    <a:pt x="1433" y="731"/>
                  </a:cubicBezTo>
                  <a:cubicBezTo>
                    <a:pt x="1432" y="697"/>
                    <a:pt x="1430" y="664"/>
                    <a:pt x="1424" y="631"/>
                  </a:cubicBezTo>
                  <a:cubicBezTo>
                    <a:pt x="1413" y="564"/>
                    <a:pt x="1400" y="498"/>
                    <a:pt x="1388" y="432"/>
                  </a:cubicBezTo>
                  <a:cubicBezTo>
                    <a:pt x="1384" y="405"/>
                    <a:pt x="1371" y="384"/>
                    <a:pt x="1352" y="366"/>
                  </a:cubicBezTo>
                  <a:cubicBezTo>
                    <a:pt x="1332" y="347"/>
                    <a:pt x="1310" y="330"/>
                    <a:pt x="1292" y="309"/>
                  </a:cubicBezTo>
                  <a:cubicBezTo>
                    <a:pt x="1265" y="280"/>
                    <a:pt x="1233" y="258"/>
                    <a:pt x="1198" y="240"/>
                  </a:cubicBezTo>
                  <a:cubicBezTo>
                    <a:pt x="1145" y="212"/>
                    <a:pt x="1090" y="193"/>
                    <a:pt x="1029" y="193"/>
                  </a:cubicBezTo>
                  <a:cubicBezTo>
                    <a:pt x="1003" y="193"/>
                    <a:pt x="976" y="190"/>
                    <a:pt x="949" y="186"/>
                  </a:cubicBezTo>
                  <a:cubicBezTo>
                    <a:pt x="930" y="184"/>
                    <a:pt x="912" y="180"/>
                    <a:pt x="893" y="177"/>
                  </a:cubicBezTo>
                  <a:cubicBezTo>
                    <a:pt x="899" y="183"/>
                    <a:pt x="905" y="185"/>
                    <a:pt x="912" y="188"/>
                  </a:cubicBezTo>
                  <a:cubicBezTo>
                    <a:pt x="938" y="198"/>
                    <a:pt x="963" y="210"/>
                    <a:pt x="983" y="229"/>
                  </a:cubicBezTo>
                  <a:cubicBezTo>
                    <a:pt x="1000" y="246"/>
                    <a:pt x="1016" y="262"/>
                    <a:pt x="1033" y="278"/>
                  </a:cubicBezTo>
                  <a:cubicBezTo>
                    <a:pt x="1042" y="287"/>
                    <a:pt x="1052" y="294"/>
                    <a:pt x="1062" y="301"/>
                  </a:cubicBezTo>
                  <a:cubicBezTo>
                    <a:pt x="1067" y="305"/>
                    <a:pt x="1073" y="307"/>
                    <a:pt x="1080" y="303"/>
                  </a:cubicBezTo>
                  <a:cubicBezTo>
                    <a:pt x="1099" y="293"/>
                    <a:pt x="1119" y="296"/>
                    <a:pt x="1139" y="301"/>
                  </a:cubicBezTo>
                  <a:cubicBezTo>
                    <a:pt x="1163" y="307"/>
                    <a:pt x="1172" y="322"/>
                    <a:pt x="1175" y="344"/>
                  </a:cubicBezTo>
                  <a:cubicBezTo>
                    <a:pt x="1178" y="369"/>
                    <a:pt x="1166" y="385"/>
                    <a:pt x="1141" y="387"/>
                  </a:cubicBezTo>
                  <a:cubicBezTo>
                    <a:pt x="1109" y="389"/>
                    <a:pt x="1079" y="369"/>
                    <a:pt x="1069" y="339"/>
                  </a:cubicBezTo>
                  <a:cubicBezTo>
                    <a:pt x="1069" y="336"/>
                    <a:pt x="1068" y="334"/>
                    <a:pt x="1065" y="327"/>
                  </a:cubicBezTo>
                  <a:cubicBezTo>
                    <a:pt x="1051" y="343"/>
                    <a:pt x="1039" y="357"/>
                    <a:pt x="1025" y="373"/>
                  </a:cubicBezTo>
                  <a:cubicBezTo>
                    <a:pt x="1047" y="383"/>
                    <a:pt x="1068" y="392"/>
                    <a:pt x="1089" y="400"/>
                  </a:cubicBezTo>
                  <a:cubicBezTo>
                    <a:pt x="1108" y="407"/>
                    <a:pt x="1119" y="418"/>
                    <a:pt x="1120" y="440"/>
                  </a:cubicBezTo>
                  <a:cubicBezTo>
                    <a:pt x="1120" y="459"/>
                    <a:pt x="1127" y="478"/>
                    <a:pt x="1138" y="495"/>
                  </a:cubicBezTo>
                  <a:cubicBezTo>
                    <a:pt x="1162" y="531"/>
                    <a:pt x="1188" y="564"/>
                    <a:pt x="1223" y="590"/>
                  </a:cubicBezTo>
                  <a:cubicBezTo>
                    <a:pt x="1251" y="611"/>
                    <a:pt x="1279" y="632"/>
                    <a:pt x="1307" y="653"/>
                  </a:cubicBezTo>
                  <a:cubicBezTo>
                    <a:pt x="1328" y="670"/>
                    <a:pt x="1349" y="687"/>
                    <a:pt x="1367" y="707"/>
                  </a:cubicBezTo>
                  <a:cubicBezTo>
                    <a:pt x="1387" y="728"/>
                    <a:pt x="1404" y="752"/>
                    <a:pt x="1425" y="778"/>
                  </a:cubicBezTo>
                  <a:close/>
                  <a:moveTo>
                    <a:pt x="1684" y="889"/>
                  </a:moveTo>
                  <a:cubicBezTo>
                    <a:pt x="1721" y="900"/>
                    <a:pt x="1754" y="909"/>
                    <a:pt x="1785" y="919"/>
                  </a:cubicBezTo>
                  <a:cubicBezTo>
                    <a:pt x="1876" y="951"/>
                    <a:pt x="1969" y="956"/>
                    <a:pt x="2064" y="943"/>
                  </a:cubicBezTo>
                  <a:cubicBezTo>
                    <a:pt x="2106" y="937"/>
                    <a:pt x="2148" y="932"/>
                    <a:pt x="2190" y="929"/>
                  </a:cubicBezTo>
                  <a:cubicBezTo>
                    <a:pt x="2229" y="925"/>
                    <a:pt x="2256" y="950"/>
                    <a:pt x="2281" y="976"/>
                  </a:cubicBezTo>
                  <a:cubicBezTo>
                    <a:pt x="2289" y="984"/>
                    <a:pt x="2285" y="993"/>
                    <a:pt x="2273" y="993"/>
                  </a:cubicBezTo>
                  <a:cubicBezTo>
                    <a:pt x="2260" y="992"/>
                    <a:pt x="2248" y="990"/>
                    <a:pt x="2236" y="987"/>
                  </a:cubicBezTo>
                  <a:cubicBezTo>
                    <a:pt x="2210" y="980"/>
                    <a:pt x="2185" y="972"/>
                    <a:pt x="2159" y="965"/>
                  </a:cubicBezTo>
                  <a:cubicBezTo>
                    <a:pt x="2153" y="963"/>
                    <a:pt x="2147" y="963"/>
                    <a:pt x="2141" y="962"/>
                  </a:cubicBezTo>
                  <a:cubicBezTo>
                    <a:pt x="2143" y="966"/>
                    <a:pt x="2144" y="967"/>
                    <a:pt x="2146" y="968"/>
                  </a:cubicBezTo>
                  <a:cubicBezTo>
                    <a:pt x="2230" y="998"/>
                    <a:pt x="2313" y="1028"/>
                    <a:pt x="2396" y="1058"/>
                  </a:cubicBezTo>
                  <a:cubicBezTo>
                    <a:pt x="2402" y="1060"/>
                    <a:pt x="2409" y="1061"/>
                    <a:pt x="2415" y="1060"/>
                  </a:cubicBezTo>
                  <a:cubicBezTo>
                    <a:pt x="2458" y="1050"/>
                    <a:pt x="2501" y="1040"/>
                    <a:pt x="2544" y="1028"/>
                  </a:cubicBezTo>
                  <a:cubicBezTo>
                    <a:pt x="2581" y="1018"/>
                    <a:pt x="2614" y="1000"/>
                    <a:pt x="2642" y="974"/>
                  </a:cubicBezTo>
                  <a:cubicBezTo>
                    <a:pt x="2646" y="970"/>
                    <a:pt x="2649" y="965"/>
                    <a:pt x="2654" y="960"/>
                  </a:cubicBezTo>
                  <a:cubicBezTo>
                    <a:pt x="2641" y="956"/>
                    <a:pt x="2630" y="954"/>
                    <a:pt x="2620" y="951"/>
                  </a:cubicBezTo>
                  <a:cubicBezTo>
                    <a:pt x="2520" y="924"/>
                    <a:pt x="2420" y="896"/>
                    <a:pt x="2319" y="869"/>
                  </a:cubicBezTo>
                  <a:cubicBezTo>
                    <a:pt x="2250" y="850"/>
                    <a:pt x="2180" y="834"/>
                    <a:pt x="2108" y="828"/>
                  </a:cubicBezTo>
                  <a:cubicBezTo>
                    <a:pt x="1984" y="817"/>
                    <a:pt x="1864" y="838"/>
                    <a:pt x="1746" y="868"/>
                  </a:cubicBezTo>
                  <a:cubicBezTo>
                    <a:pt x="1726" y="873"/>
                    <a:pt x="1708" y="881"/>
                    <a:pt x="1684" y="889"/>
                  </a:cubicBezTo>
                  <a:close/>
                  <a:moveTo>
                    <a:pt x="2923" y="390"/>
                  </a:moveTo>
                  <a:cubicBezTo>
                    <a:pt x="2923" y="389"/>
                    <a:pt x="2923" y="388"/>
                    <a:pt x="2923" y="386"/>
                  </a:cubicBezTo>
                  <a:cubicBezTo>
                    <a:pt x="2896" y="379"/>
                    <a:pt x="2869" y="371"/>
                    <a:pt x="2842" y="365"/>
                  </a:cubicBezTo>
                  <a:cubicBezTo>
                    <a:pt x="2759" y="346"/>
                    <a:pt x="2674" y="335"/>
                    <a:pt x="2589" y="331"/>
                  </a:cubicBezTo>
                  <a:cubicBezTo>
                    <a:pt x="2512" y="328"/>
                    <a:pt x="2435" y="328"/>
                    <a:pt x="2359" y="341"/>
                  </a:cubicBezTo>
                  <a:cubicBezTo>
                    <a:pt x="2255" y="358"/>
                    <a:pt x="2155" y="389"/>
                    <a:pt x="2058" y="428"/>
                  </a:cubicBezTo>
                  <a:cubicBezTo>
                    <a:pt x="1969" y="464"/>
                    <a:pt x="1880" y="496"/>
                    <a:pt x="1787" y="517"/>
                  </a:cubicBezTo>
                  <a:cubicBezTo>
                    <a:pt x="1712" y="534"/>
                    <a:pt x="1638" y="555"/>
                    <a:pt x="1563" y="574"/>
                  </a:cubicBezTo>
                  <a:cubicBezTo>
                    <a:pt x="1519" y="585"/>
                    <a:pt x="1490" y="612"/>
                    <a:pt x="1476" y="655"/>
                  </a:cubicBezTo>
                  <a:cubicBezTo>
                    <a:pt x="1468" y="679"/>
                    <a:pt x="1460" y="703"/>
                    <a:pt x="1453" y="727"/>
                  </a:cubicBezTo>
                  <a:cubicBezTo>
                    <a:pt x="1447" y="747"/>
                    <a:pt x="1452" y="765"/>
                    <a:pt x="1463" y="787"/>
                  </a:cubicBezTo>
                  <a:cubicBezTo>
                    <a:pt x="1505" y="754"/>
                    <a:pt x="1555" y="748"/>
                    <a:pt x="1603" y="734"/>
                  </a:cubicBezTo>
                  <a:cubicBezTo>
                    <a:pt x="1601" y="693"/>
                    <a:pt x="1623" y="670"/>
                    <a:pt x="1656" y="655"/>
                  </a:cubicBezTo>
                  <a:cubicBezTo>
                    <a:pt x="1658" y="655"/>
                    <a:pt x="1659" y="654"/>
                    <a:pt x="1660" y="654"/>
                  </a:cubicBezTo>
                  <a:cubicBezTo>
                    <a:pt x="1708" y="634"/>
                    <a:pt x="1755" y="613"/>
                    <a:pt x="1804" y="597"/>
                  </a:cubicBezTo>
                  <a:cubicBezTo>
                    <a:pt x="1916" y="561"/>
                    <a:pt x="2025" y="519"/>
                    <a:pt x="2128" y="464"/>
                  </a:cubicBezTo>
                  <a:cubicBezTo>
                    <a:pt x="2225" y="413"/>
                    <a:pt x="2328" y="387"/>
                    <a:pt x="2436" y="383"/>
                  </a:cubicBezTo>
                  <a:cubicBezTo>
                    <a:pt x="2550" y="379"/>
                    <a:pt x="2664" y="377"/>
                    <a:pt x="2778" y="374"/>
                  </a:cubicBezTo>
                  <a:cubicBezTo>
                    <a:pt x="2795" y="374"/>
                    <a:pt x="2811" y="375"/>
                    <a:pt x="2828" y="377"/>
                  </a:cubicBezTo>
                  <a:cubicBezTo>
                    <a:pt x="2860" y="381"/>
                    <a:pt x="2891" y="385"/>
                    <a:pt x="2923" y="390"/>
                  </a:cubicBezTo>
                  <a:close/>
                  <a:moveTo>
                    <a:pt x="1905" y="1689"/>
                  </a:moveTo>
                  <a:cubicBezTo>
                    <a:pt x="1907" y="1688"/>
                    <a:pt x="1909" y="1688"/>
                    <a:pt x="1911" y="1687"/>
                  </a:cubicBezTo>
                  <a:cubicBezTo>
                    <a:pt x="1896" y="1650"/>
                    <a:pt x="1896" y="1611"/>
                    <a:pt x="1898" y="1573"/>
                  </a:cubicBezTo>
                  <a:cubicBezTo>
                    <a:pt x="1901" y="1521"/>
                    <a:pt x="1889" y="1472"/>
                    <a:pt x="1865" y="1426"/>
                  </a:cubicBezTo>
                  <a:cubicBezTo>
                    <a:pt x="1861" y="1420"/>
                    <a:pt x="1858" y="1413"/>
                    <a:pt x="1856" y="1407"/>
                  </a:cubicBezTo>
                  <a:cubicBezTo>
                    <a:pt x="1839" y="1368"/>
                    <a:pt x="1823" y="1330"/>
                    <a:pt x="1823" y="1288"/>
                  </a:cubicBezTo>
                  <a:cubicBezTo>
                    <a:pt x="1823" y="1282"/>
                    <a:pt x="1820" y="1275"/>
                    <a:pt x="1817" y="1270"/>
                  </a:cubicBezTo>
                  <a:cubicBezTo>
                    <a:pt x="1784" y="1217"/>
                    <a:pt x="1753" y="1164"/>
                    <a:pt x="1719" y="1113"/>
                  </a:cubicBezTo>
                  <a:cubicBezTo>
                    <a:pt x="1684" y="1061"/>
                    <a:pt x="1646" y="1011"/>
                    <a:pt x="1601" y="967"/>
                  </a:cubicBezTo>
                  <a:cubicBezTo>
                    <a:pt x="1551" y="917"/>
                    <a:pt x="1498" y="868"/>
                    <a:pt x="1458" y="809"/>
                  </a:cubicBezTo>
                  <a:cubicBezTo>
                    <a:pt x="1453" y="801"/>
                    <a:pt x="1446" y="800"/>
                    <a:pt x="1437" y="804"/>
                  </a:cubicBezTo>
                  <a:cubicBezTo>
                    <a:pt x="1447" y="824"/>
                    <a:pt x="1458" y="844"/>
                    <a:pt x="1468" y="864"/>
                  </a:cubicBezTo>
                  <a:cubicBezTo>
                    <a:pt x="1484" y="894"/>
                    <a:pt x="1504" y="920"/>
                    <a:pt x="1528" y="944"/>
                  </a:cubicBezTo>
                  <a:cubicBezTo>
                    <a:pt x="1566" y="980"/>
                    <a:pt x="1592" y="1024"/>
                    <a:pt x="1610" y="1073"/>
                  </a:cubicBezTo>
                  <a:cubicBezTo>
                    <a:pt x="1620" y="1100"/>
                    <a:pt x="1628" y="1128"/>
                    <a:pt x="1638" y="1156"/>
                  </a:cubicBezTo>
                  <a:cubicBezTo>
                    <a:pt x="1649" y="1187"/>
                    <a:pt x="1653" y="1219"/>
                    <a:pt x="1652" y="1252"/>
                  </a:cubicBezTo>
                  <a:cubicBezTo>
                    <a:pt x="1652" y="1274"/>
                    <a:pt x="1654" y="1297"/>
                    <a:pt x="1659" y="1319"/>
                  </a:cubicBezTo>
                  <a:cubicBezTo>
                    <a:pt x="1677" y="1404"/>
                    <a:pt x="1720" y="1476"/>
                    <a:pt x="1778" y="1541"/>
                  </a:cubicBezTo>
                  <a:cubicBezTo>
                    <a:pt x="1814" y="1582"/>
                    <a:pt x="1849" y="1625"/>
                    <a:pt x="1885" y="1667"/>
                  </a:cubicBezTo>
                  <a:cubicBezTo>
                    <a:pt x="1892" y="1674"/>
                    <a:pt x="1899" y="1682"/>
                    <a:pt x="1905" y="1689"/>
                  </a:cubicBezTo>
                  <a:close/>
                  <a:moveTo>
                    <a:pt x="1587" y="1983"/>
                  </a:moveTo>
                  <a:cubicBezTo>
                    <a:pt x="1588" y="1982"/>
                    <a:pt x="1589" y="1981"/>
                    <a:pt x="1590" y="1980"/>
                  </a:cubicBezTo>
                  <a:cubicBezTo>
                    <a:pt x="1588" y="1976"/>
                    <a:pt x="1586" y="1972"/>
                    <a:pt x="1584" y="1969"/>
                  </a:cubicBezTo>
                  <a:cubicBezTo>
                    <a:pt x="1568" y="1943"/>
                    <a:pt x="1550" y="1918"/>
                    <a:pt x="1542" y="1888"/>
                  </a:cubicBezTo>
                  <a:cubicBezTo>
                    <a:pt x="1540" y="1883"/>
                    <a:pt x="1534" y="1878"/>
                    <a:pt x="1529" y="1875"/>
                  </a:cubicBezTo>
                  <a:cubicBezTo>
                    <a:pt x="1520" y="1871"/>
                    <a:pt x="1511" y="1868"/>
                    <a:pt x="1502" y="1867"/>
                  </a:cubicBezTo>
                  <a:cubicBezTo>
                    <a:pt x="1482" y="1864"/>
                    <a:pt x="1466" y="1855"/>
                    <a:pt x="1451" y="1843"/>
                  </a:cubicBezTo>
                  <a:cubicBezTo>
                    <a:pt x="1439" y="1833"/>
                    <a:pt x="1428" y="1822"/>
                    <a:pt x="1417" y="1812"/>
                  </a:cubicBezTo>
                  <a:cubicBezTo>
                    <a:pt x="1377" y="1775"/>
                    <a:pt x="1349" y="1729"/>
                    <a:pt x="1318" y="1685"/>
                  </a:cubicBezTo>
                  <a:cubicBezTo>
                    <a:pt x="1292" y="1647"/>
                    <a:pt x="1276" y="1606"/>
                    <a:pt x="1272" y="1560"/>
                  </a:cubicBezTo>
                  <a:cubicBezTo>
                    <a:pt x="1268" y="1502"/>
                    <a:pt x="1250" y="1449"/>
                    <a:pt x="1223" y="1399"/>
                  </a:cubicBezTo>
                  <a:cubicBezTo>
                    <a:pt x="1192" y="1342"/>
                    <a:pt x="1162" y="1285"/>
                    <a:pt x="1133" y="1227"/>
                  </a:cubicBezTo>
                  <a:cubicBezTo>
                    <a:pt x="1118" y="1197"/>
                    <a:pt x="1105" y="1166"/>
                    <a:pt x="1096" y="1134"/>
                  </a:cubicBezTo>
                  <a:cubicBezTo>
                    <a:pt x="1074" y="1054"/>
                    <a:pt x="1058" y="972"/>
                    <a:pt x="1049" y="890"/>
                  </a:cubicBezTo>
                  <a:cubicBezTo>
                    <a:pt x="1042" y="825"/>
                    <a:pt x="1037" y="760"/>
                    <a:pt x="1031" y="694"/>
                  </a:cubicBezTo>
                  <a:cubicBezTo>
                    <a:pt x="1028" y="661"/>
                    <a:pt x="1023" y="628"/>
                    <a:pt x="1019" y="595"/>
                  </a:cubicBezTo>
                  <a:cubicBezTo>
                    <a:pt x="1018" y="595"/>
                    <a:pt x="1016" y="595"/>
                    <a:pt x="1015" y="595"/>
                  </a:cubicBezTo>
                  <a:cubicBezTo>
                    <a:pt x="1009" y="625"/>
                    <a:pt x="1004" y="655"/>
                    <a:pt x="999" y="685"/>
                  </a:cubicBezTo>
                  <a:cubicBezTo>
                    <a:pt x="986" y="761"/>
                    <a:pt x="983" y="837"/>
                    <a:pt x="998" y="913"/>
                  </a:cubicBezTo>
                  <a:cubicBezTo>
                    <a:pt x="1007" y="958"/>
                    <a:pt x="1015" y="1003"/>
                    <a:pt x="1023" y="1048"/>
                  </a:cubicBezTo>
                  <a:cubicBezTo>
                    <a:pt x="1036" y="1128"/>
                    <a:pt x="1048" y="1209"/>
                    <a:pt x="1070" y="1287"/>
                  </a:cubicBezTo>
                  <a:cubicBezTo>
                    <a:pt x="1090" y="1357"/>
                    <a:pt x="1114" y="1426"/>
                    <a:pt x="1154" y="1488"/>
                  </a:cubicBezTo>
                  <a:cubicBezTo>
                    <a:pt x="1212" y="1578"/>
                    <a:pt x="1270" y="1669"/>
                    <a:pt x="1329" y="1759"/>
                  </a:cubicBezTo>
                  <a:cubicBezTo>
                    <a:pt x="1353" y="1797"/>
                    <a:pt x="1382" y="1831"/>
                    <a:pt x="1418" y="1860"/>
                  </a:cubicBezTo>
                  <a:cubicBezTo>
                    <a:pt x="1459" y="1892"/>
                    <a:pt x="1501" y="1923"/>
                    <a:pt x="1543" y="1954"/>
                  </a:cubicBezTo>
                  <a:cubicBezTo>
                    <a:pt x="1557" y="1965"/>
                    <a:pt x="1572" y="1974"/>
                    <a:pt x="1587" y="1983"/>
                  </a:cubicBezTo>
                  <a:close/>
                  <a:moveTo>
                    <a:pt x="2343" y="3154"/>
                  </a:moveTo>
                  <a:cubicBezTo>
                    <a:pt x="2344" y="3152"/>
                    <a:pt x="2346" y="3150"/>
                    <a:pt x="2347" y="3148"/>
                  </a:cubicBezTo>
                  <a:cubicBezTo>
                    <a:pt x="2340" y="3143"/>
                    <a:pt x="2333" y="3139"/>
                    <a:pt x="2328" y="3134"/>
                  </a:cubicBezTo>
                  <a:cubicBezTo>
                    <a:pt x="2301" y="3107"/>
                    <a:pt x="2272" y="3082"/>
                    <a:pt x="2248" y="3053"/>
                  </a:cubicBezTo>
                  <a:cubicBezTo>
                    <a:pt x="2202" y="3000"/>
                    <a:pt x="2158" y="2945"/>
                    <a:pt x="2115" y="2889"/>
                  </a:cubicBezTo>
                  <a:cubicBezTo>
                    <a:pt x="2084" y="2847"/>
                    <a:pt x="2055" y="2803"/>
                    <a:pt x="2028" y="2759"/>
                  </a:cubicBezTo>
                  <a:cubicBezTo>
                    <a:pt x="1992" y="2703"/>
                    <a:pt x="1959" y="2646"/>
                    <a:pt x="1925" y="2589"/>
                  </a:cubicBezTo>
                  <a:cubicBezTo>
                    <a:pt x="1900" y="2549"/>
                    <a:pt x="1875" y="2509"/>
                    <a:pt x="1850" y="2469"/>
                  </a:cubicBezTo>
                  <a:cubicBezTo>
                    <a:pt x="1823" y="2424"/>
                    <a:pt x="1810" y="2375"/>
                    <a:pt x="1808" y="2322"/>
                  </a:cubicBezTo>
                  <a:cubicBezTo>
                    <a:pt x="1806" y="2279"/>
                    <a:pt x="1802" y="2236"/>
                    <a:pt x="1796" y="2194"/>
                  </a:cubicBezTo>
                  <a:cubicBezTo>
                    <a:pt x="1783" y="2111"/>
                    <a:pt x="1768" y="2029"/>
                    <a:pt x="1754" y="1947"/>
                  </a:cubicBezTo>
                  <a:cubicBezTo>
                    <a:pt x="1750" y="1923"/>
                    <a:pt x="1745" y="1899"/>
                    <a:pt x="1741" y="1875"/>
                  </a:cubicBezTo>
                  <a:cubicBezTo>
                    <a:pt x="1730" y="1925"/>
                    <a:pt x="1720" y="1975"/>
                    <a:pt x="1727" y="2025"/>
                  </a:cubicBezTo>
                  <a:cubicBezTo>
                    <a:pt x="1734" y="2028"/>
                    <a:pt x="1741" y="2030"/>
                    <a:pt x="1748" y="2033"/>
                  </a:cubicBezTo>
                  <a:cubicBezTo>
                    <a:pt x="1748" y="2035"/>
                    <a:pt x="1748" y="2036"/>
                    <a:pt x="1748" y="2038"/>
                  </a:cubicBezTo>
                  <a:cubicBezTo>
                    <a:pt x="1741" y="2041"/>
                    <a:pt x="1735" y="2044"/>
                    <a:pt x="1728" y="2047"/>
                  </a:cubicBezTo>
                  <a:cubicBezTo>
                    <a:pt x="1728" y="2050"/>
                    <a:pt x="1728" y="2053"/>
                    <a:pt x="1728" y="2056"/>
                  </a:cubicBezTo>
                  <a:cubicBezTo>
                    <a:pt x="1736" y="2105"/>
                    <a:pt x="1743" y="2155"/>
                    <a:pt x="1753" y="2204"/>
                  </a:cubicBezTo>
                  <a:cubicBezTo>
                    <a:pt x="1766" y="2269"/>
                    <a:pt x="1779" y="2334"/>
                    <a:pt x="1797" y="2397"/>
                  </a:cubicBezTo>
                  <a:cubicBezTo>
                    <a:pt x="1815" y="2463"/>
                    <a:pt x="1839" y="2527"/>
                    <a:pt x="1867" y="2590"/>
                  </a:cubicBezTo>
                  <a:cubicBezTo>
                    <a:pt x="1886" y="2633"/>
                    <a:pt x="1905" y="2676"/>
                    <a:pt x="1922" y="2720"/>
                  </a:cubicBezTo>
                  <a:cubicBezTo>
                    <a:pt x="1955" y="2804"/>
                    <a:pt x="2000" y="2882"/>
                    <a:pt x="2052" y="2956"/>
                  </a:cubicBezTo>
                  <a:cubicBezTo>
                    <a:pt x="2096" y="3019"/>
                    <a:pt x="2150" y="3073"/>
                    <a:pt x="2213" y="3117"/>
                  </a:cubicBezTo>
                  <a:cubicBezTo>
                    <a:pt x="2247" y="3140"/>
                    <a:pt x="2284" y="3150"/>
                    <a:pt x="2323" y="3156"/>
                  </a:cubicBezTo>
                  <a:cubicBezTo>
                    <a:pt x="2330" y="3157"/>
                    <a:pt x="2337" y="3155"/>
                    <a:pt x="2343" y="3154"/>
                  </a:cubicBezTo>
                  <a:close/>
                  <a:moveTo>
                    <a:pt x="1621" y="729"/>
                  </a:moveTo>
                  <a:cubicBezTo>
                    <a:pt x="1632" y="726"/>
                    <a:pt x="1641" y="724"/>
                    <a:pt x="1648" y="720"/>
                  </a:cubicBezTo>
                  <a:cubicBezTo>
                    <a:pt x="1680" y="705"/>
                    <a:pt x="1711" y="690"/>
                    <a:pt x="1742" y="675"/>
                  </a:cubicBezTo>
                  <a:cubicBezTo>
                    <a:pt x="1764" y="664"/>
                    <a:pt x="1785" y="652"/>
                    <a:pt x="1810" y="653"/>
                  </a:cubicBezTo>
                  <a:cubicBezTo>
                    <a:pt x="1843" y="654"/>
                    <a:pt x="1877" y="655"/>
                    <a:pt x="1910" y="659"/>
                  </a:cubicBezTo>
                  <a:cubicBezTo>
                    <a:pt x="1922" y="660"/>
                    <a:pt x="1933" y="660"/>
                    <a:pt x="1943" y="654"/>
                  </a:cubicBezTo>
                  <a:cubicBezTo>
                    <a:pt x="1975" y="638"/>
                    <a:pt x="2007" y="623"/>
                    <a:pt x="2038" y="605"/>
                  </a:cubicBezTo>
                  <a:cubicBezTo>
                    <a:pt x="2094" y="571"/>
                    <a:pt x="2152" y="541"/>
                    <a:pt x="2216" y="525"/>
                  </a:cubicBezTo>
                  <a:cubicBezTo>
                    <a:pt x="2297" y="504"/>
                    <a:pt x="2375" y="475"/>
                    <a:pt x="2453" y="445"/>
                  </a:cubicBezTo>
                  <a:cubicBezTo>
                    <a:pt x="2536" y="412"/>
                    <a:pt x="2622" y="396"/>
                    <a:pt x="2711" y="397"/>
                  </a:cubicBezTo>
                  <a:cubicBezTo>
                    <a:pt x="2756" y="397"/>
                    <a:pt x="2801" y="401"/>
                    <a:pt x="2846" y="403"/>
                  </a:cubicBezTo>
                  <a:cubicBezTo>
                    <a:pt x="2857" y="403"/>
                    <a:pt x="2867" y="403"/>
                    <a:pt x="2878" y="403"/>
                  </a:cubicBezTo>
                  <a:cubicBezTo>
                    <a:pt x="2878" y="402"/>
                    <a:pt x="2878" y="400"/>
                    <a:pt x="2878" y="399"/>
                  </a:cubicBezTo>
                  <a:cubicBezTo>
                    <a:pt x="2847" y="396"/>
                    <a:pt x="2815" y="391"/>
                    <a:pt x="2783" y="391"/>
                  </a:cubicBezTo>
                  <a:cubicBezTo>
                    <a:pt x="2668" y="393"/>
                    <a:pt x="2552" y="396"/>
                    <a:pt x="2437" y="400"/>
                  </a:cubicBezTo>
                  <a:cubicBezTo>
                    <a:pt x="2330" y="403"/>
                    <a:pt x="2229" y="430"/>
                    <a:pt x="2134" y="480"/>
                  </a:cubicBezTo>
                  <a:cubicBezTo>
                    <a:pt x="2051" y="523"/>
                    <a:pt x="1965" y="562"/>
                    <a:pt x="1876" y="590"/>
                  </a:cubicBezTo>
                  <a:cubicBezTo>
                    <a:pt x="1808" y="612"/>
                    <a:pt x="1741" y="637"/>
                    <a:pt x="1676" y="665"/>
                  </a:cubicBezTo>
                  <a:cubicBezTo>
                    <a:pt x="1664" y="670"/>
                    <a:pt x="1653" y="675"/>
                    <a:pt x="1643" y="682"/>
                  </a:cubicBezTo>
                  <a:cubicBezTo>
                    <a:pt x="1628" y="692"/>
                    <a:pt x="1618" y="706"/>
                    <a:pt x="1621" y="729"/>
                  </a:cubicBezTo>
                  <a:close/>
                  <a:moveTo>
                    <a:pt x="3726" y="397"/>
                  </a:moveTo>
                  <a:cubicBezTo>
                    <a:pt x="3507" y="410"/>
                    <a:pt x="3289" y="414"/>
                    <a:pt x="3071" y="424"/>
                  </a:cubicBezTo>
                  <a:cubicBezTo>
                    <a:pt x="3080" y="428"/>
                    <a:pt x="3089" y="431"/>
                    <a:pt x="3099" y="434"/>
                  </a:cubicBezTo>
                  <a:cubicBezTo>
                    <a:pt x="3213" y="465"/>
                    <a:pt x="3323" y="507"/>
                    <a:pt x="3432" y="555"/>
                  </a:cubicBezTo>
                  <a:cubicBezTo>
                    <a:pt x="3438" y="558"/>
                    <a:pt x="3443" y="562"/>
                    <a:pt x="3448" y="566"/>
                  </a:cubicBezTo>
                  <a:cubicBezTo>
                    <a:pt x="3443" y="578"/>
                    <a:pt x="3435" y="575"/>
                    <a:pt x="3428" y="575"/>
                  </a:cubicBezTo>
                  <a:cubicBezTo>
                    <a:pt x="3394" y="575"/>
                    <a:pt x="3360" y="575"/>
                    <a:pt x="3326" y="575"/>
                  </a:cubicBezTo>
                  <a:cubicBezTo>
                    <a:pt x="3318" y="576"/>
                    <a:pt x="3310" y="577"/>
                    <a:pt x="3302" y="578"/>
                  </a:cubicBezTo>
                  <a:cubicBezTo>
                    <a:pt x="3302" y="580"/>
                    <a:pt x="3302" y="581"/>
                    <a:pt x="3302" y="583"/>
                  </a:cubicBezTo>
                  <a:cubicBezTo>
                    <a:pt x="3329" y="603"/>
                    <a:pt x="3357" y="622"/>
                    <a:pt x="3384" y="642"/>
                  </a:cubicBezTo>
                  <a:cubicBezTo>
                    <a:pt x="3391" y="637"/>
                    <a:pt x="3396" y="634"/>
                    <a:pt x="3400" y="631"/>
                  </a:cubicBezTo>
                  <a:cubicBezTo>
                    <a:pt x="3446" y="595"/>
                    <a:pt x="3492" y="559"/>
                    <a:pt x="3537" y="523"/>
                  </a:cubicBezTo>
                  <a:cubicBezTo>
                    <a:pt x="3571" y="496"/>
                    <a:pt x="3602" y="467"/>
                    <a:pt x="3641" y="447"/>
                  </a:cubicBezTo>
                  <a:cubicBezTo>
                    <a:pt x="3670" y="432"/>
                    <a:pt x="3697" y="414"/>
                    <a:pt x="3726" y="397"/>
                  </a:cubicBezTo>
                  <a:close/>
                  <a:moveTo>
                    <a:pt x="3385" y="661"/>
                  </a:moveTo>
                  <a:cubicBezTo>
                    <a:pt x="3320" y="705"/>
                    <a:pt x="3255" y="745"/>
                    <a:pt x="3193" y="789"/>
                  </a:cubicBezTo>
                  <a:cubicBezTo>
                    <a:pt x="3126" y="838"/>
                    <a:pt x="3052" y="862"/>
                    <a:pt x="2969" y="863"/>
                  </a:cubicBezTo>
                  <a:cubicBezTo>
                    <a:pt x="2935" y="863"/>
                    <a:pt x="2900" y="865"/>
                    <a:pt x="2865" y="867"/>
                  </a:cubicBezTo>
                  <a:cubicBezTo>
                    <a:pt x="2831" y="869"/>
                    <a:pt x="2797" y="875"/>
                    <a:pt x="2765" y="888"/>
                  </a:cubicBezTo>
                  <a:cubicBezTo>
                    <a:pt x="2734" y="901"/>
                    <a:pt x="2710" y="922"/>
                    <a:pt x="2687" y="950"/>
                  </a:cubicBezTo>
                  <a:cubicBezTo>
                    <a:pt x="2696" y="952"/>
                    <a:pt x="2701" y="953"/>
                    <a:pt x="2706" y="954"/>
                  </a:cubicBezTo>
                  <a:cubicBezTo>
                    <a:pt x="2756" y="962"/>
                    <a:pt x="2807" y="960"/>
                    <a:pt x="2856" y="952"/>
                  </a:cubicBezTo>
                  <a:cubicBezTo>
                    <a:pt x="2992" y="931"/>
                    <a:pt x="3120" y="888"/>
                    <a:pt x="3238" y="818"/>
                  </a:cubicBezTo>
                  <a:cubicBezTo>
                    <a:pt x="3301" y="780"/>
                    <a:pt x="3365" y="744"/>
                    <a:pt x="3434" y="718"/>
                  </a:cubicBezTo>
                  <a:cubicBezTo>
                    <a:pt x="3440" y="716"/>
                    <a:pt x="3446" y="713"/>
                    <a:pt x="3455" y="709"/>
                  </a:cubicBezTo>
                  <a:cubicBezTo>
                    <a:pt x="3430" y="692"/>
                    <a:pt x="3408" y="677"/>
                    <a:pt x="3385" y="661"/>
                  </a:cubicBezTo>
                  <a:close/>
                  <a:moveTo>
                    <a:pt x="892" y="309"/>
                  </a:moveTo>
                  <a:cubicBezTo>
                    <a:pt x="893" y="308"/>
                    <a:pt x="894" y="306"/>
                    <a:pt x="896" y="305"/>
                  </a:cubicBezTo>
                  <a:cubicBezTo>
                    <a:pt x="890" y="298"/>
                    <a:pt x="886" y="289"/>
                    <a:pt x="880" y="282"/>
                  </a:cubicBezTo>
                  <a:cubicBezTo>
                    <a:pt x="845" y="247"/>
                    <a:pt x="810" y="212"/>
                    <a:pt x="775" y="177"/>
                  </a:cubicBezTo>
                  <a:cubicBezTo>
                    <a:pt x="770" y="171"/>
                    <a:pt x="763" y="167"/>
                    <a:pt x="756" y="163"/>
                  </a:cubicBezTo>
                  <a:cubicBezTo>
                    <a:pt x="721" y="143"/>
                    <a:pt x="685" y="123"/>
                    <a:pt x="649" y="103"/>
                  </a:cubicBezTo>
                  <a:cubicBezTo>
                    <a:pt x="641" y="99"/>
                    <a:pt x="631" y="95"/>
                    <a:pt x="621" y="92"/>
                  </a:cubicBezTo>
                  <a:cubicBezTo>
                    <a:pt x="581" y="80"/>
                    <a:pt x="540" y="69"/>
                    <a:pt x="500" y="58"/>
                  </a:cubicBezTo>
                  <a:cubicBezTo>
                    <a:pt x="431" y="39"/>
                    <a:pt x="362" y="40"/>
                    <a:pt x="292" y="41"/>
                  </a:cubicBezTo>
                  <a:cubicBezTo>
                    <a:pt x="287" y="41"/>
                    <a:pt x="281" y="42"/>
                    <a:pt x="277" y="44"/>
                  </a:cubicBezTo>
                  <a:cubicBezTo>
                    <a:pt x="260" y="53"/>
                    <a:pt x="243" y="62"/>
                    <a:pt x="226" y="71"/>
                  </a:cubicBezTo>
                  <a:cubicBezTo>
                    <a:pt x="280" y="83"/>
                    <a:pt x="334" y="84"/>
                    <a:pt x="389" y="82"/>
                  </a:cubicBezTo>
                  <a:cubicBezTo>
                    <a:pt x="422" y="81"/>
                    <a:pt x="456" y="79"/>
                    <a:pt x="488" y="85"/>
                  </a:cubicBezTo>
                  <a:cubicBezTo>
                    <a:pt x="558" y="97"/>
                    <a:pt x="623" y="125"/>
                    <a:pt x="684" y="162"/>
                  </a:cubicBezTo>
                  <a:cubicBezTo>
                    <a:pt x="703" y="173"/>
                    <a:pt x="719" y="188"/>
                    <a:pt x="735" y="202"/>
                  </a:cubicBezTo>
                  <a:cubicBezTo>
                    <a:pt x="759" y="222"/>
                    <a:pt x="781" y="244"/>
                    <a:pt x="806" y="264"/>
                  </a:cubicBezTo>
                  <a:cubicBezTo>
                    <a:pt x="831" y="284"/>
                    <a:pt x="862" y="295"/>
                    <a:pt x="892" y="309"/>
                  </a:cubicBezTo>
                  <a:close/>
                  <a:moveTo>
                    <a:pt x="1800" y="2465"/>
                  </a:moveTo>
                  <a:cubicBezTo>
                    <a:pt x="1799" y="2465"/>
                    <a:pt x="1797" y="2465"/>
                    <a:pt x="1795" y="2466"/>
                  </a:cubicBezTo>
                  <a:cubicBezTo>
                    <a:pt x="1796" y="2479"/>
                    <a:pt x="1796" y="2493"/>
                    <a:pt x="1798" y="2507"/>
                  </a:cubicBezTo>
                  <a:cubicBezTo>
                    <a:pt x="1802" y="2535"/>
                    <a:pt x="1808" y="2563"/>
                    <a:pt x="1811" y="2591"/>
                  </a:cubicBezTo>
                  <a:cubicBezTo>
                    <a:pt x="1814" y="2618"/>
                    <a:pt x="1822" y="2643"/>
                    <a:pt x="1835" y="2667"/>
                  </a:cubicBezTo>
                  <a:cubicBezTo>
                    <a:pt x="1843" y="2683"/>
                    <a:pt x="1850" y="2700"/>
                    <a:pt x="1858" y="2717"/>
                  </a:cubicBezTo>
                  <a:cubicBezTo>
                    <a:pt x="1871" y="2746"/>
                    <a:pt x="1885" y="2776"/>
                    <a:pt x="1899" y="2805"/>
                  </a:cubicBezTo>
                  <a:cubicBezTo>
                    <a:pt x="1912" y="2832"/>
                    <a:pt x="1925" y="2858"/>
                    <a:pt x="1938" y="2883"/>
                  </a:cubicBezTo>
                  <a:cubicBezTo>
                    <a:pt x="1947" y="2901"/>
                    <a:pt x="1955" y="2920"/>
                    <a:pt x="1968" y="2934"/>
                  </a:cubicBezTo>
                  <a:cubicBezTo>
                    <a:pt x="1998" y="2966"/>
                    <a:pt x="2029" y="2996"/>
                    <a:pt x="2061" y="3025"/>
                  </a:cubicBezTo>
                  <a:cubicBezTo>
                    <a:pt x="2074" y="3037"/>
                    <a:pt x="2089" y="3044"/>
                    <a:pt x="2108" y="3049"/>
                  </a:cubicBezTo>
                  <a:cubicBezTo>
                    <a:pt x="2089" y="3026"/>
                    <a:pt x="2071" y="3006"/>
                    <a:pt x="2055" y="2985"/>
                  </a:cubicBezTo>
                  <a:cubicBezTo>
                    <a:pt x="1996" y="2906"/>
                    <a:pt x="1946" y="2822"/>
                    <a:pt x="1909" y="2730"/>
                  </a:cubicBezTo>
                  <a:cubicBezTo>
                    <a:pt x="1892" y="2688"/>
                    <a:pt x="1873" y="2646"/>
                    <a:pt x="1856" y="2604"/>
                  </a:cubicBezTo>
                  <a:cubicBezTo>
                    <a:pt x="1839" y="2563"/>
                    <a:pt x="1823" y="2521"/>
                    <a:pt x="1807" y="2480"/>
                  </a:cubicBezTo>
                  <a:cubicBezTo>
                    <a:pt x="1805" y="2475"/>
                    <a:pt x="1802" y="2470"/>
                    <a:pt x="1800" y="2465"/>
                  </a:cubicBezTo>
                  <a:close/>
                  <a:moveTo>
                    <a:pt x="710" y="120"/>
                  </a:moveTo>
                  <a:cubicBezTo>
                    <a:pt x="709" y="121"/>
                    <a:pt x="708" y="122"/>
                    <a:pt x="708" y="123"/>
                  </a:cubicBezTo>
                  <a:cubicBezTo>
                    <a:pt x="709" y="124"/>
                    <a:pt x="711" y="126"/>
                    <a:pt x="713" y="127"/>
                  </a:cubicBezTo>
                  <a:cubicBezTo>
                    <a:pt x="718" y="130"/>
                    <a:pt x="723" y="132"/>
                    <a:pt x="728" y="135"/>
                  </a:cubicBezTo>
                  <a:cubicBezTo>
                    <a:pt x="798" y="167"/>
                    <a:pt x="846" y="224"/>
                    <a:pt x="895" y="279"/>
                  </a:cubicBezTo>
                  <a:cubicBezTo>
                    <a:pt x="908" y="316"/>
                    <a:pt x="939" y="333"/>
                    <a:pt x="973" y="345"/>
                  </a:cubicBezTo>
                  <a:cubicBezTo>
                    <a:pt x="980" y="348"/>
                    <a:pt x="987" y="353"/>
                    <a:pt x="994" y="356"/>
                  </a:cubicBezTo>
                  <a:cubicBezTo>
                    <a:pt x="1009" y="363"/>
                    <a:pt x="1015" y="362"/>
                    <a:pt x="1025" y="351"/>
                  </a:cubicBezTo>
                  <a:cubicBezTo>
                    <a:pt x="1035" y="339"/>
                    <a:pt x="1044" y="327"/>
                    <a:pt x="1053" y="316"/>
                  </a:cubicBezTo>
                  <a:cubicBezTo>
                    <a:pt x="1034" y="299"/>
                    <a:pt x="1014" y="282"/>
                    <a:pt x="998" y="264"/>
                  </a:cubicBezTo>
                  <a:cubicBezTo>
                    <a:pt x="964" y="227"/>
                    <a:pt x="923" y="205"/>
                    <a:pt x="876" y="190"/>
                  </a:cubicBezTo>
                  <a:cubicBezTo>
                    <a:pt x="847" y="181"/>
                    <a:pt x="819" y="168"/>
                    <a:pt x="791" y="156"/>
                  </a:cubicBezTo>
                  <a:cubicBezTo>
                    <a:pt x="764" y="144"/>
                    <a:pt x="737" y="132"/>
                    <a:pt x="710" y="120"/>
                  </a:cubicBezTo>
                  <a:close/>
                  <a:moveTo>
                    <a:pt x="2193" y="1151"/>
                  </a:moveTo>
                  <a:cubicBezTo>
                    <a:pt x="2252" y="1177"/>
                    <a:pt x="2310" y="1176"/>
                    <a:pt x="2369" y="1173"/>
                  </a:cubicBezTo>
                  <a:cubicBezTo>
                    <a:pt x="2427" y="1169"/>
                    <a:pt x="2483" y="1154"/>
                    <a:pt x="2543" y="1136"/>
                  </a:cubicBezTo>
                  <a:cubicBezTo>
                    <a:pt x="2500" y="1118"/>
                    <a:pt x="2462" y="1102"/>
                    <a:pt x="2424" y="1086"/>
                  </a:cubicBezTo>
                  <a:cubicBezTo>
                    <a:pt x="2413" y="1081"/>
                    <a:pt x="2403" y="1080"/>
                    <a:pt x="2391" y="1084"/>
                  </a:cubicBezTo>
                  <a:cubicBezTo>
                    <a:pt x="2330" y="1105"/>
                    <a:pt x="2268" y="1125"/>
                    <a:pt x="2207" y="1145"/>
                  </a:cubicBezTo>
                  <a:cubicBezTo>
                    <a:pt x="2203" y="1146"/>
                    <a:pt x="2199" y="1148"/>
                    <a:pt x="2193" y="1151"/>
                  </a:cubicBezTo>
                  <a:close/>
                  <a:moveTo>
                    <a:pt x="2066" y="1221"/>
                  </a:moveTo>
                  <a:cubicBezTo>
                    <a:pt x="2075" y="1212"/>
                    <a:pt x="2082" y="1217"/>
                    <a:pt x="2089" y="1219"/>
                  </a:cubicBezTo>
                  <a:cubicBezTo>
                    <a:pt x="2119" y="1231"/>
                    <a:pt x="2149" y="1238"/>
                    <a:pt x="2180" y="1240"/>
                  </a:cubicBezTo>
                  <a:cubicBezTo>
                    <a:pt x="2200" y="1242"/>
                    <a:pt x="2220" y="1242"/>
                    <a:pt x="2241" y="1241"/>
                  </a:cubicBezTo>
                  <a:cubicBezTo>
                    <a:pt x="2239" y="1237"/>
                    <a:pt x="2239" y="1235"/>
                    <a:pt x="2238" y="1235"/>
                  </a:cubicBezTo>
                  <a:cubicBezTo>
                    <a:pt x="2209" y="1214"/>
                    <a:pt x="2181" y="1192"/>
                    <a:pt x="2152" y="1172"/>
                  </a:cubicBezTo>
                  <a:cubicBezTo>
                    <a:pt x="2148" y="1169"/>
                    <a:pt x="2140" y="1169"/>
                    <a:pt x="2136" y="1171"/>
                  </a:cubicBezTo>
                  <a:cubicBezTo>
                    <a:pt x="2104" y="1183"/>
                    <a:pt x="2074" y="1198"/>
                    <a:pt x="2050" y="1222"/>
                  </a:cubicBezTo>
                  <a:cubicBezTo>
                    <a:pt x="2031" y="1240"/>
                    <a:pt x="2009" y="1254"/>
                    <a:pt x="1984" y="1264"/>
                  </a:cubicBezTo>
                  <a:cubicBezTo>
                    <a:pt x="1973" y="1268"/>
                    <a:pt x="1963" y="1275"/>
                    <a:pt x="1950" y="1283"/>
                  </a:cubicBezTo>
                  <a:cubicBezTo>
                    <a:pt x="1966" y="1290"/>
                    <a:pt x="1978" y="1296"/>
                    <a:pt x="1989" y="1302"/>
                  </a:cubicBezTo>
                  <a:cubicBezTo>
                    <a:pt x="2001" y="1308"/>
                    <a:pt x="2012" y="1316"/>
                    <a:pt x="2024" y="1323"/>
                  </a:cubicBezTo>
                  <a:cubicBezTo>
                    <a:pt x="2025" y="1319"/>
                    <a:pt x="2026" y="1318"/>
                    <a:pt x="2026" y="1316"/>
                  </a:cubicBezTo>
                  <a:cubicBezTo>
                    <a:pt x="2022" y="1290"/>
                    <a:pt x="2029" y="1286"/>
                    <a:pt x="2050" y="1286"/>
                  </a:cubicBezTo>
                  <a:cubicBezTo>
                    <a:pt x="2054" y="1286"/>
                    <a:pt x="2058" y="1284"/>
                    <a:pt x="2062" y="1282"/>
                  </a:cubicBezTo>
                  <a:cubicBezTo>
                    <a:pt x="2080" y="1274"/>
                    <a:pt x="2097" y="1275"/>
                    <a:pt x="2115" y="1282"/>
                  </a:cubicBezTo>
                  <a:cubicBezTo>
                    <a:pt x="2120" y="1283"/>
                    <a:pt x="2124" y="1284"/>
                    <a:pt x="2133" y="1287"/>
                  </a:cubicBezTo>
                  <a:cubicBezTo>
                    <a:pt x="2112" y="1260"/>
                    <a:pt x="2084" y="1246"/>
                    <a:pt x="2066" y="1221"/>
                  </a:cubicBezTo>
                  <a:close/>
                  <a:moveTo>
                    <a:pt x="1521" y="1238"/>
                  </a:moveTo>
                  <a:cubicBezTo>
                    <a:pt x="1504" y="1194"/>
                    <a:pt x="1480" y="1154"/>
                    <a:pt x="1454" y="1116"/>
                  </a:cubicBezTo>
                  <a:cubicBezTo>
                    <a:pt x="1412" y="1054"/>
                    <a:pt x="1368" y="993"/>
                    <a:pt x="1335" y="926"/>
                  </a:cubicBezTo>
                  <a:cubicBezTo>
                    <a:pt x="1286" y="828"/>
                    <a:pt x="1223" y="739"/>
                    <a:pt x="1154" y="654"/>
                  </a:cubicBezTo>
                  <a:cubicBezTo>
                    <a:pt x="1151" y="650"/>
                    <a:pt x="1147" y="647"/>
                    <a:pt x="1144" y="643"/>
                  </a:cubicBezTo>
                  <a:cubicBezTo>
                    <a:pt x="1261" y="847"/>
                    <a:pt x="1386" y="1046"/>
                    <a:pt x="1521" y="1238"/>
                  </a:cubicBezTo>
                  <a:close/>
                  <a:moveTo>
                    <a:pt x="1623" y="775"/>
                  </a:moveTo>
                  <a:cubicBezTo>
                    <a:pt x="1718" y="746"/>
                    <a:pt x="1809" y="714"/>
                    <a:pt x="1895" y="670"/>
                  </a:cubicBezTo>
                  <a:cubicBezTo>
                    <a:pt x="1845" y="664"/>
                    <a:pt x="1795" y="655"/>
                    <a:pt x="1749" y="686"/>
                  </a:cubicBezTo>
                  <a:cubicBezTo>
                    <a:pt x="1712" y="710"/>
                    <a:pt x="1672" y="728"/>
                    <a:pt x="1631" y="741"/>
                  </a:cubicBezTo>
                  <a:cubicBezTo>
                    <a:pt x="1627" y="742"/>
                    <a:pt x="1624" y="744"/>
                    <a:pt x="1620" y="746"/>
                  </a:cubicBezTo>
                  <a:cubicBezTo>
                    <a:pt x="1621" y="756"/>
                    <a:pt x="1622" y="766"/>
                    <a:pt x="1623" y="775"/>
                  </a:cubicBezTo>
                  <a:close/>
                  <a:moveTo>
                    <a:pt x="3390" y="562"/>
                  </a:moveTo>
                  <a:cubicBezTo>
                    <a:pt x="3390" y="560"/>
                    <a:pt x="3391" y="557"/>
                    <a:pt x="3391" y="555"/>
                  </a:cubicBezTo>
                  <a:cubicBezTo>
                    <a:pt x="3311" y="521"/>
                    <a:pt x="3231" y="490"/>
                    <a:pt x="3145" y="465"/>
                  </a:cubicBezTo>
                  <a:cubicBezTo>
                    <a:pt x="3147" y="468"/>
                    <a:pt x="3148" y="470"/>
                    <a:pt x="3149" y="471"/>
                  </a:cubicBezTo>
                  <a:cubicBezTo>
                    <a:pt x="3188" y="499"/>
                    <a:pt x="3228" y="528"/>
                    <a:pt x="3267" y="556"/>
                  </a:cubicBezTo>
                  <a:cubicBezTo>
                    <a:pt x="3272" y="559"/>
                    <a:pt x="3278" y="562"/>
                    <a:pt x="3283" y="562"/>
                  </a:cubicBezTo>
                  <a:cubicBezTo>
                    <a:pt x="3319" y="562"/>
                    <a:pt x="3354" y="562"/>
                    <a:pt x="3390" y="562"/>
                  </a:cubicBezTo>
                  <a:close/>
                  <a:moveTo>
                    <a:pt x="435" y="22"/>
                  </a:moveTo>
                  <a:cubicBezTo>
                    <a:pt x="503" y="33"/>
                    <a:pt x="563" y="70"/>
                    <a:pt x="632" y="77"/>
                  </a:cubicBezTo>
                  <a:cubicBezTo>
                    <a:pt x="640" y="78"/>
                    <a:pt x="647" y="81"/>
                    <a:pt x="655" y="84"/>
                  </a:cubicBezTo>
                  <a:cubicBezTo>
                    <a:pt x="704" y="105"/>
                    <a:pt x="754" y="126"/>
                    <a:pt x="803" y="146"/>
                  </a:cubicBezTo>
                  <a:cubicBezTo>
                    <a:pt x="814" y="151"/>
                    <a:pt x="824" y="155"/>
                    <a:pt x="834" y="160"/>
                  </a:cubicBezTo>
                  <a:cubicBezTo>
                    <a:pt x="835" y="158"/>
                    <a:pt x="836" y="157"/>
                    <a:pt x="837" y="155"/>
                  </a:cubicBezTo>
                  <a:cubicBezTo>
                    <a:pt x="819" y="145"/>
                    <a:pt x="801" y="134"/>
                    <a:pt x="782" y="125"/>
                  </a:cubicBezTo>
                  <a:cubicBezTo>
                    <a:pt x="765" y="116"/>
                    <a:pt x="746" y="110"/>
                    <a:pt x="729" y="101"/>
                  </a:cubicBezTo>
                  <a:cubicBezTo>
                    <a:pt x="665" y="67"/>
                    <a:pt x="598" y="45"/>
                    <a:pt x="528" y="30"/>
                  </a:cubicBezTo>
                  <a:cubicBezTo>
                    <a:pt x="498" y="24"/>
                    <a:pt x="467" y="16"/>
                    <a:pt x="435" y="22"/>
                  </a:cubicBezTo>
                  <a:close/>
                  <a:moveTo>
                    <a:pt x="1745" y="2252"/>
                  </a:moveTo>
                  <a:cubicBezTo>
                    <a:pt x="1733" y="2184"/>
                    <a:pt x="1721" y="2113"/>
                    <a:pt x="1709" y="2041"/>
                  </a:cubicBezTo>
                  <a:cubicBezTo>
                    <a:pt x="1689" y="2037"/>
                    <a:pt x="1668" y="2033"/>
                    <a:pt x="1644" y="2029"/>
                  </a:cubicBezTo>
                  <a:cubicBezTo>
                    <a:pt x="1665" y="2067"/>
                    <a:pt x="1687" y="2101"/>
                    <a:pt x="1703" y="2138"/>
                  </a:cubicBezTo>
                  <a:cubicBezTo>
                    <a:pt x="1720" y="2175"/>
                    <a:pt x="1732" y="2215"/>
                    <a:pt x="1745" y="2252"/>
                  </a:cubicBezTo>
                  <a:close/>
                  <a:moveTo>
                    <a:pt x="1629" y="895"/>
                  </a:moveTo>
                  <a:cubicBezTo>
                    <a:pt x="1626" y="894"/>
                    <a:pt x="1624" y="893"/>
                    <a:pt x="1621" y="893"/>
                  </a:cubicBezTo>
                  <a:cubicBezTo>
                    <a:pt x="1614" y="893"/>
                    <a:pt x="1607" y="892"/>
                    <a:pt x="1599" y="893"/>
                  </a:cubicBezTo>
                  <a:cubicBezTo>
                    <a:pt x="1576" y="893"/>
                    <a:pt x="1571" y="902"/>
                    <a:pt x="1582" y="923"/>
                  </a:cubicBezTo>
                  <a:cubicBezTo>
                    <a:pt x="1585" y="927"/>
                    <a:pt x="1589" y="930"/>
                    <a:pt x="1594" y="936"/>
                  </a:cubicBezTo>
                  <a:cubicBezTo>
                    <a:pt x="1606" y="922"/>
                    <a:pt x="1617" y="909"/>
                    <a:pt x="1629" y="895"/>
                  </a:cubicBezTo>
                  <a:close/>
                  <a:moveTo>
                    <a:pt x="1842" y="1316"/>
                  </a:moveTo>
                  <a:cubicBezTo>
                    <a:pt x="1850" y="1360"/>
                    <a:pt x="1867" y="1400"/>
                    <a:pt x="1889" y="1439"/>
                  </a:cubicBezTo>
                  <a:cubicBezTo>
                    <a:pt x="1881" y="1395"/>
                    <a:pt x="1867" y="1353"/>
                    <a:pt x="1842" y="1316"/>
                  </a:cubicBezTo>
                  <a:close/>
                  <a:moveTo>
                    <a:pt x="1104" y="343"/>
                  </a:moveTo>
                  <a:cubicBezTo>
                    <a:pt x="1109" y="367"/>
                    <a:pt x="1123" y="373"/>
                    <a:pt x="1148" y="361"/>
                  </a:cubicBezTo>
                  <a:cubicBezTo>
                    <a:pt x="1147" y="339"/>
                    <a:pt x="1145" y="337"/>
                    <a:pt x="1132" y="328"/>
                  </a:cubicBezTo>
                  <a:cubicBezTo>
                    <a:pt x="1122" y="333"/>
                    <a:pt x="1114" y="337"/>
                    <a:pt x="1104" y="343"/>
                  </a:cubicBezTo>
                  <a:close/>
                  <a:moveTo>
                    <a:pt x="2160" y="948"/>
                  </a:moveTo>
                  <a:cubicBezTo>
                    <a:pt x="2192" y="957"/>
                    <a:pt x="2223" y="970"/>
                    <a:pt x="2259" y="977"/>
                  </a:cubicBezTo>
                  <a:cubicBezTo>
                    <a:pt x="2230" y="943"/>
                    <a:pt x="2197" y="940"/>
                    <a:pt x="2160" y="948"/>
                  </a:cubicBezTo>
                  <a:close/>
                  <a:moveTo>
                    <a:pt x="170" y="58"/>
                  </a:moveTo>
                  <a:cubicBezTo>
                    <a:pt x="199" y="56"/>
                    <a:pt x="228" y="58"/>
                    <a:pt x="254" y="42"/>
                  </a:cubicBezTo>
                  <a:cubicBezTo>
                    <a:pt x="225" y="42"/>
                    <a:pt x="197" y="46"/>
                    <a:pt x="170" y="58"/>
                  </a:cubicBezTo>
                  <a:close/>
                  <a:moveTo>
                    <a:pt x="1899" y="1276"/>
                  </a:moveTo>
                  <a:cubicBezTo>
                    <a:pt x="1896" y="1288"/>
                    <a:pt x="1902" y="1290"/>
                    <a:pt x="1910" y="1289"/>
                  </a:cubicBezTo>
                  <a:cubicBezTo>
                    <a:pt x="1911" y="1288"/>
                    <a:pt x="1913" y="1286"/>
                    <a:pt x="1915" y="1285"/>
                  </a:cubicBezTo>
                  <a:cubicBezTo>
                    <a:pt x="1912" y="1283"/>
                    <a:pt x="1911" y="1281"/>
                    <a:pt x="1909" y="1280"/>
                  </a:cubicBezTo>
                  <a:cubicBezTo>
                    <a:pt x="1907" y="1279"/>
                    <a:pt x="1904" y="1278"/>
                    <a:pt x="1899" y="1276"/>
                  </a:cubicBezTo>
                  <a:close/>
                  <a:moveTo>
                    <a:pt x="998" y="424"/>
                  </a:moveTo>
                  <a:cubicBezTo>
                    <a:pt x="998" y="406"/>
                    <a:pt x="998" y="406"/>
                    <a:pt x="986" y="396"/>
                  </a:cubicBezTo>
                  <a:cubicBezTo>
                    <a:pt x="991" y="407"/>
                    <a:pt x="994" y="415"/>
                    <a:pt x="998" y="424"/>
                  </a:cubicBezTo>
                  <a:close/>
                  <a:moveTo>
                    <a:pt x="957" y="383"/>
                  </a:moveTo>
                  <a:cubicBezTo>
                    <a:pt x="955" y="372"/>
                    <a:pt x="955" y="372"/>
                    <a:pt x="944" y="362"/>
                  </a:cubicBezTo>
                  <a:cubicBezTo>
                    <a:pt x="950" y="372"/>
                    <a:pt x="954" y="378"/>
                    <a:pt x="957" y="383"/>
                  </a:cubicBezTo>
                  <a:close/>
                  <a:moveTo>
                    <a:pt x="368" y="32"/>
                  </a:moveTo>
                  <a:cubicBezTo>
                    <a:pt x="368" y="32"/>
                    <a:pt x="368" y="31"/>
                    <a:pt x="368" y="31"/>
                  </a:cubicBezTo>
                  <a:cubicBezTo>
                    <a:pt x="361" y="31"/>
                    <a:pt x="354" y="31"/>
                    <a:pt x="348" y="31"/>
                  </a:cubicBezTo>
                  <a:cubicBezTo>
                    <a:pt x="348" y="31"/>
                    <a:pt x="348" y="32"/>
                    <a:pt x="348" y="32"/>
                  </a:cubicBezTo>
                  <a:cubicBezTo>
                    <a:pt x="355" y="32"/>
                    <a:pt x="362" y="32"/>
                    <a:pt x="368" y="32"/>
                  </a:cubicBezTo>
                  <a:close/>
                  <a:moveTo>
                    <a:pt x="409" y="36"/>
                  </a:moveTo>
                  <a:cubicBezTo>
                    <a:pt x="409" y="35"/>
                    <a:pt x="408" y="35"/>
                    <a:pt x="408" y="35"/>
                  </a:cubicBezTo>
                  <a:cubicBezTo>
                    <a:pt x="403" y="35"/>
                    <a:pt x="399" y="35"/>
                    <a:pt x="394" y="35"/>
                  </a:cubicBezTo>
                  <a:cubicBezTo>
                    <a:pt x="394" y="35"/>
                    <a:pt x="394" y="35"/>
                    <a:pt x="394" y="36"/>
                  </a:cubicBezTo>
                  <a:cubicBezTo>
                    <a:pt x="399" y="36"/>
                    <a:pt x="404" y="36"/>
                    <a:pt x="409" y="36"/>
                  </a:cubicBezTo>
                  <a:close/>
                </a:path>
              </a:pathLst>
            </a:custGeom>
            <a:solidFill>
              <a:srgbClr val="3B24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8" name="Freeform 6"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bwMode="auto">
          <a:xfrm>
            <a:off x="2825084" y="2363725"/>
            <a:ext cx="1874525" cy="3324748"/>
          </a:xfrm>
          <a:custGeom>
            <a:avLst/>
            <a:gdLst>
              <a:gd name="T0" fmla="*/ 87 w 290"/>
              <a:gd name="T1" fmla="*/ 64 h 562"/>
              <a:gd name="T2" fmla="*/ 80 w 290"/>
              <a:gd name="T3" fmla="*/ 70 h 562"/>
              <a:gd name="T4" fmla="*/ 79 w 290"/>
              <a:gd name="T5" fmla="*/ 57 h 562"/>
              <a:gd name="T6" fmla="*/ 42 w 290"/>
              <a:gd name="T7" fmla="*/ 27 h 562"/>
              <a:gd name="T8" fmla="*/ 35 w 290"/>
              <a:gd name="T9" fmla="*/ 39 h 562"/>
              <a:gd name="T10" fmla="*/ 32 w 290"/>
              <a:gd name="T11" fmla="*/ 23 h 562"/>
              <a:gd name="T12" fmla="*/ 12 w 290"/>
              <a:gd name="T13" fmla="*/ 19 h 562"/>
              <a:gd name="T14" fmla="*/ 9 w 290"/>
              <a:gd name="T15" fmla="*/ 1 h 562"/>
              <a:gd name="T16" fmla="*/ 14 w 290"/>
              <a:gd name="T17" fmla="*/ 15 h 562"/>
              <a:gd name="T18" fmla="*/ 56 w 290"/>
              <a:gd name="T19" fmla="*/ 30 h 562"/>
              <a:gd name="T20" fmla="*/ 65 w 290"/>
              <a:gd name="T21" fmla="*/ 24 h 562"/>
              <a:gd name="T22" fmla="*/ 68 w 290"/>
              <a:gd name="T23" fmla="*/ 37 h 562"/>
              <a:gd name="T24" fmla="*/ 103 w 290"/>
              <a:gd name="T25" fmla="*/ 85 h 562"/>
              <a:gd name="T26" fmla="*/ 124 w 290"/>
              <a:gd name="T27" fmla="*/ 60 h 562"/>
              <a:gd name="T28" fmla="*/ 129 w 290"/>
              <a:gd name="T29" fmla="*/ 65 h 562"/>
              <a:gd name="T30" fmla="*/ 108 w 290"/>
              <a:gd name="T31" fmla="*/ 93 h 562"/>
              <a:gd name="T32" fmla="*/ 110 w 290"/>
              <a:gd name="T33" fmla="*/ 130 h 562"/>
              <a:gd name="T34" fmla="*/ 108 w 290"/>
              <a:gd name="T35" fmla="*/ 172 h 562"/>
              <a:gd name="T36" fmla="*/ 134 w 290"/>
              <a:gd name="T37" fmla="*/ 157 h 562"/>
              <a:gd name="T38" fmla="*/ 157 w 290"/>
              <a:gd name="T39" fmla="*/ 155 h 562"/>
              <a:gd name="T40" fmla="*/ 160 w 290"/>
              <a:gd name="T41" fmla="*/ 161 h 562"/>
              <a:gd name="T42" fmla="*/ 113 w 290"/>
              <a:gd name="T43" fmla="*/ 182 h 562"/>
              <a:gd name="T44" fmla="*/ 106 w 290"/>
              <a:gd name="T45" fmla="*/ 185 h 562"/>
              <a:gd name="T46" fmla="*/ 101 w 290"/>
              <a:gd name="T47" fmla="*/ 223 h 562"/>
              <a:gd name="T48" fmla="*/ 101 w 290"/>
              <a:gd name="T49" fmla="*/ 253 h 562"/>
              <a:gd name="T50" fmla="*/ 124 w 290"/>
              <a:gd name="T51" fmla="*/ 234 h 562"/>
              <a:gd name="T52" fmla="*/ 160 w 290"/>
              <a:gd name="T53" fmla="*/ 234 h 562"/>
              <a:gd name="T54" fmla="*/ 153 w 290"/>
              <a:gd name="T55" fmla="*/ 246 h 562"/>
              <a:gd name="T56" fmla="*/ 103 w 290"/>
              <a:gd name="T57" fmla="*/ 263 h 562"/>
              <a:gd name="T58" fmla="*/ 108 w 290"/>
              <a:gd name="T59" fmla="*/ 293 h 562"/>
              <a:gd name="T60" fmla="*/ 156 w 290"/>
              <a:gd name="T61" fmla="*/ 375 h 562"/>
              <a:gd name="T62" fmla="*/ 222 w 290"/>
              <a:gd name="T63" fmla="*/ 444 h 562"/>
              <a:gd name="T64" fmla="*/ 279 w 290"/>
              <a:gd name="T65" fmla="*/ 513 h 562"/>
              <a:gd name="T66" fmla="*/ 290 w 290"/>
              <a:gd name="T67" fmla="*/ 560 h 562"/>
              <a:gd name="T68" fmla="*/ 287 w 290"/>
              <a:gd name="T69" fmla="*/ 562 h 562"/>
              <a:gd name="T70" fmla="*/ 280 w 290"/>
              <a:gd name="T71" fmla="*/ 525 h 562"/>
              <a:gd name="T72" fmla="*/ 221 w 290"/>
              <a:gd name="T73" fmla="*/ 448 h 562"/>
              <a:gd name="T74" fmla="*/ 136 w 290"/>
              <a:gd name="T75" fmla="*/ 355 h 562"/>
              <a:gd name="T76" fmla="*/ 110 w 290"/>
              <a:gd name="T77" fmla="*/ 315 h 562"/>
              <a:gd name="T78" fmla="*/ 55 w 290"/>
              <a:gd name="T79" fmla="*/ 318 h 562"/>
              <a:gd name="T80" fmla="*/ 43 w 290"/>
              <a:gd name="T81" fmla="*/ 311 h 562"/>
              <a:gd name="T82" fmla="*/ 61 w 290"/>
              <a:gd name="T83" fmla="*/ 301 h 562"/>
              <a:gd name="T84" fmla="*/ 105 w 290"/>
              <a:gd name="T85" fmla="*/ 304 h 562"/>
              <a:gd name="T86" fmla="*/ 107 w 290"/>
              <a:gd name="T87" fmla="*/ 301 h 562"/>
              <a:gd name="T88" fmla="*/ 97 w 290"/>
              <a:gd name="T89" fmla="*/ 232 h 562"/>
              <a:gd name="T90" fmla="*/ 96 w 290"/>
              <a:gd name="T91" fmla="*/ 221 h 562"/>
              <a:gd name="T92" fmla="*/ 51 w 290"/>
              <a:gd name="T93" fmla="*/ 198 h 562"/>
              <a:gd name="T94" fmla="*/ 36 w 290"/>
              <a:gd name="T95" fmla="*/ 180 h 562"/>
              <a:gd name="T96" fmla="*/ 62 w 290"/>
              <a:gd name="T97" fmla="*/ 178 h 562"/>
              <a:gd name="T98" fmla="*/ 99 w 290"/>
              <a:gd name="T99" fmla="*/ 206 h 562"/>
              <a:gd name="T100" fmla="*/ 100 w 290"/>
              <a:gd name="T101" fmla="*/ 204 h 562"/>
              <a:gd name="T102" fmla="*/ 107 w 290"/>
              <a:gd name="T103" fmla="*/ 140 h 562"/>
              <a:gd name="T104" fmla="*/ 75 w 290"/>
              <a:gd name="T105" fmla="*/ 129 h 562"/>
              <a:gd name="T106" fmla="*/ 60 w 290"/>
              <a:gd name="T107" fmla="*/ 115 h 562"/>
              <a:gd name="T108" fmla="*/ 92 w 290"/>
              <a:gd name="T109" fmla="*/ 116 h 562"/>
              <a:gd name="T110" fmla="*/ 107 w 290"/>
              <a:gd name="T111" fmla="*/ 125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0" h="562">
                <a:moveTo>
                  <a:pt x="107" y="125"/>
                </a:moveTo>
                <a:cubicBezTo>
                  <a:pt x="106" y="103"/>
                  <a:pt x="100" y="83"/>
                  <a:pt x="87" y="64"/>
                </a:cubicBezTo>
                <a:cubicBezTo>
                  <a:pt x="87" y="65"/>
                  <a:pt x="86" y="66"/>
                  <a:pt x="86" y="67"/>
                </a:cubicBezTo>
                <a:cubicBezTo>
                  <a:pt x="84" y="69"/>
                  <a:pt x="82" y="70"/>
                  <a:pt x="80" y="70"/>
                </a:cubicBezTo>
                <a:cubicBezTo>
                  <a:pt x="75" y="71"/>
                  <a:pt x="72" y="66"/>
                  <a:pt x="74" y="62"/>
                </a:cubicBezTo>
                <a:cubicBezTo>
                  <a:pt x="75" y="60"/>
                  <a:pt x="77" y="58"/>
                  <a:pt x="79" y="57"/>
                </a:cubicBezTo>
                <a:cubicBezTo>
                  <a:pt x="80" y="57"/>
                  <a:pt x="81" y="57"/>
                  <a:pt x="81" y="56"/>
                </a:cubicBezTo>
                <a:cubicBezTo>
                  <a:pt x="71" y="43"/>
                  <a:pt x="58" y="34"/>
                  <a:pt x="42" y="27"/>
                </a:cubicBezTo>
                <a:cubicBezTo>
                  <a:pt x="43" y="29"/>
                  <a:pt x="43" y="31"/>
                  <a:pt x="43" y="33"/>
                </a:cubicBezTo>
                <a:cubicBezTo>
                  <a:pt x="42" y="37"/>
                  <a:pt x="39" y="40"/>
                  <a:pt x="35" y="39"/>
                </a:cubicBezTo>
                <a:cubicBezTo>
                  <a:pt x="31" y="39"/>
                  <a:pt x="28" y="35"/>
                  <a:pt x="28" y="30"/>
                </a:cubicBezTo>
                <a:cubicBezTo>
                  <a:pt x="29" y="28"/>
                  <a:pt x="30" y="25"/>
                  <a:pt x="32" y="23"/>
                </a:cubicBezTo>
                <a:cubicBezTo>
                  <a:pt x="32" y="22"/>
                  <a:pt x="31" y="22"/>
                  <a:pt x="30" y="22"/>
                </a:cubicBezTo>
                <a:cubicBezTo>
                  <a:pt x="24" y="20"/>
                  <a:pt x="18" y="19"/>
                  <a:pt x="12" y="19"/>
                </a:cubicBezTo>
                <a:cubicBezTo>
                  <a:pt x="6" y="18"/>
                  <a:pt x="0" y="11"/>
                  <a:pt x="3" y="4"/>
                </a:cubicBezTo>
                <a:cubicBezTo>
                  <a:pt x="4" y="1"/>
                  <a:pt x="6" y="0"/>
                  <a:pt x="9" y="1"/>
                </a:cubicBezTo>
                <a:cubicBezTo>
                  <a:pt x="11" y="1"/>
                  <a:pt x="13" y="3"/>
                  <a:pt x="14" y="5"/>
                </a:cubicBezTo>
                <a:cubicBezTo>
                  <a:pt x="16" y="8"/>
                  <a:pt x="16" y="12"/>
                  <a:pt x="14" y="15"/>
                </a:cubicBezTo>
                <a:cubicBezTo>
                  <a:pt x="15" y="15"/>
                  <a:pt x="15" y="16"/>
                  <a:pt x="15" y="16"/>
                </a:cubicBezTo>
                <a:cubicBezTo>
                  <a:pt x="30" y="17"/>
                  <a:pt x="44" y="23"/>
                  <a:pt x="56" y="30"/>
                </a:cubicBezTo>
                <a:cubicBezTo>
                  <a:pt x="59" y="32"/>
                  <a:pt x="59" y="32"/>
                  <a:pt x="60" y="29"/>
                </a:cubicBezTo>
                <a:cubicBezTo>
                  <a:pt x="61" y="26"/>
                  <a:pt x="62" y="25"/>
                  <a:pt x="65" y="24"/>
                </a:cubicBezTo>
                <a:cubicBezTo>
                  <a:pt x="67" y="24"/>
                  <a:pt x="68" y="26"/>
                  <a:pt x="70" y="28"/>
                </a:cubicBezTo>
                <a:cubicBezTo>
                  <a:pt x="71" y="31"/>
                  <a:pt x="71" y="34"/>
                  <a:pt x="68" y="37"/>
                </a:cubicBezTo>
                <a:cubicBezTo>
                  <a:pt x="68" y="37"/>
                  <a:pt x="68" y="37"/>
                  <a:pt x="68" y="38"/>
                </a:cubicBezTo>
                <a:cubicBezTo>
                  <a:pt x="83" y="51"/>
                  <a:pt x="95" y="67"/>
                  <a:pt x="103" y="85"/>
                </a:cubicBezTo>
                <a:cubicBezTo>
                  <a:pt x="104" y="82"/>
                  <a:pt x="105" y="79"/>
                  <a:pt x="106" y="77"/>
                </a:cubicBezTo>
                <a:cubicBezTo>
                  <a:pt x="109" y="69"/>
                  <a:pt x="116" y="63"/>
                  <a:pt x="124" y="60"/>
                </a:cubicBezTo>
                <a:cubicBezTo>
                  <a:pt x="125" y="60"/>
                  <a:pt x="127" y="59"/>
                  <a:pt x="128" y="60"/>
                </a:cubicBezTo>
                <a:cubicBezTo>
                  <a:pt x="130" y="62"/>
                  <a:pt x="129" y="63"/>
                  <a:pt x="129" y="65"/>
                </a:cubicBezTo>
                <a:cubicBezTo>
                  <a:pt x="126" y="71"/>
                  <a:pt x="123" y="77"/>
                  <a:pt x="119" y="82"/>
                </a:cubicBezTo>
                <a:cubicBezTo>
                  <a:pt x="116" y="86"/>
                  <a:pt x="112" y="90"/>
                  <a:pt x="108" y="93"/>
                </a:cubicBezTo>
                <a:cubicBezTo>
                  <a:pt x="106" y="94"/>
                  <a:pt x="106" y="96"/>
                  <a:pt x="106" y="99"/>
                </a:cubicBezTo>
                <a:cubicBezTo>
                  <a:pt x="109" y="109"/>
                  <a:pt x="110" y="120"/>
                  <a:pt x="110" y="130"/>
                </a:cubicBezTo>
                <a:cubicBezTo>
                  <a:pt x="110" y="142"/>
                  <a:pt x="109" y="154"/>
                  <a:pt x="108" y="165"/>
                </a:cubicBezTo>
                <a:cubicBezTo>
                  <a:pt x="108" y="168"/>
                  <a:pt x="108" y="170"/>
                  <a:pt x="108" y="172"/>
                </a:cubicBezTo>
                <a:cubicBezTo>
                  <a:pt x="109" y="173"/>
                  <a:pt x="109" y="172"/>
                  <a:pt x="109" y="172"/>
                </a:cubicBezTo>
                <a:cubicBezTo>
                  <a:pt x="116" y="164"/>
                  <a:pt x="125" y="160"/>
                  <a:pt x="134" y="157"/>
                </a:cubicBezTo>
                <a:cubicBezTo>
                  <a:pt x="140" y="156"/>
                  <a:pt x="146" y="154"/>
                  <a:pt x="152" y="154"/>
                </a:cubicBezTo>
                <a:cubicBezTo>
                  <a:pt x="154" y="154"/>
                  <a:pt x="155" y="154"/>
                  <a:pt x="157" y="155"/>
                </a:cubicBezTo>
                <a:cubicBezTo>
                  <a:pt x="159" y="155"/>
                  <a:pt x="160" y="155"/>
                  <a:pt x="160" y="157"/>
                </a:cubicBezTo>
                <a:cubicBezTo>
                  <a:pt x="161" y="159"/>
                  <a:pt x="161" y="160"/>
                  <a:pt x="160" y="161"/>
                </a:cubicBezTo>
                <a:cubicBezTo>
                  <a:pt x="156" y="165"/>
                  <a:pt x="152" y="168"/>
                  <a:pt x="148" y="171"/>
                </a:cubicBezTo>
                <a:cubicBezTo>
                  <a:pt x="137" y="177"/>
                  <a:pt x="125" y="181"/>
                  <a:pt x="113" y="182"/>
                </a:cubicBezTo>
                <a:cubicBezTo>
                  <a:pt x="111" y="182"/>
                  <a:pt x="110" y="183"/>
                  <a:pt x="109" y="183"/>
                </a:cubicBezTo>
                <a:cubicBezTo>
                  <a:pt x="107" y="183"/>
                  <a:pt x="106" y="183"/>
                  <a:pt x="106" y="185"/>
                </a:cubicBezTo>
                <a:cubicBezTo>
                  <a:pt x="106" y="190"/>
                  <a:pt x="105" y="195"/>
                  <a:pt x="104" y="200"/>
                </a:cubicBezTo>
                <a:cubicBezTo>
                  <a:pt x="103" y="207"/>
                  <a:pt x="102" y="215"/>
                  <a:pt x="101" y="223"/>
                </a:cubicBezTo>
                <a:cubicBezTo>
                  <a:pt x="100" y="232"/>
                  <a:pt x="100" y="242"/>
                  <a:pt x="100" y="252"/>
                </a:cubicBezTo>
                <a:cubicBezTo>
                  <a:pt x="100" y="252"/>
                  <a:pt x="101" y="253"/>
                  <a:pt x="101" y="253"/>
                </a:cubicBezTo>
                <a:cubicBezTo>
                  <a:pt x="102" y="254"/>
                  <a:pt x="102" y="252"/>
                  <a:pt x="103" y="252"/>
                </a:cubicBezTo>
                <a:cubicBezTo>
                  <a:pt x="108" y="243"/>
                  <a:pt x="115" y="237"/>
                  <a:pt x="124" y="234"/>
                </a:cubicBezTo>
                <a:cubicBezTo>
                  <a:pt x="131" y="231"/>
                  <a:pt x="138" y="230"/>
                  <a:pt x="146" y="231"/>
                </a:cubicBezTo>
                <a:cubicBezTo>
                  <a:pt x="150" y="231"/>
                  <a:pt x="155" y="232"/>
                  <a:pt x="160" y="234"/>
                </a:cubicBezTo>
                <a:cubicBezTo>
                  <a:pt x="162" y="234"/>
                  <a:pt x="162" y="235"/>
                  <a:pt x="161" y="237"/>
                </a:cubicBezTo>
                <a:cubicBezTo>
                  <a:pt x="159" y="241"/>
                  <a:pt x="156" y="243"/>
                  <a:pt x="153" y="246"/>
                </a:cubicBezTo>
                <a:cubicBezTo>
                  <a:pt x="147" y="251"/>
                  <a:pt x="140" y="255"/>
                  <a:pt x="132" y="258"/>
                </a:cubicBezTo>
                <a:cubicBezTo>
                  <a:pt x="123" y="261"/>
                  <a:pt x="113" y="263"/>
                  <a:pt x="103" y="263"/>
                </a:cubicBezTo>
                <a:cubicBezTo>
                  <a:pt x="101" y="263"/>
                  <a:pt x="101" y="263"/>
                  <a:pt x="102" y="265"/>
                </a:cubicBezTo>
                <a:cubicBezTo>
                  <a:pt x="103" y="274"/>
                  <a:pt x="105" y="284"/>
                  <a:pt x="108" y="293"/>
                </a:cubicBezTo>
                <a:cubicBezTo>
                  <a:pt x="113" y="308"/>
                  <a:pt x="120" y="323"/>
                  <a:pt x="128" y="337"/>
                </a:cubicBezTo>
                <a:cubicBezTo>
                  <a:pt x="136" y="350"/>
                  <a:pt x="146" y="363"/>
                  <a:pt x="156" y="375"/>
                </a:cubicBezTo>
                <a:cubicBezTo>
                  <a:pt x="169" y="390"/>
                  <a:pt x="182" y="404"/>
                  <a:pt x="196" y="418"/>
                </a:cubicBezTo>
                <a:cubicBezTo>
                  <a:pt x="204" y="427"/>
                  <a:pt x="213" y="436"/>
                  <a:pt x="222" y="444"/>
                </a:cubicBezTo>
                <a:cubicBezTo>
                  <a:pt x="234" y="456"/>
                  <a:pt x="245" y="468"/>
                  <a:pt x="256" y="481"/>
                </a:cubicBezTo>
                <a:cubicBezTo>
                  <a:pt x="265" y="491"/>
                  <a:pt x="272" y="501"/>
                  <a:pt x="279" y="513"/>
                </a:cubicBezTo>
                <a:cubicBezTo>
                  <a:pt x="285" y="526"/>
                  <a:pt x="290" y="539"/>
                  <a:pt x="290" y="554"/>
                </a:cubicBezTo>
                <a:cubicBezTo>
                  <a:pt x="290" y="556"/>
                  <a:pt x="290" y="558"/>
                  <a:pt x="290" y="560"/>
                </a:cubicBezTo>
                <a:cubicBezTo>
                  <a:pt x="290" y="561"/>
                  <a:pt x="289" y="562"/>
                  <a:pt x="289" y="562"/>
                </a:cubicBezTo>
                <a:cubicBezTo>
                  <a:pt x="288" y="562"/>
                  <a:pt x="287" y="562"/>
                  <a:pt x="287" y="562"/>
                </a:cubicBezTo>
                <a:cubicBezTo>
                  <a:pt x="286" y="562"/>
                  <a:pt x="286" y="561"/>
                  <a:pt x="286" y="561"/>
                </a:cubicBezTo>
                <a:cubicBezTo>
                  <a:pt x="288" y="548"/>
                  <a:pt x="285" y="536"/>
                  <a:pt x="280" y="525"/>
                </a:cubicBezTo>
                <a:cubicBezTo>
                  <a:pt x="276" y="513"/>
                  <a:pt x="269" y="503"/>
                  <a:pt x="262" y="493"/>
                </a:cubicBezTo>
                <a:cubicBezTo>
                  <a:pt x="249" y="477"/>
                  <a:pt x="235" y="462"/>
                  <a:pt x="221" y="448"/>
                </a:cubicBezTo>
                <a:cubicBezTo>
                  <a:pt x="202" y="429"/>
                  <a:pt x="183" y="410"/>
                  <a:pt x="165" y="390"/>
                </a:cubicBezTo>
                <a:cubicBezTo>
                  <a:pt x="155" y="379"/>
                  <a:pt x="145" y="367"/>
                  <a:pt x="136" y="355"/>
                </a:cubicBezTo>
                <a:cubicBezTo>
                  <a:pt x="127" y="342"/>
                  <a:pt x="119" y="330"/>
                  <a:pt x="113" y="316"/>
                </a:cubicBezTo>
                <a:cubicBezTo>
                  <a:pt x="112" y="314"/>
                  <a:pt x="112" y="314"/>
                  <a:pt x="110" y="315"/>
                </a:cubicBezTo>
                <a:cubicBezTo>
                  <a:pt x="101" y="320"/>
                  <a:pt x="91" y="323"/>
                  <a:pt x="81" y="323"/>
                </a:cubicBezTo>
                <a:cubicBezTo>
                  <a:pt x="72" y="323"/>
                  <a:pt x="63" y="321"/>
                  <a:pt x="55" y="318"/>
                </a:cubicBezTo>
                <a:cubicBezTo>
                  <a:pt x="51" y="317"/>
                  <a:pt x="48" y="315"/>
                  <a:pt x="45" y="313"/>
                </a:cubicBezTo>
                <a:cubicBezTo>
                  <a:pt x="44" y="312"/>
                  <a:pt x="43" y="312"/>
                  <a:pt x="43" y="311"/>
                </a:cubicBezTo>
                <a:cubicBezTo>
                  <a:pt x="42" y="309"/>
                  <a:pt x="42" y="308"/>
                  <a:pt x="44" y="307"/>
                </a:cubicBezTo>
                <a:cubicBezTo>
                  <a:pt x="50" y="304"/>
                  <a:pt x="55" y="302"/>
                  <a:pt x="61" y="301"/>
                </a:cubicBezTo>
                <a:cubicBezTo>
                  <a:pt x="72" y="298"/>
                  <a:pt x="83" y="297"/>
                  <a:pt x="94" y="300"/>
                </a:cubicBezTo>
                <a:cubicBezTo>
                  <a:pt x="98" y="301"/>
                  <a:pt x="102" y="302"/>
                  <a:pt x="105" y="304"/>
                </a:cubicBezTo>
                <a:cubicBezTo>
                  <a:pt x="106" y="305"/>
                  <a:pt x="107" y="305"/>
                  <a:pt x="108" y="305"/>
                </a:cubicBezTo>
                <a:cubicBezTo>
                  <a:pt x="108" y="303"/>
                  <a:pt x="107" y="302"/>
                  <a:pt x="107" y="301"/>
                </a:cubicBezTo>
                <a:cubicBezTo>
                  <a:pt x="102" y="287"/>
                  <a:pt x="99" y="273"/>
                  <a:pt x="98" y="259"/>
                </a:cubicBezTo>
                <a:cubicBezTo>
                  <a:pt x="97" y="250"/>
                  <a:pt x="97" y="241"/>
                  <a:pt x="97" y="232"/>
                </a:cubicBezTo>
                <a:cubicBezTo>
                  <a:pt x="97" y="229"/>
                  <a:pt x="98" y="226"/>
                  <a:pt x="98" y="223"/>
                </a:cubicBezTo>
                <a:cubicBezTo>
                  <a:pt x="98" y="222"/>
                  <a:pt x="98" y="221"/>
                  <a:pt x="96" y="221"/>
                </a:cubicBezTo>
                <a:cubicBezTo>
                  <a:pt x="90" y="221"/>
                  <a:pt x="84" y="219"/>
                  <a:pt x="78" y="216"/>
                </a:cubicBezTo>
                <a:cubicBezTo>
                  <a:pt x="68" y="211"/>
                  <a:pt x="59" y="205"/>
                  <a:pt x="51" y="198"/>
                </a:cubicBezTo>
                <a:cubicBezTo>
                  <a:pt x="46" y="193"/>
                  <a:pt x="41" y="188"/>
                  <a:pt x="37" y="182"/>
                </a:cubicBezTo>
                <a:cubicBezTo>
                  <a:pt x="37" y="181"/>
                  <a:pt x="36" y="181"/>
                  <a:pt x="36" y="180"/>
                </a:cubicBezTo>
                <a:cubicBezTo>
                  <a:pt x="35" y="177"/>
                  <a:pt x="35" y="176"/>
                  <a:pt x="38" y="176"/>
                </a:cubicBezTo>
                <a:cubicBezTo>
                  <a:pt x="46" y="175"/>
                  <a:pt x="54" y="176"/>
                  <a:pt x="62" y="178"/>
                </a:cubicBezTo>
                <a:cubicBezTo>
                  <a:pt x="71" y="181"/>
                  <a:pt x="78" y="184"/>
                  <a:pt x="85" y="190"/>
                </a:cubicBezTo>
                <a:cubicBezTo>
                  <a:pt x="91" y="194"/>
                  <a:pt x="96" y="199"/>
                  <a:pt x="99" y="206"/>
                </a:cubicBezTo>
                <a:cubicBezTo>
                  <a:pt x="99" y="206"/>
                  <a:pt x="99" y="207"/>
                  <a:pt x="100" y="207"/>
                </a:cubicBezTo>
                <a:cubicBezTo>
                  <a:pt x="100" y="206"/>
                  <a:pt x="100" y="205"/>
                  <a:pt x="100" y="204"/>
                </a:cubicBezTo>
                <a:cubicBezTo>
                  <a:pt x="102" y="193"/>
                  <a:pt x="103" y="182"/>
                  <a:pt x="104" y="171"/>
                </a:cubicBezTo>
                <a:cubicBezTo>
                  <a:pt x="105" y="161"/>
                  <a:pt x="106" y="150"/>
                  <a:pt x="107" y="140"/>
                </a:cubicBezTo>
                <a:cubicBezTo>
                  <a:pt x="107" y="138"/>
                  <a:pt x="107" y="138"/>
                  <a:pt x="104" y="137"/>
                </a:cubicBezTo>
                <a:cubicBezTo>
                  <a:pt x="94" y="137"/>
                  <a:pt x="84" y="133"/>
                  <a:pt x="75" y="129"/>
                </a:cubicBezTo>
                <a:cubicBezTo>
                  <a:pt x="71" y="126"/>
                  <a:pt x="67" y="124"/>
                  <a:pt x="64" y="120"/>
                </a:cubicBezTo>
                <a:cubicBezTo>
                  <a:pt x="62" y="119"/>
                  <a:pt x="61" y="117"/>
                  <a:pt x="60" y="115"/>
                </a:cubicBezTo>
                <a:cubicBezTo>
                  <a:pt x="59" y="113"/>
                  <a:pt x="60" y="111"/>
                  <a:pt x="63" y="111"/>
                </a:cubicBezTo>
                <a:cubicBezTo>
                  <a:pt x="73" y="111"/>
                  <a:pt x="82" y="112"/>
                  <a:pt x="92" y="116"/>
                </a:cubicBezTo>
                <a:cubicBezTo>
                  <a:pt x="97" y="118"/>
                  <a:pt x="101" y="121"/>
                  <a:pt x="105" y="125"/>
                </a:cubicBezTo>
                <a:cubicBezTo>
                  <a:pt x="105" y="125"/>
                  <a:pt x="106" y="125"/>
                  <a:pt x="107" y="125"/>
                </a:cubicBezTo>
                <a:close/>
              </a:path>
            </a:pathLst>
          </a:custGeom>
          <a:solidFill>
            <a:srgbClr val="BEB899"/>
          </a:solidFill>
          <a:ln>
            <a:noFill/>
          </a:ln>
        </p:spPr>
        <p:txBody>
          <a:bodyPr vert="horz" wrap="square" lIns="91440" tIns="45720" rIns="91440" bIns="45720" numCol="1" anchor="t" anchorCtr="0" compatLnSpc="1"/>
          <a:lstStyle/>
          <a:p>
            <a:endParaRPr lang="zh-CN" altLang="en-US">
              <a:solidFill>
                <a:srgbClr val="2E3949"/>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205077" y="504637"/>
            <a:ext cx="2339293"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首页</a:t>
            </a:r>
            <a:endParaRPr lang="zh-CN" altLang="en-US" dirty="0">
              <a:solidFill>
                <a:schemeClr val="tx1">
                  <a:lumMod val="75000"/>
                  <a:lumOff val="25000"/>
                </a:schemeClr>
              </a:solidFill>
              <a:cs typeface="+mn-ea"/>
              <a:sym typeface="+mn-lt"/>
            </a:endParaRPr>
          </a:p>
        </p:txBody>
      </p:sp>
      <p:sp>
        <p:nvSpPr>
          <p:cNvPr id="14" name="任意多边形: 形状 13"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cNvSpPr/>
          <p:nvPr/>
        </p:nvSpPr>
        <p:spPr>
          <a:xfrm>
            <a:off x="11108724" y="4931017"/>
            <a:ext cx="1083276" cy="1926983"/>
          </a:xfrm>
          <a:custGeom>
            <a:avLst/>
            <a:gdLst>
              <a:gd name="connsiteX0" fmla="*/ 1083276 w 1083276"/>
              <a:gd name="connsiteY0" fmla="*/ 0 h 1926983"/>
              <a:gd name="connsiteX1" fmla="*/ 1083276 w 1083276"/>
              <a:gd name="connsiteY1" fmla="*/ 1926983 h 1926983"/>
              <a:gd name="connsiteX2" fmla="*/ 0 w 1083276"/>
              <a:gd name="connsiteY2" fmla="*/ 1926983 h 1926983"/>
              <a:gd name="connsiteX3" fmla="*/ 24714 w 1083276"/>
              <a:gd name="connsiteY3" fmla="*/ 1889913 h 1926983"/>
              <a:gd name="connsiteX4" fmla="*/ 111211 w 1083276"/>
              <a:gd name="connsiteY4" fmla="*/ 1778702 h 1926983"/>
              <a:gd name="connsiteX5" fmla="*/ 123568 w 1083276"/>
              <a:gd name="connsiteY5" fmla="*/ 1741632 h 1926983"/>
              <a:gd name="connsiteX6" fmla="*/ 148281 w 1083276"/>
              <a:gd name="connsiteY6" fmla="*/ 1704561 h 1926983"/>
              <a:gd name="connsiteX7" fmla="*/ 160638 w 1083276"/>
              <a:gd name="connsiteY7" fmla="*/ 1618064 h 1926983"/>
              <a:gd name="connsiteX8" fmla="*/ 185352 w 1083276"/>
              <a:gd name="connsiteY8" fmla="*/ 1543924 h 1926983"/>
              <a:gd name="connsiteX9" fmla="*/ 210941 w 1083276"/>
              <a:gd name="connsiteY9" fmla="*/ 1503655 h 1926983"/>
              <a:gd name="connsiteX10" fmla="*/ 208127 w 1083276"/>
              <a:gd name="connsiteY10" fmla="*/ 1513389 h 1926983"/>
              <a:gd name="connsiteX11" fmla="*/ 206600 w 1083276"/>
              <a:gd name="connsiteY11" fmla="*/ 1518191 h 1926983"/>
              <a:gd name="connsiteX12" fmla="*/ 207731 w 1083276"/>
              <a:gd name="connsiteY12" fmla="*/ 1514757 h 1926983"/>
              <a:gd name="connsiteX13" fmla="*/ 208127 w 1083276"/>
              <a:gd name="connsiteY13" fmla="*/ 1513389 h 1926983"/>
              <a:gd name="connsiteX14" fmla="*/ 210510 w 1083276"/>
              <a:gd name="connsiteY14" fmla="*/ 1505889 h 1926983"/>
              <a:gd name="connsiteX15" fmla="*/ 222422 w 1083276"/>
              <a:gd name="connsiteY15" fmla="*/ 1469783 h 1926983"/>
              <a:gd name="connsiteX16" fmla="*/ 271849 w 1083276"/>
              <a:gd name="connsiteY16" fmla="*/ 1395642 h 1926983"/>
              <a:gd name="connsiteX17" fmla="*/ 296562 w 1083276"/>
              <a:gd name="connsiteY17" fmla="*/ 1309145 h 1926983"/>
              <a:gd name="connsiteX18" fmla="*/ 321276 w 1083276"/>
              <a:gd name="connsiteY18" fmla="*/ 1197934 h 1926983"/>
              <a:gd name="connsiteX19" fmla="*/ 345990 w 1083276"/>
              <a:gd name="connsiteY19" fmla="*/ 1123794 h 1926983"/>
              <a:gd name="connsiteX20" fmla="*/ 370703 w 1083276"/>
              <a:gd name="connsiteY20" fmla="*/ 1086724 h 1926983"/>
              <a:gd name="connsiteX21" fmla="*/ 407773 w 1083276"/>
              <a:gd name="connsiteY21" fmla="*/ 1012583 h 1926983"/>
              <a:gd name="connsiteX22" fmla="*/ 469557 w 1083276"/>
              <a:gd name="connsiteY22" fmla="*/ 938442 h 1926983"/>
              <a:gd name="connsiteX23" fmla="*/ 518984 w 1083276"/>
              <a:gd name="connsiteY23" fmla="*/ 864302 h 1926983"/>
              <a:gd name="connsiteX24" fmla="*/ 543698 w 1083276"/>
              <a:gd name="connsiteY24" fmla="*/ 777805 h 1926983"/>
              <a:gd name="connsiteX25" fmla="*/ 556054 w 1083276"/>
              <a:gd name="connsiteY25" fmla="*/ 740734 h 1926983"/>
              <a:gd name="connsiteX26" fmla="*/ 593125 w 1083276"/>
              <a:gd name="connsiteY26" fmla="*/ 629524 h 1926983"/>
              <a:gd name="connsiteX27" fmla="*/ 630195 w 1083276"/>
              <a:gd name="connsiteY27" fmla="*/ 518313 h 1926983"/>
              <a:gd name="connsiteX28" fmla="*/ 667265 w 1083276"/>
              <a:gd name="connsiteY28" fmla="*/ 481242 h 1926983"/>
              <a:gd name="connsiteX29" fmla="*/ 778476 w 1083276"/>
              <a:gd name="connsiteY29" fmla="*/ 419459 h 1926983"/>
              <a:gd name="connsiteX30" fmla="*/ 815546 w 1083276"/>
              <a:gd name="connsiteY30" fmla="*/ 345318 h 1926983"/>
              <a:gd name="connsiteX31" fmla="*/ 852617 w 1083276"/>
              <a:gd name="connsiteY31" fmla="*/ 320605 h 1926983"/>
              <a:gd name="connsiteX32" fmla="*/ 939114 w 1083276"/>
              <a:gd name="connsiteY32" fmla="*/ 209394 h 1926983"/>
              <a:gd name="connsiteX33" fmla="*/ 951471 w 1083276"/>
              <a:gd name="connsiteY33" fmla="*/ 172324 h 1926983"/>
              <a:gd name="connsiteX34" fmla="*/ 1055337 w 1083276"/>
              <a:gd name="connsiteY34" fmla="*/ 35530 h 192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83276" h="1926983">
                <a:moveTo>
                  <a:pt x="1083276" y="0"/>
                </a:moveTo>
                <a:lnTo>
                  <a:pt x="1083276" y="1926983"/>
                </a:lnTo>
                <a:lnTo>
                  <a:pt x="0" y="1926983"/>
                </a:lnTo>
                <a:lnTo>
                  <a:pt x="24714" y="1889913"/>
                </a:lnTo>
                <a:cubicBezTo>
                  <a:pt x="94757" y="1799858"/>
                  <a:pt x="31745" y="1921740"/>
                  <a:pt x="111211" y="1778702"/>
                </a:cubicBezTo>
                <a:cubicBezTo>
                  <a:pt x="117537" y="1767316"/>
                  <a:pt x="117743" y="1753282"/>
                  <a:pt x="123568" y="1741632"/>
                </a:cubicBezTo>
                <a:cubicBezTo>
                  <a:pt x="130210" y="1728349"/>
                  <a:pt x="144014" y="1718786"/>
                  <a:pt x="148281" y="1704561"/>
                </a:cubicBezTo>
                <a:cubicBezTo>
                  <a:pt x="156650" y="1676664"/>
                  <a:pt x="156519" y="1646896"/>
                  <a:pt x="160638" y="1618064"/>
                </a:cubicBezTo>
                <a:cubicBezTo>
                  <a:pt x="160638" y="1618064"/>
                  <a:pt x="174772" y="1567729"/>
                  <a:pt x="185352" y="1543924"/>
                </a:cubicBezTo>
                <a:cubicBezTo>
                  <a:pt x="217290" y="1472063"/>
                  <a:pt x="215292" y="1487326"/>
                  <a:pt x="210941" y="1503655"/>
                </a:cubicBezTo>
                <a:lnTo>
                  <a:pt x="208127" y="1513389"/>
                </a:lnTo>
                <a:lnTo>
                  <a:pt x="206600" y="1518191"/>
                </a:lnTo>
                <a:cubicBezTo>
                  <a:pt x="206302" y="1519221"/>
                  <a:pt x="206843" y="1517628"/>
                  <a:pt x="207731" y="1514757"/>
                </a:cubicBezTo>
                <a:lnTo>
                  <a:pt x="208127" y="1513389"/>
                </a:lnTo>
                <a:lnTo>
                  <a:pt x="210510" y="1505889"/>
                </a:lnTo>
                <a:cubicBezTo>
                  <a:pt x="212983" y="1498270"/>
                  <a:pt x="216789" y="1486682"/>
                  <a:pt x="222422" y="1469783"/>
                </a:cubicBezTo>
                <a:cubicBezTo>
                  <a:pt x="231815" y="1441605"/>
                  <a:pt x="257424" y="1421606"/>
                  <a:pt x="271849" y="1395642"/>
                </a:cubicBezTo>
                <a:cubicBezTo>
                  <a:pt x="280565" y="1379953"/>
                  <a:pt x="292796" y="1322325"/>
                  <a:pt x="296562" y="1309145"/>
                </a:cubicBezTo>
                <a:cubicBezTo>
                  <a:pt x="320900" y="1223962"/>
                  <a:pt x="298973" y="1331750"/>
                  <a:pt x="321276" y="1197934"/>
                </a:cubicBezTo>
                <a:cubicBezTo>
                  <a:pt x="321276" y="1197934"/>
                  <a:pt x="335410" y="1147599"/>
                  <a:pt x="345990" y="1123794"/>
                </a:cubicBezTo>
                <a:cubicBezTo>
                  <a:pt x="352022" y="1110223"/>
                  <a:pt x="364062" y="1100007"/>
                  <a:pt x="370703" y="1086724"/>
                </a:cubicBezTo>
                <a:cubicBezTo>
                  <a:pt x="398566" y="1030998"/>
                  <a:pt x="363510" y="1065698"/>
                  <a:pt x="407773" y="1012583"/>
                </a:cubicBezTo>
                <a:cubicBezTo>
                  <a:pt x="487066" y="917432"/>
                  <a:pt x="408193" y="1030488"/>
                  <a:pt x="469557" y="938442"/>
                </a:cubicBezTo>
                <a:cubicBezTo>
                  <a:pt x="486032" y="913729"/>
                  <a:pt x="504559" y="890266"/>
                  <a:pt x="518984" y="864302"/>
                </a:cubicBezTo>
                <a:cubicBezTo>
                  <a:pt x="527042" y="849797"/>
                  <a:pt x="540789" y="789440"/>
                  <a:pt x="543698" y="777805"/>
                </a:cubicBezTo>
                <a:cubicBezTo>
                  <a:pt x="546857" y="765169"/>
                  <a:pt x="551935" y="753091"/>
                  <a:pt x="556054" y="740734"/>
                </a:cubicBezTo>
                <a:lnTo>
                  <a:pt x="593125" y="629524"/>
                </a:lnTo>
                <a:cubicBezTo>
                  <a:pt x="599306" y="610980"/>
                  <a:pt x="630186" y="518330"/>
                  <a:pt x="630195" y="518313"/>
                </a:cubicBezTo>
                <a:cubicBezTo>
                  <a:pt x="638682" y="503037"/>
                  <a:pt x="654908" y="493599"/>
                  <a:pt x="667265" y="481242"/>
                </a:cubicBezTo>
                <a:cubicBezTo>
                  <a:pt x="718181" y="464271"/>
                  <a:pt x="726181" y="465217"/>
                  <a:pt x="778476" y="419459"/>
                </a:cubicBezTo>
                <a:cubicBezTo>
                  <a:pt x="801022" y="399731"/>
                  <a:pt x="806732" y="371762"/>
                  <a:pt x="815546" y="345318"/>
                </a:cubicBezTo>
                <a:cubicBezTo>
                  <a:pt x="827903" y="337080"/>
                  <a:pt x="841208" y="330112"/>
                  <a:pt x="852617" y="320605"/>
                </a:cubicBezTo>
                <a:cubicBezTo>
                  <a:pt x="889880" y="289553"/>
                  <a:pt x="915362" y="252147"/>
                  <a:pt x="939114" y="209394"/>
                </a:cubicBezTo>
                <a:cubicBezTo>
                  <a:pt x="945440" y="198008"/>
                  <a:pt x="943860" y="182894"/>
                  <a:pt x="951471" y="172324"/>
                </a:cubicBezTo>
                <a:cubicBezTo>
                  <a:pt x="984928" y="125857"/>
                  <a:pt x="1019938" y="80549"/>
                  <a:pt x="1055337" y="35530"/>
                </a:cubicBezTo>
                <a:close/>
              </a:path>
            </a:pathLst>
          </a:custGeom>
          <a:solidFill>
            <a:srgbClr val="C3CF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mc:AlternateContent xmlns:mc="http://schemas.openxmlformats.org/markup-compatibility/2006" xmlns:p14="http://schemas.microsoft.com/office/powerpoint/2010/main">
        <mc:Choice Requires="p14">
          <p:contentPart r:id="rId1" p14:bwMode="auto">
            <p14:nvContentPartPr>
              <p14: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14:cNvContentPartPr/>
              <p14:nvPr/>
            </p14:nvContentPartPr>
            <p14:xfrm>
              <a:off x="11194142" y="4620259"/>
              <a:ext cx="1138320" cy="2472480"/>
            </p14:xfrm>
          </p:contentPart>
        </mc:Choice>
        <mc:Fallback xmlns="">
          <p:pic>
            <p:nvPicPr>
              <p: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nvPicPr>
            <p:blipFill>
              <a:blip r:embed="rId2"/>
            </p:blipFill>
            <p:spPr>
              <a:xfrm>
                <a:off x="11194142" y="4620259"/>
                <a:ext cx="1138320" cy="2472480"/>
              </a:xfrm>
              <a:prstGeom prst="rect"/>
            </p:spPr>
          </p:pic>
        </mc:Fallback>
      </mc:AlternateContent>
      <p:pic>
        <p:nvPicPr>
          <p:cNvPr id="27" name="图片 26" descr="卡通人物&#10;&#10;描述已自动生成"/>
          <p:cNvPicPr>
            <a:picLocks noChangeAspect="1"/>
          </p:cNvPicPr>
          <p:nvPr/>
        </p:nvPicPr>
        <p:blipFill>
          <a:blip r:embed="rId3"/>
          <a:stretch>
            <a:fillRect/>
          </a:stretch>
        </p:blipFill>
        <p:spPr>
          <a:xfrm>
            <a:off x="1607850" y="1110030"/>
            <a:ext cx="2971965" cy="5322587"/>
          </a:xfrm>
          <a:prstGeom prst="rect">
            <a:avLst/>
          </a:prstGeom>
        </p:spPr>
      </p:pic>
      <p:sp>
        <p:nvSpPr>
          <p:cNvPr id="3" name="文本框 2"/>
          <p:cNvSpPr txBox="1"/>
          <p:nvPr/>
        </p:nvSpPr>
        <p:spPr>
          <a:xfrm>
            <a:off x="5455137" y="2579469"/>
            <a:ext cx="4962771" cy="923330"/>
          </a:xfrm>
          <a:prstGeom prst="rect">
            <a:avLst/>
          </a:prstGeom>
          <a:noFill/>
        </p:spPr>
        <p:txBody>
          <a:bodyPr wrap="square" rtlCol="0">
            <a:spAutoFit/>
          </a:bodyPr>
          <a:lstStyle/>
          <a:p>
            <a:r>
              <a:rPr lang="en-US" altLang="zh-CN" dirty="0"/>
              <a:t>       </a:t>
            </a:r>
            <a:r>
              <a:rPr lang="zh-CN" altLang="en-US" dirty="0"/>
              <a:t>进入小程序，展示首页。用户点击“开始游戏” 后，弹出授权窗口，点击“允许”后进入游戏主页面。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205077" y="504637"/>
            <a:ext cx="2339293" cy="369332"/>
          </a:xfrm>
          <a:prstGeom prst="rect">
            <a:avLst/>
          </a:prstGeom>
          <a:noFill/>
        </p:spPr>
        <p:txBody>
          <a:bodyPr wrap="square" rtlCol="0">
            <a:spAutoFit/>
          </a:bodyPr>
          <a:lstStyle/>
          <a:p>
            <a:r>
              <a:rPr lang="zh-CN" altLang="en-US" dirty="0"/>
              <a:t>游戏主页面</a:t>
            </a:r>
            <a:endParaRPr lang="zh-CN" altLang="en-US" dirty="0">
              <a:solidFill>
                <a:schemeClr val="tx1">
                  <a:lumMod val="75000"/>
                  <a:lumOff val="25000"/>
                </a:schemeClr>
              </a:solidFill>
              <a:cs typeface="+mn-ea"/>
              <a:sym typeface="+mn-lt"/>
            </a:endParaRPr>
          </a:p>
        </p:txBody>
      </p:sp>
      <p:sp>
        <p:nvSpPr>
          <p:cNvPr id="14" name="任意多边形: 形状 13"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cNvSpPr/>
          <p:nvPr/>
        </p:nvSpPr>
        <p:spPr>
          <a:xfrm>
            <a:off x="11108724" y="4931017"/>
            <a:ext cx="1083276" cy="1926983"/>
          </a:xfrm>
          <a:custGeom>
            <a:avLst/>
            <a:gdLst>
              <a:gd name="connsiteX0" fmla="*/ 1083276 w 1083276"/>
              <a:gd name="connsiteY0" fmla="*/ 0 h 1926983"/>
              <a:gd name="connsiteX1" fmla="*/ 1083276 w 1083276"/>
              <a:gd name="connsiteY1" fmla="*/ 1926983 h 1926983"/>
              <a:gd name="connsiteX2" fmla="*/ 0 w 1083276"/>
              <a:gd name="connsiteY2" fmla="*/ 1926983 h 1926983"/>
              <a:gd name="connsiteX3" fmla="*/ 24714 w 1083276"/>
              <a:gd name="connsiteY3" fmla="*/ 1889913 h 1926983"/>
              <a:gd name="connsiteX4" fmla="*/ 111211 w 1083276"/>
              <a:gd name="connsiteY4" fmla="*/ 1778702 h 1926983"/>
              <a:gd name="connsiteX5" fmla="*/ 123568 w 1083276"/>
              <a:gd name="connsiteY5" fmla="*/ 1741632 h 1926983"/>
              <a:gd name="connsiteX6" fmla="*/ 148281 w 1083276"/>
              <a:gd name="connsiteY6" fmla="*/ 1704561 h 1926983"/>
              <a:gd name="connsiteX7" fmla="*/ 160638 w 1083276"/>
              <a:gd name="connsiteY7" fmla="*/ 1618064 h 1926983"/>
              <a:gd name="connsiteX8" fmla="*/ 185352 w 1083276"/>
              <a:gd name="connsiteY8" fmla="*/ 1543924 h 1926983"/>
              <a:gd name="connsiteX9" fmla="*/ 210941 w 1083276"/>
              <a:gd name="connsiteY9" fmla="*/ 1503655 h 1926983"/>
              <a:gd name="connsiteX10" fmla="*/ 208127 w 1083276"/>
              <a:gd name="connsiteY10" fmla="*/ 1513389 h 1926983"/>
              <a:gd name="connsiteX11" fmla="*/ 206600 w 1083276"/>
              <a:gd name="connsiteY11" fmla="*/ 1518191 h 1926983"/>
              <a:gd name="connsiteX12" fmla="*/ 207731 w 1083276"/>
              <a:gd name="connsiteY12" fmla="*/ 1514757 h 1926983"/>
              <a:gd name="connsiteX13" fmla="*/ 208127 w 1083276"/>
              <a:gd name="connsiteY13" fmla="*/ 1513389 h 1926983"/>
              <a:gd name="connsiteX14" fmla="*/ 210510 w 1083276"/>
              <a:gd name="connsiteY14" fmla="*/ 1505889 h 1926983"/>
              <a:gd name="connsiteX15" fmla="*/ 222422 w 1083276"/>
              <a:gd name="connsiteY15" fmla="*/ 1469783 h 1926983"/>
              <a:gd name="connsiteX16" fmla="*/ 271849 w 1083276"/>
              <a:gd name="connsiteY16" fmla="*/ 1395642 h 1926983"/>
              <a:gd name="connsiteX17" fmla="*/ 296562 w 1083276"/>
              <a:gd name="connsiteY17" fmla="*/ 1309145 h 1926983"/>
              <a:gd name="connsiteX18" fmla="*/ 321276 w 1083276"/>
              <a:gd name="connsiteY18" fmla="*/ 1197934 h 1926983"/>
              <a:gd name="connsiteX19" fmla="*/ 345990 w 1083276"/>
              <a:gd name="connsiteY19" fmla="*/ 1123794 h 1926983"/>
              <a:gd name="connsiteX20" fmla="*/ 370703 w 1083276"/>
              <a:gd name="connsiteY20" fmla="*/ 1086724 h 1926983"/>
              <a:gd name="connsiteX21" fmla="*/ 407773 w 1083276"/>
              <a:gd name="connsiteY21" fmla="*/ 1012583 h 1926983"/>
              <a:gd name="connsiteX22" fmla="*/ 469557 w 1083276"/>
              <a:gd name="connsiteY22" fmla="*/ 938442 h 1926983"/>
              <a:gd name="connsiteX23" fmla="*/ 518984 w 1083276"/>
              <a:gd name="connsiteY23" fmla="*/ 864302 h 1926983"/>
              <a:gd name="connsiteX24" fmla="*/ 543698 w 1083276"/>
              <a:gd name="connsiteY24" fmla="*/ 777805 h 1926983"/>
              <a:gd name="connsiteX25" fmla="*/ 556054 w 1083276"/>
              <a:gd name="connsiteY25" fmla="*/ 740734 h 1926983"/>
              <a:gd name="connsiteX26" fmla="*/ 593125 w 1083276"/>
              <a:gd name="connsiteY26" fmla="*/ 629524 h 1926983"/>
              <a:gd name="connsiteX27" fmla="*/ 630195 w 1083276"/>
              <a:gd name="connsiteY27" fmla="*/ 518313 h 1926983"/>
              <a:gd name="connsiteX28" fmla="*/ 667265 w 1083276"/>
              <a:gd name="connsiteY28" fmla="*/ 481242 h 1926983"/>
              <a:gd name="connsiteX29" fmla="*/ 778476 w 1083276"/>
              <a:gd name="connsiteY29" fmla="*/ 419459 h 1926983"/>
              <a:gd name="connsiteX30" fmla="*/ 815546 w 1083276"/>
              <a:gd name="connsiteY30" fmla="*/ 345318 h 1926983"/>
              <a:gd name="connsiteX31" fmla="*/ 852617 w 1083276"/>
              <a:gd name="connsiteY31" fmla="*/ 320605 h 1926983"/>
              <a:gd name="connsiteX32" fmla="*/ 939114 w 1083276"/>
              <a:gd name="connsiteY32" fmla="*/ 209394 h 1926983"/>
              <a:gd name="connsiteX33" fmla="*/ 951471 w 1083276"/>
              <a:gd name="connsiteY33" fmla="*/ 172324 h 1926983"/>
              <a:gd name="connsiteX34" fmla="*/ 1055337 w 1083276"/>
              <a:gd name="connsiteY34" fmla="*/ 35530 h 192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83276" h="1926983">
                <a:moveTo>
                  <a:pt x="1083276" y="0"/>
                </a:moveTo>
                <a:lnTo>
                  <a:pt x="1083276" y="1926983"/>
                </a:lnTo>
                <a:lnTo>
                  <a:pt x="0" y="1926983"/>
                </a:lnTo>
                <a:lnTo>
                  <a:pt x="24714" y="1889913"/>
                </a:lnTo>
                <a:cubicBezTo>
                  <a:pt x="94757" y="1799858"/>
                  <a:pt x="31745" y="1921740"/>
                  <a:pt x="111211" y="1778702"/>
                </a:cubicBezTo>
                <a:cubicBezTo>
                  <a:pt x="117537" y="1767316"/>
                  <a:pt x="117743" y="1753282"/>
                  <a:pt x="123568" y="1741632"/>
                </a:cubicBezTo>
                <a:cubicBezTo>
                  <a:pt x="130210" y="1728349"/>
                  <a:pt x="144014" y="1718786"/>
                  <a:pt x="148281" y="1704561"/>
                </a:cubicBezTo>
                <a:cubicBezTo>
                  <a:pt x="156650" y="1676664"/>
                  <a:pt x="156519" y="1646896"/>
                  <a:pt x="160638" y="1618064"/>
                </a:cubicBezTo>
                <a:cubicBezTo>
                  <a:pt x="160638" y="1618064"/>
                  <a:pt x="174772" y="1567729"/>
                  <a:pt x="185352" y="1543924"/>
                </a:cubicBezTo>
                <a:cubicBezTo>
                  <a:pt x="217290" y="1472063"/>
                  <a:pt x="215292" y="1487326"/>
                  <a:pt x="210941" y="1503655"/>
                </a:cubicBezTo>
                <a:lnTo>
                  <a:pt x="208127" y="1513389"/>
                </a:lnTo>
                <a:lnTo>
                  <a:pt x="206600" y="1518191"/>
                </a:lnTo>
                <a:cubicBezTo>
                  <a:pt x="206302" y="1519221"/>
                  <a:pt x="206843" y="1517628"/>
                  <a:pt x="207731" y="1514757"/>
                </a:cubicBezTo>
                <a:lnTo>
                  <a:pt x="208127" y="1513389"/>
                </a:lnTo>
                <a:lnTo>
                  <a:pt x="210510" y="1505889"/>
                </a:lnTo>
                <a:cubicBezTo>
                  <a:pt x="212983" y="1498270"/>
                  <a:pt x="216789" y="1486682"/>
                  <a:pt x="222422" y="1469783"/>
                </a:cubicBezTo>
                <a:cubicBezTo>
                  <a:pt x="231815" y="1441605"/>
                  <a:pt x="257424" y="1421606"/>
                  <a:pt x="271849" y="1395642"/>
                </a:cubicBezTo>
                <a:cubicBezTo>
                  <a:pt x="280565" y="1379953"/>
                  <a:pt x="292796" y="1322325"/>
                  <a:pt x="296562" y="1309145"/>
                </a:cubicBezTo>
                <a:cubicBezTo>
                  <a:pt x="320900" y="1223962"/>
                  <a:pt x="298973" y="1331750"/>
                  <a:pt x="321276" y="1197934"/>
                </a:cubicBezTo>
                <a:cubicBezTo>
                  <a:pt x="321276" y="1197934"/>
                  <a:pt x="335410" y="1147599"/>
                  <a:pt x="345990" y="1123794"/>
                </a:cubicBezTo>
                <a:cubicBezTo>
                  <a:pt x="352022" y="1110223"/>
                  <a:pt x="364062" y="1100007"/>
                  <a:pt x="370703" y="1086724"/>
                </a:cubicBezTo>
                <a:cubicBezTo>
                  <a:pt x="398566" y="1030998"/>
                  <a:pt x="363510" y="1065698"/>
                  <a:pt x="407773" y="1012583"/>
                </a:cubicBezTo>
                <a:cubicBezTo>
                  <a:pt x="487066" y="917432"/>
                  <a:pt x="408193" y="1030488"/>
                  <a:pt x="469557" y="938442"/>
                </a:cubicBezTo>
                <a:cubicBezTo>
                  <a:pt x="486032" y="913729"/>
                  <a:pt x="504559" y="890266"/>
                  <a:pt x="518984" y="864302"/>
                </a:cubicBezTo>
                <a:cubicBezTo>
                  <a:pt x="527042" y="849797"/>
                  <a:pt x="540789" y="789440"/>
                  <a:pt x="543698" y="777805"/>
                </a:cubicBezTo>
                <a:cubicBezTo>
                  <a:pt x="546857" y="765169"/>
                  <a:pt x="551935" y="753091"/>
                  <a:pt x="556054" y="740734"/>
                </a:cubicBezTo>
                <a:lnTo>
                  <a:pt x="593125" y="629524"/>
                </a:lnTo>
                <a:cubicBezTo>
                  <a:pt x="599306" y="610980"/>
                  <a:pt x="630186" y="518330"/>
                  <a:pt x="630195" y="518313"/>
                </a:cubicBezTo>
                <a:cubicBezTo>
                  <a:pt x="638682" y="503037"/>
                  <a:pt x="654908" y="493599"/>
                  <a:pt x="667265" y="481242"/>
                </a:cubicBezTo>
                <a:cubicBezTo>
                  <a:pt x="718181" y="464271"/>
                  <a:pt x="726181" y="465217"/>
                  <a:pt x="778476" y="419459"/>
                </a:cubicBezTo>
                <a:cubicBezTo>
                  <a:pt x="801022" y="399731"/>
                  <a:pt x="806732" y="371762"/>
                  <a:pt x="815546" y="345318"/>
                </a:cubicBezTo>
                <a:cubicBezTo>
                  <a:pt x="827903" y="337080"/>
                  <a:pt x="841208" y="330112"/>
                  <a:pt x="852617" y="320605"/>
                </a:cubicBezTo>
                <a:cubicBezTo>
                  <a:pt x="889880" y="289553"/>
                  <a:pt x="915362" y="252147"/>
                  <a:pt x="939114" y="209394"/>
                </a:cubicBezTo>
                <a:cubicBezTo>
                  <a:pt x="945440" y="198008"/>
                  <a:pt x="943860" y="182894"/>
                  <a:pt x="951471" y="172324"/>
                </a:cubicBezTo>
                <a:cubicBezTo>
                  <a:pt x="984928" y="125857"/>
                  <a:pt x="1019938" y="80549"/>
                  <a:pt x="1055337" y="35530"/>
                </a:cubicBezTo>
                <a:close/>
              </a:path>
            </a:pathLst>
          </a:custGeom>
          <a:solidFill>
            <a:srgbClr val="C3CF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mc:AlternateContent xmlns:mc="http://schemas.openxmlformats.org/markup-compatibility/2006" xmlns:p14="http://schemas.microsoft.com/office/powerpoint/2010/main">
        <mc:Choice Requires="p14">
          <p:contentPart r:id="rId1" p14:bwMode="auto">
            <p14:nvContentPartPr>
              <p14: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14:cNvContentPartPr/>
              <p14:nvPr/>
            </p14:nvContentPartPr>
            <p14:xfrm>
              <a:off x="11194142" y="4620259"/>
              <a:ext cx="1138320" cy="2472480"/>
            </p14:xfrm>
          </p:contentPart>
        </mc:Choice>
        <mc:Fallback xmlns="">
          <p:pic>
            <p:nvPicPr>
              <p: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nvPicPr>
            <p:blipFill>
              <a:blip r:embed="rId2"/>
            </p:blipFill>
            <p:spPr>
              <a:xfrm>
                <a:off x="11194142" y="4620259"/>
                <a:ext cx="1138320" cy="2472480"/>
              </a:xfrm>
              <a:prstGeom prst="rect"/>
            </p:spPr>
          </p:pic>
        </mc:Fallback>
      </mc:AlternateContent>
      <p:pic>
        <p:nvPicPr>
          <p:cNvPr id="27" name="图片 2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607850" y="1119818"/>
            <a:ext cx="2971965" cy="5303010"/>
          </a:xfrm>
          <a:prstGeom prst="rect">
            <a:avLst/>
          </a:prstGeom>
        </p:spPr>
      </p:pic>
      <p:sp>
        <p:nvSpPr>
          <p:cNvPr id="3" name="文本框 2"/>
          <p:cNvSpPr txBox="1"/>
          <p:nvPr/>
        </p:nvSpPr>
        <p:spPr>
          <a:xfrm>
            <a:off x="5455137" y="2579469"/>
            <a:ext cx="4962771" cy="1477328"/>
          </a:xfrm>
          <a:prstGeom prst="rect">
            <a:avLst/>
          </a:prstGeom>
          <a:noFill/>
        </p:spPr>
        <p:txBody>
          <a:bodyPr wrap="square" rtlCol="0">
            <a:spAutoFit/>
          </a:bodyPr>
          <a:lstStyle/>
          <a:p>
            <a:pPr lvl="1"/>
            <a:r>
              <a:rPr lang="zh-CN" altLang="en-US" dirty="0"/>
              <a:t>游戏主页面显示四个功能按钮：</a:t>
            </a:r>
            <a:endParaRPr lang="en-US" altLang="zh-CN" dirty="0"/>
          </a:p>
          <a:p>
            <a:pPr lvl="1"/>
            <a:r>
              <a:rPr lang="en-US" altLang="zh-CN" dirty="0"/>
              <a:t>AI</a:t>
            </a:r>
            <a:r>
              <a:rPr lang="zh-CN" altLang="en-US" dirty="0"/>
              <a:t>猜图</a:t>
            </a:r>
            <a:endParaRPr lang="en-US" altLang="zh-CN" dirty="0"/>
          </a:p>
          <a:p>
            <a:pPr lvl="1"/>
            <a:r>
              <a:rPr lang="zh-CN" altLang="en-US" dirty="0"/>
              <a:t>多人猜图</a:t>
            </a:r>
            <a:endParaRPr lang="en-US" altLang="zh-CN" dirty="0"/>
          </a:p>
          <a:p>
            <a:pPr lvl="1"/>
            <a:r>
              <a:rPr lang="en-US" altLang="zh-CN" dirty="0"/>
              <a:t>AI</a:t>
            </a:r>
            <a:r>
              <a:rPr lang="zh-CN" altLang="en-US" dirty="0"/>
              <a:t>排行榜</a:t>
            </a:r>
            <a:endParaRPr lang="en-US" altLang="zh-CN" dirty="0"/>
          </a:p>
          <a:p>
            <a:pPr lvl="1"/>
            <a:r>
              <a:rPr lang="zh-CN" altLang="en-US" dirty="0"/>
              <a:t>我的画作</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205077" y="504637"/>
            <a:ext cx="2339293" cy="369332"/>
          </a:xfrm>
          <a:prstGeom prst="rect">
            <a:avLst/>
          </a:prstGeom>
          <a:noFill/>
        </p:spPr>
        <p:txBody>
          <a:bodyPr wrap="square" rtlCol="0">
            <a:spAutoFit/>
          </a:bodyPr>
          <a:lstStyle/>
          <a:p>
            <a:r>
              <a:rPr lang="zh-CN" altLang="zh-CN" dirty="0"/>
              <a:t>题目展示界面</a:t>
            </a:r>
            <a:endParaRPr lang="zh-CN" altLang="en-US" dirty="0">
              <a:solidFill>
                <a:schemeClr val="tx1">
                  <a:lumMod val="75000"/>
                  <a:lumOff val="25000"/>
                </a:schemeClr>
              </a:solidFill>
              <a:cs typeface="+mn-ea"/>
              <a:sym typeface="+mn-lt"/>
            </a:endParaRPr>
          </a:p>
        </p:txBody>
      </p:sp>
      <p:sp>
        <p:nvSpPr>
          <p:cNvPr id="14" name="任意多边形: 形状 13"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cNvSpPr/>
          <p:nvPr/>
        </p:nvSpPr>
        <p:spPr>
          <a:xfrm>
            <a:off x="11108724" y="4931017"/>
            <a:ext cx="1083276" cy="1926983"/>
          </a:xfrm>
          <a:custGeom>
            <a:avLst/>
            <a:gdLst>
              <a:gd name="connsiteX0" fmla="*/ 1083276 w 1083276"/>
              <a:gd name="connsiteY0" fmla="*/ 0 h 1926983"/>
              <a:gd name="connsiteX1" fmla="*/ 1083276 w 1083276"/>
              <a:gd name="connsiteY1" fmla="*/ 1926983 h 1926983"/>
              <a:gd name="connsiteX2" fmla="*/ 0 w 1083276"/>
              <a:gd name="connsiteY2" fmla="*/ 1926983 h 1926983"/>
              <a:gd name="connsiteX3" fmla="*/ 24714 w 1083276"/>
              <a:gd name="connsiteY3" fmla="*/ 1889913 h 1926983"/>
              <a:gd name="connsiteX4" fmla="*/ 111211 w 1083276"/>
              <a:gd name="connsiteY4" fmla="*/ 1778702 h 1926983"/>
              <a:gd name="connsiteX5" fmla="*/ 123568 w 1083276"/>
              <a:gd name="connsiteY5" fmla="*/ 1741632 h 1926983"/>
              <a:gd name="connsiteX6" fmla="*/ 148281 w 1083276"/>
              <a:gd name="connsiteY6" fmla="*/ 1704561 h 1926983"/>
              <a:gd name="connsiteX7" fmla="*/ 160638 w 1083276"/>
              <a:gd name="connsiteY7" fmla="*/ 1618064 h 1926983"/>
              <a:gd name="connsiteX8" fmla="*/ 185352 w 1083276"/>
              <a:gd name="connsiteY8" fmla="*/ 1543924 h 1926983"/>
              <a:gd name="connsiteX9" fmla="*/ 210941 w 1083276"/>
              <a:gd name="connsiteY9" fmla="*/ 1503655 h 1926983"/>
              <a:gd name="connsiteX10" fmla="*/ 208127 w 1083276"/>
              <a:gd name="connsiteY10" fmla="*/ 1513389 h 1926983"/>
              <a:gd name="connsiteX11" fmla="*/ 206600 w 1083276"/>
              <a:gd name="connsiteY11" fmla="*/ 1518191 h 1926983"/>
              <a:gd name="connsiteX12" fmla="*/ 207731 w 1083276"/>
              <a:gd name="connsiteY12" fmla="*/ 1514757 h 1926983"/>
              <a:gd name="connsiteX13" fmla="*/ 208127 w 1083276"/>
              <a:gd name="connsiteY13" fmla="*/ 1513389 h 1926983"/>
              <a:gd name="connsiteX14" fmla="*/ 210510 w 1083276"/>
              <a:gd name="connsiteY14" fmla="*/ 1505889 h 1926983"/>
              <a:gd name="connsiteX15" fmla="*/ 222422 w 1083276"/>
              <a:gd name="connsiteY15" fmla="*/ 1469783 h 1926983"/>
              <a:gd name="connsiteX16" fmla="*/ 271849 w 1083276"/>
              <a:gd name="connsiteY16" fmla="*/ 1395642 h 1926983"/>
              <a:gd name="connsiteX17" fmla="*/ 296562 w 1083276"/>
              <a:gd name="connsiteY17" fmla="*/ 1309145 h 1926983"/>
              <a:gd name="connsiteX18" fmla="*/ 321276 w 1083276"/>
              <a:gd name="connsiteY18" fmla="*/ 1197934 h 1926983"/>
              <a:gd name="connsiteX19" fmla="*/ 345990 w 1083276"/>
              <a:gd name="connsiteY19" fmla="*/ 1123794 h 1926983"/>
              <a:gd name="connsiteX20" fmla="*/ 370703 w 1083276"/>
              <a:gd name="connsiteY20" fmla="*/ 1086724 h 1926983"/>
              <a:gd name="connsiteX21" fmla="*/ 407773 w 1083276"/>
              <a:gd name="connsiteY21" fmla="*/ 1012583 h 1926983"/>
              <a:gd name="connsiteX22" fmla="*/ 469557 w 1083276"/>
              <a:gd name="connsiteY22" fmla="*/ 938442 h 1926983"/>
              <a:gd name="connsiteX23" fmla="*/ 518984 w 1083276"/>
              <a:gd name="connsiteY23" fmla="*/ 864302 h 1926983"/>
              <a:gd name="connsiteX24" fmla="*/ 543698 w 1083276"/>
              <a:gd name="connsiteY24" fmla="*/ 777805 h 1926983"/>
              <a:gd name="connsiteX25" fmla="*/ 556054 w 1083276"/>
              <a:gd name="connsiteY25" fmla="*/ 740734 h 1926983"/>
              <a:gd name="connsiteX26" fmla="*/ 593125 w 1083276"/>
              <a:gd name="connsiteY26" fmla="*/ 629524 h 1926983"/>
              <a:gd name="connsiteX27" fmla="*/ 630195 w 1083276"/>
              <a:gd name="connsiteY27" fmla="*/ 518313 h 1926983"/>
              <a:gd name="connsiteX28" fmla="*/ 667265 w 1083276"/>
              <a:gd name="connsiteY28" fmla="*/ 481242 h 1926983"/>
              <a:gd name="connsiteX29" fmla="*/ 778476 w 1083276"/>
              <a:gd name="connsiteY29" fmla="*/ 419459 h 1926983"/>
              <a:gd name="connsiteX30" fmla="*/ 815546 w 1083276"/>
              <a:gd name="connsiteY30" fmla="*/ 345318 h 1926983"/>
              <a:gd name="connsiteX31" fmla="*/ 852617 w 1083276"/>
              <a:gd name="connsiteY31" fmla="*/ 320605 h 1926983"/>
              <a:gd name="connsiteX32" fmla="*/ 939114 w 1083276"/>
              <a:gd name="connsiteY32" fmla="*/ 209394 h 1926983"/>
              <a:gd name="connsiteX33" fmla="*/ 951471 w 1083276"/>
              <a:gd name="connsiteY33" fmla="*/ 172324 h 1926983"/>
              <a:gd name="connsiteX34" fmla="*/ 1055337 w 1083276"/>
              <a:gd name="connsiteY34" fmla="*/ 35530 h 192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83276" h="1926983">
                <a:moveTo>
                  <a:pt x="1083276" y="0"/>
                </a:moveTo>
                <a:lnTo>
                  <a:pt x="1083276" y="1926983"/>
                </a:lnTo>
                <a:lnTo>
                  <a:pt x="0" y="1926983"/>
                </a:lnTo>
                <a:lnTo>
                  <a:pt x="24714" y="1889913"/>
                </a:lnTo>
                <a:cubicBezTo>
                  <a:pt x="94757" y="1799858"/>
                  <a:pt x="31745" y="1921740"/>
                  <a:pt x="111211" y="1778702"/>
                </a:cubicBezTo>
                <a:cubicBezTo>
                  <a:pt x="117537" y="1767316"/>
                  <a:pt x="117743" y="1753282"/>
                  <a:pt x="123568" y="1741632"/>
                </a:cubicBezTo>
                <a:cubicBezTo>
                  <a:pt x="130210" y="1728349"/>
                  <a:pt x="144014" y="1718786"/>
                  <a:pt x="148281" y="1704561"/>
                </a:cubicBezTo>
                <a:cubicBezTo>
                  <a:pt x="156650" y="1676664"/>
                  <a:pt x="156519" y="1646896"/>
                  <a:pt x="160638" y="1618064"/>
                </a:cubicBezTo>
                <a:cubicBezTo>
                  <a:pt x="160638" y="1618064"/>
                  <a:pt x="174772" y="1567729"/>
                  <a:pt x="185352" y="1543924"/>
                </a:cubicBezTo>
                <a:cubicBezTo>
                  <a:pt x="217290" y="1472063"/>
                  <a:pt x="215292" y="1487326"/>
                  <a:pt x="210941" y="1503655"/>
                </a:cubicBezTo>
                <a:lnTo>
                  <a:pt x="208127" y="1513389"/>
                </a:lnTo>
                <a:lnTo>
                  <a:pt x="206600" y="1518191"/>
                </a:lnTo>
                <a:cubicBezTo>
                  <a:pt x="206302" y="1519221"/>
                  <a:pt x="206843" y="1517628"/>
                  <a:pt x="207731" y="1514757"/>
                </a:cubicBezTo>
                <a:lnTo>
                  <a:pt x="208127" y="1513389"/>
                </a:lnTo>
                <a:lnTo>
                  <a:pt x="210510" y="1505889"/>
                </a:lnTo>
                <a:cubicBezTo>
                  <a:pt x="212983" y="1498270"/>
                  <a:pt x="216789" y="1486682"/>
                  <a:pt x="222422" y="1469783"/>
                </a:cubicBezTo>
                <a:cubicBezTo>
                  <a:pt x="231815" y="1441605"/>
                  <a:pt x="257424" y="1421606"/>
                  <a:pt x="271849" y="1395642"/>
                </a:cubicBezTo>
                <a:cubicBezTo>
                  <a:pt x="280565" y="1379953"/>
                  <a:pt x="292796" y="1322325"/>
                  <a:pt x="296562" y="1309145"/>
                </a:cubicBezTo>
                <a:cubicBezTo>
                  <a:pt x="320900" y="1223962"/>
                  <a:pt x="298973" y="1331750"/>
                  <a:pt x="321276" y="1197934"/>
                </a:cubicBezTo>
                <a:cubicBezTo>
                  <a:pt x="321276" y="1197934"/>
                  <a:pt x="335410" y="1147599"/>
                  <a:pt x="345990" y="1123794"/>
                </a:cubicBezTo>
                <a:cubicBezTo>
                  <a:pt x="352022" y="1110223"/>
                  <a:pt x="364062" y="1100007"/>
                  <a:pt x="370703" y="1086724"/>
                </a:cubicBezTo>
                <a:cubicBezTo>
                  <a:pt x="398566" y="1030998"/>
                  <a:pt x="363510" y="1065698"/>
                  <a:pt x="407773" y="1012583"/>
                </a:cubicBezTo>
                <a:cubicBezTo>
                  <a:pt x="487066" y="917432"/>
                  <a:pt x="408193" y="1030488"/>
                  <a:pt x="469557" y="938442"/>
                </a:cubicBezTo>
                <a:cubicBezTo>
                  <a:pt x="486032" y="913729"/>
                  <a:pt x="504559" y="890266"/>
                  <a:pt x="518984" y="864302"/>
                </a:cubicBezTo>
                <a:cubicBezTo>
                  <a:pt x="527042" y="849797"/>
                  <a:pt x="540789" y="789440"/>
                  <a:pt x="543698" y="777805"/>
                </a:cubicBezTo>
                <a:cubicBezTo>
                  <a:pt x="546857" y="765169"/>
                  <a:pt x="551935" y="753091"/>
                  <a:pt x="556054" y="740734"/>
                </a:cubicBezTo>
                <a:lnTo>
                  <a:pt x="593125" y="629524"/>
                </a:lnTo>
                <a:cubicBezTo>
                  <a:pt x="599306" y="610980"/>
                  <a:pt x="630186" y="518330"/>
                  <a:pt x="630195" y="518313"/>
                </a:cubicBezTo>
                <a:cubicBezTo>
                  <a:pt x="638682" y="503037"/>
                  <a:pt x="654908" y="493599"/>
                  <a:pt x="667265" y="481242"/>
                </a:cubicBezTo>
                <a:cubicBezTo>
                  <a:pt x="718181" y="464271"/>
                  <a:pt x="726181" y="465217"/>
                  <a:pt x="778476" y="419459"/>
                </a:cubicBezTo>
                <a:cubicBezTo>
                  <a:pt x="801022" y="399731"/>
                  <a:pt x="806732" y="371762"/>
                  <a:pt x="815546" y="345318"/>
                </a:cubicBezTo>
                <a:cubicBezTo>
                  <a:pt x="827903" y="337080"/>
                  <a:pt x="841208" y="330112"/>
                  <a:pt x="852617" y="320605"/>
                </a:cubicBezTo>
                <a:cubicBezTo>
                  <a:pt x="889880" y="289553"/>
                  <a:pt x="915362" y="252147"/>
                  <a:pt x="939114" y="209394"/>
                </a:cubicBezTo>
                <a:cubicBezTo>
                  <a:pt x="945440" y="198008"/>
                  <a:pt x="943860" y="182894"/>
                  <a:pt x="951471" y="172324"/>
                </a:cubicBezTo>
                <a:cubicBezTo>
                  <a:pt x="984928" y="125857"/>
                  <a:pt x="1019938" y="80549"/>
                  <a:pt x="1055337" y="35530"/>
                </a:cubicBezTo>
                <a:close/>
              </a:path>
            </a:pathLst>
          </a:custGeom>
          <a:solidFill>
            <a:srgbClr val="C3CF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mc:AlternateContent xmlns:mc="http://schemas.openxmlformats.org/markup-compatibility/2006" xmlns:p14="http://schemas.microsoft.com/office/powerpoint/2010/main">
        <mc:Choice Requires="p14">
          <p:contentPart r:id="rId1" p14:bwMode="auto">
            <p14:nvContentPartPr>
              <p14: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14:cNvContentPartPr/>
              <p14:nvPr/>
            </p14:nvContentPartPr>
            <p14:xfrm>
              <a:off x="11194142" y="4620259"/>
              <a:ext cx="1138320" cy="2472480"/>
            </p14:xfrm>
          </p:contentPart>
        </mc:Choice>
        <mc:Fallback xmlns="">
          <p:pic>
            <p:nvPicPr>
              <p: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nvPicPr>
            <p:blipFill>
              <a:blip r:embed="rId2"/>
            </p:blipFill>
            <p:spPr>
              <a:xfrm>
                <a:off x="11194142" y="4620259"/>
                <a:ext cx="1138320" cy="2472480"/>
              </a:xfrm>
              <a:prstGeom prst="rect"/>
            </p:spPr>
          </p:pic>
        </mc:Fallback>
      </mc:AlternateContent>
      <p:pic>
        <p:nvPicPr>
          <p:cNvPr id="27" name="图片 2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607850" y="1128531"/>
            <a:ext cx="2971965" cy="5285583"/>
          </a:xfrm>
          <a:prstGeom prst="rect">
            <a:avLst/>
          </a:prstGeom>
        </p:spPr>
      </p:pic>
      <p:sp>
        <p:nvSpPr>
          <p:cNvPr id="3" name="文本框 2"/>
          <p:cNvSpPr txBox="1"/>
          <p:nvPr/>
        </p:nvSpPr>
        <p:spPr>
          <a:xfrm>
            <a:off x="5455137" y="2579469"/>
            <a:ext cx="4962771" cy="923330"/>
          </a:xfrm>
          <a:prstGeom prst="rect">
            <a:avLst/>
          </a:prstGeom>
          <a:noFill/>
        </p:spPr>
        <p:txBody>
          <a:bodyPr wrap="square" rtlCol="0">
            <a:spAutoFit/>
          </a:bodyPr>
          <a:lstStyle/>
          <a:p>
            <a:r>
              <a:rPr lang="zh-CN" altLang="en-US" dirty="0"/>
              <a:t>       用户进入</a:t>
            </a:r>
            <a:r>
              <a:rPr lang="en-US" altLang="zh-CN" dirty="0"/>
              <a:t>AI</a:t>
            </a:r>
            <a:r>
              <a:rPr lang="zh-CN" altLang="en-US" dirty="0"/>
              <a:t>猜图后，前端获取后端从词库中随机抽取的题目，展示题目序号和题目，左上角显示倒计时。停留四秒后进入绘图界面。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8027" y="455387"/>
            <a:ext cx="467833" cy="467833"/>
            <a:chOff x="1996991" y="4706509"/>
            <a:chExt cx="467833" cy="467833"/>
          </a:xfrm>
          <a:effectLst>
            <a:outerShdw blurRad="762000" dist="381000" dir="2700000" algn="tl" rotWithShape="0">
              <a:prstClr val="black">
                <a:alpha val="40000"/>
              </a:prstClr>
            </a:outerShdw>
          </a:effectLst>
        </p:grpSpPr>
        <p:sp>
          <p:nvSpPr>
            <p:cNvPr id="11" name="Oval 62"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1996991" y="4706509"/>
              <a:ext cx="467833" cy="467833"/>
            </a:xfrm>
            <a:prstGeom prst="ellipse">
              <a:avLst/>
            </a:prstGeom>
            <a:solidFill>
              <a:srgbClr val="B2C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12" name="Freeform 63" descr="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
            <p:cNvSpPr/>
            <p:nvPr/>
          </p:nvSpPr>
          <p:spPr>
            <a:xfrm>
              <a:off x="2126208" y="4868989"/>
              <a:ext cx="209401" cy="142875"/>
            </a:xfrm>
            <a:custGeom>
              <a:avLst/>
              <a:gdLst/>
              <a:ahLst/>
              <a:cxnLst/>
              <a:rect l="l" t="t" r="r" b="b"/>
              <a:pathLst>
                <a:path w="209401" h="142875">
                  <a:moveTo>
                    <a:pt x="87734" y="125239"/>
                  </a:moveTo>
                  <a:cubicBezTo>
                    <a:pt x="85799" y="125239"/>
                    <a:pt x="84683" y="125500"/>
                    <a:pt x="84385" y="126021"/>
                  </a:cubicBezTo>
                  <a:lnTo>
                    <a:pt x="78134" y="132160"/>
                  </a:lnTo>
                  <a:lnTo>
                    <a:pt x="77911" y="132383"/>
                  </a:lnTo>
                  <a:cubicBezTo>
                    <a:pt x="77911" y="132978"/>
                    <a:pt x="78916" y="133276"/>
                    <a:pt x="80925" y="133276"/>
                  </a:cubicBezTo>
                  <a:lnTo>
                    <a:pt x="128476" y="133276"/>
                  </a:lnTo>
                  <a:cubicBezTo>
                    <a:pt x="130485" y="133276"/>
                    <a:pt x="131489" y="132978"/>
                    <a:pt x="131489" y="132383"/>
                  </a:cubicBezTo>
                  <a:cubicBezTo>
                    <a:pt x="131489" y="132234"/>
                    <a:pt x="131415" y="132160"/>
                    <a:pt x="131266" y="132160"/>
                  </a:cubicBezTo>
                  <a:lnTo>
                    <a:pt x="125239" y="126021"/>
                  </a:lnTo>
                  <a:cubicBezTo>
                    <a:pt x="124718" y="125500"/>
                    <a:pt x="123527" y="125239"/>
                    <a:pt x="121667" y="125239"/>
                  </a:cubicBezTo>
                  <a:close/>
                  <a:moveTo>
                    <a:pt x="28575" y="9600"/>
                  </a:moveTo>
                  <a:lnTo>
                    <a:pt x="28575" y="114300"/>
                  </a:lnTo>
                  <a:lnTo>
                    <a:pt x="180826" y="114300"/>
                  </a:lnTo>
                  <a:lnTo>
                    <a:pt x="180826" y="9600"/>
                  </a:lnTo>
                  <a:close/>
                  <a:moveTo>
                    <a:pt x="28575" y="0"/>
                  </a:moveTo>
                  <a:lnTo>
                    <a:pt x="180826" y="0"/>
                  </a:lnTo>
                  <a:cubicBezTo>
                    <a:pt x="183207" y="0"/>
                    <a:pt x="185402" y="968"/>
                    <a:pt x="187411" y="2902"/>
                  </a:cubicBezTo>
                  <a:cubicBezTo>
                    <a:pt x="189421" y="4837"/>
                    <a:pt x="190425" y="6995"/>
                    <a:pt x="190425" y="9376"/>
                  </a:cubicBezTo>
                  <a:lnTo>
                    <a:pt x="190425" y="114300"/>
                  </a:lnTo>
                  <a:lnTo>
                    <a:pt x="209401" y="133276"/>
                  </a:lnTo>
                  <a:cubicBezTo>
                    <a:pt x="209401" y="135955"/>
                    <a:pt x="208526" y="138224"/>
                    <a:pt x="206778" y="140085"/>
                  </a:cubicBezTo>
                  <a:cubicBezTo>
                    <a:pt x="205029" y="141945"/>
                    <a:pt x="202778" y="142875"/>
                    <a:pt x="200025" y="142875"/>
                  </a:cubicBezTo>
                  <a:lnTo>
                    <a:pt x="9376" y="142875"/>
                  </a:lnTo>
                  <a:cubicBezTo>
                    <a:pt x="6623" y="142875"/>
                    <a:pt x="4371" y="141982"/>
                    <a:pt x="2623" y="140196"/>
                  </a:cubicBezTo>
                  <a:cubicBezTo>
                    <a:pt x="874" y="138410"/>
                    <a:pt x="0" y="136104"/>
                    <a:pt x="0" y="133276"/>
                  </a:cubicBezTo>
                  <a:lnTo>
                    <a:pt x="18975" y="114300"/>
                  </a:lnTo>
                  <a:lnTo>
                    <a:pt x="18975" y="9376"/>
                  </a:lnTo>
                  <a:cubicBezTo>
                    <a:pt x="18975" y="6995"/>
                    <a:pt x="19980" y="4837"/>
                    <a:pt x="21989" y="2902"/>
                  </a:cubicBezTo>
                  <a:cubicBezTo>
                    <a:pt x="23998" y="968"/>
                    <a:pt x="26193"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75000"/>
                    <a:lumOff val="25000"/>
                  </a:schemeClr>
                </a:solidFill>
                <a:cs typeface="+mn-ea"/>
                <a:sym typeface="+mn-lt"/>
              </a:endParaRPr>
            </a:p>
          </p:txBody>
        </p:sp>
      </p:grpSp>
      <p:sp>
        <p:nvSpPr>
          <p:cNvPr id="13" name="文本框 12"/>
          <p:cNvSpPr txBox="1"/>
          <p:nvPr/>
        </p:nvSpPr>
        <p:spPr>
          <a:xfrm>
            <a:off x="1205077" y="504637"/>
            <a:ext cx="2339293" cy="369332"/>
          </a:xfrm>
          <a:prstGeom prst="rect">
            <a:avLst/>
          </a:prstGeom>
          <a:noFill/>
        </p:spPr>
        <p:txBody>
          <a:bodyPr wrap="square" rtlCol="0">
            <a:spAutoFit/>
          </a:bodyPr>
          <a:lstStyle/>
          <a:p>
            <a:r>
              <a:rPr lang="zh-CN" altLang="en-US" dirty="0"/>
              <a:t>绘图界面</a:t>
            </a:r>
            <a:endParaRPr lang="zh-CN" altLang="en-US" dirty="0"/>
          </a:p>
        </p:txBody>
      </p:sp>
      <p:sp>
        <p:nvSpPr>
          <p:cNvPr id="14" name="任意多边形: 形状 13"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cNvSpPr/>
          <p:nvPr/>
        </p:nvSpPr>
        <p:spPr>
          <a:xfrm>
            <a:off x="11108724" y="4931017"/>
            <a:ext cx="1083276" cy="1926983"/>
          </a:xfrm>
          <a:custGeom>
            <a:avLst/>
            <a:gdLst>
              <a:gd name="connsiteX0" fmla="*/ 1083276 w 1083276"/>
              <a:gd name="connsiteY0" fmla="*/ 0 h 1926983"/>
              <a:gd name="connsiteX1" fmla="*/ 1083276 w 1083276"/>
              <a:gd name="connsiteY1" fmla="*/ 1926983 h 1926983"/>
              <a:gd name="connsiteX2" fmla="*/ 0 w 1083276"/>
              <a:gd name="connsiteY2" fmla="*/ 1926983 h 1926983"/>
              <a:gd name="connsiteX3" fmla="*/ 24714 w 1083276"/>
              <a:gd name="connsiteY3" fmla="*/ 1889913 h 1926983"/>
              <a:gd name="connsiteX4" fmla="*/ 111211 w 1083276"/>
              <a:gd name="connsiteY4" fmla="*/ 1778702 h 1926983"/>
              <a:gd name="connsiteX5" fmla="*/ 123568 w 1083276"/>
              <a:gd name="connsiteY5" fmla="*/ 1741632 h 1926983"/>
              <a:gd name="connsiteX6" fmla="*/ 148281 w 1083276"/>
              <a:gd name="connsiteY6" fmla="*/ 1704561 h 1926983"/>
              <a:gd name="connsiteX7" fmla="*/ 160638 w 1083276"/>
              <a:gd name="connsiteY7" fmla="*/ 1618064 h 1926983"/>
              <a:gd name="connsiteX8" fmla="*/ 185352 w 1083276"/>
              <a:gd name="connsiteY8" fmla="*/ 1543924 h 1926983"/>
              <a:gd name="connsiteX9" fmla="*/ 210941 w 1083276"/>
              <a:gd name="connsiteY9" fmla="*/ 1503655 h 1926983"/>
              <a:gd name="connsiteX10" fmla="*/ 208127 w 1083276"/>
              <a:gd name="connsiteY10" fmla="*/ 1513389 h 1926983"/>
              <a:gd name="connsiteX11" fmla="*/ 206600 w 1083276"/>
              <a:gd name="connsiteY11" fmla="*/ 1518191 h 1926983"/>
              <a:gd name="connsiteX12" fmla="*/ 207731 w 1083276"/>
              <a:gd name="connsiteY12" fmla="*/ 1514757 h 1926983"/>
              <a:gd name="connsiteX13" fmla="*/ 208127 w 1083276"/>
              <a:gd name="connsiteY13" fmla="*/ 1513389 h 1926983"/>
              <a:gd name="connsiteX14" fmla="*/ 210510 w 1083276"/>
              <a:gd name="connsiteY14" fmla="*/ 1505889 h 1926983"/>
              <a:gd name="connsiteX15" fmla="*/ 222422 w 1083276"/>
              <a:gd name="connsiteY15" fmla="*/ 1469783 h 1926983"/>
              <a:gd name="connsiteX16" fmla="*/ 271849 w 1083276"/>
              <a:gd name="connsiteY16" fmla="*/ 1395642 h 1926983"/>
              <a:gd name="connsiteX17" fmla="*/ 296562 w 1083276"/>
              <a:gd name="connsiteY17" fmla="*/ 1309145 h 1926983"/>
              <a:gd name="connsiteX18" fmla="*/ 321276 w 1083276"/>
              <a:gd name="connsiteY18" fmla="*/ 1197934 h 1926983"/>
              <a:gd name="connsiteX19" fmla="*/ 345990 w 1083276"/>
              <a:gd name="connsiteY19" fmla="*/ 1123794 h 1926983"/>
              <a:gd name="connsiteX20" fmla="*/ 370703 w 1083276"/>
              <a:gd name="connsiteY20" fmla="*/ 1086724 h 1926983"/>
              <a:gd name="connsiteX21" fmla="*/ 407773 w 1083276"/>
              <a:gd name="connsiteY21" fmla="*/ 1012583 h 1926983"/>
              <a:gd name="connsiteX22" fmla="*/ 469557 w 1083276"/>
              <a:gd name="connsiteY22" fmla="*/ 938442 h 1926983"/>
              <a:gd name="connsiteX23" fmla="*/ 518984 w 1083276"/>
              <a:gd name="connsiteY23" fmla="*/ 864302 h 1926983"/>
              <a:gd name="connsiteX24" fmla="*/ 543698 w 1083276"/>
              <a:gd name="connsiteY24" fmla="*/ 777805 h 1926983"/>
              <a:gd name="connsiteX25" fmla="*/ 556054 w 1083276"/>
              <a:gd name="connsiteY25" fmla="*/ 740734 h 1926983"/>
              <a:gd name="connsiteX26" fmla="*/ 593125 w 1083276"/>
              <a:gd name="connsiteY26" fmla="*/ 629524 h 1926983"/>
              <a:gd name="connsiteX27" fmla="*/ 630195 w 1083276"/>
              <a:gd name="connsiteY27" fmla="*/ 518313 h 1926983"/>
              <a:gd name="connsiteX28" fmla="*/ 667265 w 1083276"/>
              <a:gd name="connsiteY28" fmla="*/ 481242 h 1926983"/>
              <a:gd name="connsiteX29" fmla="*/ 778476 w 1083276"/>
              <a:gd name="connsiteY29" fmla="*/ 419459 h 1926983"/>
              <a:gd name="connsiteX30" fmla="*/ 815546 w 1083276"/>
              <a:gd name="connsiteY30" fmla="*/ 345318 h 1926983"/>
              <a:gd name="connsiteX31" fmla="*/ 852617 w 1083276"/>
              <a:gd name="connsiteY31" fmla="*/ 320605 h 1926983"/>
              <a:gd name="connsiteX32" fmla="*/ 939114 w 1083276"/>
              <a:gd name="connsiteY32" fmla="*/ 209394 h 1926983"/>
              <a:gd name="connsiteX33" fmla="*/ 951471 w 1083276"/>
              <a:gd name="connsiteY33" fmla="*/ 172324 h 1926983"/>
              <a:gd name="connsiteX34" fmla="*/ 1055337 w 1083276"/>
              <a:gd name="connsiteY34" fmla="*/ 35530 h 192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83276" h="1926983">
                <a:moveTo>
                  <a:pt x="1083276" y="0"/>
                </a:moveTo>
                <a:lnTo>
                  <a:pt x="1083276" y="1926983"/>
                </a:lnTo>
                <a:lnTo>
                  <a:pt x="0" y="1926983"/>
                </a:lnTo>
                <a:lnTo>
                  <a:pt x="24714" y="1889913"/>
                </a:lnTo>
                <a:cubicBezTo>
                  <a:pt x="94757" y="1799858"/>
                  <a:pt x="31745" y="1921740"/>
                  <a:pt x="111211" y="1778702"/>
                </a:cubicBezTo>
                <a:cubicBezTo>
                  <a:pt x="117537" y="1767316"/>
                  <a:pt x="117743" y="1753282"/>
                  <a:pt x="123568" y="1741632"/>
                </a:cubicBezTo>
                <a:cubicBezTo>
                  <a:pt x="130210" y="1728349"/>
                  <a:pt x="144014" y="1718786"/>
                  <a:pt x="148281" y="1704561"/>
                </a:cubicBezTo>
                <a:cubicBezTo>
                  <a:pt x="156650" y="1676664"/>
                  <a:pt x="156519" y="1646896"/>
                  <a:pt x="160638" y="1618064"/>
                </a:cubicBezTo>
                <a:cubicBezTo>
                  <a:pt x="160638" y="1618064"/>
                  <a:pt x="174772" y="1567729"/>
                  <a:pt x="185352" y="1543924"/>
                </a:cubicBezTo>
                <a:cubicBezTo>
                  <a:pt x="217290" y="1472063"/>
                  <a:pt x="215292" y="1487326"/>
                  <a:pt x="210941" y="1503655"/>
                </a:cubicBezTo>
                <a:lnTo>
                  <a:pt x="208127" y="1513389"/>
                </a:lnTo>
                <a:lnTo>
                  <a:pt x="206600" y="1518191"/>
                </a:lnTo>
                <a:cubicBezTo>
                  <a:pt x="206302" y="1519221"/>
                  <a:pt x="206843" y="1517628"/>
                  <a:pt x="207731" y="1514757"/>
                </a:cubicBezTo>
                <a:lnTo>
                  <a:pt x="208127" y="1513389"/>
                </a:lnTo>
                <a:lnTo>
                  <a:pt x="210510" y="1505889"/>
                </a:lnTo>
                <a:cubicBezTo>
                  <a:pt x="212983" y="1498270"/>
                  <a:pt x="216789" y="1486682"/>
                  <a:pt x="222422" y="1469783"/>
                </a:cubicBezTo>
                <a:cubicBezTo>
                  <a:pt x="231815" y="1441605"/>
                  <a:pt x="257424" y="1421606"/>
                  <a:pt x="271849" y="1395642"/>
                </a:cubicBezTo>
                <a:cubicBezTo>
                  <a:pt x="280565" y="1379953"/>
                  <a:pt x="292796" y="1322325"/>
                  <a:pt x="296562" y="1309145"/>
                </a:cubicBezTo>
                <a:cubicBezTo>
                  <a:pt x="320900" y="1223962"/>
                  <a:pt x="298973" y="1331750"/>
                  <a:pt x="321276" y="1197934"/>
                </a:cubicBezTo>
                <a:cubicBezTo>
                  <a:pt x="321276" y="1197934"/>
                  <a:pt x="335410" y="1147599"/>
                  <a:pt x="345990" y="1123794"/>
                </a:cubicBezTo>
                <a:cubicBezTo>
                  <a:pt x="352022" y="1110223"/>
                  <a:pt x="364062" y="1100007"/>
                  <a:pt x="370703" y="1086724"/>
                </a:cubicBezTo>
                <a:cubicBezTo>
                  <a:pt x="398566" y="1030998"/>
                  <a:pt x="363510" y="1065698"/>
                  <a:pt x="407773" y="1012583"/>
                </a:cubicBezTo>
                <a:cubicBezTo>
                  <a:pt x="487066" y="917432"/>
                  <a:pt x="408193" y="1030488"/>
                  <a:pt x="469557" y="938442"/>
                </a:cubicBezTo>
                <a:cubicBezTo>
                  <a:pt x="486032" y="913729"/>
                  <a:pt x="504559" y="890266"/>
                  <a:pt x="518984" y="864302"/>
                </a:cubicBezTo>
                <a:cubicBezTo>
                  <a:pt x="527042" y="849797"/>
                  <a:pt x="540789" y="789440"/>
                  <a:pt x="543698" y="777805"/>
                </a:cubicBezTo>
                <a:cubicBezTo>
                  <a:pt x="546857" y="765169"/>
                  <a:pt x="551935" y="753091"/>
                  <a:pt x="556054" y="740734"/>
                </a:cubicBezTo>
                <a:lnTo>
                  <a:pt x="593125" y="629524"/>
                </a:lnTo>
                <a:cubicBezTo>
                  <a:pt x="599306" y="610980"/>
                  <a:pt x="630186" y="518330"/>
                  <a:pt x="630195" y="518313"/>
                </a:cubicBezTo>
                <a:cubicBezTo>
                  <a:pt x="638682" y="503037"/>
                  <a:pt x="654908" y="493599"/>
                  <a:pt x="667265" y="481242"/>
                </a:cubicBezTo>
                <a:cubicBezTo>
                  <a:pt x="718181" y="464271"/>
                  <a:pt x="726181" y="465217"/>
                  <a:pt x="778476" y="419459"/>
                </a:cubicBezTo>
                <a:cubicBezTo>
                  <a:pt x="801022" y="399731"/>
                  <a:pt x="806732" y="371762"/>
                  <a:pt x="815546" y="345318"/>
                </a:cubicBezTo>
                <a:cubicBezTo>
                  <a:pt x="827903" y="337080"/>
                  <a:pt x="841208" y="330112"/>
                  <a:pt x="852617" y="320605"/>
                </a:cubicBezTo>
                <a:cubicBezTo>
                  <a:pt x="889880" y="289553"/>
                  <a:pt x="915362" y="252147"/>
                  <a:pt x="939114" y="209394"/>
                </a:cubicBezTo>
                <a:cubicBezTo>
                  <a:pt x="945440" y="198008"/>
                  <a:pt x="943860" y="182894"/>
                  <a:pt x="951471" y="172324"/>
                </a:cubicBezTo>
                <a:cubicBezTo>
                  <a:pt x="984928" y="125857"/>
                  <a:pt x="1019938" y="80549"/>
                  <a:pt x="1055337" y="35530"/>
                </a:cubicBezTo>
                <a:close/>
              </a:path>
            </a:pathLst>
          </a:custGeom>
          <a:solidFill>
            <a:srgbClr val="C3CF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mc:AlternateContent xmlns:mc="http://schemas.openxmlformats.org/markup-compatibility/2006" xmlns:p14="http://schemas.microsoft.com/office/powerpoint/2010/main">
        <mc:Choice Requires="p14">
          <p:contentPart r:id="rId1" p14:bwMode="auto">
            <p14:nvContentPartPr>
              <p14: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14:cNvContentPartPr/>
              <p14:nvPr/>
            </p14:nvContentPartPr>
            <p14:xfrm>
              <a:off x="11194142" y="4620259"/>
              <a:ext cx="1138320" cy="2472480"/>
            </p14:xfrm>
          </p:contentPart>
        </mc:Choice>
        <mc:Fallback xmlns="">
          <p:pic>
            <p:nvPicPr>
              <p:cNvPr id="15" name="墨迹 14" descr="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
            </p:nvPicPr>
            <p:blipFill>
              <a:blip r:embed="rId2"/>
            </p:blipFill>
            <p:spPr>
              <a:xfrm>
                <a:off x="11194142" y="4620259"/>
                <a:ext cx="1138320" cy="2472480"/>
              </a:xfrm>
              <a:prstGeom prst="rect"/>
            </p:spPr>
          </p:pic>
        </mc:Fallback>
      </mc:AlternateContent>
      <p:pic>
        <p:nvPicPr>
          <p:cNvPr id="27" name="图片 2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609622" y="1128531"/>
            <a:ext cx="2968420" cy="5285583"/>
          </a:xfrm>
          <a:prstGeom prst="rect">
            <a:avLst/>
          </a:prstGeom>
        </p:spPr>
      </p:pic>
      <p:sp>
        <p:nvSpPr>
          <p:cNvPr id="3" name="文本框 2"/>
          <p:cNvSpPr txBox="1"/>
          <p:nvPr/>
        </p:nvSpPr>
        <p:spPr>
          <a:xfrm>
            <a:off x="5455137" y="2063655"/>
            <a:ext cx="5513125" cy="3139321"/>
          </a:xfrm>
          <a:prstGeom prst="rect">
            <a:avLst/>
          </a:prstGeom>
          <a:noFill/>
        </p:spPr>
        <p:txBody>
          <a:bodyPr wrap="square" rtlCol="0">
            <a:spAutoFit/>
          </a:bodyPr>
          <a:lstStyle/>
          <a:p>
            <a:r>
              <a:rPr lang="zh-CN" altLang="en-US" dirty="0"/>
              <a:t>       题目展示界面停留四秒后进入绘图界面。进入界面首先会加载</a:t>
            </a:r>
            <a:r>
              <a:rPr lang="en-US" altLang="zh-CN" dirty="0"/>
              <a:t>AI</a:t>
            </a:r>
            <a:r>
              <a:rPr lang="zh-CN" altLang="en-US" dirty="0"/>
              <a:t>模型，利用</a:t>
            </a:r>
            <a:r>
              <a:rPr lang="en-US" altLang="zh-CN" b="0" i="0" dirty="0">
                <a:solidFill>
                  <a:srgbClr val="24292F"/>
                </a:solidFill>
                <a:effectLst/>
                <a:latin typeface="-apple-system"/>
              </a:rPr>
              <a:t>TensorFlow.js</a:t>
            </a:r>
            <a:r>
              <a:rPr lang="zh-CN" altLang="en-US" b="0" i="0" dirty="0">
                <a:solidFill>
                  <a:srgbClr val="24292F"/>
                </a:solidFill>
                <a:effectLst/>
                <a:latin typeface="-apple-system"/>
              </a:rPr>
              <a:t>微信小程序插件实现前端部署</a:t>
            </a:r>
            <a:r>
              <a:rPr lang="en-US" altLang="zh-CN" dirty="0"/>
              <a:t>AI</a:t>
            </a:r>
            <a:r>
              <a:rPr lang="zh-CN" altLang="en-US" dirty="0"/>
              <a:t>模型。界面上方显示题目和当前题目剩余作画时间。画板左下方可以更改笔触大小，右下方有清除的按钮，点击后可以清空画板。用户可以在界面中央画板上作画，每次用户作画提笔并且短暂时间内没有再次下笔则调用模型，进行</a:t>
            </a:r>
            <a:r>
              <a:rPr lang="en-US" altLang="zh-CN" dirty="0"/>
              <a:t>AI</a:t>
            </a:r>
            <a:r>
              <a:rPr lang="zh-CN" altLang="en-US" dirty="0"/>
              <a:t>预测，界面下方显示可能性最大的五个猜测结果。若可能性最大的</a:t>
            </a:r>
            <a:r>
              <a:rPr lang="en-US" altLang="zh-CN" dirty="0"/>
              <a:t>AI</a:t>
            </a:r>
            <a:r>
              <a:rPr lang="zh-CN" altLang="en-US" dirty="0"/>
              <a:t>猜测结果与题目相同，则进入下一个题目展示界面。若倒计时结束后</a:t>
            </a:r>
            <a:r>
              <a:rPr lang="en-US" altLang="zh-CN" dirty="0"/>
              <a:t>AI</a:t>
            </a:r>
            <a:r>
              <a:rPr lang="zh-CN" altLang="en-US" dirty="0"/>
              <a:t>仍未猜对，则进入游戏失败界面。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9660,&quot;width&quot;:4800}"/>
</p:tagLst>
</file>

<file path=ppt/tags/tag2.xml><?xml version="1.0" encoding="utf-8"?>
<p:tagLst xmlns:p="http://schemas.openxmlformats.org/presentationml/2006/main">
  <p:tag name="COMMONDATA" val="eyJoZGlkIjoiZTQ2YmZiNTMxMGE0MjViYThlMzBjY2YyMWNiOWRmZDQ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4sgjvlfs">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2909</Words>
  <Application>WPS 演示</Application>
  <PresentationFormat>自定义</PresentationFormat>
  <Paragraphs>304</Paragraphs>
  <Slides>40</Slides>
  <Notes>1</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40</vt:i4>
      </vt:variant>
    </vt:vector>
  </HeadingPairs>
  <TitlesOfParts>
    <vt:vector size="58" baseType="lpstr">
      <vt:lpstr>Arial</vt:lpstr>
      <vt:lpstr>宋体</vt:lpstr>
      <vt:lpstr>Wingdings</vt:lpstr>
      <vt:lpstr>方正细谭黑简体</vt:lpstr>
      <vt:lpstr>黑体</vt:lpstr>
      <vt:lpstr>Open Sans Light</vt:lpstr>
      <vt:lpstr>Open Sans</vt:lpstr>
      <vt:lpstr>Gill Sans</vt:lpstr>
      <vt:lpstr>-apple-system</vt:lpstr>
      <vt:lpstr>Segoe Print</vt:lpstr>
      <vt:lpstr>微软雅黑</vt:lpstr>
      <vt:lpstr>Arial Unicode MS</vt:lpstr>
      <vt:lpstr>Calibri</vt:lpstr>
      <vt:lpstr>仿宋</vt:lpstr>
      <vt:lpstr>GeosansLight</vt:lpstr>
      <vt:lpstr>Gill Sans MT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淡雅创意圆点</dc:title>
  <dc:creator>第一PPT</dc:creator>
  <cp:keywords>www.1ppt.com</cp:keywords>
  <dc:description>www.1ppt.com</dc:description>
  <cp:lastModifiedBy>ฅ小毅ฅ</cp:lastModifiedBy>
  <cp:revision>104</cp:revision>
  <dcterms:created xsi:type="dcterms:W3CDTF">2021-05-02T15:16:00Z</dcterms:created>
  <dcterms:modified xsi:type="dcterms:W3CDTF">2022-06-01T01:00:08Z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C89F687D4FA945DB96EDD02B36EFC6BE</vt:lpwstr>
  </property>
  <property fmtid="{D5CDD505-2E9C-101B-9397-08002B2CF9AE}" pid="3" name="KSOProductBuildVer">
    <vt:lpwstr>2052-11.1.0.11744</vt:lpwstr>
  </property>
</Properties>
</file>