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950"/>
        </a:fontRef>
        <a:srgbClr val="5A5950"/>
      </a:tcTxStyle>
      <a:tcStyle>
        <a:tcBdr>
          <a:left>
            <a:ln w="12700" cap="flat">
              <a:solidFill>
                <a:srgbClr val="453F3E"/>
              </a:solidFill>
              <a:prstDash val="solid"/>
              <a:miter lim="400000"/>
            </a:ln>
          </a:left>
          <a:right>
            <a:ln w="12700" cap="flat">
              <a:solidFill>
                <a:srgbClr val="453F3E"/>
              </a:solidFill>
              <a:prstDash val="solid"/>
              <a:miter lim="400000"/>
            </a:ln>
          </a:right>
          <a:top>
            <a:ln w="12700" cap="flat">
              <a:solidFill>
                <a:srgbClr val="453F3E"/>
              </a:solidFill>
              <a:prstDash val="solid"/>
              <a:miter lim="400000"/>
            </a:ln>
          </a:top>
          <a:bottom>
            <a:ln w="12700" cap="flat">
              <a:solidFill>
                <a:srgbClr val="453F3E"/>
              </a:solidFill>
              <a:prstDash val="solid"/>
              <a:miter lim="400000"/>
            </a:ln>
          </a:bottom>
          <a:insideH>
            <a:ln w="12700" cap="flat">
              <a:solidFill>
                <a:srgbClr val="453F3E"/>
              </a:solidFill>
              <a:prstDash val="solid"/>
              <a:miter lim="400000"/>
            </a:ln>
          </a:insideH>
          <a:insideV>
            <a:ln w="12700" cap="flat">
              <a:solidFill>
                <a:srgbClr val="453F3E"/>
              </a:solidFill>
              <a:prstDash val="solid"/>
              <a:miter lim="400000"/>
            </a:ln>
          </a:insideV>
        </a:tcBdr>
        <a:fill>
          <a:noFill/>
        </a:fill>
      </a:tcStyle>
    </a:wholeTbl>
    <a:band2H>
      <a:tcTxStyle b="def" i="def"/>
      <a:tcStyle>
        <a:tcBdr/>
        <a:fill>
          <a:solidFill>
            <a:srgbClr val="CCC7B8">
              <a:alpha val="35000"/>
            </a:srgbClr>
          </a:solidFill>
        </a:fill>
      </a:tcStyle>
    </a:band2H>
    <a:firstCol>
      <a:tcTxStyle b="off" i="off">
        <a:fontRef idx="minor">
          <a:srgbClr val="FFFFFF"/>
        </a:fontRef>
        <a:srgbClr val="FFFFFF"/>
      </a:tcTxStyle>
      <a:tcStyle>
        <a:tcBdr>
          <a:left>
            <a:ln w="12700" cap="flat">
              <a:solidFill>
                <a:srgbClr val="453F3E"/>
              </a:solidFill>
              <a:prstDash val="solid"/>
              <a:miter lim="400000"/>
            </a:ln>
          </a:left>
          <a:right>
            <a:ln w="12700" cap="flat">
              <a:solidFill>
                <a:srgbClr val="453F3E"/>
              </a:solidFill>
              <a:prstDash val="solid"/>
              <a:miter lim="400000"/>
            </a:ln>
          </a:right>
          <a:top>
            <a:ln w="12700" cap="flat">
              <a:solidFill>
                <a:srgbClr val="453F3E"/>
              </a:solidFill>
              <a:prstDash val="solid"/>
              <a:miter lim="400000"/>
            </a:ln>
          </a:top>
          <a:bottom>
            <a:ln w="12700" cap="flat">
              <a:solidFill>
                <a:srgbClr val="453F3E"/>
              </a:solidFill>
              <a:prstDash val="solid"/>
              <a:miter lim="400000"/>
            </a:ln>
          </a:bottom>
          <a:insideH>
            <a:ln w="12700" cap="flat">
              <a:solidFill>
                <a:srgbClr val="453F3E"/>
              </a:solidFill>
              <a:prstDash val="solid"/>
              <a:miter lim="400000"/>
            </a:ln>
          </a:insideH>
          <a:insideV>
            <a:ln w="12700" cap="flat">
              <a:solidFill>
                <a:srgbClr val="453F3E"/>
              </a:solidFill>
              <a:prstDash val="solid"/>
              <a:miter lim="400000"/>
            </a:ln>
          </a:insideV>
        </a:tcBdr>
        <a:fill>
          <a:noFill/>
        </a:fill>
      </a:tcStyle>
    </a:firstCol>
    <a:lastRow>
      <a:tcTxStyle b="off" i="off">
        <a:fontRef idx="minor">
          <a:srgbClr val="5A5950"/>
        </a:fontRef>
        <a:srgbClr val="5A5950"/>
      </a:tcTxStyle>
      <a:tcStyle>
        <a:tcBdr>
          <a:left>
            <a:ln w="12700" cap="flat">
              <a:solidFill>
                <a:srgbClr val="453F3E"/>
              </a:solidFill>
              <a:prstDash val="solid"/>
              <a:miter lim="400000"/>
            </a:ln>
          </a:left>
          <a:right>
            <a:ln w="12700" cap="flat">
              <a:solidFill>
                <a:srgbClr val="453F3E"/>
              </a:solidFill>
              <a:prstDash val="solid"/>
              <a:miter lim="400000"/>
            </a:ln>
          </a:right>
          <a:top>
            <a:ln w="25400" cap="flat">
              <a:solidFill>
                <a:srgbClr val="453F3E"/>
              </a:solidFill>
              <a:prstDash val="solid"/>
              <a:miter lim="400000"/>
            </a:ln>
          </a:top>
          <a:bottom>
            <a:ln w="12700" cap="flat">
              <a:solidFill>
                <a:srgbClr val="453F3E"/>
              </a:solidFill>
              <a:prstDash val="solid"/>
              <a:miter lim="400000"/>
            </a:ln>
          </a:bottom>
          <a:insideH>
            <a:ln w="12700" cap="flat">
              <a:solidFill>
                <a:srgbClr val="453F3E"/>
              </a:solidFill>
              <a:prstDash val="solid"/>
              <a:miter lim="400000"/>
            </a:ln>
          </a:insideH>
          <a:insideV>
            <a:ln w="12700" cap="flat">
              <a:solidFill>
                <a:srgbClr val="453F3E"/>
              </a:solidFill>
              <a:prstDash val="solid"/>
              <a:miter lim="400000"/>
            </a:ln>
          </a:insideV>
        </a:tcBdr>
        <a:fill>
          <a:noFill/>
        </a:fill>
      </a:tcStyle>
    </a:lastRow>
    <a:firstRow>
      <a:tcTxStyle b="off" i="off">
        <a:fontRef idx="minor">
          <a:srgbClr val="FFFFFF"/>
        </a:fontRef>
        <a:srgbClr val="FFFFFF"/>
      </a:tcTxStyle>
      <a:tcStyle>
        <a:tcBdr>
          <a:left>
            <a:ln w="12700" cap="flat">
              <a:solidFill>
                <a:srgbClr val="453F3E"/>
              </a:solidFill>
              <a:prstDash val="solid"/>
              <a:miter lim="400000"/>
            </a:ln>
          </a:left>
          <a:right>
            <a:ln w="12700" cap="flat">
              <a:solidFill>
                <a:srgbClr val="453F3E"/>
              </a:solidFill>
              <a:prstDash val="solid"/>
              <a:miter lim="400000"/>
            </a:ln>
          </a:right>
          <a:top>
            <a:ln w="12700" cap="flat">
              <a:solidFill>
                <a:srgbClr val="453F3E"/>
              </a:solidFill>
              <a:prstDash val="solid"/>
              <a:miter lim="400000"/>
            </a:ln>
          </a:top>
          <a:bottom>
            <a:ln w="12700" cap="flat">
              <a:solidFill>
                <a:srgbClr val="453F3E"/>
              </a:solidFill>
              <a:prstDash val="solid"/>
              <a:miter lim="400000"/>
            </a:ln>
          </a:bottom>
          <a:insideH>
            <a:ln w="12700" cap="flat">
              <a:solidFill>
                <a:srgbClr val="453F3E"/>
              </a:solidFill>
              <a:prstDash val="solid"/>
              <a:miter lim="400000"/>
            </a:ln>
          </a:insideH>
          <a:insideV>
            <a:ln w="12700" cap="flat">
              <a:solidFill>
                <a:srgbClr val="453F3E"/>
              </a:solidFill>
              <a:prstDash val="solid"/>
              <a:miter lim="400000"/>
            </a:ln>
          </a:insideV>
        </a:tcBdr>
        <a:fill>
          <a:noFill/>
        </a:fill>
      </a:tcStyle>
    </a:firstRow>
  </a:tblStyle>
  <a:tblStyle styleId="{C7B018BB-80A7-4F77-B60F-C8B233D01FF8}" styleName="">
    <a:tblBg/>
    <a:wholeTbl>
      <a:tcTxStyle b="off" i="off">
        <a:fontRef idx="minor">
          <a:srgbClr val="5A5950"/>
        </a:fontRef>
        <a:srgbClr val="5A5950"/>
      </a:tcTxStyle>
      <a:tcStyle>
        <a:tcBdr>
          <a:left>
            <a:ln w="12700" cap="flat">
              <a:solidFill>
                <a:srgbClr val="C1C0B6">
                  <a:alpha val="85000"/>
                </a:srgbClr>
              </a:solidFill>
              <a:prstDash val="solid"/>
              <a:miter lim="400000"/>
            </a:ln>
          </a:left>
          <a:right>
            <a:ln w="12700" cap="flat">
              <a:solidFill>
                <a:srgbClr val="C1C0B6">
                  <a:alpha val="85000"/>
                </a:srgbClr>
              </a:solidFill>
              <a:prstDash val="solid"/>
              <a:miter lim="400000"/>
            </a:ln>
          </a:right>
          <a:top>
            <a:ln w="12700" cap="flat">
              <a:solidFill>
                <a:srgbClr val="C1C0B6">
                  <a:alpha val="85000"/>
                </a:srgbClr>
              </a:solidFill>
              <a:prstDash val="solid"/>
              <a:miter lim="400000"/>
            </a:ln>
          </a:top>
          <a:bottom>
            <a:ln w="12700" cap="flat">
              <a:solidFill>
                <a:srgbClr val="C1C0B6">
                  <a:alpha val="85000"/>
                </a:srgbClr>
              </a:solidFill>
              <a:prstDash val="solid"/>
              <a:miter lim="400000"/>
            </a:ln>
          </a:bottom>
          <a:insideH>
            <a:ln w="12700" cap="flat">
              <a:solidFill>
                <a:srgbClr val="C1C0B6">
                  <a:alpha val="85000"/>
                </a:srgbClr>
              </a:solidFill>
              <a:prstDash val="solid"/>
              <a:miter lim="400000"/>
            </a:ln>
          </a:insideH>
          <a:insideV>
            <a:ln w="12700" cap="flat">
              <a:solidFill>
                <a:srgbClr val="C1C0B6">
                  <a:alpha val="85000"/>
                </a:srgbClr>
              </a:solidFill>
              <a:prstDash val="solid"/>
              <a:miter lim="400000"/>
            </a:ln>
          </a:insideV>
        </a:tcBdr>
        <a:fill>
          <a:noFill/>
        </a:fill>
      </a:tcStyle>
    </a:wholeTbl>
    <a:band2H>
      <a:tcTxStyle b="def" i="def"/>
      <a:tcStyle>
        <a:tcBdr/>
        <a:fill>
          <a:solidFill>
            <a:srgbClr val="7B9B9F">
              <a:alpha val="19000"/>
            </a:srgbClr>
          </a:solidFill>
        </a:fill>
      </a:tcStyle>
    </a:band2H>
    <a:firstCol>
      <a:tcTxStyle b="off" i="off">
        <a:fontRef idx="minor">
          <a:srgbClr val="F2EBDB"/>
        </a:fontRef>
        <a:srgbClr val="F2EBDB"/>
      </a:tcTxStyle>
      <a:tcStyle>
        <a:tcBdr>
          <a:left>
            <a:ln w="12700" cap="flat">
              <a:solidFill>
                <a:srgbClr val="C1C0B6">
                  <a:alpha val="85000"/>
                </a:srgbClr>
              </a:solidFill>
              <a:prstDash val="solid"/>
              <a:miter lim="400000"/>
            </a:ln>
          </a:left>
          <a:right>
            <a:ln w="12700" cap="flat">
              <a:solidFill>
                <a:srgbClr val="C1C0B6">
                  <a:alpha val="85000"/>
                </a:srgbClr>
              </a:solidFill>
              <a:prstDash val="solid"/>
              <a:miter lim="400000"/>
            </a:ln>
          </a:right>
          <a:top>
            <a:ln w="12700" cap="flat">
              <a:solidFill>
                <a:srgbClr val="C1C0B6">
                  <a:alpha val="85000"/>
                </a:srgbClr>
              </a:solidFill>
              <a:prstDash val="solid"/>
              <a:miter lim="400000"/>
            </a:ln>
          </a:top>
          <a:bottom>
            <a:ln w="12700" cap="flat">
              <a:solidFill>
                <a:srgbClr val="C1C0B6">
                  <a:alpha val="85000"/>
                </a:srgbClr>
              </a:solidFill>
              <a:prstDash val="solid"/>
              <a:miter lim="400000"/>
            </a:ln>
          </a:bottom>
          <a:insideH>
            <a:ln w="12700" cap="flat">
              <a:solidFill>
                <a:srgbClr val="C1C0B6">
                  <a:alpha val="85000"/>
                </a:srgbClr>
              </a:solidFill>
              <a:prstDash val="solid"/>
              <a:miter lim="400000"/>
            </a:ln>
          </a:insideH>
          <a:insideV>
            <a:ln w="12700" cap="flat">
              <a:solidFill>
                <a:srgbClr val="F3F1DF"/>
              </a:solidFill>
              <a:prstDash val="solid"/>
              <a:miter lim="400000"/>
            </a:ln>
          </a:insideV>
        </a:tcBdr>
        <a:fill>
          <a:noFill/>
        </a:fill>
      </a:tcStyle>
    </a:firstCol>
    <a:lastRow>
      <a:tcTxStyle b="off" i="off">
        <a:fontRef idx="minor">
          <a:srgbClr val="F2EBDB"/>
        </a:fontRef>
        <a:srgbClr val="F2EBDB"/>
      </a:tcTxStyle>
      <a:tcStyle>
        <a:tcBdr>
          <a:left>
            <a:ln w="12700" cap="flat">
              <a:solidFill>
                <a:srgbClr val="C1C0B6">
                  <a:alpha val="85000"/>
                </a:srgbClr>
              </a:solidFill>
              <a:prstDash val="solid"/>
              <a:miter lim="400000"/>
            </a:ln>
          </a:left>
          <a:right>
            <a:ln w="12700" cap="flat">
              <a:solidFill>
                <a:srgbClr val="C1C0B6">
                  <a:alpha val="85000"/>
                </a:srgbClr>
              </a:solidFill>
              <a:prstDash val="solid"/>
              <a:miter lim="400000"/>
            </a:ln>
          </a:right>
          <a:top>
            <a:ln w="12700" cap="flat">
              <a:solidFill>
                <a:srgbClr val="C1C0B6">
                  <a:alpha val="85000"/>
                </a:srgbClr>
              </a:solidFill>
              <a:prstDash val="solid"/>
              <a:miter lim="400000"/>
            </a:ln>
          </a:top>
          <a:bottom>
            <a:ln w="12700" cap="flat">
              <a:solidFill>
                <a:srgbClr val="C1C0B6">
                  <a:alpha val="85000"/>
                </a:srgbClr>
              </a:solidFill>
              <a:prstDash val="solid"/>
              <a:miter lim="400000"/>
            </a:ln>
          </a:bottom>
          <a:insideH>
            <a:ln w="12700" cap="flat">
              <a:solidFill>
                <a:srgbClr val="F3F1DF"/>
              </a:solidFill>
              <a:prstDash val="solid"/>
              <a:miter lim="400000"/>
            </a:ln>
          </a:insideH>
          <a:insideV>
            <a:ln w="12700" cap="flat">
              <a:solidFill>
                <a:srgbClr val="C1C0B6">
                  <a:alpha val="85000"/>
                </a:srgbClr>
              </a:solidFill>
              <a:prstDash val="solid"/>
              <a:miter lim="400000"/>
            </a:ln>
          </a:insideV>
        </a:tcBdr>
        <a:fill>
          <a:noFill/>
        </a:fill>
      </a:tcStyle>
    </a:lastRow>
    <a:firstRow>
      <a:tcTxStyle b="off" i="off">
        <a:fontRef idx="minor">
          <a:srgbClr val="F2EBDB"/>
        </a:fontRef>
        <a:srgbClr val="F2EBDB"/>
      </a:tcTxStyle>
      <a:tcStyle>
        <a:tcBdr>
          <a:left>
            <a:ln w="12700" cap="flat">
              <a:solidFill>
                <a:srgbClr val="C1C0B6">
                  <a:alpha val="85000"/>
                </a:srgbClr>
              </a:solidFill>
              <a:prstDash val="solid"/>
              <a:miter lim="400000"/>
            </a:ln>
          </a:left>
          <a:right>
            <a:ln w="12700" cap="flat">
              <a:solidFill>
                <a:srgbClr val="C1C0B6">
                  <a:alpha val="85000"/>
                </a:srgbClr>
              </a:solidFill>
              <a:prstDash val="solid"/>
              <a:miter lim="400000"/>
            </a:ln>
          </a:right>
          <a:top>
            <a:ln w="12700" cap="flat">
              <a:solidFill>
                <a:srgbClr val="C1C0B6">
                  <a:alpha val="85000"/>
                </a:srgbClr>
              </a:solidFill>
              <a:prstDash val="solid"/>
              <a:miter lim="400000"/>
            </a:ln>
          </a:top>
          <a:bottom>
            <a:ln w="12700" cap="flat">
              <a:solidFill>
                <a:srgbClr val="C1C0B6">
                  <a:alpha val="85000"/>
                </a:srgbClr>
              </a:solidFill>
              <a:prstDash val="solid"/>
              <a:miter lim="400000"/>
            </a:ln>
          </a:bottom>
          <a:insideH>
            <a:ln w="12700" cap="flat">
              <a:solidFill>
                <a:srgbClr val="F3F1DF"/>
              </a:solidFill>
              <a:prstDash val="solid"/>
              <a:miter lim="400000"/>
            </a:ln>
          </a:insideH>
          <a:insideV>
            <a:ln w="12700" cap="flat">
              <a:solidFill>
                <a:srgbClr val="C1C0B6">
                  <a:alpha val="85000"/>
                </a:srgbClr>
              </a:solidFill>
              <a:prstDash val="solid"/>
              <a:miter lim="400000"/>
            </a:ln>
          </a:insideV>
        </a:tcBdr>
        <a:fill>
          <a:noFill/>
        </a:fill>
      </a:tcStyle>
    </a:firstRow>
  </a:tblStyle>
  <a:tblStyle styleId="{EEE7283C-3CF3-47DC-8721-378D4A62B228}" styleName="">
    <a:tblBg/>
    <a:wholeTbl>
      <a:tcTxStyle b="off" i="off">
        <a:fontRef idx="minor">
          <a:srgbClr val="5A5950"/>
        </a:fontRef>
        <a:srgbClr val="5A5950"/>
      </a:tcTxStyle>
      <a:tcStyle>
        <a:tcBdr>
          <a:left>
            <a:ln w="19050" cap="rnd">
              <a:solidFill>
                <a:srgbClr val="000000">
                  <a:alpha val="69000"/>
                </a:srgbClr>
              </a:solidFill>
              <a:custDash>
                <a:ds d="100000" sp="200000"/>
              </a:custDash>
              <a:miter lim="400000"/>
            </a:ln>
          </a:left>
          <a:right>
            <a:ln w="19050" cap="rnd">
              <a:solidFill>
                <a:srgbClr val="000000">
                  <a:alpha val="69000"/>
                </a:srgbClr>
              </a:solidFill>
              <a:custDash>
                <a:ds d="100000" sp="200000"/>
              </a:custDash>
              <a:miter lim="400000"/>
            </a:ln>
          </a:right>
          <a:top>
            <a:ln w="19050" cap="rnd">
              <a:solidFill>
                <a:srgbClr val="000000">
                  <a:alpha val="69000"/>
                </a:srgbClr>
              </a:solidFill>
              <a:custDash>
                <a:ds d="100000" sp="200000"/>
              </a:custDash>
              <a:miter lim="400000"/>
            </a:ln>
          </a:top>
          <a:bottom>
            <a:ln w="19050" cap="rnd">
              <a:solidFill>
                <a:srgbClr val="000000">
                  <a:alpha val="69000"/>
                </a:srgbClr>
              </a:solidFill>
              <a:custDash>
                <a:ds d="100000" sp="200000"/>
              </a:custDash>
              <a:miter lim="400000"/>
            </a:ln>
          </a:bottom>
          <a:insideH>
            <a:ln w="19050" cap="rnd">
              <a:solidFill>
                <a:srgbClr val="000000">
                  <a:alpha val="69000"/>
                </a:srgbClr>
              </a:solidFill>
              <a:custDash>
                <a:ds d="100000" sp="200000"/>
              </a:custDash>
              <a:miter lim="400000"/>
            </a:ln>
          </a:insideH>
          <a:insideV>
            <a:ln w="19050" cap="rnd">
              <a:solidFill>
                <a:srgbClr val="000000">
                  <a:alpha val="69000"/>
                </a:srgbClr>
              </a:solidFill>
              <a:custDash>
                <a:ds d="100000" sp="200000"/>
              </a:custDash>
              <a:miter lim="400000"/>
            </a:ln>
          </a:insideV>
        </a:tcBdr>
        <a:fill>
          <a:noFill/>
        </a:fill>
      </a:tcStyle>
    </a:wholeTbl>
    <a:band2H>
      <a:tcTxStyle b="def" i="def"/>
      <a:tcStyle>
        <a:tcBdr/>
        <a:fill>
          <a:solidFill>
            <a:srgbClr val="D0CC8A">
              <a:alpha val="31000"/>
            </a:srgbClr>
          </a:solidFill>
        </a:fill>
      </a:tcStyle>
    </a:band2H>
    <a:firstCol>
      <a:tcTxStyle b="off" i="off">
        <a:fontRef idx="minor">
          <a:srgbClr val="F2EBDB"/>
        </a:fontRef>
        <a:srgbClr val="F2EBDB"/>
      </a:tcTxStyle>
      <a:tcStyle>
        <a:tcBdr>
          <a:left>
            <a:ln w="12700" cap="flat">
              <a:solidFill>
                <a:srgbClr val="60584D">
                  <a:alpha val="48000"/>
                </a:srgbClr>
              </a:solidFill>
              <a:prstDash val="solid"/>
              <a:miter lim="400000"/>
            </a:ln>
          </a:left>
          <a:right>
            <a:ln w="12700" cap="flat">
              <a:solidFill>
                <a:srgbClr val="F0E9D7"/>
              </a:solidFill>
              <a:prstDash val="solid"/>
              <a:miter lim="400000"/>
            </a:ln>
          </a:right>
          <a:top>
            <a:ln w="12700" cap="flat">
              <a:solidFill>
                <a:srgbClr val="60584D">
                  <a:alpha val="48000"/>
                </a:srgbClr>
              </a:solidFill>
              <a:prstDash val="solid"/>
              <a:miter lim="400000"/>
            </a:ln>
          </a:top>
          <a:bottom>
            <a:ln w="12700" cap="flat">
              <a:solidFill>
                <a:srgbClr val="60584D">
                  <a:alpha val="48000"/>
                </a:srgbClr>
              </a:solidFill>
              <a:prstDash val="solid"/>
              <a:miter lim="400000"/>
            </a:ln>
          </a:bottom>
          <a:insideH>
            <a:ln w="12700" cap="flat">
              <a:solidFill>
                <a:srgbClr val="60584D">
                  <a:alpha val="48000"/>
                </a:srgbClr>
              </a:solidFill>
              <a:prstDash val="solid"/>
              <a:miter lim="400000"/>
            </a:ln>
          </a:insideH>
          <a:insideV>
            <a:ln w="12700" cap="flat">
              <a:solidFill>
                <a:srgbClr val="60584D">
                  <a:alpha val="48000"/>
                </a:srgbClr>
              </a:solidFill>
              <a:prstDash val="solid"/>
              <a:miter lim="400000"/>
            </a:ln>
          </a:insideV>
        </a:tcBdr>
        <a:fill>
          <a:noFill/>
        </a:fill>
      </a:tcStyle>
    </a:firstCol>
    <a:lastRow>
      <a:tcTxStyle b="off" i="off">
        <a:fontRef idx="minor">
          <a:srgbClr val="F2EBDB"/>
        </a:fontRef>
        <a:srgbClr val="F2EBDB"/>
      </a:tcTxStyle>
      <a:tcStyle>
        <a:tcBdr>
          <a:left>
            <a:ln w="12700" cap="flat">
              <a:solidFill>
                <a:srgbClr val="60584D">
                  <a:alpha val="48000"/>
                </a:srgbClr>
              </a:solidFill>
              <a:prstDash val="solid"/>
              <a:miter lim="400000"/>
            </a:ln>
          </a:left>
          <a:right>
            <a:ln w="12700" cap="flat">
              <a:solidFill>
                <a:srgbClr val="60584D">
                  <a:alpha val="48000"/>
                </a:srgbClr>
              </a:solidFill>
              <a:prstDash val="solid"/>
              <a:miter lim="400000"/>
            </a:ln>
          </a:right>
          <a:top>
            <a:ln w="12700" cap="flat">
              <a:solidFill>
                <a:srgbClr val="60584D">
                  <a:alpha val="48000"/>
                </a:srgbClr>
              </a:solidFill>
              <a:prstDash val="solid"/>
              <a:miter lim="400000"/>
            </a:ln>
          </a:top>
          <a:bottom>
            <a:ln w="12700" cap="flat">
              <a:solidFill>
                <a:srgbClr val="60584D">
                  <a:alpha val="48000"/>
                </a:srgbClr>
              </a:solidFill>
              <a:prstDash val="solid"/>
              <a:miter lim="400000"/>
            </a:ln>
          </a:bottom>
          <a:insideH>
            <a:ln w="12700" cap="flat">
              <a:solidFill>
                <a:srgbClr val="60584D">
                  <a:alpha val="48000"/>
                </a:srgbClr>
              </a:solidFill>
              <a:prstDash val="solid"/>
              <a:miter lim="400000"/>
            </a:ln>
          </a:insideH>
          <a:insideV>
            <a:ln w="12700" cap="flat">
              <a:solidFill>
                <a:srgbClr val="60584D">
                  <a:alpha val="48000"/>
                </a:srgbClr>
              </a:solidFill>
              <a:prstDash val="solid"/>
              <a:miter lim="400000"/>
            </a:ln>
          </a:insideV>
        </a:tcBdr>
        <a:fill>
          <a:noFill/>
        </a:fill>
      </a:tcStyle>
    </a:lastRow>
    <a:firstRow>
      <a:tcTxStyle b="off" i="off">
        <a:fontRef idx="minor">
          <a:srgbClr val="F2EBDB"/>
        </a:fontRef>
        <a:srgbClr val="F2EBDB"/>
      </a:tcTxStyle>
      <a:tcStyle>
        <a:tcBdr>
          <a:left>
            <a:ln w="12700" cap="flat">
              <a:solidFill>
                <a:srgbClr val="60584D">
                  <a:alpha val="48000"/>
                </a:srgbClr>
              </a:solidFill>
              <a:prstDash val="solid"/>
              <a:miter lim="400000"/>
            </a:ln>
          </a:left>
          <a:right>
            <a:ln w="12700" cap="flat">
              <a:solidFill>
                <a:srgbClr val="60584D">
                  <a:alpha val="48000"/>
                </a:srgbClr>
              </a:solidFill>
              <a:prstDash val="solid"/>
              <a:miter lim="400000"/>
            </a:ln>
          </a:right>
          <a:top>
            <a:ln w="12700" cap="flat">
              <a:solidFill>
                <a:srgbClr val="60584D">
                  <a:alpha val="48000"/>
                </a:srgbClr>
              </a:solidFill>
              <a:prstDash val="solid"/>
              <a:miter lim="400000"/>
            </a:ln>
          </a:top>
          <a:bottom>
            <a:ln w="12700" cap="flat">
              <a:solidFill>
                <a:srgbClr val="60584D">
                  <a:alpha val="48000"/>
                </a:srgbClr>
              </a:solidFill>
              <a:prstDash val="solid"/>
              <a:miter lim="400000"/>
            </a:ln>
          </a:bottom>
          <a:insideH>
            <a:ln w="12700" cap="flat">
              <a:solidFill>
                <a:srgbClr val="60584D">
                  <a:alpha val="48000"/>
                </a:srgbClr>
              </a:solidFill>
              <a:prstDash val="solid"/>
              <a:miter lim="400000"/>
            </a:ln>
          </a:insideH>
          <a:insideV>
            <a:ln w="12700" cap="flat">
              <a:solidFill>
                <a:srgbClr val="60584D">
                  <a:alpha val="48000"/>
                </a:srgbClr>
              </a:solidFill>
              <a:prstDash val="solid"/>
              <a:miter lim="400000"/>
            </a:ln>
          </a:insideV>
        </a:tcBdr>
        <a:fill>
          <a:noFill/>
        </a:fill>
      </a:tcStyle>
    </a:firstRow>
  </a:tblStyle>
  <a:tblStyle styleId="{CF821DB8-F4EB-4A41-A1BA-3FCAFE7338EE}" styleName="">
    <a:tblBg/>
    <a:wholeTbl>
      <a:tcTxStyle b="off" i="off">
        <a:fontRef idx="minor">
          <a:srgbClr val="5A5950"/>
        </a:fontRef>
        <a:srgbClr val="5A5950"/>
      </a:tcTxStyle>
      <a:tcStyle>
        <a:tcBdr>
          <a:left>
            <a:ln w="12700" cap="flat">
              <a:noFill/>
              <a:miter lim="400000"/>
            </a:ln>
          </a:left>
          <a:right>
            <a:ln w="12700" cap="flat">
              <a:noFill/>
              <a:miter lim="400000"/>
            </a:ln>
          </a:right>
          <a:top>
            <a:ln w="12700" cap="flat">
              <a:solidFill>
                <a:schemeClr val="accent4">
                  <a:hueOff val="-44868"/>
                  <a:lumOff val="-8845"/>
                </a:schemeClr>
              </a:solidFill>
              <a:prstDash val="solid"/>
              <a:miter lim="400000"/>
            </a:ln>
          </a:top>
          <a:bottom>
            <a:ln w="12700" cap="flat">
              <a:solidFill>
                <a:schemeClr val="accent4">
                  <a:hueOff val="-44868"/>
                  <a:lumOff val="-8845"/>
                </a:schemeClr>
              </a:solidFill>
              <a:prstDash val="solid"/>
              <a:miter lim="400000"/>
            </a:ln>
          </a:bottom>
          <a:insideH>
            <a:ln w="12700" cap="flat">
              <a:solidFill>
                <a:schemeClr val="accent4">
                  <a:hueOff val="-44868"/>
                  <a:lumOff val="-8845"/>
                </a:schemeClr>
              </a:solidFill>
              <a:prstDash val="solid"/>
              <a:miter lim="400000"/>
            </a:ln>
          </a:insideH>
          <a:insideV>
            <a:ln w="12700" cap="flat">
              <a:noFill/>
              <a:miter lim="400000"/>
            </a:ln>
          </a:insideV>
        </a:tcBdr>
        <a:fill>
          <a:noFill/>
        </a:fill>
      </a:tcStyle>
    </a:wholeTbl>
    <a:band2H>
      <a:tcTxStyle b="def" i="def"/>
      <a:tcStyle>
        <a:tcBdr/>
        <a:fill>
          <a:solidFill>
            <a:srgbClr val="CB5815">
              <a:alpha val="7000"/>
            </a:srgbClr>
          </a:solidFill>
        </a:fill>
      </a:tcStyle>
    </a:band2H>
    <a:firstCol>
      <a:tcTxStyle b="off" i="off">
        <a:fontRef idx="minor">
          <a:srgbClr val="5A5950"/>
        </a:fontRef>
        <a:srgbClr val="5A5950"/>
      </a:tcTxStyle>
      <a:tcStyle>
        <a:tcBdr>
          <a:left>
            <a:ln w="12700" cap="flat">
              <a:noFill/>
              <a:miter lim="400000"/>
            </a:ln>
          </a:left>
          <a:right>
            <a:ln w="12700" cap="flat">
              <a:solidFill>
                <a:schemeClr val="accent4">
                  <a:hueOff val="-44868"/>
                  <a:lumOff val="-8845"/>
                </a:schemeClr>
              </a:solidFill>
              <a:prstDash val="solid"/>
              <a:miter lim="400000"/>
            </a:ln>
          </a:right>
          <a:top>
            <a:ln w="12700" cap="flat">
              <a:solidFill>
                <a:schemeClr val="accent4">
                  <a:hueOff val="-44868"/>
                  <a:lumOff val="-8845"/>
                </a:schemeClr>
              </a:solidFill>
              <a:prstDash val="solid"/>
              <a:miter lim="400000"/>
            </a:ln>
          </a:top>
          <a:bottom>
            <a:ln w="12700" cap="flat">
              <a:solidFill>
                <a:schemeClr val="accent4">
                  <a:hueOff val="-44868"/>
                  <a:lumOff val="-8845"/>
                </a:schemeClr>
              </a:solidFill>
              <a:prstDash val="solid"/>
              <a:miter lim="400000"/>
            </a:ln>
          </a:bottom>
          <a:insideH>
            <a:ln w="12700" cap="flat">
              <a:solidFill>
                <a:schemeClr val="accent4">
                  <a:hueOff val="-44868"/>
                  <a:lumOff val="-8845"/>
                </a:schemeClr>
              </a:solidFill>
              <a:prstDash val="solid"/>
              <a:miter lim="400000"/>
            </a:ln>
          </a:insideH>
          <a:insideV>
            <a:ln w="12700" cap="flat">
              <a:noFill/>
              <a:miter lim="400000"/>
            </a:ln>
          </a:insideV>
        </a:tcBdr>
        <a:fill>
          <a:noFill/>
        </a:fill>
      </a:tcStyle>
    </a:firstCol>
    <a:lastRow>
      <a:tcTxStyle b="off" i="off">
        <a:fontRef idx="minor">
          <a:srgbClr val="5A5950"/>
        </a:fontRef>
        <a:srgbClr val="5A5950"/>
      </a:tcTxStyle>
      <a:tcStyle>
        <a:tcBdr>
          <a:left>
            <a:ln w="12700" cap="flat">
              <a:noFill/>
              <a:miter lim="400000"/>
            </a:ln>
          </a:left>
          <a:right>
            <a:ln w="12700" cap="flat">
              <a:noFill/>
              <a:miter lim="400000"/>
            </a:ln>
          </a:right>
          <a:top>
            <a:ln w="25400" cap="flat">
              <a:solidFill>
                <a:schemeClr val="accent4">
                  <a:hueOff val="-44868"/>
                  <a:lumOff val="-8845"/>
                </a:schemeClr>
              </a:solidFill>
              <a:prstDash val="solid"/>
              <a:miter lim="400000"/>
            </a:ln>
          </a:top>
          <a:bottom>
            <a:ln w="12700" cap="flat">
              <a:noFill/>
              <a:miter lim="400000"/>
            </a:ln>
          </a:bottom>
          <a:insideH>
            <a:ln w="12700" cap="flat">
              <a:solidFill>
                <a:schemeClr val="accent4">
                  <a:hueOff val="-44868"/>
                  <a:lumOff val="-8845"/>
                </a:scheme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2EBDC"/>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5A5950"/>
        </a:fontRef>
        <a:srgbClr val="5A5950"/>
      </a:tcTxStyle>
      <a:tcStyle>
        <a:tcBdr>
          <a:left>
            <a:ln w="12700" cap="flat">
              <a:solidFill>
                <a:srgbClr val="F2EBDB"/>
              </a:solidFill>
              <a:prstDash val="solid"/>
              <a:miter lim="400000"/>
            </a:ln>
          </a:left>
          <a:right>
            <a:ln w="12700" cap="flat">
              <a:solidFill>
                <a:srgbClr val="F2EBDB"/>
              </a:solidFill>
              <a:prstDash val="solid"/>
              <a:miter lim="400000"/>
            </a:ln>
          </a:right>
          <a:top>
            <a:ln w="12700" cap="flat">
              <a:solidFill>
                <a:srgbClr val="F2EBDB"/>
              </a:solidFill>
              <a:prstDash val="solid"/>
              <a:miter lim="400000"/>
            </a:ln>
          </a:top>
          <a:bottom>
            <a:ln w="12700" cap="flat">
              <a:solidFill>
                <a:srgbClr val="F2EBDB"/>
              </a:solidFill>
              <a:prstDash val="solid"/>
              <a:miter lim="400000"/>
            </a:ln>
          </a:bottom>
          <a:insideH>
            <a:ln w="12700" cap="flat">
              <a:solidFill>
                <a:srgbClr val="F2EBDB"/>
              </a:solidFill>
              <a:prstDash val="solid"/>
              <a:miter lim="400000"/>
            </a:ln>
          </a:insideH>
          <a:insideV>
            <a:ln w="12700" cap="flat">
              <a:solidFill>
                <a:srgbClr val="F2EBDB"/>
              </a:solidFill>
              <a:prstDash val="solid"/>
              <a:miter lim="400000"/>
            </a:ln>
          </a:insideV>
        </a:tcBdr>
        <a:fill>
          <a:solidFill>
            <a:srgbClr val="BCBCBC">
              <a:alpha val="24000"/>
            </a:srgbClr>
          </a:solidFill>
        </a:fill>
      </a:tcStyle>
    </a:wholeTbl>
    <a:band2H>
      <a:tcTxStyle b="def" i="def"/>
      <a:tcStyle>
        <a:tcBdr/>
        <a:fill>
          <a:solidFill>
            <a:srgbClr val="BCBCBC">
              <a:alpha val="12000"/>
            </a:srgbClr>
          </a:solidFill>
        </a:fill>
      </a:tcStyle>
    </a:band2H>
    <a:firstCol>
      <a:tcTxStyle b="off" i="off">
        <a:fontRef idx="minor">
          <a:srgbClr val="5A5950"/>
        </a:fontRef>
        <a:srgbClr val="5A5950"/>
      </a:tcTxStyle>
      <a:tcStyle>
        <a:tcBdr>
          <a:left>
            <a:ln w="12700" cap="flat">
              <a:solidFill>
                <a:srgbClr val="F2EBDB"/>
              </a:solidFill>
              <a:prstDash val="solid"/>
              <a:miter lim="400000"/>
            </a:ln>
          </a:left>
          <a:right>
            <a:ln w="12700" cap="flat">
              <a:solidFill>
                <a:srgbClr val="5A5950"/>
              </a:solidFill>
              <a:prstDash val="solid"/>
              <a:miter lim="400000"/>
            </a:ln>
          </a:right>
          <a:top>
            <a:ln w="12700" cap="flat">
              <a:solidFill>
                <a:srgbClr val="F2EBDB"/>
              </a:solidFill>
              <a:prstDash val="solid"/>
              <a:miter lim="400000"/>
            </a:ln>
          </a:top>
          <a:bottom>
            <a:ln w="12700" cap="flat">
              <a:solidFill>
                <a:srgbClr val="F2EBDB"/>
              </a:solidFill>
              <a:prstDash val="solid"/>
              <a:miter lim="400000"/>
            </a:ln>
          </a:bottom>
          <a:insideH>
            <a:ln w="12700" cap="flat">
              <a:solidFill>
                <a:srgbClr val="F2EBDB"/>
              </a:solidFill>
              <a:prstDash val="solid"/>
              <a:miter lim="400000"/>
            </a:ln>
          </a:insideH>
          <a:insideV>
            <a:ln w="12700" cap="flat">
              <a:solidFill>
                <a:srgbClr val="F3F1DF"/>
              </a:solidFill>
              <a:prstDash val="solid"/>
              <a:miter lim="400000"/>
            </a:ln>
          </a:insideV>
        </a:tcBdr>
        <a:fill>
          <a:solidFill>
            <a:srgbClr val="BCBCBC">
              <a:alpha val="24000"/>
            </a:srgbClr>
          </a:solidFill>
        </a:fill>
      </a:tcStyle>
    </a:firstCol>
    <a:lastRow>
      <a:tcTxStyle b="off" i="off">
        <a:fontRef idx="minor">
          <a:srgbClr val="5A5950"/>
        </a:fontRef>
        <a:srgbClr val="5A5950"/>
      </a:tcTxStyle>
      <a:tcStyle>
        <a:tcBdr>
          <a:left>
            <a:ln w="12700" cap="flat">
              <a:solidFill>
                <a:srgbClr val="F3F1DF"/>
              </a:solidFill>
              <a:prstDash val="solid"/>
              <a:miter lim="400000"/>
            </a:ln>
          </a:left>
          <a:right>
            <a:ln w="12700" cap="flat">
              <a:solidFill>
                <a:srgbClr val="F3F1DF"/>
              </a:solidFill>
              <a:prstDash val="solid"/>
              <a:miter lim="400000"/>
            </a:ln>
          </a:right>
          <a:top>
            <a:ln w="25400" cap="flat">
              <a:solidFill>
                <a:srgbClr val="645C51"/>
              </a:solidFill>
              <a:prstDash val="solid"/>
              <a:miter lim="400000"/>
            </a:ln>
          </a:top>
          <a:bottom>
            <a:ln w="12700" cap="flat">
              <a:noFill/>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rgbClr val="BCBCBC">
              <a:alpha val="24000"/>
            </a:srgbClr>
          </a:solidFill>
        </a:fill>
      </a:tcStyle>
    </a:lastRow>
    <a:firstRow>
      <a:tcTxStyle b="off" i="off">
        <a:fontRef idx="minor">
          <a:srgbClr val="F2EBDB"/>
        </a:fontRef>
        <a:srgbClr val="F2EBDB"/>
      </a:tcTxStyle>
      <a:tcStyle>
        <a:tcBdr>
          <a:left>
            <a:ln w="12700" cap="flat">
              <a:solidFill>
                <a:srgbClr val="766D60"/>
              </a:solidFill>
              <a:prstDash val="solid"/>
              <a:miter lim="400000"/>
            </a:ln>
          </a:left>
          <a:right>
            <a:ln w="12700" cap="flat">
              <a:solidFill>
                <a:srgbClr val="766D60"/>
              </a:solidFill>
              <a:prstDash val="solid"/>
              <a:miter lim="400000"/>
            </a:ln>
          </a:right>
          <a:top>
            <a:ln w="12700" cap="flat">
              <a:noFill/>
              <a:miter lim="400000"/>
            </a:ln>
          </a:top>
          <a:bottom>
            <a:ln w="0" cap="flat">
              <a:noFill/>
              <a:miter lim="400000"/>
            </a:ln>
          </a:bottom>
          <a:insideH>
            <a:ln w="12700" cap="flat">
              <a:solidFill>
                <a:srgbClr val="766D60"/>
              </a:solidFill>
              <a:prstDash val="solid"/>
              <a:miter lim="400000"/>
            </a:ln>
          </a:insideH>
          <a:insideV>
            <a:ln w="12700" cap="flat">
              <a:solidFill>
                <a:srgbClr val="766D60"/>
              </a:solidFill>
              <a:prstDash val="solid"/>
              <a:miter lim="400000"/>
            </a:ln>
          </a:insideV>
        </a:tcBdr>
        <a:fill>
          <a:noFill/>
        </a:fill>
      </a:tcStyle>
    </a:firstRow>
  </a:tblStyle>
  <a:tblStyle styleId="{2708684C-4D16-4618-839F-0558EEFCDFE6}" styleName="">
    <a:tblBg/>
    <a:wholeTbl>
      <a:tcTxStyle b="off" i="off">
        <a:fontRef idx="minor">
          <a:srgbClr val="5A5950"/>
        </a:fontRef>
        <a:srgbClr val="5A5950"/>
      </a:tcTxStyle>
      <a:tcStyle>
        <a:tcBdr>
          <a:left>
            <a:ln w="12700" cap="flat">
              <a:solidFill>
                <a:srgbClr val="766D60">
                  <a:alpha val="22000"/>
                </a:srgbClr>
              </a:solidFill>
              <a:prstDash val="solid"/>
              <a:miter lim="400000"/>
            </a:ln>
          </a:left>
          <a:right>
            <a:ln w="12700" cap="flat">
              <a:solidFill>
                <a:srgbClr val="766D60">
                  <a:alpha val="22000"/>
                </a:srgbClr>
              </a:solidFill>
              <a:prstDash val="solid"/>
              <a:miter lim="400000"/>
            </a:ln>
          </a:right>
          <a:top>
            <a:ln w="12700" cap="flat">
              <a:solidFill>
                <a:srgbClr val="766D60">
                  <a:alpha val="22000"/>
                </a:srgbClr>
              </a:solidFill>
              <a:prstDash val="solid"/>
              <a:miter lim="400000"/>
            </a:ln>
          </a:top>
          <a:bottom>
            <a:ln w="12700" cap="flat">
              <a:solidFill>
                <a:srgbClr val="766D60">
                  <a:alpha val="22000"/>
                </a:srgbClr>
              </a:solidFill>
              <a:prstDash val="solid"/>
              <a:miter lim="400000"/>
            </a:ln>
          </a:bottom>
          <a:insideH>
            <a:ln w="12700" cap="flat">
              <a:solidFill>
                <a:srgbClr val="766D60">
                  <a:alpha val="22000"/>
                </a:srgbClr>
              </a:solidFill>
              <a:prstDash val="solid"/>
              <a:miter lim="400000"/>
            </a:ln>
          </a:insideH>
          <a:insideV>
            <a:ln w="12700" cap="flat">
              <a:solidFill>
                <a:srgbClr val="766D60">
                  <a:alpha val="22000"/>
                </a:srgbClr>
              </a:solidFill>
              <a:prstDash val="solid"/>
              <a:miter lim="400000"/>
            </a:ln>
          </a:insideV>
        </a:tcBdr>
        <a:fill>
          <a:noFill/>
        </a:fill>
      </a:tcStyle>
    </a:wholeTbl>
    <a:band2H>
      <a:tcTxStyle b="def" i="def"/>
      <a:tcStyle>
        <a:tcBdr/>
        <a:fill>
          <a:solidFill>
            <a:srgbClr val="766D60">
              <a:alpha val="5000"/>
            </a:srgbClr>
          </a:solidFill>
        </a:fill>
      </a:tcStyle>
    </a:band2H>
    <a:firstCol>
      <a:tcTxStyle b="off" i="off">
        <a:fontRef idx="minor">
          <a:srgbClr val="5A5950"/>
        </a:fontRef>
        <a:srgbClr val="5A5950"/>
      </a:tcTxStyle>
      <a:tcStyle>
        <a:tcBdr>
          <a:left>
            <a:ln w="12700" cap="flat">
              <a:solidFill>
                <a:srgbClr val="766D60">
                  <a:alpha val="22000"/>
                </a:srgbClr>
              </a:solidFill>
              <a:prstDash val="solid"/>
              <a:miter lim="400000"/>
            </a:ln>
          </a:left>
          <a:right>
            <a:ln w="25400" cap="flat">
              <a:solidFill>
                <a:srgbClr val="766D60"/>
              </a:solidFill>
              <a:prstDash val="solid"/>
              <a:miter lim="400000"/>
            </a:ln>
          </a:right>
          <a:top>
            <a:ln w="12700" cap="flat">
              <a:solidFill>
                <a:srgbClr val="766D60">
                  <a:alpha val="22000"/>
                </a:srgbClr>
              </a:solidFill>
              <a:prstDash val="solid"/>
              <a:miter lim="400000"/>
            </a:ln>
          </a:top>
          <a:bottom>
            <a:ln w="12700" cap="flat">
              <a:solidFill>
                <a:srgbClr val="766D60">
                  <a:alpha val="22000"/>
                </a:srgbClr>
              </a:solidFill>
              <a:prstDash val="solid"/>
              <a:miter lim="400000"/>
            </a:ln>
          </a:bottom>
          <a:insideH>
            <a:ln w="12700" cap="flat">
              <a:solidFill>
                <a:srgbClr val="766D60">
                  <a:alpha val="22000"/>
                </a:srgbClr>
              </a:solidFill>
              <a:prstDash val="solid"/>
              <a:miter lim="400000"/>
            </a:ln>
          </a:insideH>
          <a:insideV>
            <a:ln w="12700" cap="flat">
              <a:solidFill>
                <a:srgbClr val="766D60">
                  <a:alpha val="22000"/>
                </a:srgbClr>
              </a:solidFill>
              <a:prstDash val="solid"/>
              <a:miter lim="400000"/>
            </a:ln>
          </a:insideV>
        </a:tcBdr>
        <a:fill>
          <a:noFill/>
        </a:fill>
      </a:tcStyle>
    </a:firstCol>
    <a:lastRow>
      <a:tcTxStyle b="off" i="off">
        <a:fontRef idx="minor">
          <a:srgbClr val="5A5950"/>
        </a:fontRef>
        <a:srgbClr val="5A5950"/>
      </a:tcTxStyle>
      <a:tcStyle>
        <a:tcBdr>
          <a:left>
            <a:ln w="12700" cap="flat">
              <a:solidFill>
                <a:srgbClr val="766D60">
                  <a:alpha val="22000"/>
                </a:srgbClr>
              </a:solidFill>
              <a:prstDash val="solid"/>
              <a:miter lim="400000"/>
            </a:ln>
          </a:left>
          <a:right>
            <a:ln w="12700" cap="flat">
              <a:solidFill>
                <a:srgbClr val="766D60">
                  <a:alpha val="22000"/>
                </a:srgbClr>
              </a:solidFill>
              <a:prstDash val="solid"/>
              <a:miter lim="400000"/>
            </a:ln>
          </a:right>
          <a:top>
            <a:ln w="25400" cap="flat">
              <a:solidFill>
                <a:srgbClr val="766D60"/>
              </a:solidFill>
              <a:prstDash val="solid"/>
              <a:miter lim="400000"/>
            </a:ln>
          </a:top>
          <a:bottom>
            <a:ln w="12700" cap="flat">
              <a:solidFill>
                <a:srgbClr val="766D60">
                  <a:alpha val="22000"/>
                </a:srgbClr>
              </a:solidFill>
              <a:prstDash val="solid"/>
              <a:miter lim="400000"/>
            </a:ln>
          </a:bottom>
          <a:insideH>
            <a:ln w="12700" cap="flat">
              <a:solidFill>
                <a:srgbClr val="766D60">
                  <a:alpha val="22000"/>
                </a:srgbClr>
              </a:solidFill>
              <a:prstDash val="solid"/>
              <a:miter lim="400000"/>
            </a:ln>
          </a:insideH>
          <a:insideV>
            <a:ln w="12700" cap="flat">
              <a:solidFill>
                <a:srgbClr val="766D60">
                  <a:alpha val="22000"/>
                </a:srgbClr>
              </a:solidFill>
              <a:prstDash val="solid"/>
              <a:miter lim="400000"/>
            </a:ln>
          </a:insideV>
        </a:tcBdr>
        <a:fill>
          <a:noFill/>
        </a:fill>
      </a:tcStyle>
    </a:lastRow>
    <a:firstRow>
      <a:tcTxStyle b="off" i="off">
        <a:fontRef idx="minor">
          <a:srgbClr val="5A5950"/>
        </a:fontRef>
        <a:srgbClr val="5A5950"/>
      </a:tcTxStyle>
      <a:tcStyle>
        <a:tcBdr>
          <a:left>
            <a:ln w="12700" cap="flat">
              <a:solidFill>
                <a:srgbClr val="766D60">
                  <a:alpha val="22000"/>
                </a:srgbClr>
              </a:solidFill>
              <a:prstDash val="solid"/>
              <a:miter lim="400000"/>
            </a:ln>
          </a:left>
          <a:right>
            <a:ln w="12700" cap="flat">
              <a:solidFill>
                <a:srgbClr val="766D60">
                  <a:alpha val="22000"/>
                </a:srgbClr>
              </a:solidFill>
              <a:prstDash val="solid"/>
              <a:miter lim="400000"/>
            </a:ln>
          </a:right>
          <a:top>
            <a:ln w="12700" cap="flat">
              <a:solidFill>
                <a:srgbClr val="766D60">
                  <a:alpha val="22000"/>
                </a:srgbClr>
              </a:solidFill>
              <a:prstDash val="solid"/>
              <a:miter lim="400000"/>
            </a:ln>
          </a:top>
          <a:bottom>
            <a:ln w="25400" cap="flat">
              <a:solidFill>
                <a:srgbClr val="766D60"/>
              </a:solidFill>
              <a:prstDash val="solid"/>
              <a:miter lim="400000"/>
            </a:ln>
          </a:bottom>
          <a:insideH>
            <a:ln w="12700" cap="flat">
              <a:solidFill>
                <a:srgbClr val="766D60">
                  <a:alpha val="22000"/>
                </a:srgbClr>
              </a:solidFill>
              <a:prstDash val="solid"/>
              <a:miter lim="400000"/>
            </a:ln>
          </a:insideH>
          <a:insideV>
            <a:ln w="12700" cap="flat">
              <a:solidFill>
                <a:srgbClr val="766D60">
                  <a:alpha val="22000"/>
                </a:srgbClr>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extLst/>
          </a:blip>
          <a:stretch>
            <a:fillRect/>
          </a:stretch>
        </p:blipFill>
        <p:spPr>
          <a:xfrm>
            <a:off x="5753100" y="4775200"/>
            <a:ext cx="1956620" cy="304800"/>
          </a:xfrm>
          <a:prstGeom prst="rect">
            <a:avLst/>
          </a:prstGeom>
          <a:ln w="12700">
            <a:miter lim="400000"/>
          </a:ln>
        </p:spPr>
      </p:pic>
      <p:sp>
        <p:nvSpPr>
          <p:cNvPr id="12" name="Shape 12"/>
          <p:cNvSpPr/>
          <p:nvPr>
            <p:ph type="title"/>
          </p:nvPr>
        </p:nvSpPr>
        <p:spPr>
          <a:xfrm>
            <a:off x="825500" y="1879600"/>
            <a:ext cx="11836400" cy="2603500"/>
          </a:xfrm>
          <a:prstGeom prst="rect">
            <a:avLst/>
          </a:prstGeom>
          <a:effectLst>
            <a:outerShdw sx="100000" sy="100000" kx="0" ky="0" algn="b" rotWithShape="0" blurRad="25400" dist="38100" dir="2700000">
              <a:srgbClr val="6D625D">
                <a:alpha val="90000"/>
              </a:srgbClr>
            </a:outerShdw>
          </a:effectLst>
        </p:spPr>
        <p:txBody>
          <a:bodyPr anchor="b"/>
          <a:lstStyle>
            <a:lvl1pPr>
              <a:defRPr sz="8000">
                <a:solidFill>
                  <a:srgbClr val="BEA56D"/>
                </a:solidFill>
                <a:effectLst>
                  <a:outerShdw sx="100000" sy="100000" kx="0" ky="0" algn="b" rotWithShape="0" blurRad="38100" dist="25400" dir="15900000">
                    <a:srgbClr val="000000">
                      <a:alpha val="90000"/>
                    </a:srgbClr>
                  </a:outerShdw>
                </a:effectLst>
              </a:defRPr>
            </a:lvl1pPr>
          </a:lstStyle>
          <a:p>
            <a:pPr/>
            <a:r>
              <a:t>标题文本</a:t>
            </a:r>
          </a:p>
        </p:txBody>
      </p:sp>
      <p:sp>
        <p:nvSpPr>
          <p:cNvPr id="13" name="Shape 13"/>
          <p:cNvSpPr/>
          <p:nvPr>
            <p:ph type="body" sz="quarter" idx="1"/>
          </p:nvPr>
        </p:nvSpPr>
        <p:spPr>
          <a:xfrm>
            <a:off x="825500" y="5346700"/>
            <a:ext cx="11836400" cy="1854200"/>
          </a:xfrm>
          <a:prstGeom prst="rect">
            <a:avLst/>
          </a:prstGeom>
          <a:effectLst>
            <a:outerShdw sx="100000" sy="100000" kx="0" ky="0" algn="b" rotWithShape="0" blurRad="25400" dist="38100" dir="2700000">
              <a:srgbClr val="6D625D">
                <a:alpha val="90000"/>
              </a:srgbClr>
            </a:outerShdw>
          </a:effectLst>
        </p:spPr>
        <p:txBody>
          <a:bodyPr anchor="t"/>
          <a:lstStyle>
            <a:lvl1pPr marL="0" indent="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1pPr>
            <a:lvl2pPr marL="0" indent="22860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2pPr>
            <a:lvl3pPr marL="0" indent="45720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3pPr>
            <a:lvl4pPr marL="0" indent="68580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4pPr>
            <a:lvl5pPr marL="0" indent="914400" algn="ctr">
              <a:spcBef>
                <a:spcPts val="0"/>
              </a:spcBef>
              <a:buSzTx/>
              <a:buNone/>
              <a:defRPr i="1" sz="5200">
                <a:solidFill>
                  <a:srgbClr val="BEA56D"/>
                </a:solidFill>
                <a:effectLst>
                  <a:outerShdw sx="100000" sy="100000" kx="0" ky="0" algn="b" rotWithShape="0" blurRad="25400" dist="38100" dir="15900000">
                    <a:srgbClr val="000000">
                      <a:alpha val="90000"/>
                    </a:srgbClr>
                  </a:outerShdw>
                </a:effectLst>
              </a:defRPr>
            </a:lvl5pPr>
          </a:lstStyle>
          <a:p>
            <a:pPr/>
            <a:r>
              <a:t>正文级别 1</a:t>
            </a:r>
          </a:p>
          <a:p>
            <a:pPr lvl="1"/>
            <a:r>
              <a:t>正文级别 2</a:t>
            </a:r>
          </a:p>
          <a:p>
            <a:pPr lvl="2"/>
            <a:r>
              <a:t>正文级别 3</a:t>
            </a:r>
          </a:p>
          <a:p>
            <a:pPr lvl="3"/>
            <a:r>
              <a:t>正文级别 4</a:t>
            </a:r>
          </a:p>
          <a:p>
            <a:pPr lvl="4"/>
            <a:r>
              <a:t>正文级别 5</a:t>
            </a:r>
          </a:p>
        </p:txBody>
      </p:sp>
      <p:sp>
        <p:nvSpPr>
          <p:cNvPr id="14" name="Shape 14"/>
          <p:cNvSpPr/>
          <p:nvPr>
            <p:ph type="sldNum" sz="quarter" idx="2"/>
          </p:nvPr>
        </p:nvSpPr>
        <p:spPr>
          <a:xfrm>
            <a:off x="6565899" y="9029700"/>
            <a:ext cx="342901"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5" name="Shape 95"/>
          <p:cNvSpPr/>
          <p:nvPr>
            <p:ph type="body" sz="quarter" idx="13"/>
          </p:nvPr>
        </p:nvSpPr>
        <p:spPr>
          <a:xfrm>
            <a:off x="1270000" y="6350000"/>
            <a:ext cx="10464800" cy="558800"/>
          </a:xfrm>
          <a:prstGeom prst="rect">
            <a:avLst/>
          </a:prstGeom>
        </p:spPr>
        <p:txBody>
          <a:bodyPr>
            <a:spAutoFit/>
          </a:bodyPr>
          <a:lstStyle>
            <a:lvl1pPr marL="0" indent="0" algn="ctr">
              <a:spcBef>
                <a:spcPts val="0"/>
              </a:spcBef>
              <a:buSzTx/>
              <a:buNone/>
              <a:defRPr i="1" sz="3200"/>
            </a:lvl1pPr>
          </a:lstStyle>
          <a:p>
            <a:pPr/>
            <a:r>
              <a:t>–Johnny Appleseed</a:t>
            </a:r>
          </a:p>
        </p:txBody>
      </p:sp>
      <p:sp>
        <p:nvSpPr>
          <p:cNvPr id="96" name="Shape 96"/>
          <p:cNvSpPr/>
          <p:nvPr>
            <p:ph type="body" sz="quarter" idx="14"/>
          </p:nvPr>
        </p:nvSpPr>
        <p:spPr>
          <a:xfrm>
            <a:off x="1270000" y="4222749"/>
            <a:ext cx="10464800" cy="812801"/>
          </a:xfrm>
          <a:prstGeom prst="rect">
            <a:avLst/>
          </a:prstGeom>
        </p:spPr>
        <p:txBody>
          <a:bodyPr>
            <a:spAutoFit/>
          </a:bodyPr>
          <a:lstStyle>
            <a:lvl1pPr marL="0" indent="0" algn="ctr">
              <a:spcBef>
                <a:spcPts val="2400"/>
              </a:spcBef>
              <a:buSzTx/>
              <a:buNone/>
              <a:defRPr i="1" sz="4000"/>
            </a:lvl1pPr>
          </a:lstStyle>
          <a:p>
            <a:pPr/>
            <a:r>
              <a:t>“在此键入引文。”</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4" name="Shape 10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封面内页">
    <p:spTree>
      <p:nvGrpSpPr>
        <p:cNvPr id="1" name=""/>
        <p:cNvGrpSpPr/>
        <p:nvPr/>
      </p:nvGrpSpPr>
      <p:grpSpPr>
        <a:xfrm>
          <a:off x="0" y="0"/>
          <a:ext cx="0" cy="0"/>
          <a:chOff x="0" y="0"/>
          <a:chExt cx="0" cy="0"/>
        </a:xfrm>
      </p:grpSpPr>
      <p:sp>
        <p:nvSpPr>
          <p:cNvPr id="21" name="Shape 21"/>
          <p:cNvSpPr/>
          <p:nvPr>
            <p:ph type="pic" idx="13"/>
          </p:nvPr>
        </p:nvSpPr>
        <p:spPr>
          <a:xfrm>
            <a:off x="749300" y="812800"/>
            <a:ext cx="11480800" cy="6223000"/>
          </a:xfrm>
          <a:prstGeom prst="rect">
            <a:avLst/>
          </a:prstGeom>
          <a:ln w="9525">
            <a:round/>
          </a:ln>
        </p:spPr>
        <p:txBody>
          <a:bodyPr lIns="91439" tIns="45719" rIns="91439" bIns="45719" anchor="t">
            <a:noAutofit/>
          </a:bodyPr>
          <a:lstStyle/>
          <a:p>
            <a:pPr/>
          </a:p>
        </p:txBody>
      </p:sp>
      <p:sp>
        <p:nvSpPr>
          <p:cNvPr id="22" name="Shape 22"/>
          <p:cNvSpPr/>
          <p:nvPr>
            <p:ph type="title"/>
          </p:nvPr>
        </p:nvSpPr>
        <p:spPr>
          <a:xfrm>
            <a:off x="762000" y="7035800"/>
            <a:ext cx="11480800" cy="1346200"/>
          </a:xfrm>
          <a:prstGeom prst="rect">
            <a:avLst/>
          </a:prstGeom>
        </p:spPr>
        <p:txBody>
          <a:bodyPr/>
          <a:lstStyle/>
          <a:p>
            <a:pPr/>
            <a:r>
              <a:t>标题文本</a:t>
            </a:r>
          </a:p>
        </p:txBody>
      </p:sp>
      <p:sp>
        <p:nvSpPr>
          <p:cNvPr id="23" name="Shape 23"/>
          <p:cNvSpPr/>
          <p:nvPr>
            <p:ph type="body" sz="quarter" idx="1"/>
          </p:nvPr>
        </p:nvSpPr>
        <p:spPr>
          <a:xfrm>
            <a:off x="762000" y="8382000"/>
            <a:ext cx="11480800" cy="952500"/>
          </a:xfrm>
          <a:prstGeom prst="rect">
            <a:avLst/>
          </a:prstGeom>
        </p:spPr>
        <p:txBody>
          <a:bodyPr/>
          <a:lstStyle>
            <a:lvl1pPr marL="0" indent="0" algn="ctr">
              <a:spcBef>
                <a:spcPts val="0"/>
              </a:spcBef>
              <a:buSzTx/>
              <a:buNone/>
              <a:defRPr i="1" sz="3600"/>
            </a:lvl1pPr>
            <a:lvl2pPr marL="0" indent="228600" algn="ctr">
              <a:spcBef>
                <a:spcPts val="0"/>
              </a:spcBef>
              <a:buSzTx/>
              <a:buNone/>
              <a:defRPr i="1" sz="3600"/>
            </a:lvl2pPr>
            <a:lvl3pPr marL="0" indent="457200" algn="ctr">
              <a:spcBef>
                <a:spcPts val="0"/>
              </a:spcBef>
              <a:buSzTx/>
              <a:buNone/>
              <a:defRPr i="1" sz="3600"/>
            </a:lvl3pPr>
            <a:lvl4pPr marL="0" indent="685800" algn="ctr">
              <a:spcBef>
                <a:spcPts val="0"/>
              </a:spcBef>
              <a:buSzTx/>
              <a:buNone/>
              <a:defRPr i="1" sz="3600"/>
            </a:lvl4pPr>
            <a:lvl5pPr marL="0" indent="914400" algn="ctr">
              <a:spcBef>
                <a:spcPts val="0"/>
              </a:spcBef>
              <a:buSzTx/>
              <a:buNone/>
              <a:defRPr i="1" sz="3600"/>
            </a:lvl5pPr>
          </a:lstStyle>
          <a:p>
            <a:pPr/>
            <a:r>
              <a:t>正文级别 1</a:t>
            </a:r>
          </a:p>
          <a:p>
            <a:pPr lvl="1"/>
            <a:r>
              <a:t>正文级别 2</a:t>
            </a:r>
          </a:p>
          <a:p>
            <a:pPr lvl="2"/>
            <a:r>
              <a:t>正文级别 3</a:t>
            </a:r>
          </a:p>
          <a:p>
            <a:pPr lvl="3"/>
            <a:r>
              <a:t>正文级别 4</a:t>
            </a:r>
          </a:p>
          <a:p>
            <a:pPr lvl="4"/>
            <a:r>
              <a:t>正文级别 5</a:t>
            </a:r>
          </a:p>
        </p:txBody>
      </p:sp>
      <p:sp>
        <p:nvSpPr>
          <p:cNvPr id="24" name="Shape 24"/>
          <p:cNvSpPr/>
          <p:nvPr>
            <p:ph type="sldNum" sz="quarter" idx="2"/>
          </p:nvPr>
        </p:nvSpPr>
        <p:spPr>
          <a:xfrm>
            <a:off x="6324599" y="9144000"/>
            <a:ext cx="342901"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1" name="Shape 31"/>
          <p:cNvSpPr/>
          <p:nvPr>
            <p:ph type="title"/>
          </p:nvPr>
        </p:nvSpPr>
        <p:spPr>
          <a:xfrm>
            <a:off x="762000" y="3606800"/>
            <a:ext cx="11480800" cy="2540000"/>
          </a:xfrm>
          <a:prstGeom prst="rect">
            <a:avLst/>
          </a:prstGeom>
        </p:spPr>
        <p:txBody>
          <a:bodyPr/>
          <a:lstStyle/>
          <a:p>
            <a:pPr/>
            <a:r>
              <a:t>标题文本</a:t>
            </a:r>
          </a:p>
        </p:txBody>
      </p:sp>
      <p:sp>
        <p:nvSpPr>
          <p:cNvPr id="32" name="Shape 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extLst/>
          </a:blip>
          <a:stretch>
            <a:fillRect/>
          </a:stretch>
        </p:blipFill>
        <p:spPr>
          <a:xfrm>
            <a:off x="2696906" y="5083509"/>
            <a:ext cx="1956621" cy="304801"/>
          </a:xfrm>
          <a:prstGeom prst="rect">
            <a:avLst/>
          </a:prstGeom>
          <a:ln w="12700">
            <a:miter lim="400000"/>
          </a:ln>
        </p:spPr>
      </p:pic>
      <p:sp>
        <p:nvSpPr>
          <p:cNvPr id="40" name="Shape 40"/>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a:pPr/>
          </a:p>
        </p:txBody>
      </p:sp>
      <p:sp>
        <p:nvSpPr>
          <p:cNvPr id="41" name="Shape 41"/>
          <p:cNvSpPr/>
          <p:nvPr>
            <p:ph type="title"/>
          </p:nvPr>
        </p:nvSpPr>
        <p:spPr>
          <a:xfrm>
            <a:off x="431800" y="1600200"/>
            <a:ext cx="6477000" cy="3175000"/>
          </a:xfrm>
          <a:prstGeom prst="rect">
            <a:avLst/>
          </a:prstGeom>
        </p:spPr>
        <p:txBody>
          <a:bodyPr anchor="b"/>
          <a:lstStyle/>
          <a:p>
            <a:pPr/>
            <a:r>
              <a:t>标题文本</a:t>
            </a:r>
          </a:p>
        </p:txBody>
      </p:sp>
      <p:sp>
        <p:nvSpPr>
          <p:cNvPr id="42" name="Shape 42"/>
          <p:cNvSpPr/>
          <p:nvPr>
            <p:ph type="body" sz="quarter" idx="1"/>
          </p:nvPr>
        </p:nvSpPr>
        <p:spPr>
          <a:xfrm>
            <a:off x="431800" y="5715000"/>
            <a:ext cx="6464300" cy="2679700"/>
          </a:xfrm>
          <a:prstGeom prst="rect">
            <a:avLst/>
          </a:prstGeom>
        </p:spPr>
        <p:txBody>
          <a:bodyPr anchor="t"/>
          <a:lstStyle>
            <a:lvl1pPr marL="0" indent="0" algn="ctr">
              <a:spcBef>
                <a:spcPts val="0"/>
              </a:spcBef>
              <a:buSzTx/>
              <a:buNone/>
              <a:defRPr i="1" sz="3600"/>
            </a:lvl1pPr>
            <a:lvl2pPr marL="0" indent="228600" algn="ctr">
              <a:spcBef>
                <a:spcPts val="0"/>
              </a:spcBef>
              <a:buSzTx/>
              <a:buNone/>
              <a:defRPr i="1" sz="3600"/>
            </a:lvl2pPr>
            <a:lvl3pPr marL="0" indent="457200" algn="ctr">
              <a:spcBef>
                <a:spcPts val="0"/>
              </a:spcBef>
              <a:buSzTx/>
              <a:buNone/>
              <a:defRPr i="1" sz="3600"/>
            </a:lvl3pPr>
            <a:lvl4pPr marL="0" indent="685800" algn="ctr">
              <a:spcBef>
                <a:spcPts val="0"/>
              </a:spcBef>
              <a:buSzTx/>
              <a:buNone/>
              <a:defRPr i="1" sz="3600"/>
            </a:lvl4pPr>
            <a:lvl5pPr marL="0" indent="914400" algn="ctr">
              <a:spcBef>
                <a:spcPts val="0"/>
              </a:spcBef>
              <a:buSzTx/>
              <a:buNone/>
              <a:defRPr i="1" sz="3600"/>
            </a:lvl5pPr>
          </a:lstStyle>
          <a:p>
            <a:pPr/>
            <a:r>
              <a:t>正文级别 1</a:t>
            </a:r>
          </a:p>
          <a:p>
            <a:pPr lvl="1"/>
            <a:r>
              <a:t>正文级别 2</a:t>
            </a:r>
          </a:p>
          <a:p>
            <a:pPr lvl="2"/>
            <a:r>
              <a:t>正文级别 3</a:t>
            </a:r>
          </a:p>
          <a:p>
            <a:pPr lvl="3"/>
            <a:r>
              <a:t>正文级别 4</a:t>
            </a:r>
          </a:p>
          <a:p>
            <a:pPr lvl="4"/>
            <a:r>
              <a:t>正文级别 5</a:t>
            </a:r>
          </a:p>
        </p:txBody>
      </p:sp>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a:r>
              <a:t>标题文本</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标题文本</a:t>
            </a:r>
          </a:p>
        </p:txBody>
      </p:sp>
      <p:sp>
        <p:nvSpPr>
          <p:cNvPr id="59" name="Shape 59"/>
          <p:cNvSpPr/>
          <p:nvPr>
            <p:ph type="body" idx="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60" name="Shape 6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7" name="Shape 67"/>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a:pPr/>
          </a:p>
        </p:txBody>
      </p:sp>
      <p:sp>
        <p:nvSpPr>
          <p:cNvPr id="68" name="Shape 68"/>
          <p:cNvSpPr/>
          <p:nvPr>
            <p:ph type="title"/>
          </p:nvPr>
        </p:nvSpPr>
        <p:spPr>
          <a:prstGeom prst="rect">
            <a:avLst/>
          </a:prstGeom>
        </p:spPr>
        <p:txBody>
          <a:bodyPr/>
          <a:lstStyle/>
          <a:p>
            <a:pPr/>
            <a:r>
              <a:t>标题文本</a:t>
            </a:r>
          </a:p>
        </p:txBody>
      </p:sp>
      <p:sp>
        <p:nvSpPr>
          <p:cNvPr id="69" name="Shape 69"/>
          <p:cNvSpPr/>
          <p:nvPr>
            <p:ph type="body" sz="half" idx="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pPr/>
            <a:r>
              <a:t>正文级别 1</a:t>
            </a:r>
          </a:p>
          <a:p>
            <a:pPr lvl="1"/>
            <a:r>
              <a:t>正文级别 2</a:t>
            </a:r>
          </a:p>
          <a:p>
            <a:pPr lvl="2"/>
            <a:r>
              <a:t>正文级别 3</a:t>
            </a:r>
          </a:p>
          <a:p>
            <a:pPr lvl="3"/>
            <a:r>
              <a:t>正文级别 4</a:t>
            </a:r>
          </a:p>
          <a:p>
            <a:pPr lvl="4"/>
            <a:r>
              <a:t>正文级别 5</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7" name="Shape 77"/>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5" name="Shape 85"/>
          <p:cNvSpPr/>
          <p:nvPr>
            <p:ph type="pic" idx="13"/>
          </p:nvPr>
        </p:nvSpPr>
        <p:spPr>
          <a:xfrm>
            <a:off x="787400" y="723900"/>
            <a:ext cx="6324600" cy="8178800"/>
          </a:xfrm>
          <a:prstGeom prst="rect">
            <a:avLst/>
          </a:prstGeom>
          <a:ln w="9525">
            <a:round/>
          </a:ln>
        </p:spPr>
        <p:txBody>
          <a:bodyPr lIns="91439" tIns="45719" rIns="91439" bIns="45719" anchor="t">
            <a:noAutofit/>
          </a:bodyPr>
          <a:lstStyle/>
          <a:p>
            <a:pPr/>
          </a:p>
        </p:txBody>
      </p:sp>
      <p:sp>
        <p:nvSpPr>
          <p:cNvPr id="86" name="Shape 86"/>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a:pPr/>
          </a:p>
        </p:txBody>
      </p:sp>
      <p:sp>
        <p:nvSpPr>
          <p:cNvPr id="87" name="Shape 87"/>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a:pP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body" idx="1"/>
          </p:nvPr>
        </p:nvSpPr>
        <p:spPr>
          <a:xfrm>
            <a:off x="762000" y="723900"/>
            <a:ext cx="11480800" cy="829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正文级别 1</a:t>
            </a:r>
          </a:p>
          <a:p>
            <a:pPr lvl="1"/>
            <a:r>
              <a:t>正文级别 2</a:t>
            </a:r>
          </a:p>
          <a:p>
            <a:pPr lvl="2"/>
            <a:r>
              <a:t>正文级别 3</a:t>
            </a:r>
          </a:p>
          <a:p>
            <a:pPr lvl="3"/>
            <a:r>
              <a:t>正文级别 4</a:t>
            </a:r>
          </a:p>
          <a:p>
            <a:pPr lvl="4"/>
            <a:r>
              <a:t>正文级别 5</a:t>
            </a:r>
          </a:p>
        </p:txBody>
      </p:sp>
      <p:sp>
        <p:nvSpPr>
          <p:cNvPr id="3" name="Shape 3"/>
          <p:cNvSpPr/>
          <p:nvPr>
            <p:ph type="title"/>
          </p:nvPr>
        </p:nvSpPr>
        <p:spPr>
          <a:xfrm>
            <a:off x="762000" y="381000"/>
            <a:ext cx="11480800" cy="152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Shape 4"/>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7400" u="none">
          <a:ln>
            <a:noFill/>
          </a:ln>
          <a:solidFill>
            <a:srgbClr val="6C6963"/>
          </a:solidFill>
          <a:effectLst>
            <a:outerShdw sx="100000" sy="100000" kx="0" ky="0" algn="b" rotWithShape="0" blurRad="25400" dist="25400" dir="1590000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3"/>
        </a:buBlip>
        <a:tabLst/>
        <a:defRPr b="0" baseline="0" cap="none" i="0" spc="0" strike="noStrike" sz="4200" u="none">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Baskervill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ctrTitle"/>
          </p:nvPr>
        </p:nvSpPr>
        <p:spPr>
          <a:prstGeom prst="rect">
            <a:avLst/>
          </a:prstGeom>
        </p:spPr>
        <p:txBody>
          <a:bodyPr/>
          <a:lstStyle/>
          <a:p>
            <a:pPr/>
            <a:r>
              <a:t>魔法编译器</a:t>
            </a:r>
          </a:p>
        </p:txBody>
      </p:sp>
      <p:sp>
        <p:nvSpPr>
          <p:cNvPr id="122" name="Shape 122"/>
          <p:cNvSpPr/>
          <p:nvPr>
            <p:ph type="subTitle" sz="quarter" idx="1"/>
          </p:nvPr>
        </p:nvSpPr>
        <p:spPr>
          <a:prstGeom prst="rect">
            <a:avLst/>
          </a:prstGeom>
        </p:spPr>
        <p:txBody>
          <a:bodyPr/>
          <a:lstStyle/>
          <a:p>
            <a:pPr/>
            <a:r>
              <a:t>张嘉恒</a:t>
            </a:r>
          </a:p>
          <a:p>
            <a:pPr/>
            <a:r>
              <a:t>2016.5.16.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CFG</a:t>
            </a:r>
          </a:p>
        </p:txBody>
      </p:sp>
      <p:sp>
        <p:nvSpPr>
          <p:cNvPr id="164" name="Shape 164"/>
          <p:cNvSpPr/>
          <p:nvPr>
            <p:ph type="body" idx="1"/>
          </p:nvPr>
        </p:nvSpPr>
        <p:spPr>
          <a:prstGeom prst="rect">
            <a:avLst/>
          </a:prstGeom>
        </p:spPr>
        <p:txBody>
          <a:bodyPr/>
          <a:lstStyle/>
          <a:p>
            <a:pPr>
              <a:buBlip>
                <a:blip r:embed="rId2"/>
              </a:buBlip>
            </a:pPr>
            <a:r>
              <a:t>利用label和跳转语句构建basic block</a:t>
            </a:r>
          </a:p>
          <a:p>
            <a:pPr>
              <a:buBlip>
                <a:blip r:embed="rId2"/>
              </a:buBlip>
            </a:pPr>
            <a:r>
              <a:t>在每个函数中建立CFG</a:t>
            </a:r>
          </a:p>
          <a:p>
            <a:pPr>
              <a:buBlip>
                <a:blip r:embed="rId2"/>
              </a:buBlip>
            </a:pPr>
            <a:r>
              <a:t>利用EAC上的现成算法构图</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876300" y="673100"/>
            <a:ext cx="11480800" cy="1524000"/>
          </a:xfrm>
          <a:prstGeom prst="rect">
            <a:avLst/>
          </a:prstGeom>
        </p:spPr>
        <p:txBody>
          <a:bodyPr/>
          <a:lstStyle/>
          <a:p>
            <a:pPr/>
            <a:r>
              <a:t>REGISTER ALLOCATION</a:t>
            </a:r>
          </a:p>
        </p:txBody>
      </p:sp>
      <p:sp>
        <p:nvSpPr>
          <p:cNvPr id="167" name="Shape 167"/>
          <p:cNvSpPr/>
          <p:nvPr>
            <p:ph type="body" idx="1"/>
          </p:nvPr>
        </p:nvSpPr>
        <p:spPr>
          <a:xfrm>
            <a:off x="762000" y="1689100"/>
            <a:ext cx="11480800" cy="6794500"/>
          </a:xfrm>
          <a:prstGeom prst="rect">
            <a:avLst/>
          </a:prstGeom>
        </p:spPr>
        <p:txBody>
          <a:bodyPr/>
          <a:lstStyle/>
          <a:p>
            <a:pPr>
              <a:buBlip>
                <a:blip r:embed="rId2"/>
              </a:buBlip>
            </a:pPr>
            <a:r>
              <a:t>建出干涉图</a:t>
            </a:r>
          </a:p>
          <a:p>
            <a:pPr>
              <a:buBlip>
                <a:blip r:embed="rId2"/>
              </a:buBlip>
            </a:pPr>
            <a:r>
              <a:t>然后用图染色算法对干涉图进行处理</a:t>
            </a:r>
          </a:p>
          <a:p>
            <a:pPr>
              <a:buBlip>
                <a:blip r:embed="rId2"/>
              </a:buBlip>
            </a:pPr>
            <a:r>
              <a:t>建立虚拟寄存器与实际寄存器的映射关系</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屏幕快照 2016-05-16 下午2.21.58.png"/>
          <p:cNvPicPr>
            <a:picLocks noChangeAspect="1"/>
          </p:cNvPicPr>
          <p:nvPr/>
        </p:nvPicPr>
        <p:blipFill>
          <a:blip r:embed="rId2">
            <a:extLst/>
          </a:blip>
          <a:stretch>
            <a:fillRect/>
          </a:stretch>
        </p:blipFill>
        <p:spPr>
          <a:xfrm>
            <a:off x="2000250" y="4923353"/>
            <a:ext cx="9004300" cy="4416122"/>
          </a:xfrm>
          <a:prstGeom prst="rect">
            <a:avLst/>
          </a:prstGeom>
          <a:ln w="12700">
            <a:miter lim="400000"/>
          </a:ln>
        </p:spPr>
      </p:pic>
      <p:pic>
        <p:nvPicPr>
          <p:cNvPr id="170" name="屏幕快照 2016-05-16 下午2.23.03.png"/>
          <p:cNvPicPr>
            <a:picLocks noChangeAspect="1"/>
          </p:cNvPicPr>
          <p:nvPr/>
        </p:nvPicPr>
        <p:blipFill>
          <a:blip r:embed="rId3">
            <a:extLst/>
          </a:blip>
          <a:stretch>
            <a:fillRect/>
          </a:stretch>
        </p:blipFill>
        <p:spPr>
          <a:xfrm>
            <a:off x="2000250" y="301094"/>
            <a:ext cx="9004300" cy="4579412"/>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622300" y="457200"/>
            <a:ext cx="11480800" cy="863600"/>
          </a:xfrm>
          <a:prstGeom prst="rect">
            <a:avLst/>
          </a:prstGeom>
        </p:spPr>
        <p:txBody>
          <a:bodyPr/>
          <a:lstStyle>
            <a:lvl1pPr defTabSz="338835">
              <a:defRPr sz="4292">
                <a:effectLst>
                  <a:outerShdw sx="100000" sy="100000" kx="0" ky="0" algn="b" rotWithShape="0" blurRad="14732" dist="14732" dir="15900000">
                    <a:srgbClr val="595650">
                      <a:alpha val="33000"/>
                    </a:srgbClr>
                  </a:outerShdw>
                </a:effectLst>
              </a:defRPr>
            </a:lvl1pPr>
          </a:lstStyle>
          <a:p>
            <a:pPr/>
            <a:r>
              <a:t>寄存器分配后的效果</a:t>
            </a:r>
          </a:p>
        </p:txBody>
      </p:sp>
      <p:sp>
        <p:nvSpPr>
          <p:cNvPr id="173" name="Shape 173"/>
          <p:cNvSpPr/>
          <p:nvPr>
            <p:ph type="body" idx="1"/>
          </p:nvPr>
        </p:nvSpPr>
        <p:spPr>
          <a:xfrm>
            <a:off x="762000" y="1644649"/>
            <a:ext cx="11480800" cy="6807201"/>
          </a:xfrm>
          <a:prstGeom prst="rect">
            <a:avLst/>
          </a:prstGeom>
        </p:spPr>
        <p:txBody>
          <a:bodyPr/>
          <a:lstStyle/>
          <a:p>
            <a:pPr marL="517398" indent="-517398" defTabSz="566674">
              <a:spcBef>
                <a:spcPts val="4000"/>
              </a:spcBef>
              <a:buBlip>
                <a:blip r:embed="rId2"/>
              </a:buBlip>
              <a:defRPr sz="4074"/>
            </a:pPr>
            <a:r>
              <a:t>没有寄存器分配时有12个门限过不去</a:t>
            </a:r>
          </a:p>
          <a:p>
            <a:pPr marL="517398" indent="-517398" defTabSz="566674">
              <a:spcBef>
                <a:spcPts val="4000"/>
              </a:spcBef>
              <a:buBlip>
                <a:blip r:embed="rId2"/>
              </a:buBlip>
              <a:defRPr sz="4074"/>
            </a:pPr>
            <a:r>
              <a:t>加了寄存器分配过掉了所有门限。</a:t>
            </a:r>
          </a:p>
          <a:p>
            <a:pPr marL="517398" indent="-517398" defTabSz="566674">
              <a:spcBef>
                <a:spcPts val="4000"/>
              </a:spcBef>
              <a:buBlip>
                <a:blip r:embed="rId2"/>
              </a:buBlip>
              <a:defRPr sz="4074"/>
            </a:pPr>
            <a:r>
              <a:t>说明寄存器分配写得比较成功</a:t>
            </a:r>
          </a:p>
          <a:p>
            <a:pPr marL="517398" indent="-517398" defTabSz="566674">
              <a:spcBef>
                <a:spcPts val="4000"/>
              </a:spcBef>
              <a:buBlip>
                <a:blip r:embed="rId2"/>
              </a:buBlip>
              <a:defRPr sz="4074"/>
            </a:pPr>
            <a:r>
              <a:t>减少了不必要的麻烦：比如很多同学都花费了非常多的心思在如何过门限，并且针对数据进行了一系列的魔法优化，但是我基本上写完寄存器分配就全过了。</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MIPS</a:t>
            </a:r>
          </a:p>
        </p:txBody>
      </p:sp>
      <p:sp>
        <p:nvSpPr>
          <p:cNvPr id="176" name="Shape 176"/>
          <p:cNvSpPr/>
          <p:nvPr>
            <p:ph type="body" idx="1"/>
          </p:nvPr>
        </p:nvSpPr>
        <p:spPr>
          <a:xfrm>
            <a:off x="762000" y="1841500"/>
            <a:ext cx="11480800" cy="6642100"/>
          </a:xfrm>
          <a:prstGeom prst="rect">
            <a:avLst/>
          </a:prstGeom>
        </p:spPr>
        <p:txBody>
          <a:bodyPr/>
          <a:lstStyle/>
          <a:p>
            <a:pPr>
              <a:buBlip>
                <a:blip r:embed="rId2"/>
              </a:buBlip>
            </a:pPr>
            <a:r>
              <a:t>一开始在IR中翻译（主要是想先翻出来看对不对）</a:t>
            </a:r>
          </a:p>
          <a:p>
            <a:pPr>
              <a:buBlip>
                <a:blip r:embed="rId2"/>
              </a:buBlip>
            </a:pPr>
            <a:r>
              <a:t>后来刘志健教给我一个非常精妙的翻译框架，专门用一个类Translate来翻译成MIPS</a:t>
            </a:r>
          </a:p>
          <a:p>
            <a:pPr>
              <a:buBlip>
                <a:blip r:embed="rId2"/>
              </a:buBlip>
            </a:pPr>
            <a:r>
              <a:t>先翻译成CISC再加上寄存器分配变成RISC</a:t>
            </a:r>
          </a:p>
          <a:p>
            <a:pPr>
              <a:buBlip>
                <a:blip r:embed="rId2"/>
              </a:buBlip>
            </a:pPr>
            <a:r>
              <a:t>再加一些小优化过掉所有数据！</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highlights(强行吹一波)</a:t>
            </a:r>
          </a:p>
        </p:txBody>
      </p:sp>
      <p:sp>
        <p:nvSpPr>
          <p:cNvPr id="179" name="Shape 179"/>
          <p:cNvSpPr/>
          <p:nvPr>
            <p:ph type="body" idx="1"/>
          </p:nvPr>
        </p:nvSpPr>
        <p:spPr>
          <a:prstGeom prst="rect">
            <a:avLst/>
          </a:prstGeom>
        </p:spPr>
        <p:txBody>
          <a:bodyPr/>
          <a:lstStyle/>
          <a:p>
            <a:pPr marL="400050" indent="-400050" defTabSz="438150">
              <a:spcBef>
                <a:spcPts val="3100"/>
              </a:spcBef>
              <a:buBlip>
                <a:blip r:embed="rId2"/>
              </a:buBlip>
              <a:defRPr sz="3150"/>
            </a:pPr>
            <a:r>
              <a:t>g4写的非常成功，后来基本上没有改过</a:t>
            </a:r>
          </a:p>
          <a:p>
            <a:pPr marL="400050" indent="-400050" defTabSz="438150">
              <a:spcBef>
                <a:spcPts val="3100"/>
              </a:spcBef>
              <a:buBlip>
                <a:blip r:embed="rId2"/>
              </a:buBlip>
              <a:defRPr sz="3150"/>
            </a:pPr>
            <a:r>
              <a:t>AST继承关系清晰，设计合理</a:t>
            </a:r>
          </a:p>
          <a:p>
            <a:pPr marL="400050" indent="-400050" defTabSz="438150">
              <a:spcBef>
                <a:spcPts val="3100"/>
              </a:spcBef>
              <a:buBlip>
                <a:blip r:embed="rId2"/>
              </a:buBlip>
              <a:defRPr sz="3150"/>
            </a:pPr>
            <a:r>
              <a:t>整个translate类使得翻译异常简单，正确性检验和门限检验切换自如</a:t>
            </a:r>
          </a:p>
          <a:p>
            <a:pPr marL="400050" indent="-400050" defTabSz="438150">
              <a:spcBef>
                <a:spcPts val="3100"/>
              </a:spcBef>
              <a:buBlip>
                <a:blip r:embed="rId2"/>
              </a:buBlip>
              <a:defRPr sz="3150"/>
            </a:pPr>
            <a:r>
              <a:t>最突出最重要的一点：听马老师的话，所有实现和课堂上老师所讲完美契合！</a:t>
            </a:r>
          </a:p>
          <a:p>
            <a:pPr marL="400050" indent="-400050" defTabSz="438150">
              <a:spcBef>
                <a:spcPts val="3100"/>
              </a:spcBef>
              <a:buBlip>
                <a:blip r:embed="rId2"/>
              </a:buBlip>
              <a:defRPr sz="3150"/>
            </a:pPr>
            <a:r>
              <a:t>最最突出最最重要的一点：勤学好问，借鉴了很多同学的经验</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weakness(这才是重点)</a:t>
            </a:r>
          </a:p>
        </p:txBody>
      </p:sp>
      <p:sp>
        <p:nvSpPr>
          <p:cNvPr id="182" name="Shape 182"/>
          <p:cNvSpPr/>
          <p:nvPr>
            <p:ph type="body" idx="1"/>
          </p:nvPr>
        </p:nvSpPr>
        <p:spPr>
          <a:prstGeom prst="rect">
            <a:avLst/>
          </a:prstGeom>
        </p:spPr>
        <p:txBody>
          <a:bodyPr/>
          <a:lstStyle/>
          <a:p>
            <a:pPr>
              <a:buBlip>
                <a:blip r:embed="rId2"/>
              </a:buBlip>
            </a:pPr>
            <a:r>
              <a:t>最核心的是：解决很多问题都是依靠在类中加一个域或者函数中多加一个参数，很不优美！</a:t>
            </a:r>
          </a:p>
          <a:p>
            <a:pPr>
              <a:buBlip>
                <a:blip r:embed="rId2"/>
              </a:buBlip>
            </a:pPr>
            <a:r>
              <a:t>没有实现额外的功能，只是完成了基础要求！</a:t>
            </a:r>
          </a:p>
          <a:p>
            <a:pPr>
              <a:buBlip>
                <a:blip r:embed="rId2"/>
              </a:buBlip>
            </a:pPr>
            <a:r>
              <a:t>对于内建函数a.b()处理不是很成功；没有在ast阶段就翻译为b(a); 之后处理就很麻烦（特判。。。）！</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细节优化的几件小事</a:t>
            </a:r>
          </a:p>
        </p:txBody>
      </p:sp>
      <p:sp>
        <p:nvSpPr>
          <p:cNvPr id="185" name="Shape 185"/>
          <p:cNvSpPr/>
          <p:nvPr>
            <p:ph type="body" idx="1"/>
          </p:nvPr>
        </p:nvSpPr>
        <p:spPr>
          <a:prstGeom prst="rect">
            <a:avLst/>
          </a:prstGeom>
        </p:spPr>
        <p:txBody>
          <a:bodyPr/>
          <a:lstStyle/>
          <a:p>
            <a:pPr>
              <a:buBlip>
                <a:blip r:embed="rId2"/>
              </a:buBlip>
            </a:pPr>
            <a:r>
              <a:t>加入寄存器之后，在图染色中一个hashset纪录使用的寄存器，然后再翻译时只利用那些使用的寄存器。</a:t>
            </a:r>
          </a:p>
          <a:p>
            <a:pPr>
              <a:buBlip>
                <a:blip r:embed="rId2"/>
              </a:buBlip>
            </a:pPr>
            <a:r>
              <a:t>在做运算时，第二位可以直接使用立即数，不用li出来之后再运算。</a:t>
            </a:r>
          </a:p>
          <a:p>
            <a:pPr>
              <a:buBlip>
                <a:blip r:embed="rId2"/>
              </a:buBlip>
            </a:pPr>
            <a:r>
              <a:t>加入短路求值。</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我最想说的话：感谢！</a:t>
            </a:r>
          </a:p>
        </p:txBody>
      </p:sp>
      <p:sp>
        <p:nvSpPr>
          <p:cNvPr id="188" name="Shape 188"/>
          <p:cNvSpPr/>
          <p:nvPr>
            <p:ph type="body" idx="1"/>
          </p:nvPr>
        </p:nvSpPr>
        <p:spPr>
          <a:prstGeom prst="rect">
            <a:avLst/>
          </a:prstGeom>
        </p:spPr>
        <p:txBody>
          <a:bodyPr/>
          <a:lstStyle/>
          <a:p>
            <a:pPr marL="458723" indent="-458723" defTabSz="502412">
              <a:spcBef>
                <a:spcPts val="3600"/>
              </a:spcBef>
              <a:buBlip>
                <a:blip r:embed="rId2"/>
              </a:buBlip>
              <a:defRPr sz="3612"/>
            </a:pPr>
            <a:r>
              <a:t>刘志健同学在我最艰难的时候帮助了我，帮助我克服了很多困难。他给我讲解了整个编译器的流程，并且我从其中学会了很多优美的设计，比如之前提到的translate类的设计。</a:t>
            </a:r>
          </a:p>
          <a:p>
            <a:pPr marL="458723" indent="-458723" defTabSz="502412">
              <a:spcBef>
                <a:spcPts val="3600"/>
              </a:spcBef>
              <a:buBlip>
                <a:blip r:embed="rId2"/>
              </a:buBlip>
              <a:defRPr sz="3612"/>
            </a:pPr>
            <a:r>
              <a:t>孙星远同学不厌其烦地给我讲解框架和例子，无私地帮助我，还一直关心我的进度，真的非常感动！有很多问题我都是通过和他交流获得启发，还有很多思想也是来自于他。</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body" idx="1"/>
          </p:nvPr>
        </p:nvSpPr>
        <p:spPr>
          <a:prstGeom prst="rect">
            <a:avLst/>
          </a:prstGeom>
        </p:spPr>
        <p:txBody>
          <a:bodyPr/>
          <a:lstStyle/>
          <a:p>
            <a:pPr marL="496062" indent="-496062" defTabSz="543305">
              <a:spcBef>
                <a:spcPts val="3900"/>
              </a:spcBef>
              <a:buBlip>
                <a:blip r:embed="rId2"/>
              </a:buBlip>
              <a:defRPr sz="3906"/>
            </a:pPr>
            <a:r>
              <a:t>感谢李韵琦对我无私帮助，教会了我很多解决问题的好方法。</a:t>
            </a:r>
          </a:p>
          <a:p>
            <a:pPr marL="496062" indent="-496062" defTabSz="543305">
              <a:spcBef>
                <a:spcPts val="3900"/>
              </a:spcBef>
              <a:buBlip>
                <a:blip r:embed="rId2"/>
              </a:buBlip>
              <a:defRPr sz="3906"/>
            </a:pPr>
            <a:r>
              <a:t>感谢高必成和周宇皓的刷夜陪伴，再我即将放弃的时候鼓励与支持。</a:t>
            </a:r>
          </a:p>
          <a:p>
            <a:pPr marL="496062" indent="-496062" defTabSz="543305">
              <a:spcBef>
                <a:spcPts val="3900"/>
              </a:spcBef>
              <a:buBlip>
                <a:blip r:embed="rId2"/>
              </a:buBlip>
              <a:defRPr sz="3906"/>
            </a:pPr>
            <a:r>
              <a:t>感谢白毅伟和徐晓骏提供了很多优化的好思路和一些野路子。</a:t>
            </a:r>
          </a:p>
          <a:p>
            <a:pPr marL="496062" indent="-496062" defTabSz="543305">
              <a:spcBef>
                <a:spcPts val="3900"/>
              </a:spcBef>
              <a:buBlip>
                <a:blip r:embed="rId2"/>
              </a:buBlip>
              <a:defRPr sz="3906"/>
            </a:pPr>
            <a:r>
              <a:t>感谢蒲逸飞对我数据结构课程的帮助，减轻了我很多负担。</a:t>
            </a:r>
          </a:p>
          <a:p>
            <a:pPr marL="496062" indent="-496062" defTabSz="543305">
              <a:spcBef>
                <a:spcPts val="3900"/>
              </a:spcBef>
              <a:buBlip>
                <a:blip r:embed="rId2"/>
              </a:buBlip>
              <a:defRPr sz="3906"/>
            </a:pPr>
            <a:r>
              <a:t>感谢所有帮助，支持，鼓励我的同学们！</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4" name=""/>
          <p:cNvPicPr>
            <a:picLocks noChangeAspect="0"/>
          </p:cNvPicPr>
          <p:nvPr>
            <p:ph type="pic" idx="13"/>
          </p:nvPr>
        </p:nvPicPr>
        <p:blipFill>
          <a:blip r:embed="rId2">
            <a:extLst/>
          </a:blip>
          <a:stretch>
            <a:fillRect/>
          </a:stretch>
        </p:blipFill>
        <p:spPr>
          <a:xfrm>
            <a:off x="6858000" y="2349500"/>
            <a:ext cx="5397500" cy="6451600"/>
          </a:xfrm>
          <a:prstGeom prst="rect">
            <a:avLst/>
          </a:prstGeom>
        </p:spPr>
      </p:pic>
      <p:sp>
        <p:nvSpPr>
          <p:cNvPr id="125" name="Shape 125"/>
          <p:cNvSpPr/>
          <p:nvPr>
            <p:ph type="title"/>
          </p:nvPr>
        </p:nvSpPr>
        <p:spPr>
          <a:prstGeom prst="rect">
            <a:avLst/>
          </a:prstGeom>
        </p:spPr>
        <p:txBody>
          <a:bodyPr/>
          <a:lstStyle/>
          <a:p>
            <a:pPr/>
            <a:r>
              <a:t>听马老师话的都是好孩子！</a:t>
            </a:r>
          </a:p>
        </p:txBody>
      </p:sp>
      <p:sp>
        <p:nvSpPr>
          <p:cNvPr id="126" name="Shape 126"/>
          <p:cNvSpPr/>
          <p:nvPr>
            <p:ph type="body" sz="half" idx="1"/>
          </p:nvPr>
        </p:nvSpPr>
        <p:spPr>
          <a:xfrm>
            <a:off x="1219200" y="2260600"/>
            <a:ext cx="5334000" cy="6413500"/>
          </a:xfrm>
          <a:prstGeom prst="rect">
            <a:avLst/>
          </a:prstGeom>
        </p:spPr>
        <p:txBody>
          <a:bodyPr/>
          <a:lstStyle/>
          <a:p>
            <a:pPr marL="349504" indent="-349504" defTabSz="502412">
              <a:spcBef>
                <a:spcPts val="3400"/>
              </a:spcBef>
              <a:buBlip>
                <a:blip r:embed="rId3"/>
              </a:buBlip>
              <a:defRPr sz="2752"/>
            </a:pPr>
            <a:r>
              <a:t>G4</a:t>
            </a:r>
          </a:p>
          <a:p>
            <a:pPr marL="349504" indent="-349504" defTabSz="502412">
              <a:spcBef>
                <a:spcPts val="3400"/>
              </a:spcBef>
              <a:buBlip>
                <a:blip r:embed="rId3"/>
              </a:buBlip>
              <a:defRPr sz="2752"/>
            </a:pPr>
            <a:r>
              <a:t>AST</a:t>
            </a:r>
          </a:p>
          <a:p>
            <a:pPr marL="349504" indent="-349504" defTabSz="502412">
              <a:spcBef>
                <a:spcPts val="3400"/>
              </a:spcBef>
              <a:buBlip>
                <a:blip r:embed="rId3"/>
              </a:buBlip>
              <a:defRPr sz="2752"/>
            </a:pPr>
            <a:r>
              <a:t>SYMBOL TABLE</a:t>
            </a:r>
          </a:p>
          <a:p>
            <a:pPr marL="349504" indent="-349504" defTabSz="502412">
              <a:spcBef>
                <a:spcPts val="3400"/>
              </a:spcBef>
              <a:buBlip>
                <a:blip r:embed="rId3"/>
              </a:buBlip>
              <a:defRPr sz="2752"/>
            </a:pPr>
            <a:r>
              <a:t>RUN THREE</a:t>
            </a:r>
          </a:p>
          <a:p>
            <a:pPr marL="349504" indent="-349504" defTabSz="502412">
              <a:spcBef>
                <a:spcPts val="3400"/>
              </a:spcBef>
              <a:buBlip>
                <a:blip r:embed="rId3"/>
              </a:buBlip>
              <a:defRPr sz="2752"/>
            </a:pPr>
            <a:r>
              <a:t>IR</a:t>
            </a:r>
          </a:p>
          <a:p>
            <a:pPr marL="349504" indent="-349504" defTabSz="502412">
              <a:spcBef>
                <a:spcPts val="3400"/>
              </a:spcBef>
              <a:buBlip>
                <a:blip r:embed="rId3"/>
              </a:buBlip>
              <a:defRPr sz="2752"/>
            </a:pPr>
            <a:r>
              <a:t>CFG</a:t>
            </a:r>
          </a:p>
          <a:p>
            <a:pPr marL="349504" indent="-349504" defTabSz="502412">
              <a:spcBef>
                <a:spcPts val="3400"/>
              </a:spcBef>
              <a:buBlip>
                <a:blip r:embed="rId3"/>
              </a:buBlip>
              <a:defRPr sz="2752"/>
            </a:pPr>
            <a:r>
              <a:t>REGISTER ALLOCATION</a:t>
            </a:r>
          </a:p>
          <a:p>
            <a:pPr marL="349504" indent="-349504" defTabSz="502412">
              <a:spcBef>
                <a:spcPts val="3400"/>
              </a:spcBef>
              <a:buBlip>
                <a:blip r:embed="rId3"/>
              </a:buBlip>
              <a:defRPr sz="2752"/>
            </a:pPr>
            <a:r>
              <a:t>MIPS</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body" idx="1"/>
          </p:nvPr>
        </p:nvSpPr>
        <p:spPr>
          <a:prstGeom prst="rect">
            <a:avLst/>
          </a:prstGeom>
        </p:spPr>
        <p:txBody>
          <a:bodyPr/>
          <a:lstStyle/>
          <a:p>
            <a:pPr>
              <a:buBlip>
                <a:blip r:embed="rId2"/>
              </a:buBlip>
            </a:pPr>
            <a:r>
              <a:t>感谢马融老师精心准备的课程教学，ppt讲解很详细，而且给予了我们很多解决问题的思路和很多参考资料，受益匪浅。</a:t>
            </a:r>
          </a:p>
          <a:p>
            <a:pPr>
              <a:buBlip>
                <a:blip r:embed="rId2"/>
              </a:buBlip>
            </a:pPr>
            <a:r>
              <a:t>感谢马豪君助教一直以来对我的关心和照顾，从一开始就关心我的情况，无私地帮助我，并且给予我精神上的鼓励和支持（尤其重要！）</a:t>
            </a:r>
          </a:p>
          <a:p>
            <a:pPr>
              <a:buBlip>
                <a:blip r:embed="rId2"/>
              </a:buBlip>
            </a:pPr>
            <a:r>
              <a:t>感谢廖超助教提供的样例。对我的问题都给予耐心地解答，我还经常麻烦他帮我测评。</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nvSpPr>
        <p:spPr>
          <a:xfrm>
            <a:off x="2765424" y="3816350"/>
            <a:ext cx="7473951"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很惭愧，只做了一点微小的工作。</a:t>
            </a:r>
          </a:p>
          <a:p>
            <a:pPr/>
            <a:r>
              <a:t>谢谢大家！</a:t>
            </a:r>
          </a:p>
        </p:txBody>
      </p:sp>
      <p:pic>
        <p:nvPicPr>
          <p:cNvPr id="195" name="pasted-image.png"/>
          <p:cNvPicPr>
            <a:picLocks noChangeAspect="1"/>
          </p:cNvPicPr>
          <p:nvPr/>
        </p:nvPicPr>
        <p:blipFill>
          <a:blip r:embed="rId2">
            <a:extLst/>
          </a:blip>
          <a:stretch>
            <a:fillRect/>
          </a:stretch>
        </p:blipFill>
        <p:spPr>
          <a:xfrm>
            <a:off x="4699000" y="4529666"/>
            <a:ext cx="520700" cy="694268"/>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g4, g4, g4!</a:t>
            </a:r>
          </a:p>
        </p:txBody>
      </p:sp>
      <p:sp>
        <p:nvSpPr>
          <p:cNvPr id="129" name="Shape 129"/>
          <p:cNvSpPr/>
          <p:nvPr>
            <p:ph type="body" idx="1"/>
          </p:nvPr>
        </p:nvSpPr>
        <p:spPr>
          <a:xfrm>
            <a:off x="762000" y="2298700"/>
            <a:ext cx="11480800" cy="5715000"/>
          </a:xfrm>
          <a:prstGeom prst="rect">
            <a:avLst/>
          </a:prstGeom>
        </p:spPr>
        <p:txBody>
          <a:bodyPr/>
          <a:lstStyle/>
          <a:p>
            <a:pPr>
              <a:buBlip>
                <a:blip r:embed="rId2"/>
              </a:buBlip>
            </a:pPr>
            <a:r>
              <a:t>只要g4写的好，全部写完都不动！</a:t>
            </a:r>
          </a:p>
          <a:p>
            <a:pPr>
              <a:buBlip>
                <a:blip r:embed="rId2"/>
              </a:buBlip>
            </a:pPr>
            <a:r>
              <a:t>根据马老师的语言规范</a:t>
            </a:r>
          </a:p>
          <a:p>
            <a:pPr>
              <a:buBlip>
                <a:blip r:embed="rId2"/>
              </a:buBlip>
            </a:pPr>
            <a:r>
              <a:t>参考了班级网站去年的样例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AST</a:t>
            </a:r>
          </a:p>
        </p:txBody>
      </p:sp>
      <p:sp>
        <p:nvSpPr>
          <p:cNvPr id="132" name="Shape 132"/>
          <p:cNvSpPr/>
          <p:nvPr>
            <p:ph type="body" idx="1"/>
          </p:nvPr>
        </p:nvSpPr>
        <p:spPr>
          <a:xfrm>
            <a:off x="762000" y="2019300"/>
            <a:ext cx="11480800" cy="5715000"/>
          </a:xfrm>
          <a:prstGeom prst="rect">
            <a:avLst/>
          </a:prstGeom>
        </p:spPr>
        <p:txBody>
          <a:bodyPr/>
          <a:lstStyle/>
          <a:p>
            <a:pPr>
              <a:buBlip>
                <a:blip r:embed="rId2"/>
              </a:buBlip>
            </a:pPr>
            <a:r>
              <a:t>询问了孙星远同学框架与设计</a:t>
            </a:r>
          </a:p>
          <a:p>
            <a:pPr>
              <a:buBlip>
                <a:blip r:embed="rId2"/>
              </a:buBlip>
            </a:pPr>
            <a:r>
              <a:t>翻看了廖超学长的样例</a:t>
            </a:r>
          </a:p>
          <a:p>
            <a:pPr>
              <a:buBlip>
                <a:blip r:embed="rId2"/>
              </a:buBlip>
            </a:pPr>
            <a:r>
              <a:t>参考了马老师的继承关系</a:t>
            </a:r>
          </a:p>
          <a:p>
            <a:pPr>
              <a:buBlip>
                <a:blip r:embed="rId2"/>
              </a:buBlip>
            </a:pPr>
            <a:r>
              <a:t>然后利用了ANTLR的LISTENER的模版</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590550" y="381000"/>
            <a:ext cx="11480800" cy="1524000"/>
          </a:xfrm>
          <a:prstGeom prst="rect">
            <a:avLst/>
          </a:prstGeom>
        </p:spPr>
        <p:txBody>
          <a:bodyPr/>
          <a:lstStyle/>
          <a:p>
            <a:pPr/>
            <a:r>
              <a:t> AST基本框架</a:t>
            </a:r>
          </a:p>
        </p:txBody>
      </p:sp>
      <p:sp>
        <p:nvSpPr>
          <p:cNvPr id="135" name="Shape 135"/>
          <p:cNvSpPr/>
          <p:nvPr/>
        </p:nvSpPr>
        <p:spPr>
          <a:xfrm>
            <a:off x="4387850" y="2635250"/>
            <a:ext cx="3886200" cy="584200"/>
          </a:xfrm>
          <a:prstGeom prst="rect">
            <a:avLst/>
          </a:prstGeom>
          <a:solidFill>
            <a:schemeClr val="accent3">
              <a:hueOff val="86101"/>
              <a:satOff val="28726"/>
              <a:lumOff val="15001"/>
              <a:alpha val="56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lvl1pPr>
          </a:lstStyle>
          <a:p>
            <a:pPr/>
            <a:r>
              <a:t>ast</a:t>
            </a:r>
          </a:p>
        </p:txBody>
      </p:sp>
      <p:sp>
        <p:nvSpPr>
          <p:cNvPr id="136" name="Shape 136"/>
          <p:cNvSpPr/>
          <p:nvPr/>
        </p:nvSpPr>
        <p:spPr>
          <a:xfrm>
            <a:off x="7855255" y="5619750"/>
            <a:ext cx="2273301" cy="584200"/>
          </a:xfrm>
          <a:prstGeom prst="rect">
            <a:avLst/>
          </a:prstGeom>
          <a:solidFill>
            <a:schemeClr val="accent3">
              <a:hueOff val="86101"/>
              <a:satOff val="28726"/>
              <a:lumOff val="15001"/>
              <a:alpha val="56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lvl1pPr>
          </a:lstStyle>
          <a:p>
            <a:pPr/>
            <a:r>
              <a:t>Exp</a:t>
            </a:r>
          </a:p>
        </p:txBody>
      </p:sp>
      <p:sp>
        <p:nvSpPr>
          <p:cNvPr id="137" name="Shape 137"/>
          <p:cNvSpPr/>
          <p:nvPr/>
        </p:nvSpPr>
        <p:spPr>
          <a:xfrm>
            <a:off x="7855255" y="3949700"/>
            <a:ext cx="2273301" cy="584200"/>
          </a:xfrm>
          <a:prstGeom prst="rect">
            <a:avLst/>
          </a:prstGeom>
          <a:solidFill>
            <a:schemeClr val="accent3">
              <a:hueOff val="86101"/>
              <a:satOff val="28726"/>
              <a:lumOff val="15001"/>
              <a:alpha val="56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lvl1pPr>
          </a:lstStyle>
          <a:p>
            <a:pPr/>
            <a:r>
              <a:t>Stmt</a:t>
            </a:r>
          </a:p>
        </p:txBody>
      </p:sp>
      <p:sp>
        <p:nvSpPr>
          <p:cNvPr id="138" name="Shape 138"/>
          <p:cNvSpPr/>
          <p:nvPr/>
        </p:nvSpPr>
        <p:spPr>
          <a:xfrm>
            <a:off x="2743200" y="3949700"/>
            <a:ext cx="2273300" cy="584200"/>
          </a:xfrm>
          <a:prstGeom prst="rect">
            <a:avLst/>
          </a:prstGeom>
          <a:solidFill>
            <a:schemeClr val="accent3">
              <a:hueOff val="86101"/>
              <a:satOff val="28726"/>
              <a:lumOff val="15001"/>
              <a:alpha val="56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lvl1pPr>
          </a:lstStyle>
          <a:p>
            <a:pPr/>
            <a:r>
              <a:t>Dec</a:t>
            </a:r>
          </a:p>
        </p:txBody>
      </p:sp>
      <p:sp>
        <p:nvSpPr>
          <p:cNvPr id="139" name="Shape 139"/>
          <p:cNvSpPr/>
          <p:nvPr/>
        </p:nvSpPr>
        <p:spPr>
          <a:xfrm flipV="1">
            <a:off x="4244400" y="3244835"/>
            <a:ext cx="670500" cy="670500"/>
          </a:xfrm>
          <a:prstGeom prst="line">
            <a:avLst/>
          </a:prstGeom>
          <a:ln w="25400">
            <a:solidFill>
              <a:schemeClr val="accent1">
                <a:satOff val="1071"/>
                <a:lumOff val="11996"/>
              </a:schemeClr>
            </a:solidFill>
            <a:miter lim="400000"/>
            <a:tailEnd type="triangle"/>
          </a:ln>
        </p:spPr>
        <p:txBody>
          <a:bodyPr lIns="50800" tIns="50800" rIns="50800" bIns="50800" anchor="ctr"/>
          <a:lstStyle/>
          <a:p>
            <a:pPr>
              <a:defRPr sz="3200"/>
            </a:pPr>
          </a:p>
        </p:txBody>
      </p:sp>
      <p:sp>
        <p:nvSpPr>
          <p:cNvPr id="140" name="Shape 140"/>
          <p:cNvSpPr/>
          <p:nvPr/>
        </p:nvSpPr>
        <p:spPr>
          <a:xfrm flipV="1">
            <a:off x="8852204" y="4544305"/>
            <a:ext cx="1" cy="1084388"/>
          </a:xfrm>
          <a:prstGeom prst="line">
            <a:avLst/>
          </a:prstGeom>
          <a:ln w="25400">
            <a:solidFill>
              <a:schemeClr val="accent1">
                <a:satOff val="1071"/>
                <a:lumOff val="11996"/>
              </a:schemeClr>
            </a:solidFill>
            <a:miter lim="400000"/>
            <a:tailEnd type="triangle"/>
          </a:ln>
        </p:spPr>
        <p:txBody>
          <a:bodyPr lIns="50800" tIns="50800" rIns="50800" bIns="50800" anchor="ctr"/>
          <a:lstStyle/>
          <a:p>
            <a:pPr>
              <a:defRPr sz="3200"/>
            </a:pPr>
          </a:p>
        </p:txBody>
      </p:sp>
      <p:sp>
        <p:nvSpPr>
          <p:cNvPr id="141" name="Shape 141"/>
          <p:cNvSpPr/>
          <p:nvPr/>
        </p:nvSpPr>
        <p:spPr>
          <a:xfrm flipH="1" flipV="1">
            <a:off x="7888430" y="3244835"/>
            <a:ext cx="724770" cy="724771"/>
          </a:xfrm>
          <a:prstGeom prst="line">
            <a:avLst/>
          </a:prstGeom>
          <a:ln w="25400">
            <a:solidFill>
              <a:schemeClr val="accent1">
                <a:satOff val="1071"/>
                <a:lumOff val="11996"/>
              </a:schemeClr>
            </a:solidFill>
            <a:miter lim="400000"/>
            <a:tailEnd type="triangle"/>
          </a:ln>
        </p:spPr>
        <p:txBody>
          <a:bodyPr lIns="50800" tIns="50800" rIns="50800" bIns="50800" anchor="ctr"/>
          <a:lstStyle/>
          <a:p>
            <a:pPr>
              <a:defRPr sz="3200"/>
            </a:pPr>
          </a:p>
        </p:txBody>
      </p:sp>
      <p:sp>
        <p:nvSpPr>
          <p:cNvPr id="142" name="Shape 142"/>
          <p:cNvSpPr/>
          <p:nvPr/>
        </p:nvSpPr>
        <p:spPr>
          <a:xfrm>
            <a:off x="5365750" y="3949700"/>
            <a:ext cx="2273300" cy="584200"/>
          </a:xfrm>
          <a:prstGeom prst="rect">
            <a:avLst/>
          </a:prstGeom>
          <a:solidFill>
            <a:schemeClr val="accent3">
              <a:hueOff val="86101"/>
              <a:satOff val="28726"/>
              <a:lumOff val="15001"/>
              <a:alpha val="56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lvl1pPr>
          </a:lstStyle>
          <a:p>
            <a:pPr/>
            <a:r>
              <a:t>BasicType</a:t>
            </a:r>
          </a:p>
        </p:txBody>
      </p:sp>
      <p:sp>
        <p:nvSpPr>
          <p:cNvPr id="143" name="Shape 143"/>
          <p:cNvSpPr/>
          <p:nvPr/>
        </p:nvSpPr>
        <p:spPr>
          <a:xfrm flipV="1">
            <a:off x="6211165" y="3178787"/>
            <a:ext cx="1" cy="862406"/>
          </a:xfrm>
          <a:prstGeom prst="line">
            <a:avLst/>
          </a:prstGeom>
          <a:ln w="25400">
            <a:solidFill>
              <a:schemeClr val="accent1">
                <a:satOff val="1071"/>
                <a:lumOff val="11996"/>
              </a:schemeClr>
            </a:solidFill>
            <a:miter lim="400000"/>
            <a:tailEnd type="triangle"/>
          </a:ln>
        </p:spPr>
        <p:txBody>
          <a:bodyPr lIns="50800" tIns="50800" rIns="50800" bIns="50800" anchor="ctr"/>
          <a:lstStyle/>
          <a:p>
            <a:pPr>
              <a:defRPr sz="3200"/>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RUN THREE！</a:t>
            </a:r>
          </a:p>
        </p:txBody>
      </p:sp>
      <p:sp>
        <p:nvSpPr>
          <p:cNvPr id="146" name="Shape 146"/>
          <p:cNvSpPr/>
          <p:nvPr>
            <p:ph type="body" idx="1"/>
          </p:nvPr>
        </p:nvSpPr>
        <p:spPr>
          <a:prstGeom prst="rect">
            <a:avLst/>
          </a:prstGeom>
        </p:spPr>
        <p:txBody>
          <a:bodyPr/>
          <a:lstStyle/>
          <a:p>
            <a:pPr>
              <a:buBlip>
                <a:blip r:embed="rId2"/>
              </a:buBlip>
            </a:pPr>
            <a:r>
              <a:t>第一遍将类声明扔进符号表</a:t>
            </a:r>
          </a:p>
          <a:p>
            <a:pPr>
              <a:buBlip>
                <a:blip r:embed="rId2"/>
              </a:buBlip>
            </a:pPr>
            <a:r>
              <a:t>第二遍将函数声明扔进符号表</a:t>
            </a:r>
          </a:p>
          <a:p>
            <a:pPr>
              <a:buBlip>
                <a:blip r:embed="rId2"/>
              </a:buBlip>
            </a:pPr>
            <a:r>
              <a:t>第三遍处理其他所有的杂事</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622300" y="546100"/>
            <a:ext cx="11480800" cy="711200"/>
          </a:xfrm>
          <a:prstGeom prst="rect">
            <a:avLst/>
          </a:prstGeom>
        </p:spPr>
        <p:txBody>
          <a:bodyPr/>
          <a:lstStyle>
            <a:lvl1pPr defTabSz="268731">
              <a:defRPr sz="3404">
                <a:effectLst>
                  <a:outerShdw sx="100000" sy="100000" kx="0" ky="0" algn="b" rotWithShape="0" blurRad="11684" dist="11684" dir="15900000">
                    <a:srgbClr val="595650">
                      <a:alpha val="33000"/>
                    </a:srgbClr>
                  </a:outerShdw>
                </a:effectLst>
              </a:defRPr>
            </a:lvl1pPr>
          </a:lstStyle>
          <a:p>
            <a:pPr/>
            <a:r>
              <a:t>实现时的两个细节处理</a:t>
            </a:r>
          </a:p>
        </p:txBody>
      </p:sp>
      <p:sp>
        <p:nvSpPr>
          <p:cNvPr id="149" name="Shape 149"/>
          <p:cNvSpPr/>
          <p:nvPr>
            <p:ph type="body" sz="quarter" idx="1"/>
          </p:nvPr>
        </p:nvSpPr>
        <p:spPr>
          <a:xfrm>
            <a:off x="965200" y="1295400"/>
            <a:ext cx="11480800" cy="1409700"/>
          </a:xfrm>
          <a:prstGeom prst="rect">
            <a:avLst/>
          </a:prstGeom>
        </p:spPr>
        <p:txBody>
          <a:bodyPr/>
          <a:lstStyle>
            <a:lvl1pPr marL="352044" indent="-352044" defTabSz="385572">
              <a:spcBef>
                <a:spcPts val="2700"/>
              </a:spcBef>
              <a:buBlip>
                <a:blip r:embed="rId2"/>
              </a:buBlip>
              <a:defRPr sz="2772"/>
            </a:lvl1pPr>
          </a:lstStyle>
          <a:p>
            <a:pPr/>
            <a:r>
              <a:t>解决的一个小问题：虎书的符号表允许在同一个区域内变量重定义。于是存入符号表的时候多传一个整数代表这个变量所在区域来判断重定义。</a:t>
            </a:r>
          </a:p>
        </p:txBody>
      </p:sp>
      <p:pic>
        <p:nvPicPr>
          <p:cNvPr id="150" name="屏幕快照 2016-05-15 下午11.51.52.png"/>
          <p:cNvPicPr>
            <a:picLocks noChangeAspect="1"/>
          </p:cNvPicPr>
          <p:nvPr/>
        </p:nvPicPr>
        <p:blipFill>
          <a:blip r:embed="rId3">
            <a:extLst/>
          </a:blip>
          <a:stretch>
            <a:fillRect/>
          </a:stretch>
        </p:blipFill>
        <p:spPr>
          <a:xfrm>
            <a:off x="3405200" y="2626013"/>
            <a:ext cx="5915000" cy="1999674"/>
          </a:xfrm>
          <a:prstGeom prst="rect">
            <a:avLst/>
          </a:prstGeom>
          <a:ln w="12700">
            <a:miter lim="400000"/>
          </a:ln>
        </p:spPr>
      </p:pic>
      <p:sp>
        <p:nvSpPr>
          <p:cNvPr id="151" name="Shape 151"/>
          <p:cNvSpPr/>
          <p:nvPr/>
        </p:nvSpPr>
        <p:spPr>
          <a:xfrm>
            <a:off x="965200" y="4381500"/>
            <a:ext cx="11480800" cy="990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314705" indent="-314705" algn="l" defTabSz="344677">
              <a:spcBef>
                <a:spcPts val="2400"/>
              </a:spcBef>
              <a:buSzPct val="30000"/>
              <a:buBlip>
                <a:blip r:embed="rId2"/>
              </a:buBlip>
              <a:defRPr sz="2478"/>
            </a:lvl1pPr>
          </a:lstStyle>
          <a:p>
            <a:pPr/>
            <a:r>
              <a:t>一个小细节处理：就是在ast中写一个判断类型是否相同的函数，检查非常方便。</a:t>
            </a:r>
          </a:p>
        </p:txBody>
      </p:sp>
      <p:pic>
        <p:nvPicPr>
          <p:cNvPr id="152" name="屏幕快照 2016-05-15 下午11.50.18.png"/>
          <p:cNvPicPr>
            <a:picLocks noChangeAspect="1"/>
          </p:cNvPicPr>
          <p:nvPr/>
        </p:nvPicPr>
        <p:blipFill>
          <a:blip r:embed="rId4">
            <a:extLst/>
          </a:blip>
          <a:stretch>
            <a:fillRect/>
          </a:stretch>
        </p:blipFill>
        <p:spPr>
          <a:xfrm>
            <a:off x="1276773" y="5342354"/>
            <a:ext cx="10451254" cy="3742492"/>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IR</a:t>
            </a:r>
          </a:p>
        </p:txBody>
      </p:sp>
      <p:sp>
        <p:nvSpPr>
          <p:cNvPr id="155" name="Shape 155"/>
          <p:cNvSpPr/>
          <p:nvPr>
            <p:ph type="body" idx="1"/>
          </p:nvPr>
        </p:nvSpPr>
        <p:spPr>
          <a:xfrm>
            <a:off x="889000" y="2235200"/>
            <a:ext cx="11480800" cy="5715000"/>
          </a:xfrm>
          <a:prstGeom prst="rect">
            <a:avLst/>
          </a:prstGeom>
        </p:spPr>
        <p:txBody>
          <a:bodyPr/>
          <a:lstStyle/>
          <a:p>
            <a:pPr>
              <a:buBlip>
                <a:blip r:embed="rId2"/>
              </a:buBlip>
            </a:pPr>
            <a:r>
              <a:t>刘志健讲解了整个后端的工作，并指明了未来的路线和方向</a:t>
            </a:r>
          </a:p>
          <a:p>
            <a:pPr>
              <a:buBlip>
                <a:blip r:embed="rId2"/>
              </a:buBlip>
            </a:pPr>
            <a:r>
              <a:t>稍微修改廖超学长的样例</a:t>
            </a:r>
          </a:p>
          <a:p>
            <a:pPr>
              <a:buBlip>
                <a:blip r:embed="rId2"/>
              </a:buBlip>
            </a:pPr>
            <a:r>
              <a:t>继续前端的框架和设计，参考了乐乐的样例</a:t>
            </a:r>
          </a:p>
          <a:p>
            <a:pPr>
              <a:buBlip>
                <a:blip r:embed="rId2"/>
              </a:buBlip>
            </a:pPr>
            <a:r>
              <a:t>在AST中完成遍历，生成中间表示</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762000" y="381000"/>
            <a:ext cx="11480800" cy="800100"/>
          </a:xfrm>
          <a:prstGeom prst="rect">
            <a:avLst/>
          </a:prstGeom>
        </p:spPr>
        <p:txBody>
          <a:bodyPr/>
          <a:lstStyle>
            <a:lvl1pPr defTabSz="309625">
              <a:defRPr sz="3921">
                <a:effectLst>
                  <a:outerShdw sx="100000" sy="100000" kx="0" ky="0" algn="b" rotWithShape="0" blurRad="13461" dist="13461" dir="15900000">
                    <a:srgbClr val="595650">
                      <a:alpha val="33000"/>
                    </a:srgbClr>
                  </a:outerShdw>
                </a:effectLst>
              </a:defRPr>
            </a:lvl1pPr>
          </a:lstStyle>
          <a:p>
            <a:pPr/>
            <a:r>
              <a:t>IR的实现技巧</a:t>
            </a:r>
          </a:p>
        </p:txBody>
      </p:sp>
      <p:sp>
        <p:nvSpPr>
          <p:cNvPr id="158" name="Shape 158"/>
          <p:cNvSpPr/>
          <p:nvPr>
            <p:ph type="body" sz="quarter" idx="1"/>
          </p:nvPr>
        </p:nvSpPr>
        <p:spPr>
          <a:xfrm>
            <a:off x="762000" y="1333500"/>
            <a:ext cx="11480800" cy="1193800"/>
          </a:xfrm>
          <a:prstGeom prst="rect">
            <a:avLst/>
          </a:prstGeom>
        </p:spPr>
        <p:txBody>
          <a:bodyPr/>
          <a:lstStyle>
            <a:lvl1pPr marL="389381" indent="-389381" defTabSz="426466">
              <a:spcBef>
                <a:spcPts val="3000"/>
              </a:spcBef>
              <a:buBlip>
                <a:blip r:embed="rId2"/>
              </a:buBlip>
              <a:defRPr sz="3066"/>
            </a:lvl1pPr>
          </a:lstStyle>
          <a:p>
            <a:pPr/>
            <a:r>
              <a:t>为了记录临时寄存器，又多加了一个symbol table来存变量对应的寄存器。当对变量操作时可以很快找出对应的寄存器。</a:t>
            </a:r>
          </a:p>
        </p:txBody>
      </p:sp>
      <p:pic>
        <p:nvPicPr>
          <p:cNvPr id="159" name="屏幕快照 2016-05-16 上午12.02.16.png"/>
          <p:cNvPicPr>
            <a:picLocks noChangeAspect="1"/>
          </p:cNvPicPr>
          <p:nvPr/>
        </p:nvPicPr>
        <p:blipFill>
          <a:blip r:embed="rId3">
            <a:extLst/>
          </a:blip>
          <a:stretch>
            <a:fillRect/>
          </a:stretch>
        </p:blipFill>
        <p:spPr>
          <a:xfrm>
            <a:off x="1333450" y="2679700"/>
            <a:ext cx="10109201" cy="1277537"/>
          </a:xfrm>
          <a:prstGeom prst="rect">
            <a:avLst/>
          </a:prstGeom>
          <a:ln w="12700">
            <a:miter lim="400000"/>
          </a:ln>
        </p:spPr>
      </p:pic>
      <p:sp>
        <p:nvSpPr>
          <p:cNvPr id="160" name="Shape 160"/>
          <p:cNvSpPr/>
          <p:nvPr/>
        </p:nvSpPr>
        <p:spPr>
          <a:xfrm>
            <a:off x="762000" y="4279900"/>
            <a:ext cx="11480800" cy="1193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373379" indent="-373379" algn="l" defTabSz="408940">
              <a:spcBef>
                <a:spcPts val="2900"/>
              </a:spcBef>
              <a:buSzPct val="30000"/>
              <a:buBlip>
                <a:blip r:embed="rId2"/>
              </a:buBlip>
              <a:defRPr sz="2940"/>
            </a:lvl1pPr>
          </a:lstStyle>
          <a:p>
            <a:pPr/>
            <a:r>
              <a:t>专门把要翻译出来的IR语句搞一个类，叫做quadruple, 然后为每一个函数开一个quadruple的list，把quadruple全部存起来，非常方便。</a:t>
            </a:r>
          </a:p>
        </p:txBody>
      </p:sp>
      <p:pic>
        <p:nvPicPr>
          <p:cNvPr id="161" name="屏幕快照 2016-05-16 上午12.06.50.png"/>
          <p:cNvPicPr>
            <a:picLocks noChangeAspect="1"/>
          </p:cNvPicPr>
          <p:nvPr/>
        </p:nvPicPr>
        <p:blipFill>
          <a:blip r:embed="rId4">
            <a:extLst/>
          </a:blip>
          <a:stretch>
            <a:fillRect/>
          </a:stretch>
        </p:blipFill>
        <p:spPr>
          <a:xfrm>
            <a:off x="1236748" y="5796363"/>
            <a:ext cx="10302604" cy="2130525"/>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0">
              <a:srgbClr val="000000">
                <a:alpha val="60000"/>
              </a:srgbClr>
            </a:outerShdw>
          </a:effectLst>
        </a:effectStyle>
        <a:effectStyle>
          <a:effectLst>
            <a:outerShdw sx="100000" sy="100000" kx="0" ky="0" algn="b" rotWithShape="0" blurRad="50800" dist="12700" dir="0">
              <a:srgbClr val="000000">
                <a:alpha val="60000"/>
              </a:srgbClr>
            </a:outerShdw>
          </a:effectLst>
        </a:effectStyle>
        <a:effectStyle>
          <a:effectLst>
            <a:outerShdw sx="100000" sy="100000" kx="0" ky="0" algn="b" rotWithShape="0" blurRad="50800" dist="12700" dir="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12700" dir="0">
            <a:srgbClr val="000000">
              <a:alpha val="6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49E92"/>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eatherBook">
  <a:themeElements>
    <a:clrScheme name="LeatherBook">
      <a:dk1>
        <a:srgbClr val="000000"/>
      </a:dk1>
      <a:lt1>
        <a:srgbClr val="FFFFFF"/>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0">
              <a:srgbClr val="000000">
                <a:alpha val="60000"/>
              </a:srgbClr>
            </a:outerShdw>
          </a:effectLst>
        </a:effectStyle>
        <a:effectStyle>
          <a:effectLst>
            <a:outerShdw sx="100000" sy="100000" kx="0" ky="0" algn="b" rotWithShape="0" blurRad="50800" dist="12700" dir="0">
              <a:srgbClr val="000000">
                <a:alpha val="60000"/>
              </a:srgbClr>
            </a:outerShdw>
          </a:effectLst>
        </a:effectStyle>
        <a:effectStyle>
          <a:effectLst>
            <a:outerShdw sx="100000" sy="100000" kx="0" ky="0" algn="b" rotWithShape="0" blurRad="50800" dist="12700" dir="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12700" dir="0">
            <a:srgbClr val="000000">
              <a:alpha val="6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49E92"/>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