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8" r:id="rId4"/>
    <p:sldId id="279" r:id="rId5"/>
    <p:sldId id="281" r:id="rId6"/>
    <p:sldId id="282" r:id="rId7"/>
    <p:sldId id="283" r:id="rId8"/>
    <p:sldId id="284" r:id="rId9"/>
    <p:sldId id="285" r:id="rId10"/>
    <p:sldId id="286" r:id="rId11"/>
    <p:sldId id="280" r:id="rId12"/>
    <p:sldId id="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6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9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7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4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18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35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75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4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0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7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3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9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4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2192000 w 12192000"/>
              <a:gd name="connsiteY1" fmla="*/ 6858000 h 6858000"/>
              <a:gd name="connsiteX2" fmla="*/ 0 w 12192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00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1173480"/>
            <a:ext cx="12192000" cy="5684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6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35CC-FD02-4A75-99C3-005B8D926E98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44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6162" y="2599898"/>
            <a:ext cx="57971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Maricopa 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10 years accident trend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14999" y="3677116"/>
            <a:ext cx="5455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4">
            <a:extLst>
              <a:ext uri="{FF2B5EF4-FFF2-40B4-BE49-F238E27FC236}">
                <a16:creationId xmlns:a16="http://schemas.microsoft.com/office/drawing/2014/main" id="{F11CFA85-5A4A-46DB-9E1A-7A696091D9F9}"/>
              </a:ext>
            </a:extLst>
          </p:cNvPr>
          <p:cNvSpPr txBox="1"/>
          <p:nvPr/>
        </p:nvSpPr>
        <p:spPr>
          <a:xfrm>
            <a:off x="473804" y="3677116"/>
            <a:ext cx="5797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For Tom</a:t>
            </a:r>
          </a:p>
        </p:txBody>
      </p:sp>
    </p:spTree>
    <p:extLst>
      <p:ext uri="{BB962C8B-B14F-4D97-AF65-F5344CB8AC3E}">
        <p14:creationId xmlns:p14="http://schemas.microsoft.com/office/powerpoint/2010/main" val="268525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5FED66C-9156-4D89-A9F7-962244F56D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03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56F30AC-89C9-4929-BA74-641FCC9216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663440"/>
            <a:ext cx="12192000" cy="219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219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2705725"/>
            <a:ext cx="800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THANK YOU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88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D2A2392-70C6-41CB-8DFD-840E733E87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  <p:pic>
        <p:nvPicPr>
          <p:cNvPr id="128" name="Picture 127" descr="Chart, bar chart&#10;&#10;Description automatically generated">
            <a:extLst>
              <a:ext uri="{FF2B5EF4-FFF2-40B4-BE49-F238E27FC236}">
                <a16:creationId xmlns:a16="http://schemas.microsoft.com/office/drawing/2014/main" id="{98E9B09F-6C27-490A-8E12-B5F623EFAC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  <p:pic>
        <p:nvPicPr>
          <p:cNvPr id="130" name="Picture 129" descr="Chart, bar chart&#10;&#10;Description automatically generated">
            <a:extLst>
              <a:ext uri="{FF2B5EF4-FFF2-40B4-BE49-F238E27FC236}">
                <a16:creationId xmlns:a16="http://schemas.microsoft.com/office/drawing/2014/main" id="{973E486E-2EBB-463F-B900-F76EE1986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  <p:pic>
        <p:nvPicPr>
          <p:cNvPr id="132" name="Picture 131" descr="Chart, bar chart&#10;&#10;Description automatically generated">
            <a:extLst>
              <a:ext uri="{FF2B5EF4-FFF2-40B4-BE49-F238E27FC236}">
                <a16:creationId xmlns:a16="http://schemas.microsoft.com/office/drawing/2014/main" id="{CD894E57-52AD-438B-B039-225ED0D577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  <p:pic>
        <p:nvPicPr>
          <p:cNvPr id="134" name="Picture 133" descr="Chart, bar chart&#10;&#10;Description automatically generated">
            <a:extLst>
              <a:ext uri="{FF2B5EF4-FFF2-40B4-BE49-F238E27FC236}">
                <a16:creationId xmlns:a16="http://schemas.microsoft.com/office/drawing/2014/main" id="{379F15A6-5169-4415-9F50-76AF9943BA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  <p:pic>
        <p:nvPicPr>
          <p:cNvPr id="136" name="Picture 135" descr="Chart, bar chart&#10;&#10;Description automatically generated">
            <a:extLst>
              <a:ext uri="{FF2B5EF4-FFF2-40B4-BE49-F238E27FC236}">
                <a16:creationId xmlns:a16="http://schemas.microsoft.com/office/drawing/2014/main" id="{2F2CB0CA-45D1-4BB8-82F1-DB16A0C4E5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  <p:pic>
        <p:nvPicPr>
          <p:cNvPr id="138" name="Picture 137" descr="Chart, bar chart&#10;&#10;Description automatically generated">
            <a:extLst>
              <a:ext uri="{FF2B5EF4-FFF2-40B4-BE49-F238E27FC236}">
                <a16:creationId xmlns:a16="http://schemas.microsoft.com/office/drawing/2014/main" id="{4FBE7563-C6E7-4FC8-AFB5-ED62151B15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  <p:pic>
        <p:nvPicPr>
          <p:cNvPr id="140" name="Picture 139" descr="Chart, bar chart&#10;&#10;Description automatically generated">
            <a:extLst>
              <a:ext uri="{FF2B5EF4-FFF2-40B4-BE49-F238E27FC236}">
                <a16:creationId xmlns:a16="http://schemas.microsoft.com/office/drawing/2014/main" id="{B782C74D-46F8-4B59-B0EA-C2FB962883C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  <p:pic>
        <p:nvPicPr>
          <p:cNvPr id="142" name="Picture 141" descr="Chart, bar chart&#10;&#10;Description automatically generated">
            <a:extLst>
              <a:ext uri="{FF2B5EF4-FFF2-40B4-BE49-F238E27FC236}">
                <a16:creationId xmlns:a16="http://schemas.microsoft.com/office/drawing/2014/main" id="{0B7A6099-FFE4-4674-A964-62682F351F1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  <p:pic>
        <p:nvPicPr>
          <p:cNvPr id="144" name="Picture 143" descr="Chart, bar chart&#10;&#10;Description automatically generated">
            <a:extLst>
              <a:ext uri="{FF2B5EF4-FFF2-40B4-BE49-F238E27FC236}">
                <a16:creationId xmlns:a16="http://schemas.microsoft.com/office/drawing/2014/main" id="{0069D977-A5EE-4E99-8D5E-5D678A4591A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6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0F66821-E94C-430A-B985-A2A0EEA5B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2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382BB49-C5EF-4CF8-9330-CD4076EF00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2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879F14B-EA2B-4DC4-BE8E-79A5085EBD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2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397AD8E-ED5B-49B9-BA23-7962D847A9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9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0FDC2F8-52BD-4306-AA83-203404DDD7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1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675FD24-036A-40B8-B8DE-597E39161E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8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F5B1A2D-9D07-48F3-A5A2-2E04782145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4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umei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132F63"/>
      </a:accent1>
      <a:accent2>
        <a:srgbClr val="15AA96"/>
      </a:accent2>
      <a:accent3>
        <a:srgbClr val="9BB955"/>
      </a:accent3>
      <a:accent4>
        <a:srgbClr val="F29C13"/>
      </a:accent4>
      <a:accent5>
        <a:srgbClr val="BF392E"/>
      </a:accent5>
      <a:accent6>
        <a:srgbClr val="613246"/>
      </a:accent6>
      <a:hlink>
        <a:srgbClr val="FFFFFF"/>
      </a:hlink>
      <a:folHlink>
        <a:srgbClr val="8C8C8C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微软雅黑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</dc:creator>
  <cp:lastModifiedBy>zixiang jin</cp:lastModifiedBy>
  <cp:revision>36</cp:revision>
  <dcterms:created xsi:type="dcterms:W3CDTF">2015-06-07T09:01:06Z</dcterms:created>
  <dcterms:modified xsi:type="dcterms:W3CDTF">2021-03-08T22:58:17Z</dcterms:modified>
</cp:coreProperties>
</file>