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C4E7-CCED-4559-A070-3F1FC428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900FF-0151-4C44-8691-528DAC3BD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2E4F-282E-4B26-B8F4-37A4C375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63B1-AB7B-468C-A181-4A74BB81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47E9-7166-4363-95D3-BCABC44E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FCF9-EA30-41F8-8DF7-83DD688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4A67-6C1F-4CF2-B4A2-1D18C5CF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2B18-D469-4D73-97A7-2F678CCE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BA68-5248-4C58-92AF-238894B7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4CE9-C3A8-4073-A1B1-9274D929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3EAF7-9BC8-49C4-81A1-11A5918D1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01AE-ADD1-42CD-BB3C-38DA1DC8B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4AF6-8269-48C2-BF4D-B99C88A1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E4CB-2FE8-4F78-B2A4-3FB8C882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27DFF-06BE-4D6E-BA46-77BB071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68B8-54DA-4337-9A16-AD291B0A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F01E-6839-4F9E-8EEF-12082F53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1C51-5876-411C-A94D-80E29D7C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6F491-54BF-4ACB-ABA6-BB41BE07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8FA4-72F6-48A0-A9CA-A9111B1B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F6B5-C768-43B1-9D0D-B63CF4CD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9AAC0-B245-4C16-8CDF-704B5756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A051-E9F7-4840-921A-6FB977D6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D945-4671-4714-B64A-5B076C72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D6DE-F9AB-44C0-BF65-34E34C3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1C18-75E3-4237-812C-F18856D3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FC4D-7B62-4D12-82D7-63BF9998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343F6-6667-415B-82AC-15E341E91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BDA9-E57E-46F3-B4A4-9715BE62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88BAE-46AB-4F33-A0CC-7865DAC2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30EBD-D7DB-4C1F-BC81-B6C037A1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20D5-23F3-4199-8527-B981001B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33493-60C5-41D7-B353-2F6076B53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00EA-5EE2-4367-B306-BE3A79FE6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57454-4893-40D3-8658-E26B678B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C4CAD-1641-4B8F-951C-4D491F5F1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23FB-D4F4-4DD0-B658-0779BC17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235D2-EF7F-4279-9B59-26122B30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B9D48-A2C0-47BE-A215-628A318F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7876-1077-4957-B8DC-6F4CFB69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A9DA-E29C-49E8-AFAB-3E5E9FF2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35BA8-F952-40A4-9C90-9BDD4F53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811CF-1323-4AAD-974B-43760C39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5F5C8-4DC2-4EFD-9A2B-1228627A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1B370-6D09-4796-AF96-22700BEF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8EAFB-03AE-4DF4-84D7-92D8BFBE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5BA8-AF55-4156-A5C0-33A0BD2B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4A8E-A26C-4176-8387-4D21709F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1ECEA-6C42-4DDC-8A06-193DD1C5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2B57B-3E07-43F8-9146-0B3F457C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0E1C-3D7B-481F-B554-888B8C9C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4B70F-C9B2-49EE-A352-4F490F87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6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889D-F8EA-4A97-81F0-3DFA3741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D212C-9E0B-45B1-81BE-2031B3054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01CE7-CA8E-469F-9192-E1BF98DF4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6828C-D60F-4999-852D-8959B468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9E901-D80B-4A4F-AD9F-C2DFD992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5AA52-DFFC-4244-AB94-662700F5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915A2-11E1-4757-A10E-46C0B9F1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25662-A4CE-41EA-A743-EFB521B1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41E3-8B90-4795-BE99-1F48E390E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477A-7BB4-4B7D-AD43-8ACFBFA2EA7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B748-CE1E-4771-A4EA-C799D38A4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94EA-784F-4301-94BF-A305FC9C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A5E5-B725-4ADD-B563-E9382E79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9401A17-CAD6-49EB-A87A-B43526EB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7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6196140-85A8-4CCD-A5CF-8FB44517B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7941C0D-BCC8-41F1-9376-40A449794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3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A5C3372-CC1A-4527-9BBA-22ADFB0B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9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145E615-DD39-459A-8BDB-785C69F99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1E68CAC-32DE-46FF-A357-F6422EA7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2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7B07962-8D1B-4D95-9617-61EFB1C21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69A7F4C-3176-47FF-BD97-C8F67CD9F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844747BA-3413-44B9-8070-B23D05FE5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0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1649AC4-0A21-41FC-9DDC-69A49CBFD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7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CBBC-CC68-44D2-A6DF-60C1EB3A3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5286-5CAD-4F22-BC1C-CB1E90BE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B67CB2-191E-4A93-93D6-BE4FC6CF7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zixiang jin</dc:creator>
  <cp:lastModifiedBy>zixiang jin</cp:lastModifiedBy>
  <cp:revision>1</cp:revision>
  <dcterms:created xsi:type="dcterms:W3CDTF">2021-01-26T18:18:28Z</dcterms:created>
  <dcterms:modified xsi:type="dcterms:W3CDTF">2021-01-26T18:21:15Z</dcterms:modified>
</cp:coreProperties>
</file>