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9018-D9CE-4688-9016-53943E28E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7E4BE-6EF0-48EF-8C2E-42F0377BE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C9F8-F065-40BC-84DC-C7392A69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C11-3A2D-40B4-96FB-ED3A44C4F1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C2DA-0FC8-4B18-BF23-257319E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48A8-B9F8-4B51-B47B-7BDB32A2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11DD-493F-438F-9458-580A610B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0C6E-0352-47AB-B6A2-9D7292F9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42E6C-9B5F-4003-AB19-27C208A85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5D3CE-EEF8-40C0-8980-0AE41441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C11-3A2D-40B4-96FB-ED3A44C4F1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7D82-99C9-474D-8A23-52F6CC6C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535E4-BF1A-42F4-BBC4-AAEDC508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11DD-493F-438F-9458-580A610B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7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9B5E9-387D-412D-A822-0B14A3B7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01F86-998E-468F-84A7-9492F5428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4CA2-21C1-4209-8A3C-BF73741B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C11-3A2D-40B4-96FB-ED3A44C4F1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4D01-134F-48F2-8848-0B3EB9F9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EE3E0-C341-4C39-9B11-1230B397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11DD-493F-438F-9458-580A610B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74A7-14EC-4413-A664-C31D7F68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F1B9-346C-4DFE-97AF-1AAA5553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5AA5-15E3-4C91-9C46-E9E7D662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C11-3A2D-40B4-96FB-ED3A44C4F1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CB6D-4A72-4E88-AE90-E78E7325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BEBB-E75E-4DC7-B1B4-02204210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11DD-493F-438F-9458-580A610B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0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5E26-71D9-4518-97E7-629C4DE1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686E2-1466-40AE-9F23-87E16B23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10-138C-4683-A3E3-CCC31398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C11-3A2D-40B4-96FB-ED3A44C4F1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5EC0-A891-4B8D-867F-BB420837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DF5A1-2640-4335-A6CE-AA1C448B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11DD-493F-438F-9458-580A610B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906-9D1D-4F59-A9B9-89434F28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125E-51DF-43DC-A190-A1BE618FB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524B-EEF2-4D91-84B2-6469CF8D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3E21-6781-4151-B708-C5D0183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C11-3A2D-40B4-96FB-ED3A44C4F1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2D060-487B-4A81-B7A5-D05EACCF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4A02E-CABB-4893-97F0-2A7375DF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11DD-493F-438F-9458-580A610B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C3EB-F7F6-401C-A945-1A9F297C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E2183-CEBB-4DA5-B548-7D45A7B58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54CA0-08A6-44C9-AD5C-06E9ADD9B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0AEF4-041A-4489-ABD2-5A3AD409B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D03B5-6FBA-49C3-B5ED-B8AF16BD4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76A2C-D5B9-4649-8007-63122275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C11-3A2D-40B4-96FB-ED3A44C4F1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C768F-D00C-48A1-B39E-E23E6C1D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C334D-9EAA-4737-BFDB-BFC597E3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11DD-493F-438F-9458-580A610B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EF9B-3913-4091-ABC8-EDBCB743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6852-5577-46FB-B5FA-23E5ECB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C11-3A2D-40B4-96FB-ED3A44C4F1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8115-E4A1-425D-AB14-3B3C4F36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D39EF-9B02-4962-8B97-F3D60EF0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11DD-493F-438F-9458-580A610B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1A2C2-D579-4E6F-BBAC-5203F8B1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C11-3A2D-40B4-96FB-ED3A44C4F1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EC8BB-F26F-4786-8344-B9633980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8B9C1-7E75-409D-B2BD-0C89C7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11DD-493F-438F-9458-580A610B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FC7A-E0EF-472E-8B49-723D12E2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465A-8A75-44ED-B4AD-01B51157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07B3B-3689-4208-AA6D-E1BB52056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B8C1-E16F-4DAD-9FAB-32965F17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C11-3A2D-40B4-96FB-ED3A44C4F1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2C5D-C898-4E8F-97B8-1B376240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593D4-F0D0-4133-B562-86B669C3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11DD-493F-438F-9458-580A610B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F365-E96C-432A-8FE7-79DE4456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EA055-E34D-4C55-B781-6DAB1A60D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143A-51FD-4A28-B24A-EF0F7928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851E5-B038-41D4-A8CE-51C642E6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C11-3A2D-40B4-96FB-ED3A44C4F1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E75E-C24A-4D15-A8A2-B1220E3F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6F25-091F-4AE0-8B15-22609AA8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11DD-493F-438F-9458-580A610B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A3009-BC55-4751-B97E-0FF3199D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ABC1D-C6C7-481C-962D-51CA29963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D4B44-B197-4138-8472-0F475CA68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55C11-3A2D-40B4-96FB-ED3A44C4F10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92145-72C6-498F-A908-CCBD0B1B9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A1AA-86CF-4221-B08E-16E1CBEC4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11DD-493F-438F-9458-580A610B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BCF5BC-D317-49B6-B2A1-E850903B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11" y="466292"/>
            <a:ext cx="2002410" cy="1644315"/>
          </a:xfrm>
          <a:prstGeom prst="rect">
            <a:avLst/>
          </a:prstGeom>
        </p:spPr>
      </p:pic>
      <p:pic>
        <p:nvPicPr>
          <p:cNvPr id="1026" name="Picture 2" descr="Doing Without Databases in the 21st Century | by Lance Gutteridge |  codeburst">
            <a:extLst>
              <a:ext uri="{FF2B5EF4-FFF2-40B4-BE49-F238E27FC236}">
                <a16:creationId xmlns:a16="http://schemas.microsoft.com/office/drawing/2014/main" id="{BE4212CA-9475-4DA8-8B79-5F9FFA4FC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32" y="466293"/>
            <a:ext cx="1580121" cy="190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ing Without Databases in the 21st Century | by Lance Gutteridge |  codeburst">
            <a:extLst>
              <a:ext uri="{FF2B5EF4-FFF2-40B4-BE49-F238E27FC236}">
                <a16:creationId xmlns:a16="http://schemas.microsoft.com/office/drawing/2014/main" id="{F1B4536B-C3B7-43B1-8342-D671FF82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168" y="466293"/>
            <a:ext cx="1580121" cy="190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5FB34F-643B-4BE3-B89D-3BCAC7D4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26" y="5388832"/>
            <a:ext cx="1395796" cy="1146183"/>
          </a:xfrm>
          <a:prstGeom prst="rect">
            <a:avLst/>
          </a:prstGeom>
        </p:spPr>
      </p:pic>
      <p:pic>
        <p:nvPicPr>
          <p:cNvPr id="9" name="Picture 2" descr="Doing Without Databases in the 21st Century | by Lance Gutteridge |  codeburst">
            <a:extLst>
              <a:ext uri="{FF2B5EF4-FFF2-40B4-BE49-F238E27FC236}">
                <a16:creationId xmlns:a16="http://schemas.microsoft.com/office/drawing/2014/main" id="{CA155531-FE3B-4C8F-BE9E-0E98041A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04" y="5527964"/>
            <a:ext cx="1101436" cy="13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395724-6E2A-42D6-974C-F1EA2A706BCA}"/>
              </a:ext>
            </a:extLst>
          </p:cNvPr>
          <p:cNvSpPr txBox="1"/>
          <p:nvPr/>
        </p:nvSpPr>
        <p:spPr>
          <a:xfrm>
            <a:off x="936750" y="2189697"/>
            <a:ext cx="255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Dircks</a:t>
            </a:r>
            <a:r>
              <a:rPr lang="en-US" altLang="zh-CN" dirty="0"/>
              <a:t> Physical Ticket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BF461-6405-4185-A77F-E61580B4C001}"/>
              </a:ext>
            </a:extLst>
          </p:cNvPr>
          <p:cNvSpPr txBox="1"/>
          <p:nvPr/>
        </p:nvSpPr>
        <p:spPr>
          <a:xfrm>
            <a:off x="9703891" y="2189697"/>
            <a:ext cx="21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Beltmann</a:t>
            </a:r>
            <a:r>
              <a:rPr lang="en-US" altLang="zh-CN" dirty="0"/>
              <a:t> Database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67753-A7A4-42E4-9C0E-5AA537336CA2}"/>
              </a:ext>
            </a:extLst>
          </p:cNvPr>
          <p:cNvSpPr txBox="1"/>
          <p:nvPr/>
        </p:nvSpPr>
        <p:spPr>
          <a:xfrm>
            <a:off x="4889035" y="5019500"/>
            <a:ext cx="174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Daniel Database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7A2D73-B794-48B6-A067-0ADDDE4D2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071" y="2074364"/>
            <a:ext cx="2000250" cy="21907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2E01AC-4114-4F7B-AE48-710548B8AA65}"/>
              </a:ext>
            </a:extLst>
          </p:cNvPr>
          <p:cNvSpPr txBox="1"/>
          <p:nvPr/>
        </p:nvSpPr>
        <p:spPr>
          <a:xfrm>
            <a:off x="5071397" y="1750566"/>
            <a:ext cx="268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Automated Data Center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26B46-C8A1-4B29-9CCE-757DA88473AE}"/>
              </a:ext>
            </a:extLst>
          </p:cNvPr>
          <p:cNvSpPr txBox="1"/>
          <p:nvPr/>
        </p:nvSpPr>
        <p:spPr>
          <a:xfrm>
            <a:off x="8829322" y="3921812"/>
            <a:ext cx="3362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Database Structure</a:t>
            </a:r>
          </a:p>
          <a:p>
            <a:r>
              <a:rPr lang="en-US" dirty="0"/>
              <a:t>Data Input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Build </a:t>
            </a:r>
            <a:r>
              <a:rPr lang="en-US" altLang="zh-CN" dirty="0"/>
              <a:t>Data pipeline through API</a:t>
            </a:r>
          </a:p>
          <a:p>
            <a:r>
              <a:rPr lang="en-US" dirty="0"/>
              <a:t>Text Mining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Machine Leaning</a:t>
            </a:r>
          </a:p>
        </p:txBody>
      </p:sp>
    </p:spTree>
    <p:extLst>
      <p:ext uri="{BB962C8B-B14F-4D97-AF65-F5344CB8AC3E}">
        <p14:creationId xmlns:p14="http://schemas.microsoft.com/office/powerpoint/2010/main" val="293874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F1576-1D03-4542-8AE2-749D7331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715" y="615559"/>
            <a:ext cx="4214813" cy="562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0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0EF07D8-2EC0-455A-BF81-E73663670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" r="1" b="1"/>
          <a:stretch/>
        </p:blipFill>
        <p:spPr>
          <a:xfrm>
            <a:off x="206250" y="144295"/>
            <a:ext cx="11527648" cy="61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0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E3EE8-AAC0-4334-A878-DF75BBDDD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12" y="1471030"/>
            <a:ext cx="3245627" cy="266034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D431E-9AD7-4673-9C3F-85160B9B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575" y="1208163"/>
            <a:ext cx="7125584" cy="496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7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FA3CCC-EE1B-41EC-9D98-CB690E946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965471"/>
            <a:ext cx="11534775" cy="38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4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DA930A-83AF-4DA1-B355-85428EFA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98" y="738187"/>
            <a:ext cx="3981450" cy="538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0882E2-B6BF-4B88-BFF7-A5E42CAE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23" y="738187"/>
            <a:ext cx="6677025" cy="2943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199F28-5B79-4A1E-9185-7607E1E630B4}"/>
              </a:ext>
            </a:extLst>
          </p:cNvPr>
          <p:cNvSpPr txBox="1"/>
          <p:nvPr/>
        </p:nvSpPr>
        <p:spPr>
          <a:xfrm>
            <a:off x="5586709" y="5029199"/>
            <a:ext cx="579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ML Failed, Data feature is not descriptive</a:t>
            </a:r>
          </a:p>
        </p:txBody>
      </p:sp>
    </p:spTree>
    <p:extLst>
      <p:ext uri="{BB962C8B-B14F-4D97-AF65-F5344CB8AC3E}">
        <p14:creationId xmlns:p14="http://schemas.microsoft.com/office/powerpoint/2010/main" val="161182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zixiang jin</dc:creator>
  <cp:lastModifiedBy>zixiang jin</cp:lastModifiedBy>
  <cp:revision>7</cp:revision>
  <dcterms:created xsi:type="dcterms:W3CDTF">2021-02-02T20:06:56Z</dcterms:created>
  <dcterms:modified xsi:type="dcterms:W3CDTF">2021-02-02T22:36:15Z</dcterms:modified>
</cp:coreProperties>
</file>