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4399895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C98"/>
    <a:srgbClr val="FFFFCC"/>
    <a:srgbClr val="C5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252"/>
        <p:guide pos="4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01" y="2236667"/>
            <a:ext cx="12240007" cy="1543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1" y="4080000"/>
            <a:ext cx="10080005" cy="18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006" y="288334"/>
            <a:ext cx="3240002" cy="61433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00" y="288334"/>
            <a:ext cx="9480005" cy="61433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01" y="4626667"/>
            <a:ext cx="12240007" cy="14300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501" y="3051667"/>
            <a:ext cx="12240007" cy="157500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00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004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11667"/>
            <a:ext cx="6362504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00" y="2283333"/>
            <a:ext cx="6362504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004" y="1611667"/>
            <a:ext cx="6365003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004" y="2283333"/>
            <a:ext cx="6365003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286667"/>
            <a:ext cx="4737503" cy="122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003" y="286667"/>
            <a:ext cx="8050004" cy="614500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00" y="1506667"/>
            <a:ext cx="4737503" cy="492500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02" y="5040000"/>
            <a:ext cx="8640005" cy="59500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02" y="643333"/>
            <a:ext cx="8640005" cy="432000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79725" indent="0">
              <a:buNone/>
              <a:defRPr sz="2100"/>
            </a:lvl7pPr>
            <a:lvl8pPr marL="3359785" indent="0">
              <a:buNone/>
              <a:defRPr sz="2100"/>
            </a:lvl8pPr>
            <a:lvl9pPr marL="383984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02" y="5635001"/>
            <a:ext cx="8640005" cy="844999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00" y="288334"/>
            <a:ext cx="12960007" cy="12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80000"/>
            <a:ext cx="12960007" cy="475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00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003" y="6673334"/>
            <a:ext cx="45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006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79780" indent="-29972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1480" y="367665"/>
            <a:ext cx="9057640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dirty="0" smtClean="0"/>
              <a:t>2022</a:t>
            </a:r>
            <a:r>
              <a:rPr lang="zh-CN" altLang="en-US" sz="1985" dirty="0" smtClean="0"/>
              <a:t>年</a:t>
            </a:r>
            <a:r>
              <a:rPr lang="en-US" altLang="zh-CN" sz="1985" dirty="0" smtClean="0"/>
              <a:t>2</a:t>
            </a:r>
            <a:r>
              <a:rPr lang="zh-CN" altLang="en-US" sz="1985" dirty="0" smtClean="0"/>
              <a:t>月</a:t>
            </a:r>
            <a:r>
              <a:rPr lang="en-US" altLang="zh-CN" sz="1985" dirty="0" smtClean="0"/>
              <a:t>1</a:t>
            </a:r>
            <a:r>
              <a:rPr lang="zh-CN" altLang="en-US" sz="1985" dirty="0" smtClean="0"/>
              <a:t>日前要完成的计划（</a:t>
            </a:r>
            <a:r>
              <a:rPr lang="en-US" altLang="zh-CN" sz="1985" dirty="0" smtClean="0"/>
              <a:t>4</a:t>
            </a:r>
            <a:r>
              <a:rPr lang="zh-CN" altLang="en-US" sz="1985" dirty="0" smtClean="0"/>
              <a:t>个月）：</a:t>
            </a:r>
            <a:endParaRPr lang="en-US" altLang="zh-CN" sz="1985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276860" y="400685"/>
            <a:ext cx="2503805" cy="363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985" b="1" dirty="0">
                <a:solidFill>
                  <a:schemeClr val="tx1"/>
                </a:solidFill>
              </a:rPr>
              <a:t>学习计划</a:t>
            </a:r>
            <a:r>
              <a:rPr lang="zh-CN" altLang="en-US" sz="1000" b="1" dirty="0">
                <a:solidFill>
                  <a:schemeClr val="tx1"/>
                </a:solidFill>
              </a:rPr>
              <a:t>（</a:t>
            </a:r>
            <a:r>
              <a:rPr lang="zh-CN" altLang="en-US" sz="1000" b="1" dirty="0">
                <a:solidFill>
                  <a:schemeClr val="tx1"/>
                </a:solidFill>
              </a:rPr>
              <a:t>参照学习路线图）</a:t>
            </a:r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815614" y="1080124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Linux</a:t>
            </a:r>
            <a:endParaRPr lang="zh-CN" altLang="en-US" sz="1985" b="1" dirty="0"/>
          </a:p>
        </p:txBody>
      </p:sp>
      <p:sp>
        <p:nvSpPr>
          <p:cNvPr id="15" name="流程图: 过程 14"/>
          <p:cNvSpPr/>
          <p:nvPr/>
        </p:nvSpPr>
        <p:spPr>
          <a:xfrm>
            <a:off x="3815614" y="1868516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Python</a:t>
            </a:r>
            <a:endParaRPr lang="en-US" altLang="zh-CN" sz="1985" b="1" dirty="0" smtClean="0"/>
          </a:p>
        </p:txBody>
      </p:sp>
      <p:sp>
        <p:nvSpPr>
          <p:cNvPr id="16" name="流程图: 过程 15"/>
          <p:cNvSpPr/>
          <p:nvPr/>
        </p:nvSpPr>
        <p:spPr>
          <a:xfrm>
            <a:off x="3815614" y="2578068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err="1" smtClean="0"/>
              <a:t>Mysql</a:t>
            </a:r>
            <a:endParaRPr lang="zh-CN" altLang="en-US" sz="1985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3815614" y="3287620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Shell</a:t>
            </a:r>
            <a:endParaRPr lang="en-US" altLang="zh-CN" sz="1985" b="1" dirty="0" smtClean="0"/>
          </a:p>
        </p:txBody>
      </p:sp>
      <p:sp>
        <p:nvSpPr>
          <p:cNvPr id="18" name="流程图: 过程 17"/>
          <p:cNvSpPr/>
          <p:nvPr/>
        </p:nvSpPr>
        <p:spPr>
          <a:xfrm>
            <a:off x="3815614" y="3997173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/>
              <a:t>自动化基础</a:t>
            </a:r>
            <a:endParaRPr lang="zh-CN" altLang="en-US" sz="1985" b="1" dirty="0"/>
          </a:p>
        </p:txBody>
      </p:sp>
      <p:sp>
        <p:nvSpPr>
          <p:cNvPr id="19" name="流程图: 过程 18"/>
          <p:cNvSpPr/>
          <p:nvPr/>
        </p:nvSpPr>
        <p:spPr>
          <a:xfrm>
            <a:off x="3815614" y="4706725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软件测试基础知识</a:t>
            </a:r>
            <a:endParaRPr lang="en-US" altLang="zh-CN" sz="1985" b="1" dirty="0" smtClean="0"/>
          </a:p>
        </p:txBody>
      </p:sp>
      <p:sp>
        <p:nvSpPr>
          <p:cNvPr id="20" name="流程图: 过程 19"/>
          <p:cNvSpPr/>
          <p:nvPr/>
        </p:nvSpPr>
        <p:spPr>
          <a:xfrm>
            <a:off x="3815614" y="5416277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测试工具</a:t>
            </a:r>
            <a:endParaRPr lang="zh-CN" altLang="en-US" sz="1985" b="1" dirty="0"/>
          </a:p>
        </p:txBody>
      </p:sp>
      <p:sp>
        <p:nvSpPr>
          <p:cNvPr id="21" name="流程图: 过程 20"/>
          <p:cNvSpPr/>
          <p:nvPr/>
        </p:nvSpPr>
        <p:spPr>
          <a:xfrm>
            <a:off x="3815614" y="6125829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英语</a:t>
            </a:r>
            <a:endParaRPr lang="en-US" altLang="zh-CN" sz="1985" b="1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687695" y="108013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985" dirty="0" err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67375" y="1868170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985" dirty="0" err="1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07380" y="2575560"/>
            <a:ext cx="3783965" cy="5784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5" name="圆角矩形 4"/>
          <p:cNvSpPr/>
          <p:nvPr/>
        </p:nvSpPr>
        <p:spPr>
          <a:xfrm>
            <a:off x="5687695" y="328866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6" name="圆角矩形 5"/>
          <p:cNvSpPr/>
          <p:nvPr/>
        </p:nvSpPr>
        <p:spPr>
          <a:xfrm>
            <a:off x="5687695" y="399986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0" name="圆角矩形 9"/>
          <p:cNvSpPr/>
          <p:nvPr/>
        </p:nvSpPr>
        <p:spPr>
          <a:xfrm>
            <a:off x="5687695" y="4703445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1" name="圆角矩形 10"/>
          <p:cNvSpPr/>
          <p:nvPr/>
        </p:nvSpPr>
        <p:spPr>
          <a:xfrm>
            <a:off x="5687060" y="541845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2" name="圆角矩形 11"/>
          <p:cNvSpPr/>
          <p:nvPr/>
        </p:nvSpPr>
        <p:spPr>
          <a:xfrm>
            <a:off x="5687695" y="612584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5715" y="684085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39360" y="6834505"/>
            <a:ext cx="226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途径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47740" y="108077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：慕课网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达人养成计划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0445" y="187071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B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站小甲鱼（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已收藏）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菜鸟教程</a:t>
            </a:r>
            <a:endParaRPr lang="en-US" altLang="zh-CN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86475" y="260223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6475" y="33000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20130" y="399796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20130" y="467995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：网易公开课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慕课网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书籍：百度网盘里有文档和书籍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19495" y="53955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40450" y="612457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：可可英语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英语流利说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书籍：背单词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已买的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三本书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43" name="表格 42"/>
          <p:cNvGraphicFramePr/>
          <p:nvPr/>
        </p:nvGraphicFramePr>
        <p:xfrm>
          <a:off x="9707880" y="1077595"/>
          <a:ext cx="4438650" cy="557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基础命令、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基础命令（网易公开课上有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学习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熟练：python基础知识、python中使用mysql、多线程、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线程安全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mysql基础操作（增删改查、连接等）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shell脚本如何写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熟悉：自动化知识学习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待确定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)</a:t>
                      </a: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了解：网络协议原理、网络基础知识，操作系统基础知识，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css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html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掌握：软件测试基础（测试方法、测试用例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编写）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掌握：数据结构相关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熟练：接口测试、web自动化、性能测试工具的使用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终极目标：能考过雅思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中期目标：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TOEIC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出国旅游前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2月1日前目标：能考过四级（用四级卷子）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685655" y="6825615"/>
            <a:ext cx="334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熟练度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76860" y="68154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要求</a:t>
            </a:r>
            <a:r>
              <a:rPr lang="en-US" altLang="zh-CN" sz="1000"/>
              <a:t>/</a:t>
            </a:r>
            <a:r>
              <a:rPr lang="zh-CN" altLang="en-US" sz="1000"/>
              <a:t>日期</a:t>
            </a:r>
            <a:r>
              <a:rPr lang="en-US" altLang="zh-CN" sz="1000"/>
              <a:t>/</a:t>
            </a:r>
            <a:r>
              <a:rPr lang="zh-CN" altLang="en-US" sz="1000">
                <a:sym typeface="+mn-ea"/>
              </a:rPr>
              <a:t>完成程度</a:t>
            </a:r>
            <a:r>
              <a:rPr lang="en-US" altLang="zh-CN" sz="1000">
                <a:sym typeface="+mn-ea"/>
              </a:rPr>
              <a:t>/</a:t>
            </a:r>
            <a:r>
              <a:rPr lang="zh-CN" altLang="en-US" sz="1000">
                <a:sym typeface="+mn-ea"/>
              </a:rPr>
              <a:t>后期</a:t>
            </a:r>
            <a:r>
              <a:rPr lang="zh-CN" altLang="en-US" sz="1000">
                <a:sym typeface="+mn-ea"/>
              </a:rPr>
              <a:t>安排</a:t>
            </a:r>
            <a:endParaRPr lang="zh-CN" altLang="en-US" sz="1000">
              <a:sym typeface="+mn-ea"/>
            </a:endParaRPr>
          </a:p>
        </p:txBody>
      </p:sp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400685" y="1045845"/>
          <a:ext cx="3200400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10/31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d2fa749-2a09-44f8-849d-02a2c6697b54}"/>
  <p:tag name="TABLE_ENDDRAG_ORIGIN_RECT" val="251*443"/>
  <p:tag name="TABLE_ENDDRAG_RECT" val="31*82*251*4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全屏显示(4:3)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autost</cp:lastModifiedBy>
  <cp:revision>30</cp:revision>
  <dcterms:created xsi:type="dcterms:W3CDTF">2021-10-08T07:26:00Z</dcterms:created>
  <dcterms:modified xsi:type="dcterms:W3CDTF">2021-10-09T09:53:15Z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241B22A30FE542B294FB660DC752AFF3</vt:lpwstr>
  </property>
  <property fmtid="{D5CDD505-2E9C-101B-9397-08002B2CF9AE}" pid="3" name="KSOProductBuildVer">
    <vt:lpwstr>2052-11.1.0.10938</vt:lpwstr>
  </property>
</Properties>
</file>