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2B84-A45C-47EE-8692-8DA860DB0F9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116A-BBAF-4EB3-99FA-BB56966DC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qdhxhz/p/9757390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90510"/>
            <a:ext cx="77533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5000636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的工作区：在当前仓库中，新增，更改，删除文件这些动作，都发生在工作区里面。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的暂存区：英文叫</a:t>
            </a:r>
            <a:r>
              <a:rPr lang="en-US" altLang="zh-CN" sz="1200" dirty="0" smtClean="0"/>
              <a:t>stage, 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。在版本库</a:t>
            </a:r>
            <a:r>
              <a:rPr lang="en-US" altLang="zh-CN" sz="1200" dirty="0" smtClean="0"/>
              <a:t>.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目录下，有一个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文件。它实际上就是一个包含文件索引的目录树，像是一个虚拟的工作区。在这个虚拟工作区的目录树中，记录了文件名、文件的状态信息（时间戳、文件长度等），文件的内容并不存储其中，而是保存在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对象库（</a:t>
            </a:r>
            <a:r>
              <a:rPr lang="en-US" altLang="zh-CN" sz="1200" dirty="0" smtClean="0"/>
              <a:t>.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/objects</a:t>
            </a:r>
            <a:r>
              <a:rPr lang="zh-CN" altLang="en-US" sz="1200" dirty="0" smtClean="0"/>
              <a:t>）中，文件索引建立了文件和对象库中对象实体之间的对应。如果当前仓库，有文件更新，并且使用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add </a:t>
            </a:r>
            <a:r>
              <a:rPr lang="zh-CN" altLang="en-US" sz="1200" dirty="0" smtClean="0"/>
              <a:t>命令，那么这些更新就会出现在暂存区中。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6"/>
            <a:ext cx="68294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4286256"/>
            <a:ext cx="7858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中工作区，缓存区，本地库，远程库的简要区别</a:t>
            </a:r>
          </a:p>
          <a:p>
            <a:r>
              <a:rPr lang="zh-CN" altLang="en-US" sz="1200" dirty="0" smtClean="0"/>
              <a:t>实际上前三个名词对应到实体，都是你从远程仓库克隆下来的那个项目目录！</a:t>
            </a:r>
            <a:br>
              <a:rPr lang="zh-CN" altLang="en-US" sz="1200" dirty="0" smtClean="0"/>
            </a:br>
            <a:r>
              <a:rPr lang="zh-CN" altLang="en-US" sz="1200" dirty="0" smtClean="0"/>
              <a:t>只不过工作区就是你实际看到的目录和目录里的内容，当你修改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添加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删除了从远程仓库</a:t>
            </a:r>
            <a:r>
              <a:rPr lang="en-US" altLang="zh-CN" sz="1200" dirty="0" smtClean="0"/>
              <a:t>clone</a:t>
            </a:r>
            <a:r>
              <a:rPr lang="zh-CN" altLang="en-US" sz="1200" dirty="0" smtClean="0"/>
              <a:t>下来的目录中的文件后，工作区就变了</a:t>
            </a:r>
            <a:br>
              <a:rPr lang="zh-CN" altLang="en-US" sz="1200" dirty="0" smtClean="0"/>
            </a:br>
            <a:r>
              <a:rPr lang="zh-CN" altLang="en-US" sz="1200" dirty="0" smtClean="0"/>
              <a:t>而缓存区也是你实际看到的这个目录，但你要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add . </a:t>
            </a:r>
            <a:r>
              <a:rPr lang="zh-CN" altLang="en-US" sz="1200" dirty="0" smtClean="0"/>
              <a:t>（注意还有个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表示所有文件）之后在工作空间中的修改才能保存到缓冲区中</a:t>
            </a:r>
            <a:br>
              <a:rPr lang="zh-CN" altLang="en-US" sz="1200" dirty="0" smtClean="0"/>
            </a:br>
            <a:r>
              <a:rPr lang="zh-CN" altLang="en-US" sz="1200" dirty="0" smtClean="0"/>
              <a:t>而本地库也是你实际看到的这个目录 ，但你要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commit -m "</a:t>
            </a:r>
            <a:r>
              <a:rPr lang="zh-CN" altLang="en-US" sz="1200" dirty="0" smtClean="0"/>
              <a:t>版本名</a:t>
            </a:r>
            <a:r>
              <a:rPr lang="en-US" altLang="zh-CN" sz="1200" dirty="0" smtClean="0"/>
              <a:t>" </a:t>
            </a:r>
            <a:r>
              <a:rPr lang="zh-CN" altLang="en-US" sz="1200" dirty="0" smtClean="0"/>
              <a:t>缓冲区中的更改才能保存到本地库中</a:t>
            </a:r>
          </a:p>
          <a:p>
            <a:r>
              <a:rPr lang="zh-CN" altLang="en-US" sz="1200" dirty="0" smtClean="0"/>
              <a:t>而远程库当然就是远程服务器上那个项目目录啦，你要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push -u origin master </a:t>
            </a:r>
            <a:r>
              <a:rPr lang="zh-CN" altLang="en-US" sz="1200" dirty="0" smtClean="0"/>
              <a:t>本地库的修改才能保存到你下载这个本地库（本地项目）的远程库（远程项目）中！</a:t>
            </a:r>
            <a:endParaRPr lang="en-US" altLang="zh-CN" sz="1200" dirty="0" smtClean="0"/>
          </a:p>
          <a:p>
            <a:r>
              <a:rPr lang="en-US" altLang="zh-CN" sz="1200" b="1" dirty="0">
                <a:solidFill>
                  <a:prstClr val="black"/>
                </a:solidFill>
                <a:latin typeface="宋体"/>
                <a:hlinkClick r:id="rId3"/>
              </a:rPr>
              <a:t>【</a:t>
            </a:r>
            <a:r>
              <a:rPr lang="en-US" altLang="zh-CN" sz="1200" b="1" dirty="0" err="1">
                <a:solidFill>
                  <a:prstClr val="black"/>
                </a:solidFill>
                <a:latin typeface="宋体"/>
                <a:hlinkClick r:id="rId3"/>
              </a:rPr>
              <a:t>Git</a:t>
            </a:r>
            <a:r>
              <a:rPr lang="en-US" altLang="zh-CN" sz="1200" b="1" dirty="0">
                <a:solidFill>
                  <a:prstClr val="black"/>
                </a:solidFill>
                <a:latin typeface="宋体"/>
                <a:hlinkClick r:id="rId3"/>
              </a:rPr>
              <a:t>】(1)---</a:t>
            </a:r>
            <a:r>
              <a:rPr lang="zh-CN" altLang="en-US" sz="1200" b="1" dirty="0">
                <a:solidFill>
                  <a:prstClr val="black"/>
                </a:solidFill>
                <a:latin typeface="宋体"/>
                <a:hlinkClick r:id="rId3"/>
              </a:rPr>
              <a:t>工作区、暂存区、版本库、远程仓库：</a:t>
            </a:r>
            <a:r>
              <a:rPr lang="en-US" altLang="zh-CN" sz="1200" dirty="0">
                <a:solidFill>
                  <a:prstClr val="black"/>
                </a:solidFill>
                <a:hlinkClick r:id="rId3"/>
              </a:rPr>
              <a:t>https://www.cnblogs.com/qdhxhz/p/9757390.html</a:t>
            </a:r>
            <a:r>
              <a:rPr lang="en-US" altLang="zh-CN" sz="1200" dirty="0">
                <a:solidFill>
                  <a:prstClr val="black"/>
                </a:solidFill>
              </a:rPr>
              <a:t>  </a:t>
            </a:r>
          </a:p>
          <a:p>
            <a:endParaRPr lang="en-US" altLang="zh-CN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195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autost</dc:creator>
  <cp:lastModifiedBy>autost</cp:lastModifiedBy>
  <cp:revision>20</cp:revision>
  <dcterms:created xsi:type="dcterms:W3CDTF">2021-10-12T03:04:21Z</dcterms:created>
  <dcterms:modified xsi:type="dcterms:W3CDTF">2021-10-12T06:21:04Z</dcterms:modified>
</cp:coreProperties>
</file>