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4399895" cy="71996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C98"/>
    <a:srgbClr val="FFFFCC"/>
    <a:srgbClr val="C5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0" y="-258"/>
      </p:cViewPr>
      <p:guideLst>
        <p:guide orient="horz" pos="2252"/>
        <p:guide pos="4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001" y="2236667"/>
            <a:ext cx="12240007" cy="15433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001" y="4080000"/>
            <a:ext cx="10080005" cy="18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006" y="288334"/>
            <a:ext cx="3240002" cy="61433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00" y="288334"/>
            <a:ext cx="9480005" cy="61433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01" y="4626667"/>
            <a:ext cx="12240007" cy="14300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501" y="3051667"/>
            <a:ext cx="12240007" cy="157500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72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84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00" y="1680000"/>
            <a:ext cx="6360003" cy="475166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004" y="1680000"/>
            <a:ext cx="6360003" cy="475166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00" y="1611667"/>
            <a:ext cx="6362504" cy="67166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00" y="2283333"/>
            <a:ext cx="6362504" cy="4148334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004" y="1611667"/>
            <a:ext cx="6365003" cy="67166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79725" indent="0">
              <a:buNone/>
              <a:defRPr sz="1680" b="1"/>
            </a:lvl7pPr>
            <a:lvl8pPr marL="3359785" indent="0">
              <a:buNone/>
              <a:defRPr sz="1680" b="1"/>
            </a:lvl8pPr>
            <a:lvl9pPr marL="3839845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004" y="2283333"/>
            <a:ext cx="6365003" cy="4148334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0" y="286667"/>
            <a:ext cx="4737503" cy="12200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003" y="286667"/>
            <a:ext cx="8050004" cy="6145001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00" y="1506667"/>
            <a:ext cx="4737503" cy="4925001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79725" indent="0">
              <a:buNone/>
              <a:defRPr sz="945"/>
            </a:lvl7pPr>
            <a:lvl8pPr marL="3359785" indent="0">
              <a:buNone/>
              <a:defRPr sz="945"/>
            </a:lvl8pPr>
            <a:lvl9pPr marL="383984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02" y="5040000"/>
            <a:ext cx="8640005" cy="59500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02" y="643333"/>
            <a:ext cx="8640005" cy="432000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79725" indent="0">
              <a:buNone/>
              <a:defRPr sz="2100"/>
            </a:lvl7pPr>
            <a:lvl8pPr marL="3359785" indent="0">
              <a:buNone/>
              <a:defRPr sz="2100"/>
            </a:lvl8pPr>
            <a:lvl9pPr marL="3839845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02" y="5635001"/>
            <a:ext cx="8640005" cy="844999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79725" indent="0">
              <a:buNone/>
              <a:defRPr sz="945"/>
            </a:lvl7pPr>
            <a:lvl8pPr marL="3359785" indent="0">
              <a:buNone/>
              <a:defRPr sz="945"/>
            </a:lvl8pPr>
            <a:lvl9pPr marL="383984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00" y="288334"/>
            <a:ext cx="12960007" cy="12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00" y="1680000"/>
            <a:ext cx="12960007" cy="475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00" y="6673334"/>
            <a:ext cx="33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573-1EF6-4B1E-B1F3-308E87D3B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003" y="6673334"/>
            <a:ext cx="45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0006" y="6673334"/>
            <a:ext cx="3360002" cy="38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0EC8-BA06-4CFD-B498-38E547CBA4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0120" rtl="0" eaLnBrk="1" latinLnBrk="0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79780" indent="-299720" algn="l" defTabSz="960120" rtl="0" eaLnBrk="1" latinLnBrk="0" hangingPunct="1">
        <a:spcBef>
          <a:spcPct val="21000"/>
        </a:spcBef>
        <a:buFont typeface="Arial" panose="020B0604020202020204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5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1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75" indent="-240030" algn="l" defTabSz="96012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2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4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51480" y="367665"/>
            <a:ext cx="9057640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dirty="0" smtClean="0"/>
              <a:t>2022</a:t>
            </a:r>
            <a:r>
              <a:rPr lang="zh-CN" altLang="en-US" sz="1985" dirty="0" smtClean="0"/>
              <a:t>年</a:t>
            </a:r>
            <a:r>
              <a:rPr lang="en-US" altLang="zh-CN" sz="1985" dirty="0" smtClean="0"/>
              <a:t>2</a:t>
            </a:r>
            <a:r>
              <a:rPr lang="zh-CN" altLang="en-US" sz="1985" dirty="0" smtClean="0"/>
              <a:t>月</a:t>
            </a:r>
            <a:r>
              <a:rPr lang="en-US" altLang="zh-CN" sz="1985" dirty="0" smtClean="0"/>
              <a:t>1</a:t>
            </a:r>
            <a:r>
              <a:rPr lang="zh-CN" altLang="en-US" sz="1985" dirty="0" smtClean="0"/>
              <a:t>日前要完成的计划（</a:t>
            </a:r>
            <a:r>
              <a:rPr lang="en-US" altLang="zh-CN" sz="1985" dirty="0" smtClean="0"/>
              <a:t>4</a:t>
            </a:r>
            <a:r>
              <a:rPr lang="zh-CN" altLang="en-US" sz="1985" dirty="0" smtClean="0"/>
              <a:t>个月）：</a:t>
            </a:r>
            <a:endParaRPr lang="en-US" altLang="zh-CN" sz="1985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276860" y="400685"/>
            <a:ext cx="2503805" cy="3638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985" b="1" dirty="0">
                <a:solidFill>
                  <a:schemeClr val="tx1"/>
                </a:solidFill>
              </a:rPr>
              <a:t>学习计划</a:t>
            </a:r>
            <a:r>
              <a:rPr lang="zh-CN" altLang="en-US" sz="1000" b="1" dirty="0">
                <a:solidFill>
                  <a:schemeClr val="tx1"/>
                </a:solidFill>
              </a:rPr>
              <a:t>（</a:t>
            </a:r>
            <a:r>
              <a:rPr lang="zh-CN" altLang="en-US" sz="1000" b="1" dirty="0">
                <a:solidFill>
                  <a:schemeClr val="tx1"/>
                </a:solidFill>
              </a:rPr>
              <a:t>参照学习路线图）</a:t>
            </a:r>
            <a:endParaRPr lang="zh-CN" altLang="en-US" sz="1985" b="1" dirty="0">
              <a:solidFill>
                <a:schemeClr val="tx1"/>
              </a:solidFill>
            </a:endParaRPr>
          </a:p>
          <a:p>
            <a:pPr algn="ctr"/>
            <a:endParaRPr lang="zh-CN" altLang="en-US" sz="1985" b="1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815614" y="1080124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Linux</a:t>
            </a:r>
            <a:endParaRPr lang="zh-CN" altLang="en-US" sz="1985" b="1" dirty="0"/>
          </a:p>
        </p:txBody>
      </p:sp>
      <p:sp>
        <p:nvSpPr>
          <p:cNvPr id="15" name="流程图: 过程 14"/>
          <p:cNvSpPr/>
          <p:nvPr/>
        </p:nvSpPr>
        <p:spPr>
          <a:xfrm>
            <a:off x="3815614" y="1868516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Python</a:t>
            </a:r>
            <a:endParaRPr lang="en-US" altLang="zh-CN" sz="1985" b="1" dirty="0" smtClean="0"/>
          </a:p>
        </p:txBody>
      </p:sp>
      <p:sp>
        <p:nvSpPr>
          <p:cNvPr id="16" name="流程图: 过程 15"/>
          <p:cNvSpPr/>
          <p:nvPr/>
        </p:nvSpPr>
        <p:spPr>
          <a:xfrm>
            <a:off x="3815614" y="2578068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err="1" smtClean="0"/>
              <a:t>Mysql</a:t>
            </a:r>
            <a:endParaRPr lang="zh-CN" altLang="en-US" sz="1985" b="1" dirty="0"/>
          </a:p>
        </p:txBody>
      </p:sp>
      <p:sp>
        <p:nvSpPr>
          <p:cNvPr id="17" name="流程图: 过程 16"/>
          <p:cNvSpPr/>
          <p:nvPr/>
        </p:nvSpPr>
        <p:spPr>
          <a:xfrm>
            <a:off x="3815614" y="3287620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5" b="1" dirty="0" smtClean="0"/>
              <a:t>Shell</a:t>
            </a:r>
            <a:endParaRPr lang="en-US" altLang="zh-CN" sz="1985" b="1" dirty="0" smtClean="0"/>
          </a:p>
        </p:txBody>
      </p:sp>
      <p:sp>
        <p:nvSpPr>
          <p:cNvPr id="18" name="流程图: 过程 17"/>
          <p:cNvSpPr/>
          <p:nvPr/>
        </p:nvSpPr>
        <p:spPr>
          <a:xfrm>
            <a:off x="3815614" y="3997173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/>
              <a:t>自动化基础</a:t>
            </a:r>
            <a:endParaRPr lang="zh-CN" altLang="en-US" sz="1985" b="1" dirty="0"/>
          </a:p>
        </p:txBody>
      </p:sp>
      <p:sp>
        <p:nvSpPr>
          <p:cNvPr id="19" name="流程图: 过程 18"/>
          <p:cNvSpPr/>
          <p:nvPr/>
        </p:nvSpPr>
        <p:spPr>
          <a:xfrm>
            <a:off x="3815614" y="4706725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软件测试基础知识</a:t>
            </a:r>
            <a:endParaRPr lang="en-US" altLang="zh-CN" sz="1985" b="1" dirty="0" smtClean="0"/>
          </a:p>
        </p:txBody>
      </p:sp>
      <p:sp>
        <p:nvSpPr>
          <p:cNvPr id="20" name="流程图: 过程 19"/>
          <p:cNvSpPr/>
          <p:nvPr/>
        </p:nvSpPr>
        <p:spPr>
          <a:xfrm>
            <a:off x="3815614" y="5416277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测试工具</a:t>
            </a:r>
            <a:endParaRPr lang="zh-CN" altLang="en-US" sz="1985" b="1" dirty="0"/>
          </a:p>
        </p:txBody>
      </p:sp>
      <p:sp>
        <p:nvSpPr>
          <p:cNvPr id="21" name="流程图: 过程 20"/>
          <p:cNvSpPr/>
          <p:nvPr/>
        </p:nvSpPr>
        <p:spPr>
          <a:xfrm>
            <a:off x="3815614" y="6125829"/>
            <a:ext cx="1473099" cy="551874"/>
          </a:xfrm>
          <a:prstGeom prst="flowChartProcess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85" b="1" dirty="0" smtClean="0"/>
              <a:t>英语</a:t>
            </a:r>
            <a:endParaRPr lang="en-US" altLang="zh-CN" sz="1985" b="1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5687695" y="108013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985" dirty="0" err="1" smtClean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667375" y="1868170"/>
            <a:ext cx="3783965" cy="555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985" dirty="0" err="1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07380" y="2575560"/>
            <a:ext cx="3783965" cy="5784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5" name="圆角矩形 4"/>
          <p:cNvSpPr/>
          <p:nvPr/>
        </p:nvSpPr>
        <p:spPr>
          <a:xfrm>
            <a:off x="5687695" y="328866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6" name="圆角矩形 5"/>
          <p:cNvSpPr/>
          <p:nvPr/>
        </p:nvSpPr>
        <p:spPr>
          <a:xfrm>
            <a:off x="5687695" y="3999865"/>
            <a:ext cx="3783965" cy="549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0" name="圆角矩形 9"/>
          <p:cNvSpPr/>
          <p:nvPr/>
        </p:nvSpPr>
        <p:spPr>
          <a:xfrm>
            <a:off x="5687695" y="4703445"/>
            <a:ext cx="3783965" cy="555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1" name="圆角矩形 10"/>
          <p:cNvSpPr/>
          <p:nvPr/>
        </p:nvSpPr>
        <p:spPr>
          <a:xfrm>
            <a:off x="5687060" y="5418455"/>
            <a:ext cx="3783965" cy="549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2" name="圆角矩形 11"/>
          <p:cNvSpPr/>
          <p:nvPr/>
        </p:nvSpPr>
        <p:spPr>
          <a:xfrm>
            <a:off x="5687695" y="6125845"/>
            <a:ext cx="3783965" cy="55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 dirty="0"/>
          </a:p>
        </p:txBody>
      </p:sp>
      <p:sp>
        <p:nvSpPr>
          <p:cNvPr id="14" name="文本框 13"/>
          <p:cNvSpPr txBox="1"/>
          <p:nvPr/>
        </p:nvSpPr>
        <p:spPr>
          <a:xfrm>
            <a:off x="3815715" y="6840855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039360" y="6834505"/>
            <a:ext cx="226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zh-CN" altLang="en-US"/>
              <a:t>途径：</a:t>
            </a:r>
            <a:r>
              <a:rPr lang="zh-CN" altLang="en-US" sz="1400"/>
              <a:t>刷题检测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047740" y="108077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：慕课网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Linux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达人养成计划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/git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菜鸟教程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/linux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命令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菜鸟教程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00445" y="187071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B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站小甲鱼（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已收藏）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  <a:sym typeface="+mn-ea"/>
              </a:rPr>
              <a:t>菜鸟教程</a:t>
            </a:r>
            <a:endParaRPr lang="en-US" altLang="zh-CN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86475" y="260223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：菜鸟教程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86475" y="330009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网易公开课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20130" y="399796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  <a:sym typeface="+mn-ea"/>
              </a:rPr>
              <a:t>需要确定学习资源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20130" y="4679950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：网易公开课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慕课网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书籍：百度网盘里有文档和书籍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19495" y="539559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：需要确定学习资源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40450" y="6124575"/>
            <a:ext cx="2917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Video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：可可英语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英语流利说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书籍：背单词</a:t>
            </a:r>
            <a:r>
              <a:rPr lang="en-US" altLang="zh-CN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/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已买的</a:t>
            </a:r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三本书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graphicFrame>
        <p:nvGraphicFramePr>
          <p:cNvPr id="43" name="表格 42"/>
          <p:cNvGraphicFramePr/>
          <p:nvPr/>
        </p:nvGraphicFramePr>
        <p:xfrm>
          <a:off x="9707880" y="1077595"/>
          <a:ext cx="4438650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650"/>
              </a:tblGrid>
              <a:tr h="626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熟练：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Linux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基础命令、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基础命令（网易公开课上有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Git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学习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视频）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72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熟练：python基础知识、python中使用mysql、多线程、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线程安全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excel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使用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excel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连用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mysql基础操作（增删改查、连接等）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shell脚本如何写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熟悉：自动化知识学习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(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待确定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)</a:t>
                      </a:r>
                      <a:endParaRPr lang="en-US" altLang="zh-CN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62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了解：网络协议原理、网络基础知识，操作系统基础知识，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css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html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掌握：软件测试基础（测试方法、测试用例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编写）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掌握：数据结构相关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熟练：接口测试、web自动化、性能测试工具的使用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0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终极目标：能考过雅思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中期目标：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TOEIC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出国旅游前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2月1日前目标：能考过四级（用四级卷子）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685655" y="6825615"/>
            <a:ext cx="334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熟练度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76860" y="6815455"/>
            <a:ext cx="267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要求</a:t>
            </a:r>
            <a:r>
              <a:rPr lang="en-US" altLang="zh-CN" sz="1000"/>
              <a:t>/</a:t>
            </a:r>
            <a:r>
              <a:rPr lang="zh-CN" altLang="en-US" sz="1000"/>
              <a:t>日期</a:t>
            </a:r>
            <a:r>
              <a:rPr lang="en-US" altLang="zh-CN" sz="1000"/>
              <a:t>/</a:t>
            </a:r>
            <a:r>
              <a:rPr lang="zh-CN" altLang="en-US" sz="1000">
                <a:sym typeface="+mn-ea"/>
              </a:rPr>
              <a:t>完成程度</a:t>
            </a:r>
            <a:r>
              <a:rPr lang="en-US" altLang="zh-CN" sz="1000">
                <a:sym typeface="+mn-ea"/>
              </a:rPr>
              <a:t>/</a:t>
            </a:r>
            <a:r>
              <a:rPr lang="zh-CN" altLang="en-US" sz="1000">
                <a:sym typeface="+mn-ea"/>
              </a:rPr>
              <a:t>后期</a:t>
            </a:r>
            <a:r>
              <a:rPr lang="zh-CN" altLang="en-US" sz="1000">
                <a:sym typeface="+mn-ea"/>
              </a:rPr>
              <a:t>安排</a:t>
            </a:r>
            <a:endParaRPr lang="zh-CN" altLang="en-US" sz="1000">
              <a:sym typeface="+mn-ea"/>
            </a:endParaRPr>
          </a:p>
        </p:txBody>
      </p:sp>
      <p:graphicFrame>
        <p:nvGraphicFramePr>
          <p:cNvPr id="46" name="表格 45"/>
          <p:cNvGraphicFramePr/>
          <p:nvPr>
            <p:custDataLst>
              <p:tags r:id="rId1"/>
            </p:custDataLst>
          </p:nvPr>
        </p:nvGraphicFramePr>
        <p:xfrm>
          <a:off x="400685" y="1045845"/>
          <a:ext cx="3200400" cy="564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10/31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</a:t>
                      </a:r>
                      <a:r>
                        <a:rPr lang="zh-CN" altLang="en-US" sz="1400"/>
                        <a:t>已学完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10/12</a:t>
                      </a:r>
                      <a:endParaRPr lang="en-US" altLang="zh-CN" sz="1400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188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10/31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d2fa749-2a09-44f8-849d-02a2c6697b54}"/>
  <p:tag name="TABLE_ENDDRAG_ORIGIN_RECT" val="251*443"/>
  <p:tag name="TABLE_ENDDRAG_RECT" val="31*82*251*4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演示</Application>
  <PresentationFormat>全屏显示(4:3)</PresentationFormat>
  <Paragraphs>105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autost</dc:creator>
  <cp:lastModifiedBy>qzuser</cp:lastModifiedBy>
  <cp:revision>35</cp:revision>
  <dcterms:created xsi:type="dcterms:W3CDTF">2021-10-08T07:26:00Z</dcterms:created>
  <dcterms:modified xsi:type="dcterms:W3CDTF">2021-10-18T08:28:47Z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241B22A30FE542B294FB660DC752AFF3</vt:lpwstr>
  </property>
  <property fmtid="{D5CDD505-2E9C-101B-9397-08002B2CF9AE}" pid="3" name="KSOProductBuildVer">
    <vt:lpwstr>2052-11.1.0.10938</vt:lpwstr>
  </property>
</Properties>
</file>