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5C0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4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6573-1EF6-4B1E-B1F3-308E87D3B8E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0EC8-BA06-4CFD-B498-38E547CBA4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00042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日前要完成的计划：</a:t>
            </a:r>
            <a:endParaRPr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142844" y="2571744"/>
            <a:ext cx="1785950" cy="14287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工作计划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2857488" y="1000108"/>
            <a:ext cx="1334810" cy="500066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Linux</a:t>
            </a:r>
            <a:endParaRPr lang="zh-CN" altLang="en-US" b="1" dirty="0"/>
          </a:p>
        </p:txBody>
      </p:sp>
      <p:sp>
        <p:nvSpPr>
          <p:cNvPr id="15" name="流程图: 过程 14"/>
          <p:cNvSpPr/>
          <p:nvPr/>
        </p:nvSpPr>
        <p:spPr>
          <a:xfrm>
            <a:off x="2857488" y="1714488"/>
            <a:ext cx="1334810" cy="500066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Python</a:t>
            </a:r>
          </a:p>
        </p:txBody>
      </p:sp>
      <p:sp>
        <p:nvSpPr>
          <p:cNvPr id="16" name="流程图: 过程 15"/>
          <p:cNvSpPr/>
          <p:nvPr/>
        </p:nvSpPr>
        <p:spPr>
          <a:xfrm>
            <a:off x="2857488" y="2357430"/>
            <a:ext cx="1334810" cy="500066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Mysql</a:t>
            </a:r>
            <a:endParaRPr lang="zh-CN" altLang="en-US" b="1" dirty="0"/>
          </a:p>
        </p:txBody>
      </p:sp>
      <p:sp>
        <p:nvSpPr>
          <p:cNvPr id="17" name="流程图: 过程 16"/>
          <p:cNvSpPr/>
          <p:nvPr/>
        </p:nvSpPr>
        <p:spPr>
          <a:xfrm>
            <a:off x="2857488" y="3000372"/>
            <a:ext cx="1334810" cy="500066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Shell</a:t>
            </a:r>
          </a:p>
        </p:txBody>
      </p:sp>
      <p:sp>
        <p:nvSpPr>
          <p:cNvPr id="18" name="流程图: 过程 17"/>
          <p:cNvSpPr/>
          <p:nvPr/>
        </p:nvSpPr>
        <p:spPr>
          <a:xfrm>
            <a:off x="2857488" y="3643314"/>
            <a:ext cx="1334810" cy="500066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网络基础</a:t>
            </a:r>
          </a:p>
        </p:txBody>
      </p:sp>
      <p:sp>
        <p:nvSpPr>
          <p:cNvPr id="19" name="流程图: 过程 18"/>
          <p:cNvSpPr/>
          <p:nvPr/>
        </p:nvSpPr>
        <p:spPr>
          <a:xfrm>
            <a:off x="2857488" y="4286256"/>
            <a:ext cx="1334810" cy="500066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软件测试基础知识</a:t>
            </a:r>
            <a:endParaRPr lang="en-US" altLang="zh-CN" b="1" dirty="0" smtClean="0"/>
          </a:p>
        </p:txBody>
      </p:sp>
      <p:sp>
        <p:nvSpPr>
          <p:cNvPr id="20" name="流程图: 过程 19"/>
          <p:cNvSpPr/>
          <p:nvPr/>
        </p:nvSpPr>
        <p:spPr>
          <a:xfrm>
            <a:off x="2857488" y="4929198"/>
            <a:ext cx="1334810" cy="500066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测试工具</a:t>
            </a:r>
            <a:endParaRPr lang="zh-CN" altLang="en-US" b="1" dirty="0"/>
          </a:p>
        </p:txBody>
      </p:sp>
      <p:sp>
        <p:nvSpPr>
          <p:cNvPr id="21" name="流程图: 过程 20"/>
          <p:cNvSpPr/>
          <p:nvPr/>
        </p:nvSpPr>
        <p:spPr>
          <a:xfrm>
            <a:off x="2857488" y="5572140"/>
            <a:ext cx="1334810" cy="500066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英语</a:t>
            </a:r>
            <a:endParaRPr lang="en-US" altLang="zh-CN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929058" y="2000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86116" y="2071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643438" y="928670"/>
            <a:ext cx="3429024" cy="642942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linux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autost</dc:creator>
  <cp:lastModifiedBy>autost</cp:lastModifiedBy>
  <cp:revision>13</cp:revision>
  <dcterms:created xsi:type="dcterms:W3CDTF">2021-10-08T07:26:51Z</dcterms:created>
  <dcterms:modified xsi:type="dcterms:W3CDTF">2021-10-08T09:34:05Z</dcterms:modified>
</cp:coreProperties>
</file>