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大作业题目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r>
              <a:rPr lang="en-US" altLang="zh-CN"/>
              <a:t>1</a:t>
            </a:r>
            <a:r>
              <a:rPr lang="zh-CN" altLang="en-US"/>
              <a:t>：咖啡厅客流统计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请计算画面上的数量；</a:t>
            </a:r>
            <a:endParaRPr lang="zh-CN" altLang="en-US"/>
          </a:p>
          <a:p>
            <a:r>
              <a:rPr lang="zh-CN" altLang="en-US"/>
              <a:t>请统计视频中出现总体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客人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的数量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题目</a:t>
            </a:r>
            <a:r>
              <a:rPr lang="en-US" altLang="zh-CN"/>
              <a:t>2</a:t>
            </a:r>
            <a:r>
              <a:rPr lang="zh-CN" altLang="en-US"/>
              <a:t>：棒球姿态分析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，统计下图六个点（跨、膝、肘等）空间的位移与速度（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、</a:t>
            </a:r>
            <a:r>
              <a:rPr lang="en-US" altLang="zh-CN"/>
              <a:t>z</a:t>
            </a:r>
            <a:r>
              <a:rPr lang="zh-CN" altLang="en-US"/>
              <a:t>轴方向）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，记录每一次每个点的最大</a:t>
            </a:r>
            <a:r>
              <a:rPr lang="zh-CN" altLang="en-US"/>
              <a:t>位移与速度；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，请将这些数值写在视频中显示出来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2805" y="3333750"/>
            <a:ext cx="1755140" cy="3517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795" y="2593340"/>
            <a:ext cx="2648585" cy="42646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13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大作业题目</vt:lpstr>
      <vt:lpstr>题目1：咖啡厅客流统计</vt:lpstr>
      <vt:lpstr>题目2：棒球姿态分析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D10S</cp:lastModifiedBy>
  <cp:revision>157</cp:revision>
  <dcterms:created xsi:type="dcterms:W3CDTF">2019-06-19T02:08:00Z</dcterms:created>
  <dcterms:modified xsi:type="dcterms:W3CDTF">2025-05-28T08:35:23Z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85DFE27544F948CE868D1E1AFE39D3AD_11</vt:lpwstr>
  </property>
</Properties>
</file>