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0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5CF"/>
    <a:srgbClr val="FFC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5" d="100"/>
          <a:sy n="95" d="100"/>
        </p:scale>
        <p:origin x="200" y="528"/>
      </p:cViewPr>
      <p:guideLst>
        <p:guide orient="horz" pos="22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780857"/>
          </a:xfrm>
        </p:spPr>
        <p:txBody>
          <a:bodyPr anchor="b"/>
          <a:lstStyle>
            <a:lvl1pPr algn="ctr"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54984"/>
            <a:ext cx="9144000" cy="45457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818200"/>
            <a:ext cx="10515600" cy="2852737"/>
          </a:xfrm>
        </p:spPr>
        <p:txBody>
          <a:bodyPr anchor="b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367093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6422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4721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71122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4721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71122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2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984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D5EB-1F9E-4F24-AA88-1BA1862EDF3C}" type="datetimeFigureOut">
              <a:rPr lang="zh-CN" altLang="en-US" smtClean="0"/>
              <a:t>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A399-AB59-41A0-9F40-21F7C6D7BF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21B5C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0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b="0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b="0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b="0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b="0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Html+css+js</a:t>
            </a:r>
            <a:r>
              <a:rPr lang="zh-CN" altLang="en-US" dirty="0" smtClean="0"/>
              <a:t>前端介绍</a:t>
            </a:r>
            <a:endParaRPr lang="en-US" altLang="zh-CN" dirty="0"/>
          </a:p>
        </p:txBody>
      </p:sp>
      <p:sp>
        <p:nvSpPr>
          <p:cNvPr id="6" name="副标题 2"/>
          <p:cNvSpPr txBox="1"/>
          <p:nvPr/>
        </p:nvSpPr>
        <p:spPr>
          <a:xfrm>
            <a:off x="1524000" y="4061319"/>
            <a:ext cx="9144000" cy="57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2000" dirty="0" smtClean="0">
              <a:solidFill>
                <a:schemeClr val="bg1"/>
              </a:solidFill>
              <a:latin typeface="微软雅黑"/>
              <a:ea typeface="微软雅黑"/>
              <a:cs typeface="华文细黑"/>
            </a:endParaRPr>
          </a:p>
        </p:txBody>
      </p:sp>
      <p:sp>
        <p:nvSpPr>
          <p:cNvPr id="7" name="副标题 2"/>
          <p:cNvSpPr txBox="1"/>
          <p:nvPr/>
        </p:nvSpPr>
        <p:spPr>
          <a:xfrm>
            <a:off x="1524000" y="4592570"/>
            <a:ext cx="9144000" cy="57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华文细黑"/>
              </a:rPr>
              <a:t>2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华文细黑"/>
              </a:rPr>
              <a:t>017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华文细黑"/>
              </a:rPr>
              <a:t>年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华文细黑"/>
              </a:rPr>
              <a:t>5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华文细黑"/>
              </a:rPr>
              <a:t>月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华文细黑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/>
                <a:ea typeface="微软雅黑"/>
                <a:cs typeface="华文细黑"/>
              </a:rPr>
              <a:t>号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5CF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@keyframes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@keyframes</a:t>
            </a:r>
            <a:r>
              <a:rPr lang="zh-CN" altLang="en-US"/>
              <a:t>内指定一个CSS样式和动画将逐步从目前的样式更改为新的样式。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21B5CF"/>
                </a:solidFill>
              </a:rPr>
              <a:t>@keyframes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sample1</a:t>
            </a:r>
          </a:p>
          <a:p>
            <a:pPr marL="0" indent="0">
              <a:buNone/>
            </a:pPr>
            <a:r>
              <a:rPr lang="zh-CN" altLang="en-US"/>
              <a:t>{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21B5CF"/>
                </a:solidFill>
              </a:rPr>
              <a:t>from </a:t>
            </a:r>
            <a:r>
              <a:rPr lang="zh-CN" altLang="en-US"/>
              <a:t>{  background: red;  }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21B5CF"/>
                </a:solidFill>
              </a:rPr>
              <a:t>to </a:t>
            </a:r>
            <a:r>
              <a:rPr lang="zh-CN" altLang="en-US"/>
              <a:t>{  background: yellow;  }</a:t>
            </a:r>
          </a:p>
          <a:p>
            <a:pPr marL="0" indent="0">
              <a:buNone/>
            </a:pPr>
            <a:r>
              <a:rPr lang="zh-CN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41</Words>
  <Application>Microsoft Macintosh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华文细黑</vt:lpstr>
      <vt:lpstr>宋体</vt:lpstr>
      <vt:lpstr>微软雅黑</vt:lpstr>
      <vt:lpstr>Arial</vt:lpstr>
      <vt:lpstr>Calibri</vt:lpstr>
      <vt:lpstr>Office 主题</vt:lpstr>
      <vt:lpstr>Html+css+js前端介绍</vt:lpstr>
      <vt:lpstr>HTML篇</vt:lpstr>
      <vt:lpstr>@keyframes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suya</dc:creator>
  <cp:lastModifiedBy>Microsoft Office 用户</cp:lastModifiedBy>
  <cp:revision>309</cp:revision>
  <dcterms:created xsi:type="dcterms:W3CDTF">2015-11-18T04:54:00Z</dcterms:created>
  <dcterms:modified xsi:type="dcterms:W3CDTF">2017-05-02T05:57:39Z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