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137c39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137c39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137c39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137c39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137c39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137c39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4137c39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4137c39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4137c39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4137c39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arlrippon.com/react-context-with-typescript-p1/" TargetMode="External"/><Relationship Id="rId4" Type="http://schemas.openxmlformats.org/officeDocument/2006/relationships/hyperlink" Target="https://www.carlrippon.com/react-context-with-typescript-p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in TypeScript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useContext + useState = Live Context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Inspired by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https://www.carlrippon.com/react-context-with-typescript-p1/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https://www.carlrippon.com/react-context-with-typescript-p2/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 Live Context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23925" y="1602000"/>
            <a:ext cx="3321900" cy="27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export type ExampleContextValueType =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flag: boolean;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count: number;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text: string;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};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export type ExampleContextType =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exampleContextValue: ExampleContextValueType;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setExampleContextValue: Function;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};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export const defaultExampleContext: ExampleContextType =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exampleContextValue: {flag: false, count: 0, text: ''},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setExampleContextValue: () =&gt; {}, </a:t>
            </a:r>
            <a:r>
              <a:rPr lang="en" sz="800">
                <a:solidFill>
                  <a:srgbClr val="999999"/>
                </a:solidFill>
              </a:rPr>
              <a:t>// a placeholder</a:t>
            </a:r>
            <a:endParaRPr sz="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};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export const ExampleContext = React.createContext&lt;ExampleContextType&gt;(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defaultExampleContext,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);</a:t>
            </a:r>
            <a:endParaRPr sz="800"/>
          </a:p>
        </p:txBody>
      </p:sp>
      <p:sp>
        <p:nvSpPr>
          <p:cNvPr id="69" name="Google Shape;69;p15"/>
          <p:cNvSpPr/>
          <p:nvPr/>
        </p:nvSpPr>
        <p:spPr>
          <a:xfrm>
            <a:off x="4916800" y="1602000"/>
            <a:ext cx="3196500" cy="27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const App = () =&gt;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const [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exampleContext</a:t>
            </a:r>
            <a:r>
              <a:rPr lang="en" sz="800">
                <a:solidFill>
                  <a:srgbClr val="FF0000"/>
                </a:solidFill>
              </a:rPr>
              <a:t>StateValue</a:t>
            </a:r>
            <a:r>
              <a:rPr lang="en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r>
              <a:rPr lang="en" sz="800">
                <a:solidFill>
                  <a:srgbClr val="FF0000"/>
                </a:solidFill>
              </a:rPr>
              <a:t>set</a:t>
            </a:r>
            <a:r>
              <a:rPr lang="en" sz="800"/>
              <a:t>ExampleContext</a:t>
            </a:r>
            <a:r>
              <a:rPr lang="en" sz="800">
                <a:solidFill>
                  <a:srgbClr val="FF0000"/>
                </a:solidFill>
              </a:rPr>
              <a:t>StateValue</a:t>
            </a:r>
            <a:r>
              <a:rPr lang="en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] = React.</a:t>
            </a:r>
            <a:r>
              <a:rPr lang="en" sz="800">
                <a:solidFill>
                  <a:srgbClr val="FF0000"/>
                </a:solidFill>
              </a:rPr>
              <a:t>useState</a:t>
            </a:r>
            <a:r>
              <a:rPr lang="en" sz="800"/>
              <a:t>&lt;ExampleContextValueType&gt;(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defaultExampleContext.exampleContextValue,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const </a:t>
            </a:r>
            <a:r>
              <a:rPr lang="en" sz="800">
                <a:solidFill>
                  <a:srgbClr val="0000FF"/>
                </a:solidFill>
              </a:rPr>
              <a:t>initialExampleContext</a:t>
            </a:r>
            <a:r>
              <a:rPr lang="en" sz="800"/>
              <a:t>: ExampleContextType =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exampleContextValue: </a:t>
            </a:r>
            <a:r>
              <a:rPr lang="en" sz="800">
                <a:solidFill>
                  <a:schemeClr val="dk1"/>
                </a:solidFill>
              </a:rPr>
              <a:t>exampleContext</a:t>
            </a:r>
            <a:r>
              <a:rPr lang="en" sz="800">
                <a:solidFill>
                  <a:srgbClr val="FF0000"/>
                </a:solidFill>
              </a:rPr>
              <a:t>StateValue</a:t>
            </a:r>
            <a:r>
              <a:rPr lang="en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setExampleContextValue: </a:t>
            </a:r>
            <a:r>
              <a:rPr lang="en" sz="800">
                <a:solidFill>
                  <a:srgbClr val="FF0000"/>
                </a:solidFill>
              </a:rPr>
              <a:t>set</a:t>
            </a:r>
            <a:r>
              <a:rPr lang="en" sz="800">
                <a:solidFill>
                  <a:schemeClr val="dk1"/>
                </a:solidFill>
              </a:rPr>
              <a:t>ExampleContext</a:t>
            </a:r>
            <a:r>
              <a:rPr lang="en" sz="800">
                <a:solidFill>
                  <a:srgbClr val="FF0000"/>
                </a:solidFill>
              </a:rPr>
              <a:t>StateValue</a:t>
            </a:r>
            <a:r>
              <a:rPr lang="en" sz="800"/>
              <a:t>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};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return (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&lt;ExampleContext.Provider value={</a:t>
            </a:r>
            <a:r>
              <a:rPr lang="en" sz="800">
                <a:solidFill>
                  <a:srgbClr val="0000FF"/>
                </a:solidFill>
              </a:rPr>
              <a:t>initialExampleContext</a:t>
            </a:r>
            <a:r>
              <a:rPr lang="en" sz="800"/>
              <a:t>}&gt;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&lt;RootView /&gt;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&lt;/ExampleContext.Provider&gt;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};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Updating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56375" y="1612225"/>
            <a:ext cx="1829100" cy="137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export type ExampleContextValueType = {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flag: boolean;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count: number;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text: string;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};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export type ExampleContextType = {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exampleContextValue: ExampleContextValueType;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setExampleContextValue: Function;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};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export const defaultExampleContext: ExampleContextType = {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exampleContextValue: {flag: false, count: 0, text: ''},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setExampleContextValue: () =&gt; {}, </a:t>
            </a:r>
            <a:r>
              <a:rPr lang="en" sz="400">
                <a:solidFill>
                  <a:srgbClr val="999999"/>
                </a:solidFill>
              </a:rPr>
              <a:t>// a placeholder</a:t>
            </a:r>
            <a:endParaRPr sz="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};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export const ExampleContext = React.createContext&lt;ExampleContextType&gt;(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defaultExampleContext,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);</a:t>
            </a:r>
            <a:endParaRPr sz="400"/>
          </a:p>
        </p:txBody>
      </p:sp>
      <p:sp>
        <p:nvSpPr>
          <p:cNvPr id="77" name="Google Shape;77;p16"/>
          <p:cNvSpPr/>
          <p:nvPr/>
        </p:nvSpPr>
        <p:spPr>
          <a:xfrm>
            <a:off x="2397975" y="2295625"/>
            <a:ext cx="2279700" cy="20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const App = () =&gt;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const [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exampleContext</a:t>
            </a:r>
            <a:r>
              <a:rPr lang="en" sz="600">
                <a:solidFill>
                  <a:srgbClr val="FF0000"/>
                </a:solidFill>
              </a:rPr>
              <a:t>StateValue</a:t>
            </a:r>
            <a:r>
              <a:rPr lang="en" sz="600"/>
              <a:t>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</a:t>
            </a:r>
            <a:r>
              <a:rPr lang="en" sz="600">
                <a:solidFill>
                  <a:srgbClr val="FF0000"/>
                </a:solidFill>
              </a:rPr>
              <a:t>set</a:t>
            </a:r>
            <a:r>
              <a:rPr lang="en" sz="600"/>
              <a:t>ExampleContext</a:t>
            </a:r>
            <a:r>
              <a:rPr lang="en" sz="600">
                <a:solidFill>
                  <a:srgbClr val="FF0000"/>
                </a:solidFill>
              </a:rPr>
              <a:t>StateValue</a:t>
            </a:r>
            <a:r>
              <a:rPr lang="en" sz="600"/>
              <a:t>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] = React.</a:t>
            </a:r>
            <a:r>
              <a:rPr lang="en" sz="600">
                <a:solidFill>
                  <a:srgbClr val="FF0000"/>
                </a:solidFill>
              </a:rPr>
              <a:t>useState</a:t>
            </a:r>
            <a:r>
              <a:rPr lang="en" sz="600"/>
              <a:t>&lt;ExampleContextValueType&gt;(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defaultExampleContext.exampleContextValue,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const </a:t>
            </a:r>
            <a:r>
              <a:rPr lang="en" sz="600">
                <a:solidFill>
                  <a:srgbClr val="0000FF"/>
                </a:solidFill>
              </a:rPr>
              <a:t>initialExampleContext</a:t>
            </a:r>
            <a:r>
              <a:rPr lang="en" sz="600"/>
              <a:t>: ExampleContextType =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exampleContextValue: </a:t>
            </a:r>
            <a:r>
              <a:rPr lang="en" sz="600">
                <a:solidFill>
                  <a:schemeClr val="dk1"/>
                </a:solidFill>
              </a:rPr>
              <a:t>exampleContext</a:t>
            </a:r>
            <a:r>
              <a:rPr lang="en" sz="600">
                <a:solidFill>
                  <a:srgbClr val="FF0000"/>
                </a:solidFill>
              </a:rPr>
              <a:t>StateValue</a:t>
            </a:r>
            <a:r>
              <a:rPr lang="en" sz="600"/>
              <a:t>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setExampleContextValue: </a:t>
            </a:r>
            <a:r>
              <a:rPr lang="en" sz="600">
                <a:solidFill>
                  <a:srgbClr val="FF0000"/>
                </a:solidFill>
              </a:rPr>
              <a:t>set</a:t>
            </a:r>
            <a:r>
              <a:rPr lang="en" sz="600">
                <a:solidFill>
                  <a:schemeClr val="dk1"/>
                </a:solidFill>
              </a:rPr>
              <a:t>ExampleContext</a:t>
            </a:r>
            <a:r>
              <a:rPr lang="en" sz="600">
                <a:solidFill>
                  <a:srgbClr val="FF0000"/>
                </a:solidFill>
              </a:rPr>
              <a:t>StateValue</a:t>
            </a:r>
            <a:r>
              <a:rPr lang="en" sz="600"/>
              <a:t>,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return (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&lt;ExampleContext.</a:t>
            </a:r>
            <a:r>
              <a:rPr lang="en" sz="600">
                <a:solidFill>
                  <a:srgbClr val="9900FF"/>
                </a:solidFill>
              </a:rPr>
              <a:t>Provider</a:t>
            </a:r>
            <a:r>
              <a:rPr lang="en" sz="600"/>
              <a:t> value={</a:t>
            </a:r>
            <a:r>
              <a:rPr lang="en" sz="600">
                <a:solidFill>
                  <a:srgbClr val="0000FF"/>
                </a:solidFill>
              </a:rPr>
              <a:t>initialExampleContext</a:t>
            </a:r>
            <a:r>
              <a:rPr lang="en" sz="600"/>
              <a:t>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&lt;RootView /&gt;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&lt;/ExampleContext.</a:t>
            </a:r>
            <a:r>
              <a:rPr lang="en" sz="600">
                <a:solidFill>
                  <a:srgbClr val="9900FF"/>
                </a:solidFill>
              </a:rPr>
              <a:t>Provider</a:t>
            </a:r>
            <a:r>
              <a:rPr lang="en" sz="600"/>
              <a:t>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};</a:t>
            </a:r>
            <a:endParaRPr sz="600"/>
          </a:p>
        </p:txBody>
      </p:sp>
      <p:sp>
        <p:nvSpPr>
          <p:cNvPr id="78" name="Google Shape;78;p16"/>
          <p:cNvSpPr/>
          <p:nvPr/>
        </p:nvSpPr>
        <p:spPr>
          <a:xfrm>
            <a:off x="4918525" y="1365125"/>
            <a:ext cx="3768000" cy="20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export const DemoUseContextView = () =&gt;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const {exampleContextValue, setExampleContextValue} = React.</a:t>
            </a:r>
            <a:r>
              <a:rPr lang="en" sz="600">
                <a:solidFill>
                  <a:srgbClr val="9900FF"/>
                </a:solidFill>
              </a:rPr>
              <a:t>useContext</a:t>
            </a:r>
            <a:r>
              <a:rPr lang="en" sz="600"/>
              <a:t>(ExampleContext);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const onPressPlus = () =&gt;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const newExampleContextValue: ExampleContextValueType = {...exampleContextValue};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newExampleContextValue.count += 1;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setExampleContextValue(newExampleContextValue);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return (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&lt;View style={styles.baseView}&gt;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&lt;Text&gt;{exampleContextValue.count}&lt;/Text&gt;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&lt;TouchableOpacity onPress={onPressPlus}&gt;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&lt;Text style={{color: color.iOSButtonColorLightTheme}}&gt;+&lt;/Text&gt;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&lt;/TouchableOpacity&gt;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&lt;/View&gt;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9" name="Google Shape;79;p16"/>
          <p:cNvSpPr/>
          <p:nvPr/>
        </p:nvSpPr>
        <p:spPr>
          <a:xfrm>
            <a:off x="4918525" y="3652550"/>
            <a:ext cx="2975700" cy="8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const AnnaView = () =&gt; {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const {exampleContextValue} = React.</a:t>
            </a:r>
            <a:r>
              <a:rPr lang="en" sz="600">
                <a:solidFill>
                  <a:srgbClr val="9900FF"/>
                </a:solidFill>
              </a:rPr>
              <a:t>useContext</a:t>
            </a:r>
            <a:r>
              <a:rPr lang="en" sz="600"/>
              <a:t>(ExampleContext);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return (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&lt;View style={styles.baseView}&gt;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&lt;Text&gt;{`ExampleContext.count: ${exampleContextValue.count}`}&lt;/Text&gt;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&lt;/View&gt;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);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};</a:t>
            </a:r>
            <a:endParaRPr sz="600"/>
          </a:p>
        </p:txBody>
      </p:sp>
      <p:cxnSp>
        <p:nvCxnSpPr>
          <p:cNvPr id="80" name="Google Shape;80;p16"/>
          <p:cNvCxnSpPr/>
          <p:nvPr/>
        </p:nvCxnSpPr>
        <p:spPr>
          <a:xfrm rot="10800000">
            <a:off x="6498450" y="1677125"/>
            <a:ext cx="3834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>
            <a:off x="4504450" y="1682125"/>
            <a:ext cx="1574700" cy="16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3645475" y="2760850"/>
            <a:ext cx="7260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2735325" y="2750700"/>
            <a:ext cx="460200" cy="8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3083025" y="2413250"/>
            <a:ext cx="1958100" cy="14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083025" y="3855075"/>
            <a:ext cx="19377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6529650" y="1612225"/>
            <a:ext cx="32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FF"/>
                </a:solidFill>
              </a:rPr>
              <a:t>(1)</a:t>
            </a:r>
            <a:endParaRPr sz="600">
              <a:solidFill>
                <a:srgbClr val="FF00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444750" y="2120488"/>
            <a:ext cx="32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FF"/>
                </a:solidFill>
              </a:rPr>
              <a:t>(2)</a:t>
            </a:r>
            <a:endParaRPr sz="600">
              <a:solidFill>
                <a:srgbClr val="FF00F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639425" y="2603938"/>
            <a:ext cx="32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FF"/>
                </a:solidFill>
              </a:rPr>
              <a:t>(3)</a:t>
            </a:r>
            <a:endParaRPr sz="600">
              <a:solidFill>
                <a:srgbClr val="FF00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735325" y="3348913"/>
            <a:ext cx="32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FF"/>
                </a:solidFill>
              </a:rPr>
              <a:t>(4)</a:t>
            </a:r>
            <a:endParaRPr sz="600">
              <a:solidFill>
                <a:srgbClr val="FF00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75700" y="3379650"/>
            <a:ext cx="4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FF"/>
                </a:solidFill>
              </a:rPr>
              <a:t>(5a)</a:t>
            </a:r>
            <a:endParaRPr sz="600">
              <a:solidFill>
                <a:srgbClr val="FF00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846950" y="3849950"/>
            <a:ext cx="40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FF"/>
                </a:solidFill>
              </a:rPr>
              <a:t>(5b)</a:t>
            </a:r>
            <a:endParaRPr sz="6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them up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908150" y="1152475"/>
            <a:ext cx="33219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type ExampleContextValueType =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persisted: boolean;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count: number;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text: string;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type ExampleContextType =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exampleContextValue: ExampleContextValueType;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setExampleContextValue: Function;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const defaultExampleContext: ExampleContextType =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exampleContextValue: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persisted: undefined,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count: 0,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text: '',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},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setExampleContextValue: () =&gt; {},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export const ExampleContext = React.createContext&lt;ExampleContextType&gt;(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defaultExampleContext,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type Props =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children: React.ReactNode;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export const ExampleContextProvider = ({children}: Props) =&gt;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const [exampleContextValue, setExampleContextValue] = React.useState(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defaultExampleContext.exampleContextValue,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React.useEffect(() =&gt;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setExampleContextValue(defaultExampleContext.exampleContextValue);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}, []);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return 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&lt;ExampleContext.Provider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value={{exampleContextValue, setExampleContextValue}}&gt;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{children}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&lt;/ExampleContext.Provider&gt;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</p:txBody>
      </p:sp>
      <p:sp>
        <p:nvSpPr>
          <p:cNvPr id="99" name="Google Shape;99;p17"/>
          <p:cNvSpPr/>
          <p:nvPr/>
        </p:nvSpPr>
        <p:spPr>
          <a:xfrm>
            <a:off x="4798475" y="2408725"/>
            <a:ext cx="1142700" cy="9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const App = () =&gt;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return 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&lt;ExampleContextProvider&gt;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&lt;RootView /&gt;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&lt;/ExampleContextProvider&gt;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</p:txBody>
      </p:sp>
      <p:sp>
        <p:nvSpPr>
          <p:cNvPr id="100" name="Google Shape;100;p17"/>
          <p:cNvSpPr/>
          <p:nvPr/>
        </p:nvSpPr>
        <p:spPr>
          <a:xfrm>
            <a:off x="6406525" y="1152475"/>
            <a:ext cx="1827000" cy="22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export const DemoUseContextView = () =&gt;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const {exampleContextValue, setExampleContextValue} = React.useContext(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ExampleContext,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const onPressPlus = () =&gt;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const newExampleContextValue =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...exampleContextValue,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};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newExampleContextValue.count += 1;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setExampleContextValue(newExampleContextValue);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};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return 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&lt;View style={styles.baseView}&gt;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&lt;Text&gt;{exampleContextValue.count}&lt;/Text&gt;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&lt;TouchableOpacity onPress={onPressPlus}&gt;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  &lt;Text style={{color: color.iOSButtonColorLightTheme}}&gt;+&lt;/Text&gt;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&lt;/TouchableOpacity&gt;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&lt;/View&gt;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</p:txBody>
      </p:sp>
      <p:sp>
        <p:nvSpPr>
          <p:cNvPr id="101" name="Google Shape;101;p17"/>
          <p:cNvSpPr/>
          <p:nvPr/>
        </p:nvSpPr>
        <p:spPr>
          <a:xfrm>
            <a:off x="6406525" y="3431575"/>
            <a:ext cx="1827000" cy="11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const AnnaView = (props: AnnaViewProp) =&gt; {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const {exampleContextValue} = React.useContext(ExampleContext);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return (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&lt;View style={styles.baseView}&gt;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  &lt;Text&gt;{`ExampleContext.count: ${exampleContextValue.count}`}&lt;/Text&gt;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  &lt;/View&gt;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  );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};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vs Local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800900" y="1946425"/>
            <a:ext cx="3309900" cy="18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SomeView = 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return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&lt;SomeViewWideContext.Provider&gt;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&lt;ChildView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   </a:t>
            </a:r>
            <a:r>
              <a:rPr lang="en"/>
              <a:t>&lt;/</a:t>
            </a:r>
            <a:r>
              <a:rPr lang="en">
                <a:solidFill>
                  <a:schemeClr val="dk1"/>
                </a:solidFill>
              </a:rPr>
              <a:t>SomeViewWideContext.</a:t>
            </a:r>
            <a:r>
              <a:rPr lang="en"/>
              <a:t>Provider&gt;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23925" y="1946425"/>
            <a:ext cx="2740500" cy="182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App = 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&lt;AppWideContext.Provider&gt;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&lt;RootView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&lt;/</a:t>
            </a:r>
            <a:r>
              <a:rPr lang="en">
                <a:solidFill>
                  <a:schemeClr val="dk1"/>
                </a:solidFill>
              </a:rPr>
              <a:t>AppWideContext.</a:t>
            </a:r>
            <a:r>
              <a:rPr lang="en"/>
              <a:t>Provider&gt;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