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4.xml"/><Relationship Id="rId5" Type="http://schemas.openxmlformats.org/officeDocument/2006/relationships/image" Target="../media/image2.png"/><Relationship Id="rId4" Type="http://schemas.microsoft.com/office/2007/relationships/media" Target="../media/media1.m4a"/><Relationship Id="rId3" Type="http://schemas.openxmlformats.org/officeDocument/2006/relationships/audio" Target="../media/media1.m4a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4.png"/><Relationship Id="rId2" Type="http://schemas.openxmlformats.org/officeDocument/2006/relationships/image" Target="file:///C:\Users\26602\AppData\Local\Temp\wps\INetCache\7e8bd3eb1ff564e1103e6b3014ce9acb" TargetMode="Externa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jpeg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81965" y="426720"/>
            <a:ext cx="11111865" cy="6348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0450" y="323215"/>
            <a:ext cx="8656955" cy="1548765"/>
          </a:xfrm>
        </p:spPr>
        <p:txBody>
          <a:bodyPr/>
          <a:p>
            <a:r>
              <a:rPr lang="zh-CN" altLang="zh-CN" b="0">
                <a:solidFill>
                  <a:schemeClr val="tx1"/>
                </a:solidFill>
              </a:rPr>
              <a:t>树和天空</a:t>
            </a:r>
            <a:endParaRPr lang="zh-CN" altLang="zh-CN" b="0">
              <a:solidFill>
                <a:schemeClr val="tx1"/>
              </a:solidFill>
            </a:endParaRPr>
          </a:p>
        </p:txBody>
      </p:sp>
      <p:pic>
        <p:nvPicPr>
          <p:cNvPr id="3" name="新录音 2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72090" y="6109970"/>
            <a:ext cx="309880" cy="3098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3"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353695"/>
            <a:ext cx="4572000" cy="571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rcRect l="-2172" t="-5665" r="29153" b="-7549"/>
          <a:stretch>
            <a:fillRect/>
          </a:stretch>
        </p:blipFill>
        <p:spPr>
          <a:xfrm>
            <a:off x="361315" y="85725"/>
            <a:ext cx="10646410" cy="6772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PLACING_PICTURE_USER_VIEWPORT" val="{&quot;height&quot;:7194,&quot;width&quot;:925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ZWJlMWI0YzY5MTQyNmZjMDc0Y2I3ZGFhYjk2NDM4M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树和天空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＆(￣▽￣)~</cp:lastModifiedBy>
  <cp:revision>176</cp:revision>
  <dcterms:created xsi:type="dcterms:W3CDTF">2019-06-19T02:08:00Z</dcterms:created>
  <dcterms:modified xsi:type="dcterms:W3CDTF">2022-06-26T07:17:50Z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456A0AADF1A249DAB59ED4E04F89B4CE</vt:lpwstr>
  </property>
</Properties>
</file>