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9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3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0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0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1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4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B4D5-CF64-4F90-BEED-831D22DFD624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F7B3-094E-41C0-893A-B78680FEB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自己之歌</a:t>
            </a:r>
            <a:endParaRPr lang="zh-CN" altLang="en-US" sz="8800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 smtClean="0"/>
              <a:t>我相信一片草叶所需费的工程不会少于星星，一只蚂蚁、一粒沙和一个鹪鹩的卵都是同样地完美，雨蛙也是造物主的一种精工的制作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藤蔓四延的黑莓可以装饰天堂里的华屋，我手掌上一个极小的关节可以使所有的机器都显得渺小可怜！母牛低头啮草的样子超越了任何石像，一个小鼠的神奇足够使千千万万的异教徒吃惊。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55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01" y="770022"/>
            <a:ext cx="3971651" cy="5534525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99506" y="2908166"/>
            <a:ext cx="1748982" cy="23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9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102</Words>
  <Application>Microsoft Office PowerPoint</Application>
  <PresentationFormat>宽屏</PresentationFormat>
  <Paragraphs>4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自己之歌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自己之歌</dc:title>
  <dc:creator>Hewlett-Packard Company</dc:creator>
  <cp:lastModifiedBy>Hewlett-Packard Company</cp:lastModifiedBy>
  <cp:revision>2</cp:revision>
  <dcterms:created xsi:type="dcterms:W3CDTF">2022-06-26T08:09:58Z</dcterms:created>
  <dcterms:modified xsi:type="dcterms:W3CDTF">2022-06-26T10:05:26Z</dcterms:modified>
</cp:coreProperties>
</file>