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6C9E-4814-4FF9-9BA9-2DA329EC171F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4B843F3-F1CE-4B64-8D81-5856AAA6F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00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6C9E-4814-4FF9-9BA9-2DA329EC171F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43F3-F1CE-4B64-8D81-5856AAA6F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47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6C9E-4814-4FF9-9BA9-2DA329EC171F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43F3-F1CE-4B64-8D81-5856AAA6F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69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6C9E-4814-4FF9-9BA9-2DA329EC171F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43F3-F1CE-4B64-8D81-5856AAA6F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68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1E86C9E-4814-4FF9-9BA9-2DA329EC171F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4B843F3-F1CE-4B64-8D81-5856AAA6F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30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6C9E-4814-4FF9-9BA9-2DA329EC171F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43F3-F1CE-4B64-8D81-5856AAA6F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98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6C9E-4814-4FF9-9BA9-2DA329EC171F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43F3-F1CE-4B64-8D81-5856AAA6F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54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6C9E-4814-4FF9-9BA9-2DA329EC171F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43F3-F1CE-4B64-8D81-5856AAA6F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70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6C9E-4814-4FF9-9BA9-2DA329EC171F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43F3-F1CE-4B64-8D81-5856AAA6F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77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6C9E-4814-4FF9-9BA9-2DA329EC171F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43F3-F1CE-4B64-8D81-5856AAA6F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792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6C9E-4814-4FF9-9BA9-2DA329EC171F}" type="datetimeFigureOut">
              <a:rPr lang="zh-CN" altLang="en-US" smtClean="0"/>
              <a:t>2022/6/26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43F3-F1CE-4B64-8D81-5856AAA6F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4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1E86C9E-4814-4FF9-9BA9-2DA329EC171F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4B843F3-F1CE-4B64-8D81-5856AAA6F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30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25462-2ADA-9672-5698-C842E0B33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790" y="1793062"/>
            <a:ext cx="10218420" cy="2705437"/>
          </a:xfrm>
        </p:spPr>
        <p:txBody>
          <a:bodyPr>
            <a:normAutofit/>
          </a:bodyPr>
          <a:lstStyle/>
          <a:p>
            <a:pPr algn="ctr"/>
            <a:r>
              <a:rPr lang="zh-CN" altLang="en-US" sz="16600" dirty="0">
                <a:latin typeface="苹方-简" panose="020B0504020202020204" pitchFamily="34" charset="-122"/>
                <a:ea typeface="苹方-简" panose="020B0504020202020204" pitchFamily="34" charset="-122"/>
              </a:rPr>
              <a:t>树和天空</a:t>
            </a:r>
          </a:p>
        </p:txBody>
      </p:sp>
      <p:pic>
        <p:nvPicPr>
          <p:cNvPr id="4" name="录音">
            <a:hlinkClick r:id="" action="ppaction://media"/>
            <a:extLst>
              <a:ext uri="{FF2B5EF4-FFF2-40B4-BE49-F238E27FC236}">
                <a16:creationId xmlns:a16="http://schemas.microsoft.com/office/drawing/2014/main" id="{36B5C519-68ED-43AC-2B70-1E65983ADE8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894570" y="433085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91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材纹理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2</TotalTime>
  <Words>3</Words>
  <Application>Microsoft Office PowerPoint</Application>
  <PresentationFormat>宽屏</PresentationFormat>
  <Paragraphs>1</Paragraphs>
  <Slides>1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苹方-简</vt:lpstr>
      <vt:lpstr>Rockwell</vt:lpstr>
      <vt:lpstr>Rockwell Condensed</vt:lpstr>
      <vt:lpstr>Wingdings</vt:lpstr>
      <vt:lpstr>木材纹理</vt:lpstr>
      <vt:lpstr>树和天空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树和天空</dc:title>
  <dc:creator>家铭 章</dc:creator>
  <cp:lastModifiedBy>家铭 章</cp:lastModifiedBy>
  <cp:revision>1</cp:revision>
  <dcterms:created xsi:type="dcterms:W3CDTF">2022-06-26T10:32:50Z</dcterms:created>
  <dcterms:modified xsi:type="dcterms:W3CDTF">2022-06-26T10:35:43Z</dcterms:modified>
</cp:coreProperties>
</file>