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4.png"/><Relationship Id="rId20" Type="http://schemas.openxmlformats.org/officeDocument/2006/relationships/image" Target="../media/image43.png"/><Relationship Id="rId2" Type="http://schemas.openxmlformats.org/officeDocument/2006/relationships/image" Target="../media/image25.png"/><Relationship Id="rId19" Type="http://schemas.openxmlformats.org/officeDocument/2006/relationships/image" Target="../media/image42.png"/><Relationship Id="rId18" Type="http://schemas.openxmlformats.org/officeDocument/2006/relationships/image" Target="../media/image41.png"/><Relationship Id="rId17" Type="http://schemas.openxmlformats.org/officeDocument/2006/relationships/image" Target="../media/image40.png"/><Relationship Id="rId16" Type="http://schemas.openxmlformats.org/officeDocument/2006/relationships/image" Target="../media/image39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545" y="190516"/>
            <a:ext cx="1905812" cy="3996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378447" y="170687"/>
            <a:ext cx="5251027" cy="827193"/>
          </a:xfrm>
          <a:custGeom>
            <a:avLst/>
            <a:gdLst/>
            <a:ahLst/>
            <a:cxnLst/>
            <a:rect l="l" t="t" r="r" b="b"/>
            <a:pathLst>
              <a:path w="3938270" h="620395">
                <a:moveTo>
                  <a:pt x="0" y="0"/>
                </a:moveTo>
                <a:lnTo>
                  <a:pt x="3938016" y="0"/>
                </a:lnTo>
                <a:lnTo>
                  <a:pt x="3938016" y="620268"/>
                </a:lnTo>
                <a:lnTo>
                  <a:pt x="0" y="620268"/>
                </a:lnTo>
                <a:lnTo>
                  <a:pt x="0" y="0"/>
                </a:lnTo>
                <a:close/>
              </a:path>
            </a:pathLst>
          </a:custGeom>
          <a:solidFill>
            <a:srgbClr val="FF760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368203" y="159849"/>
            <a:ext cx="5272193" cy="849207"/>
          </a:xfrm>
          <a:custGeom>
            <a:avLst/>
            <a:gdLst/>
            <a:ahLst/>
            <a:cxnLst/>
            <a:rect l="l" t="t" r="r" b="b"/>
            <a:pathLst>
              <a:path w="3954145" h="636905">
                <a:moveTo>
                  <a:pt x="3946207" y="636905"/>
                </a:moveTo>
                <a:lnTo>
                  <a:pt x="7937" y="636905"/>
                </a:lnTo>
                <a:lnTo>
                  <a:pt x="5880" y="636638"/>
                </a:lnTo>
                <a:lnTo>
                  <a:pt x="0" y="628967"/>
                </a:lnTo>
                <a:lnTo>
                  <a:pt x="0" y="7937"/>
                </a:lnTo>
                <a:lnTo>
                  <a:pt x="7937" y="0"/>
                </a:lnTo>
                <a:lnTo>
                  <a:pt x="3946207" y="0"/>
                </a:lnTo>
                <a:lnTo>
                  <a:pt x="3954144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621030"/>
                </a:lnTo>
                <a:lnTo>
                  <a:pt x="7937" y="621030"/>
                </a:lnTo>
                <a:lnTo>
                  <a:pt x="15875" y="628967"/>
                </a:lnTo>
                <a:lnTo>
                  <a:pt x="3954144" y="628967"/>
                </a:lnTo>
                <a:lnTo>
                  <a:pt x="3953879" y="631024"/>
                </a:lnTo>
                <a:lnTo>
                  <a:pt x="3953076" y="632929"/>
                </a:lnTo>
                <a:lnTo>
                  <a:pt x="3951820" y="634580"/>
                </a:lnTo>
                <a:lnTo>
                  <a:pt x="3950169" y="635838"/>
                </a:lnTo>
                <a:lnTo>
                  <a:pt x="3948264" y="636638"/>
                </a:lnTo>
                <a:lnTo>
                  <a:pt x="3946207" y="636905"/>
                </a:lnTo>
                <a:close/>
              </a:path>
              <a:path w="3954145" h="636905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3954145" h="636905">
                <a:moveTo>
                  <a:pt x="3938269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3938269" y="7937"/>
                </a:lnTo>
                <a:lnTo>
                  <a:pt x="3938269" y="15875"/>
                </a:lnTo>
                <a:close/>
              </a:path>
              <a:path w="3954145" h="636905">
                <a:moveTo>
                  <a:pt x="3938269" y="628967"/>
                </a:moveTo>
                <a:lnTo>
                  <a:pt x="3938269" y="7937"/>
                </a:lnTo>
                <a:lnTo>
                  <a:pt x="3946207" y="15875"/>
                </a:lnTo>
                <a:lnTo>
                  <a:pt x="3954144" y="15875"/>
                </a:lnTo>
                <a:lnTo>
                  <a:pt x="3954144" y="621030"/>
                </a:lnTo>
                <a:lnTo>
                  <a:pt x="3946207" y="621030"/>
                </a:lnTo>
                <a:lnTo>
                  <a:pt x="3938269" y="628967"/>
                </a:lnTo>
                <a:close/>
              </a:path>
              <a:path w="3954145" h="636905">
                <a:moveTo>
                  <a:pt x="3954144" y="15875"/>
                </a:moveTo>
                <a:lnTo>
                  <a:pt x="3946207" y="15875"/>
                </a:lnTo>
                <a:lnTo>
                  <a:pt x="3938269" y="7937"/>
                </a:lnTo>
                <a:lnTo>
                  <a:pt x="3954144" y="7937"/>
                </a:lnTo>
                <a:lnTo>
                  <a:pt x="3954144" y="15875"/>
                </a:lnTo>
                <a:close/>
              </a:path>
              <a:path w="3954145" h="636905">
                <a:moveTo>
                  <a:pt x="15875" y="628967"/>
                </a:moveTo>
                <a:lnTo>
                  <a:pt x="7937" y="621030"/>
                </a:lnTo>
                <a:lnTo>
                  <a:pt x="15875" y="621030"/>
                </a:lnTo>
                <a:lnTo>
                  <a:pt x="15875" y="628967"/>
                </a:lnTo>
                <a:close/>
              </a:path>
              <a:path w="3954145" h="636905">
                <a:moveTo>
                  <a:pt x="3938269" y="628967"/>
                </a:moveTo>
                <a:lnTo>
                  <a:pt x="15875" y="628967"/>
                </a:lnTo>
                <a:lnTo>
                  <a:pt x="15875" y="621030"/>
                </a:lnTo>
                <a:lnTo>
                  <a:pt x="3938269" y="621030"/>
                </a:lnTo>
                <a:lnTo>
                  <a:pt x="3938269" y="628967"/>
                </a:lnTo>
                <a:close/>
              </a:path>
              <a:path w="3954145" h="636905">
                <a:moveTo>
                  <a:pt x="3954144" y="628967"/>
                </a:moveTo>
                <a:lnTo>
                  <a:pt x="3938269" y="628967"/>
                </a:lnTo>
                <a:lnTo>
                  <a:pt x="3946207" y="621030"/>
                </a:lnTo>
                <a:lnTo>
                  <a:pt x="3954144" y="621030"/>
                </a:lnTo>
                <a:lnTo>
                  <a:pt x="3954144" y="628967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78447" y="286109"/>
            <a:ext cx="5251027" cy="5086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Elements of </a:t>
            </a:r>
            <a:r>
              <a:rPr sz="3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32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proposal</a:t>
            </a:r>
            <a:r>
              <a:rPr sz="32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letter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06767" y="997711"/>
            <a:ext cx="4194048" cy="5462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2032169" y="1953683"/>
            <a:ext cx="3186853" cy="1126067"/>
          </a:xfrm>
          <a:custGeom>
            <a:avLst/>
            <a:gdLst/>
            <a:ahLst/>
            <a:cxnLst/>
            <a:rect l="l" t="t" r="r" b="b"/>
            <a:pathLst>
              <a:path w="2390140" h="844550">
                <a:moveTo>
                  <a:pt x="2258809" y="843280"/>
                </a:moveTo>
                <a:lnTo>
                  <a:pt x="130924" y="843280"/>
                </a:lnTo>
                <a:lnTo>
                  <a:pt x="124015" y="842010"/>
                </a:lnTo>
                <a:lnTo>
                  <a:pt x="116433" y="840740"/>
                </a:lnTo>
                <a:lnTo>
                  <a:pt x="76593" y="826770"/>
                </a:lnTo>
                <a:lnTo>
                  <a:pt x="52997" y="810260"/>
                </a:lnTo>
                <a:lnTo>
                  <a:pt x="47713" y="806450"/>
                </a:lnTo>
                <a:lnTo>
                  <a:pt x="42646" y="801370"/>
                </a:lnTo>
                <a:lnTo>
                  <a:pt x="37820" y="796290"/>
                </a:lnTo>
                <a:lnTo>
                  <a:pt x="33235" y="791210"/>
                </a:lnTo>
                <a:lnTo>
                  <a:pt x="28905" y="784860"/>
                </a:lnTo>
                <a:lnTo>
                  <a:pt x="24841" y="779780"/>
                </a:lnTo>
                <a:lnTo>
                  <a:pt x="21056" y="773430"/>
                </a:lnTo>
                <a:lnTo>
                  <a:pt x="17538" y="767080"/>
                </a:lnTo>
                <a:lnTo>
                  <a:pt x="14490" y="762000"/>
                </a:lnTo>
                <a:lnTo>
                  <a:pt x="1651" y="720090"/>
                </a:lnTo>
                <a:lnTo>
                  <a:pt x="0" y="698500"/>
                </a:lnTo>
                <a:lnTo>
                  <a:pt x="0" y="144780"/>
                </a:lnTo>
                <a:lnTo>
                  <a:pt x="6629" y="101600"/>
                </a:lnTo>
                <a:lnTo>
                  <a:pt x="24841" y="63500"/>
                </a:lnTo>
                <a:lnTo>
                  <a:pt x="29133" y="58420"/>
                </a:lnTo>
                <a:lnTo>
                  <a:pt x="33477" y="52070"/>
                </a:lnTo>
                <a:lnTo>
                  <a:pt x="38074" y="46990"/>
                </a:lnTo>
                <a:lnTo>
                  <a:pt x="42913" y="41910"/>
                </a:lnTo>
                <a:lnTo>
                  <a:pt x="47993" y="36830"/>
                </a:lnTo>
                <a:lnTo>
                  <a:pt x="53289" y="33020"/>
                </a:lnTo>
                <a:lnTo>
                  <a:pt x="58813" y="27940"/>
                </a:lnTo>
                <a:lnTo>
                  <a:pt x="64541" y="24130"/>
                </a:lnTo>
                <a:lnTo>
                  <a:pt x="70472" y="20320"/>
                </a:lnTo>
                <a:lnTo>
                  <a:pt x="76593" y="16510"/>
                </a:lnTo>
                <a:lnTo>
                  <a:pt x="82550" y="13970"/>
                </a:lnTo>
                <a:lnTo>
                  <a:pt x="89382" y="10160"/>
                </a:lnTo>
                <a:lnTo>
                  <a:pt x="95656" y="8890"/>
                </a:lnTo>
                <a:lnTo>
                  <a:pt x="102806" y="6350"/>
                </a:lnTo>
                <a:lnTo>
                  <a:pt x="109753" y="3810"/>
                </a:lnTo>
                <a:lnTo>
                  <a:pt x="131330" y="0"/>
                </a:lnTo>
                <a:lnTo>
                  <a:pt x="2259203" y="0"/>
                </a:lnTo>
                <a:lnTo>
                  <a:pt x="2266124" y="1270"/>
                </a:lnTo>
                <a:lnTo>
                  <a:pt x="2273706" y="2540"/>
                </a:lnTo>
                <a:lnTo>
                  <a:pt x="2310726" y="15240"/>
                </a:lnTo>
                <a:lnTo>
                  <a:pt x="139547" y="15240"/>
                </a:lnTo>
                <a:lnTo>
                  <a:pt x="132537" y="16510"/>
                </a:lnTo>
                <a:lnTo>
                  <a:pt x="126415" y="16510"/>
                </a:lnTo>
                <a:lnTo>
                  <a:pt x="119608" y="17780"/>
                </a:lnTo>
                <a:lnTo>
                  <a:pt x="120002" y="17780"/>
                </a:lnTo>
                <a:lnTo>
                  <a:pt x="113322" y="19050"/>
                </a:lnTo>
                <a:lnTo>
                  <a:pt x="113703" y="19050"/>
                </a:lnTo>
                <a:lnTo>
                  <a:pt x="107149" y="21590"/>
                </a:lnTo>
                <a:lnTo>
                  <a:pt x="107518" y="21590"/>
                </a:lnTo>
                <a:lnTo>
                  <a:pt x="101104" y="22860"/>
                </a:lnTo>
                <a:lnTo>
                  <a:pt x="101473" y="22860"/>
                </a:lnTo>
                <a:lnTo>
                  <a:pt x="95199" y="25400"/>
                </a:lnTo>
                <a:lnTo>
                  <a:pt x="95554" y="25400"/>
                </a:lnTo>
                <a:lnTo>
                  <a:pt x="89446" y="27940"/>
                </a:lnTo>
                <a:lnTo>
                  <a:pt x="89789" y="27940"/>
                </a:lnTo>
                <a:lnTo>
                  <a:pt x="83832" y="30480"/>
                </a:lnTo>
                <a:lnTo>
                  <a:pt x="84175" y="30480"/>
                </a:lnTo>
                <a:lnTo>
                  <a:pt x="78384" y="34290"/>
                </a:lnTo>
                <a:lnTo>
                  <a:pt x="78714" y="34290"/>
                </a:lnTo>
                <a:lnTo>
                  <a:pt x="74980" y="36830"/>
                </a:lnTo>
                <a:lnTo>
                  <a:pt x="73431" y="36830"/>
                </a:lnTo>
                <a:lnTo>
                  <a:pt x="68008" y="40640"/>
                </a:lnTo>
                <a:lnTo>
                  <a:pt x="68313" y="40640"/>
                </a:lnTo>
                <a:lnTo>
                  <a:pt x="63106" y="44450"/>
                </a:lnTo>
                <a:lnTo>
                  <a:pt x="63398" y="44450"/>
                </a:lnTo>
                <a:lnTo>
                  <a:pt x="58381" y="49530"/>
                </a:lnTo>
                <a:lnTo>
                  <a:pt x="58661" y="49530"/>
                </a:lnTo>
                <a:lnTo>
                  <a:pt x="53860" y="53340"/>
                </a:lnTo>
                <a:lnTo>
                  <a:pt x="54140" y="53340"/>
                </a:lnTo>
                <a:lnTo>
                  <a:pt x="50701" y="57150"/>
                </a:lnTo>
                <a:lnTo>
                  <a:pt x="49809" y="57150"/>
                </a:lnTo>
                <a:lnTo>
                  <a:pt x="45478" y="62230"/>
                </a:lnTo>
                <a:lnTo>
                  <a:pt x="45720" y="62230"/>
                </a:lnTo>
                <a:lnTo>
                  <a:pt x="41617" y="67310"/>
                </a:lnTo>
                <a:lnTo>
                  <a:pt x="41846" y="67310"/>
                </a:lnTo>
                <a:lnTo>
                  <a:pt x="37998" y="72390"/>
                </a:lnTo>
                <a:lnTo>
                  <a:pt x="38201" y="72390"/>
                </a:lnTo>
                <a:lnTo>
                  <a:pt x="34607" y="77470"/>
                </a:lnTo>
                <a:lnTo>
                  <a:pt x="34810" y="77470"/>
                </a:lnTo>
                <a:lnTo>
                  <a:pt x="31483" y="83820"/>
                </a:lnTo>
                <a:lnTo>
                  <a:pt x="31673" y="83820"/>
                </a:lnTo>
                <a:lnTo>
                  <a:pt x="28625" y="88900"/>
                </a:lnTo>
                <a:lnTo>
                  <a:pt x="28790" y="88900"/>
                </a:lnTo>
                <a:lnTo>
                  <a:pt x="26576" y="93980"/>
                </a:lnTo>
                <a:lnTo>
                  <a:pt x="26174" y="93980"/>
                </a:lnTo>
                <a:lnTo>
                  <a:pt x="23698" y="100330"/>
                </a:lnTo>
                <a:lnTo>
                  <a:pt x="23837" y="100330"/>
                </a:lnTo>
                <a:lnTo>
                  <a:pt x="21666" y="106680"/>
                </a:lnTo>
                <a:lnTo>
                  <a:pt x="19913" y="113030"/>
                </a:lnTo>
                <a:lnTo>
                  <a:pt x="18478" y="119380"/>
                </a:lnTo>
                <a:lnTo>
                  <a:pt x="17335" y="125730"/>
                </a:lnTo>
                <a:lnTo>
                  <a:pt x="16522" y="132080"/>
                </a:lnTo>
                <a:lnTo>
                  <a:pt x="16027" y="138430"/>
                </a:lnTo>
                <a:lnTo>
                  <a:pt x="15904" y="144780"/>
                </a:lnTo>
                <a:lnTo>
                  <a:pt x="15904" y="698500"/>
                </a:lnTo>
                <a:lnTo>
                  <a:pt x="16027" y="704850"/>
                </a:lnTo>
                <a:lnTo>
                  <a:pt x="16560" y="711200"/>
                </a:lnTo>
                <a:lnTo>
                  <a:pt x="17399" y="717550"/>
                </a:lnTo>
                <a:lnTo>
                  <a:pt x="18554" y="723900"/>
                </a:lnTo>
                <a:lnTo>
                  <a:pt x="20015" y="730250"/>
                </a:lnTo>
                <a:lnTo>
                  <a:pt x="21780" y="736600"/>
                </a:lnTo>
                <a:lnTo>
                  <a:pt x="23837" y="742950"/>
                </a:lnTo>
                <a:lnTo>
                  <a:pt x="23698" y="742950"/>
                </a:lnTo>
                <a:lnTo>
                  <a:pt x="26174" y="749300"/>
                </a:lnTo>
                <a:lnTo>
                  <a:pt x="26576" y="749300"/>
                </a:lnTo>
                <a:lnTo>
                  <a:pt x="28790" y="754380"/>
                </a:lnTo>
                <a:lnTo>
                  <a:pt x="28625" y="754380"/>
                </a:lnTo>
                <a:lnTo>
                  <a:pt x="31673" y="759460"/>
                </a:lnTo>
                <a:lnTo>
                  <a:pt x="31483" y="759460"/>
                </a:lnTo>
                <a:lnTo>
                  <a:pt x="34810" y="765810"/>
                </a:lnTo>
                <a:lnTo>
                  <a:pt x="34607" y="765810"/>
                </a:lnTo>
                <a:lnTo>
                  <a:pt x="38201" y="770890"/>
                </a:lnTo>
                <a:lnTo>
                  <a:pt x="37998" y="770890"/>
                </a:lnTo>
                <a:lnTo>
                  <a:pt x="41846" y="775970"/>
                </a:lnTo>
                <a:lnTo>
                  <a:pt x="41617" y="775970"/>
                </a:lnTo>
                <a:lnTo>
                  <a:pt x="45720" y="781050"/>
                </a:lnTo>
                <a:lnTo>
                  <a:pt x="45478" y="781050"/>
                </a:lnTo>
                <a:lnTo>
                  <a:pt x="49809" y="786130"/>
                </a:lnTo>
                <a:lnTo>
                  <a:pt x="50701" y="786130"/>
                </a:lnTo>
                <a:lnTo>
                  <a:pt x="54140" y="789940"/>
                </a:lnTo>
                <a:lnTo>
                  <a:pt x="53860" y="789940"/>
                </a:lnTo>
                <a:lnTo>
                  <a:pt x="58661" y="793750"/>
                </a:lnTo>
                <a:lnTo>
                  <a:pt x="58381" y="793750"/>
                </a:lnTo>
                <a:lnTo>
                  <a:pt x="63398" y="798830"/>
                </a:lnTo>
                <a:lnTo>
                  <a:pt x="63106" y="798830"/>
                </a:lnTo>
                <a:lnTo>
                  <a:pt x="68313" y="802640"/>
                </a:lnTo>
                <a:lnTo>
                  <a:pt x="68008" y="802640"/>
                </a:lnTo>
                <a:lnTo>
                  <a:pt x="73431" y="806450"/>
                </a:lnTo>
                <a:lnTo>
                  <a:pt x="74980" y="806450"/>
                </a:lnTo>
                <a:lnTo>
                  <a:pt x="78714" y="808990"/>
                </a:lnTo>
                <a:lnTo>
                  <a:pt x="78384" y="808990"/>
                </a:lnTo>
                <a:lnTo>
                  <a:pt x="84175" y="812800"/>
                </a:lnTo>
                <a:lnTo>
                  <a:pt x="83832" y="812800"/>
                </a:lnTo>
                <a:lnTo>
                  <a:pt x="89789" y="815340"/>
                </a:lnTo>
                <a:lnTo>
                  <a:pt x="89446" y="815340"/>
                </a:lnTo>
                <a:lnTo>
                  <a:pt x="95554" y="817880"/>
                </a:lnTo>
                <a:lnTo>
                  <a:pt x="95199" y="817880"/>
                </a:lnTo>
                <a:lnTo>
                  <a:pt x="101473" y="820420"/>
                </a:lnTo>
                <a:lnTo>
                  <a:pt x="101104" y="820420"/>
                </a:lnTo>
                <a:lnTo>
                  <a:pt x="107518" y="821690"/>
                </a:lnTo>
                <a:lnTo>
                  <a:pt x="107149" y="821690"/>
                </a:lnTo>
                <a:lnTo>
                  <a:pt x="113703" y="824230"/>
                </a:lnTo>
                <a:lnTo>
                  <a:pt x="113322" y="824230"/>
                </a:lnTo>
                <a:lnTo>
                  <a:pt x="120002" y="825500"/>
                </a:lnTo>
                <a:lnTo>
                  <a:pt x="119608" y="825500"/>
                </a:lnTo>
                <a:lnTo>
                  <a:pt x="126415" y="826770"/>
                </a:lnTo>
                <a:lnTo>
                  <a:pt x="132537" y="826770"/>
                </a:lnTo>
                <a:lnTo>
                  <a:pt x="139547" y="828040"/>
                </a:lnTo>
                <a:lnTo>
                  <a:pt x="2310383" y="828040"/>
                </a:lnTo>
                <a:lnTo>
                  <a:pt x="2307234" y="829310"/>
                </a:lnTo>
                <a:lnTo>
                  <a:pt x="2300757" y="833120"/>
                </a:lnTo>
                <a:lnTo>
                  <a:pt x="2294483" y="834390"/>
                </a:lnTo>
                <a:lnTo>
                  <a:pt x="2287701" y="836930"/>
                </a:lnTo>
                <a:lnTo>
                  <a:pt x="2280386" y="839470"/>
                </a:lnTo>
                <a:lnTo>
                  <a:pt x="2273706" y="840740"/>
                </a:lnTo>
                <a:lnTo>
                  <a:pt x="2258809" y="843280"/>
                </a:lnTo>
                <a:close/>
              </a:path>
              <a:path w="2390140" h="844550">
                <a:moveTo>
                  <a:pt x="2317026" y="38100"/>
                </a:moveTo>
                <a:lnTo>
                  <a:pt x="2311425" y="34290"/>
                </a:lnTo>
                <a:lnTo>
                  <a:pt x="2311742" y="34290"/>
                </a:lnTo>
                <a:lnTo>
                  <a:pt x="2305964" y="30480"/>
                </a:lnTo>
                <a:lnTo>
                  <a:pt x="2306307" y="30480"/>
                </a:lnTo>
                <a:lnTo>
                  <a:pt x="2300351" y="27940"/>
                </a:lnTo>
                <a:lnTo>
                  <a:pt x="2300693" y="27940"/>
                </a:lnTo>
                <a:lnTo>
                  <a:pt x="2294572" y="25400"/>
                </a:lnTo>
                <a:lnTo>
                  <a:pt x="2294940" y="25400"/>
                </a:lnTo>
                <a:lnTo>
                  <a:pt x="2288667" y="22860"/>
                </a:lnTo>
                <a:lnTo>
                  <a:pt x="2289035" y="22860"/>
                </a:lnTo>
                <a:lnTo>
                  <a:pt x="2282609" y="21590"/>
                </a:lnTo>
                <a:lnTo>
                  <a:pt x="2282990" y="21590"/>
                </a:lnTo>
                <a:lnTo>
                  <a:pt x="2276436" y="19050"/>
                </a:lnTo>
                <a:lnTo>
                  <a:pt x="2276817" y="19050"/>
                </a:lnTo>
                <a:lnTo>
                  <a:pt x="2270137" y="17780"/>
                </a:lnTo>
                <a:lnTo>
                  <a:pt x="2270518" y="17780"/>
                </a:lnTo>
                <a:lnTo>
                  <a:pt x="2263724" y="16510"/>
                </a:lnTo>
                <a:lnTo>
                  <a:pt x="2257602" y="16510"/>
                </a:lnTo>
                <a:lnTo>
                  <a:pt x="2250592" y="15240"/>
                </a:lnTo>
                <a:lnTo>
                  <a:pt x="2310726" y="15240"/>
                </a:lnTo>
                <a:lnTo>
                  <a:pt x="2313876" y="16510"/>
                </a:lnTo>
                <a:lnTo>
                  <a:pt x="2319985" y="20320"/>
                </a:lnTo>
                <a:lnTo>
                  <a:pt x="2325903" y="24130"/>
                </a:lnTo>
                <a:lnTo>
                  <a:pt x="2331631" y="27940"/>
                </a:lnTo>
                <a:lnTo>
                  <a:pt x="2337142" y="33020"/>
                </a:lnTo>
                <a:lnTo>
                  <a:pt x="2342426" y="36830"/>
                </a:lnTo>
                <a:lnTo>
                  <a:pt x="2316708" y="36830"/>
                </a:lnTo>
                <a:lnTo>
                  <a:pt x="2317026" y="38100"/>
                </a:lnTo>
                <a:close/>
              </a:path>
              <a:path w="2390140" h="844550">
                <a:moveTo>
                  <a:pt x="73113" y="38100"/>
                </a:moveTo>
                <a:lnTo>
                  <a:pt x="73431" y="36830"/>
                </a:lnTo>
                <a:lnTo>
                  <a:pt x="74980" y="36830"/>
                </a:lnTo>
                <a:lnTo>
                  <a:pt x="73113" y="38100"/>
                </a:lnTo>
                <a:close/>
              </a:path>
              <a:path w="2390140" h="844550">
                <a:moveTo>
                  <a:pt x="2340571" y="58420"/>
                </a:moveTo>
                <a:lnTo>
                  <a:pt x="2335999" y="53340"/>
                </a:lnTo>
                <a:lnTo>
                  <a:pt x="2336266" y="53340"/>
                </a:lnTo>
                <a:lnTo>
                  <a:pt x="2331478" y="49530"/>
                </a:lnTo>
                <a:lnTo>
                  <a:pt x="2331758" y="49530"/>
                </a:lnTo>
                <a:lnTo>
                  <a:pt x="2326741" y="44450"/>
                </a:lnTo>
                <a:lnTo>
                  <a:pt x="2327033" y="44450"/>
                </a:lnTo>
                <a:lnTo>
                  <a:pt x="2321814" y="40640"/>
                </a:lnTo>
                <a:lnTo>
                  <a:pt x="2322118" y="40640"/>
                </a:lnTo>
                <a:lnTo>
                  <a:pt x="2316708" y="36830"/>
                </a:lnTo>
                <a:lnTo>
                  <a:pt x="2342426" y="36830"/>
                </a:lnTo>
                <a:lnTo>
                  <a:pt x="2347493" y="41910"/>
                </a:lnTo>
                <a:lnTo>
                  <a:pt x="2352319" y="46990"/>
                </a:lnTo>
                <a:lnTo>
                  <a:pt x="2356904" y="52070"/>
                </a:lnTo>
                <a:lnTo>
                  <a:pt x="2360368" y="57150"/>
                </a:lnTo>
                <a:lnTo>
                  <a:pt x="2340317" y="57150"/>
                </a:lnTo>
                <a:lnTo>
                  <a:pt x="2340571" y="58420"/>
                </a:lnTo>
                <a:close/>
              </a:path>
              <a:path w="2390140" h="844550">
                <a:moveTo>
                  <a:pt x="49555" y="58420"/>
                </a:moveTo>
                <a:lnTo>
                  <a:pt x="49809" y="57150"/>
                </a:lnTo>
                <a:lnTo>
                  <a:pt x="50701" y="57150"/>
                </a:lnTo>
                <a:lnTo>
                  <a:pt x="49555" y="58420"/>
                </a:lnTo>
                <a:close/>
              </a:path>
              <a:path w="2390140" h="844550">
                <a:moveTo>
                  <a:pt x="2364117" y="95250"/>
                </a:moveTo>
                <a:lnTo>
                  <a:pt x="2361349" y="88900"/>
                </a:lnTo>
                <a:lnTo>
                  <a:pt x="2361514" y="88900"/>
                </a:lnTo>
                <a:lnTo>
                  <a:pt x="2358466" y="83820"/>
                </a:lnTo>
                <a:lnTo>
                  <a:pt x="2358644" y="83820"/>
                </a:lnTo>
                <a:lnTo>
                  <a:pt x="2355329" y="77470"/>
                </a:lnTo>
                <a:lnTo>
                  <a:pt x="2355519" y="77470"/>
                </a:lnTo>
                <a:lnTo>
                  <a:pt x="2351925" y="72390"/>
                </a:lnTo>
                <a:lnTo>
                  <a:pt x="2352141" y="72390"/>
                </a:lnTo>
                <a:lnTo>
                  <a:pt x="2348293" y="67310"/>
                </a:lnTo>
                <a:lnTo>
                  <a:pt x="2348522" y="67310"/>
                </a:lnTo>
                <a:lnTo>
                  <a:pt x="2344420" y="62230"/>
                </a:lnTo>
                <a:lnTo>
                  <a:pt x="2344661" y="62230"/>
                </a:lnTo>
                <a:lnTo>
                  <a:pt x="2340317" y="57150"/>
                </a:lnTo>
                <a:lnTo>
                  <a:pt x="2360368" y="57150"/>
                </a:lnTo>
                <a:lnTo>
                  <a:pt x="2361234" y="58420"/>
                </a:lnTo>
                <a:lnTo>
                  <a:pt x="2365298" y="63500"/>
                </a:lnTo>
                <a:lnTo>
                  <a:pt x="2369083" y="69850"/>
                </a:lnTo>
                <a:lnTo>
                  <a:pt x="2372601" y="76200"/>
                </a:lnTo>
                <a:lnTo>
                  <a:pt x="2375649" y="82550"/>
                </a:lnTo>
                <a:lnTo>
                  <a:pt x="2378735" y="88900"/>
                </a:lnTo>
                <a:lnTo>
                  <a:pt x="2380818" y="93980"/>
                </a:lnTo>
                <a:lnTo>
                  <a:pt x="2363965" y="93980"/>
                </a:lnTo>
                <a:lnTo>
                  <a:pt x="2364117" y="95250"/>
                </a:lnTo>
                <a:close/>
              </a:path>
              <a:path w="2390140" h="844550">
                <a:moveTo>
                  <a:pt x="26022" y="95250"/>
                </a:moveTo>
                <a:lnTo>
                  <a:pt x="26174" y="93980"/>
                </a:lnTo>
                <a:lnTo>
                  <a:pt x="26576" y="93980"/>
                </a:lnTo>
                <a:lnTo>
                  <a:pt x="26022" y="95250"/>
                </a:lnTo>
                <a:close/>
              </a:path>
              <a:path w="2390140" h="844550">
                <a:moveTo>
                  <a:pt x="2390140" y="698500"/>
                </a:moveTo>
                <a:lnTo>
                  <a:pt x="2374265" y="698500"/>
                </a:lnTo>
                <a:lnTo>
                  <a:pt x="2374235" y="144780"/>
                </a:lnTo>
                <a:lnTo>
                  <a:pt x="2374087" y="138430"/>
                </a:lnTo>
                <a:lnTo>
                  <a:pt x="2373579" y="132080"/>
                </a:lnTo>
                <a:lnTo>
                  <a:pt x="2372741" y="125730"/>
                </a:lnTo>
                <a:lnTo>
                  <a:pt x="2371585" y="119380"/>
                </a:lnTo>
                <a:lnTo>
                  <a:pt x="2370124" y="113030"/>
                </a:lnTo>
                <a:lnTo>
                  <a:pt x="2368359" y="106680"/>
                </a:lnTo>
                <a:lnTo>
                  <a:pt x="2366302" y="100330"/>
                </a:lnTo>
                <a:lnTo>
                  <a:pt x="2366441" y="100330"/>
                </a:lnTo>
                <a:lnTo>
                  <a:pt x="2363965" y="93980"/>
                </a:lnTo>
                <a:lnTo>
                  <a:pt x="2380818" y="93980"/>
                </a:lnTo>
                <a:lnTo>
                  <a:pt x="2389962" y="138430"/>
                </a:lnTo>
                <a:lnTo>
                  <a:pt x="2390140" y="144780"/>
                </a:lnTo>
                <a:lnTo>
                  <a:pt x="2390140" y="698500"/>
                </a:lnTo>
                <a:close/>
              </a:path>
              <a:path w="2390140" h="844550">
                <a:moveTo>
                  <a:pt x="15904" y="698500"/>
                </a:moveTo>
                <a:lnTo>
                  <a:pt x="15875" y="697230"/>
                </a:lnTo>
                <a:lnTo>
                  <a:pt x="15904" y="698500"/>
                </a:lnTo>
                <a:close/>
              </a:path>
              <a:path w="2390140" h="844550">
                <a:moveTo>
                  <a:pt x="2380787" y="749300"/>
                </a:moveTo>
                <a:lnTo>
                  <a:pt x="2363965" y="749300"/>
                </a:lnTo>
                <a:lnTo>
                  <a:pt x="2366441" y="742950"/>
                </a:lnTo>
                <a:lnTo>
                  <a:pt x="2366302" y="742950"/>
                </a:lnTo>
                <a:lnTo>
                  <a:pt x="2368473" y="736600"/>
                </a:lnTo>
                <a:lnTo>
                  <a:pt x="2370213" y="730250"/>
                </a:lnTo>
                <a:lnTo>
                  <a:pt x="2371661" y="723900"/>
                </a:lnTo>
                <a:lnTo>
                  <a:pt x="2372791" y="717550"/>
                </a:lnTo>
                <a:lnTo>
                  <a:pt x="2373617" y="711200"/>
                </a:lnTo>
                <a:lnTo>
                  <a:pt x="2374112" y="704850"/>
                </a:lnTo>
                <a:lnTo>
                  <a:pt x="2374265" y="697230"/>
                </a:lnTo>
                <a:lnTo>
                  <a:pt x="2374265" y="698500"/>
                </a:lnTo>
                <a:lnTo>
                  <a:pt x="2390140" y="698500"/>
                </a:lnTo>
                <a:lnTo>
                  <a:pt x="2383510" y="741680"/>
                </a:lnTo>
                <a:lnTo>
                  <a:pt x="2381338" y="748030"/>
                </a:lnTo>
                <a:lnTo>
                  <a:pt x="2380787" y="749300"/>
                </a:lnTo>
                <a:close/>
              </a:path>
              <a:path w="2390140" h="844550">
                <a:moveTo>
                  <a:pt x="26576" y="749300"/>
                </a:moveTo>
                <a:lnTo>
                  <a:pt x="26174" y="749300"/>
                </a:lnTo>
                <a:lnTo>
                  <a:pt x="26022" y="748030"/>
                </a:lnTo>
                <a:lnTo>
                  <a:pt x="26576" y="749300"/>
                </a:lnTo>
                <a:close/>
              </a:path>
              <a:path w="2390140" h="844550">
                <a:moveTo>
                  <a:pt x="2360137" y="786130"/>
                </a:moveTo>
                <a:lnTo>
                  <a:pt x="2340317" y="786130"/>
                </a:lnTo>
                <a:lnTo>
                  <a:pt x="2344661" y="781050"/>
                </a:lnTo>
                <a:lnTo>
                  <a:pt x="2344420" y="781050"/>
                </a:lnTo>
                <a:lnTo>
                  <a:pt x="2348522" y="775970"/>
                </a:lnTo>
                <a:lnTo>
                  <a:pt x="2348293" y="775970"/>
                </a:lnTo>
                <a:lnTo>
                  <a:pt x="2352141" y="770890"/>
                </a:lnTo>
                <a:lnTo>
                  <a:pt x="2351925" y="770890"/>
                </a:lnTo>
                <a:lnTo>
                  <a:pt x="2355519" y="765810"/>
                </a:lnTo>
                <a:lnTo>
                  <a:pt x="2355329" y="765810"/>
                </a:lnTo>
                <a:lnTo>
                  <a:pt x="2358644" y="759460"/>
                </a:lnTo>
                <a:lnTo>
                  <a:pt x="2358466" y="759460"/>
                </a:lnTo>
                <a:lnTo>
                  <a:pt x="2361514" y="754380"/>
                </a:lnTo>
                <a:lnTo>
                  <a:pt x="2361349" y="754380"/>
                </a:lnTo>
                <a:lnTo>
                  <a:pt x="2364117" y="748030"/>
                </a:lnTo>
                <a:lnTo>
                  <a:pt x="2363965" y="749300"/>
                </a:lnTo>
                <a:lnTo>
                  <a:pt x="2380787" y="749300"/>
                </a:lnTo>
                <a:lnTo>
                  <a:pt x="2378583" y="754380"/>
                </a:lnTo>
                <a:lnTo>
                  <a:pt x="2375649" y="762000"/>
                </a:lnTo>
                <a:lnTo>
                  <a:pt x="2372410" y="767080"/>
                </a:lnTo>
                <a:lnTo>
                  <a:pt x="2368892" y="773430"/>
                </a:lnTo>
                <a:lnTo>
                  <a:pt x="2365298" y="779780"/>
                </a:lnTo>
                <a:lnTo>
                  <a:pt x="2361006" y="784860"/>
                </a:lnTo>
                <a:lnTo>
                  <a:pt x="2360137" y="786130"/>
                </a:lnTo>
                <a:close/>
              </a:path>
              <a:path w="2390140" h="844550">
                <a:moveTo>
                  <a:pt x="50701" y="786130"/>
                </a:moveTo>
                <a:lnTo>
                  <a:pt x="49809" y="786130"/>
                </a:lnTo>
                <a:lnTo>
                  <a:pt x="49555" y="784860"/>
                </a:lnTo>
                <a:lnTo>
                  <a:pt x="50701" y="786130"/>
                </a:lnTo>
                <a:close/>
              </a:path>
              <a:path w="2390140" h="844550">
                <a:moveTo>
                  <a:pt x="2342146" y="806450"/>
                </a:moveTo>
                <a:lnTo>
                  <a:pt x="2316708" y="806450"/>
                </a:lnTo>
                <a:lnTo>
                  <a:pt x="2322118" y="802640"/>
                </a:lnTo>
                <a:lnTo>
                  <a:pt x="2321814" y="802640"/>
                </a:lnTo>
                <a:lnTo>
                  <a:pt x="2327033" y="798830"/>
                </a:lnTo>
                <a:lnTo>
                  <a:pt x="2326741" y="798830"/>
                </a:lnTo>
                <a:lnTo>
                  <a:pt x="2331758" y="793750"/>
                </a:lnTo>
                <a:lnTo>
                  <a:pt x="2331478" y="793750"/>
                </a:lnTo>
                <a:lnTo>
                  <a:pt x="2336266" y="789940"/>
                </a:lnTo>
                <a:lnTo>
                  <a:pt x="2335999" y="789940"/>
                </a:lnTo>
                <a:lnTo>
                  <a:pt x="2340571" y="784860"/>
                </a:lnTo>
                <a:lnTo>
                  <a:pt x="2340317" y="786130"/>
                </a:lnTo>
                <a:lnTo>
                  <a:pt x="2360137" y="786130"/>
                </a:lnTo>
                <a:lnTo>
                  <a:pt x="2356662" y="791210"/>
                </a:lnTo>
                <a:lnTo>
                  <a:pt x="2352065" y="796290"/>
                </a:lnTo>
                <a:lnTo>
                  <a:pt x="2347226" y="801370"/>
                </a:lnTo>
                <a:lnTo>
                  <a:pt x="2342146" y="806450"/>
                </a:lnTo>
                <a:close/>
              </a:path>
              <a:path w="2390140" h="844550">
                <a:moveTo>
                  <a:pt x="74980" y="806450"/>
                </a:moveTo>
                <a:lnTo>
                  <a:pt x="73431" y="806450"/>
                </a:lnTo>
                <a:lnTo>
                  <a:pt x="73113" y="805180"/>
                </a:lnTo>
                <a:lnTo>
                  <a:pt x="74980" y="806450"/>
                </a:lnTo>
                <a:close/>
              </a:path>
              <a:path w="2390140" h="844550">
                <a:moveTo>
                  <a:pt x="2310383" y="828040"/>
                </a:moveTo>
                <a:lnTo>
                  <a:pt x="2250592" y="828040"/>
                </a:lnTo>
                <a:lnTo>
                  <a:pt x="2257602" y="826770"/>
                </a:lnTo>
                <a:lnTo>
                  <a:pt x="2263724" y="826770"/>
                </a:lnTo>
                <a:lnTo>
                  <a:pt x="2270518" y="825500"/>
                </a:lnTo>
                <a:lnTo>
                  <a:pt x="2270137" y="825500"/>
                </a:lnTo>
                <a:lnTo>
                  <a:pt x="2276817" y="824230"/>
                </a:lnTo>
                <a:lnTo>
                  <a:pt x="2276436" y="824230"/>
                </a:lnTo>
                <a:lnTo>
                  <a:pt x="2282990" y="821690"/>
                </a:lnTo>
                <a:lnTo>
                  <a:pt x="2282609" y="821690"/>
                </a:lnTo>
                <a:lnTo>
                  <a:pt x="2289035" y="820420"/>
                </a:lnTo>
                <a:lnTo>
                  <a:pt x="2288667" y="820420"/>
                </a:lnTo>
                <a:lnTo>
                  <a:pt x="2294940" y="817880"/>
                </a:lnTo>
                <a:lnTo>
                  <a:pt x="2294572" y="817880"/>
                </a:lnTo>
                <a:lnTo>
                  <a:pt x="2300693" y="815340"/>
                </a:lnTo>
                <a:lnTo>
                  <a:pt x="2300351" y="815340"/>
                </a:lnTo>
                <a:lnTo>
                  <a:pt x="2306307" y="812800"/>
                </a:lnTo>
                <a:lnTo>
                  <a:pt x="2305964" y="812800"/>
                </a:lnTo>
                <a:lnTo>
                  <a:pt x="2311742" y="808990"/>
                </a:lnTo>
                <a:lnTo>
                  <a:pt x="2311425" y="808990"/>
                </a:lnTo>
                <a:lnTo>
                  <a:pt x="2317026" y="805180"/>
                </a:lnTo>
                <a:lnTo>
                  <a:pt x="2316708" y="806450"/>
                </a:lnTo>
                <a:lnTo>
                  <a:pt x="2342146" y="806450"/>
                </a:lnTo>
                <a:lnTo>
                  <a:pt x="2337142" y="810260"/>
                </a:lnTo>
                <a:lnTo>
                  <a:pt x="2331326" y="815340"/>
                </a:lnTo>
                <a:lnTo>
                  <a:pt x="2325585" y="819150"/>
                </a:lnTo>
                <a:lnTo>
                  <a:pt x="2319985" y="822960"/>
                </a:lnTo>
                <a:lnTo>
                  <a:pt x="2313533" y="826770"/>
                </a:lnTo>
                <a:lnTo>
                  <a:pt x="2310383" y="828040"/>
                </a:lnTo>
                <a:close/>
              </a:path>
              <a:path w="2390140" h="844550">
                <a:moveTo>
                  <a:pt x="2244280" y="844550"/>
                </a:moveTo>
                <a:lnTo>
                  <a:pt x="145846" y="844550"/>
                </a:lnTo>
                <a:lnTo>
                  <a:pt x="138747" y="843280"/>
                </a:lnTo>
                <a:lnTo>
                  <a:pt x="2251392" y="843280"/>
                </a:lnTo>
                <a:lnTo>
                  <a:pt x="2244280" y="844550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2198793" y="2413000"/>
            <a:ext cx="2853267" cy="527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515615" y="2015744"/>
            <a:ext cx="2004060" cy="358140"/>
          </a:xfrm>
          <a:custGeom>
            <a:avLst/>
            <a:gdLst/>
            <a:ahLst/>
            <a:cxnLst/>
            <a:rect l="l" t="t" r="r" b="b"/>
            <a:pathLst>
              <a:path w="1503045" h="268605">
                <a:moveTo>
                  <a:pt x="0" y="0"/>
                </a:moveTo>
                <a:lnTo>
                  <a:pt x="1502664" y="0"/>
                </a:lnTo>
                <a:lnTo>
                  <a:pt x="1502664" y="268223"/>
                </a:lnTo>
                <a:lnTo>
                  <a:pt x="0" y="268223"/>
                </a:lnTo>
                <a:lnTo>
                  <a:pt x="0" y="0"/>
                </a:lnTo>
                <a:close/>
              </a:path>
            </a:pathLst>
          </a:custGeom>
          <a:solidFill>
            <a:srgbClr val="FF760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2554561" y="1994001"/>
            <a:ext cx="20040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sz="2665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Paragraph</a:t>
            </a:r>
            <a:r>
              <a:rPr sz="2665" b="1" spc="4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65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2665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4048" y="3523488"/>
            <a:ext cx="3133513" cy="1148080"/>
          </a:xfrm>
          <a:custGeom>
            <a:avLst/>
            <a:gdLst/>
            <a:ahLst/>
            <a:cxnLst/>
            <a:rect l="l" t="t" r="r" b="b"/>
            <a:pathLst>
              <a:path w="2350135" h="861060">
                <a:moveTo>
                  <a:pt x="2206752" y="861059"/>
                </a:moveTo>
                <a:lnTo>
                  <a:pt x="143256" y="861059"/>
                </a:lnTo>
                <a:lnTo>
                  <a:pt x="98166" y="853399"/>
                </a:lnTo>
                <a:lnTo>
                  <a:pt x="58922" y="832791"/>
                </a:lnTo>
                <a:lnTo>
                  <a:pt x="27897" y="801534"/>
                </a:lnTo>
                <a:lnTo>
                  <a:pt x="7465" y="761930"/>
                </a:lnTo>
                <a:lnTo>
                  <a:pt x="0" y="716280"/>
                </a:lnTo>
                <a:lnTo>
                  <a:pt x="0" y="143256"/>
                </a:lnTo>
                <a:lnTo>
                  <a:pt x="7465" y="97826"/>
                </a:lnTo>
                <a:lnTo>
                  <a:pt x="27897" y="58413"/>
                </a:lnTo>
                <a:lnTo>
                  <a:pt x="58922" y="27390"/>
                </a:lnTo>
                <a:lnTo>
                  <a:pt x="98166" y="7128"/>
                </a:lnTo>
                <a:lnTo>
                  <a:pt x="143256" y="0"/>
                </a:lnTo>
                <a:lnTo>
                  <a:pt x="2206752" y="0"/>
                </a:lnTo>
                <a:lnTo>
                  <a:pt x="2251907" y="7128"/>
                </a:lnTo>
                <a:lnTo>
                  <a:pt x="2291182" y="27390"/>
                </a:lnTo>
                <a:lnTo>
                  <a:pt x="2322205" y="58413"/>
                </a:lnTo>
                <a:lnTo>
                  <a:pt x="2342605" y="97826"/>
                </a:lnTo>
                <a:lnTo>
                  <a:pt x="2350008" y="143256"/>
                </a:lnTo>
                <a:lnTo>
                  <a:pt x="2350008" y="716280"/>
                </a:lnTo>
                <a:lnTo>
                  <a:pt x="2342605" y="761930"/>
                </a:lnTo>
                <a:lnTo>
                  <a:pt x="2322205" y="801534"/>
                </a:lnTo>
                <a:lnTo>
                  <a:pt x="2291182" y="832791"/>
                </a:lnTo>
                <a:lnTo>
                  <a:pt x="2251907" y="853399"/>
                </a:lnTo>
                <a:lnTo>
                  <a:pt x="2206752" y="8610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73887" y="3512396"/>
            <a:ext cx="3153833" cy="1168400"/>
          </a:xfrm>
          <a:custGeom>
            <a:avLst/>
            <a:gdLst/>
            <a:ahLst/>
            <a:cxnLst/>
            <a:rect l="l" t="t" r="r" b="b"/>
            <a:pathLst>
              <a:path w="2365375" h="876300">
                <a:moveTo>
                  <a:pt x="2221560" y="876300"/>
                </a:moveTo>
                <a:lnTo>
                  <a:pt x="143814" y="876300"/>
                </a:lnTo>
                <a:lnTo>
                  <a:pt x="113766" y="871219"/>
                </a:lnTo>
                <a:lnTo>
                  <a:pt x="106197" y="868680"/>
                </a:lnTo>
                <a:lnTo>
                  <a:pt x="99161" y="866139"/>
                </a:lnTo>
                <a:lnTo>
                  <a:pt x="85585" y="861060"/>
                </a:lnTo>
                <a:lnTo>
                  <a:pt x="79400" y="857250"/>
                </a:lnTo>
                <a:lnTo>
                  <a:pt x="72732" y="853439"/>
                </a:lnTo>
                <a:lnTo>
                  <a:pt x="66586" y="849630"/>
                </a:lnTo>
                <a:lnTo>
                  <a:pt x="60667" y="845819"/>
                </a:lnTo>
                <a:lnTo>
                  <a:pt x="54952" y="840739"/>
                </a:lnTo>
                <a:lnTo>
                  <a:pt x="49466" y="836930"/>
                </a:lnTo>
                <a:lnTo>
                  <a:pt x="44208" y="831850"/>
                </a:lnTo>
                <a:lnTo>
                  <a:pt x="39204" y="826769"/>
                </a:lnTo>
                <a:lnTo>
                  <a:pt x="34455" y="820419"/>
                </a:lnTo>
                <a:lnTo>
                  <a:pt x="29972" y="815339"/>
                </a:lnTo>
                <a:lnTo>
                  <a:pt x="9258" y="777239"/>
                </a:lnTo>
                <a:lnTo>
                  <a:pt x="190" y="732789"/>
                </a:lnTo>
                <a:lnTo>
                  <a:pt x="0" y="725170"/>
                </a:lnTo>
                <a:lnTo>
                  <a:pt x="0" y="151130"/>
                </a:lnTo>
                <a:lnTo>
                  <a:pt x="4724" y="113030"/>
                </a:lnTo>
                <a:lnTo>
                  <a:pt x="9258" y="99060"/>
                </a:lnTo>
                <a:lnTo>
                  <a:pt x="11976" y="91439"/>
                </a:lnTo>
                <a:lnTo>
                  <a:pt x="34696" y="54610"/>
                </a:lnTo>
                <a:lnTo>
                  <a:pt x="39458" y="48260"/>
                </a:lnTo>
                <a:lnTo>
                  <a:pt x="44208" y="44450"/>
                </a:lnTo>
                <a:lnTo>
                  <a:pt x="49745" y="38100"/>
                </a:lnTo>
                <a:lnTo>
                  <a:pt x="55245" y="34289"/>
                </a:lnTo>
                <a:lnTo>
                  <a:pt x="92646" y="11430"/>
                </a:lnTo>
                <a:lnTo>
                  <a:pt x="106565" y="6350"/>
                </a:lnTo>
                <a:lnTo>
                  <a:pt x="113385" y="3810"/>
                </a:lnTo>
                <a:lnTo>
                  <a:pt x="136131" y="0"/>
                </a:lnTo>
                <a:lnTo>
                  <a:pt x="2229650" y="0"/>
                </a:lnTo>
                <a:lnTo>
                  <a:pt x="2252002" y="3810"/>
                </a:lnTo>
                <a:lnTo>
                  <a:pt x="2259190" y="6350"/>
                </a:lnTo>
                <a:lnTo>
                  <a:pt x="2265857" y="8889"/>
                </a:lnTo>
                <a:lnTo>
                  <a:pt x="2273096" y="11430"/>
                </a:lnTo>
                <a:lnTo>
                  <a:pt x="2279446" y="13969"/>
                </a:lnTo>
                <a:lnTo>
                  <a:pt x="2281626" y="15239"/>
                </a:lnTo>
                <a:lnTo>
                  <a:pt x="144614" y="15239"/>
                </a:lnTo>
                <a:lnTo>
                  <a:pt x="137337" y="16510"/>
                </a:lnTo>
                <a:lnTo>
                  <a:pt x="130949" y="16510"/>
                </a:lnTo>
                <a:lnTo>
                  <a:pt x="123888" y="17780"/>
                </a:lnTo>
                <a:lnTo>
                  <a:pt x="124269" y="17780"/>
                </a:lnTo>
                <a:lnTo>
                  <a:pt x="117335" y="19050"/>
                </a:lnTo>
                <a:lnTo>
                  <a:pt x="117716" y="19050"/>
                </a:lnTo>
                <a:lnTo>
                  <a:pt x="110909" y="21589"/>
                </a:lnTo>
                <a:lnTo>
                  <a:pt x="111290" y="21589"/>
                </a:lnTo>
                <a:lnTo>
                  <a:pt x="107956" y="22860"/>
                </a:lnTo>
                <a:lnTo>
                  <a:pt x="104990" y="22860"/>
                </a:lnTo>
                <a:lnTo>
                  <a:pt x="98475" y="25400"/>
                </a:lnTo>
                <a:lnTo>
                  <a:pt x="98831" y="25400"/>
                </a:lnTo>
                <a:lnTo>
                  <a:pt x="94589" y="27939"/>
                </a:lnTo>
                <a:lnTo>
                  <a:pt x="92824" y="27939"/>
                </a:lnTo>
                <a:lnTo>
                  <a:pt x="86639" y="31750"/>
                </a:lnTo>
                <a:lnTo>
                  <a:pt x="86969" y="31750"/>
                </a:lnTo>
                <a:lnTo>
                  <a:pt x="82964" y="34289"/>
                </a:lnTo>
                <a:lnTo>
                  <a:pt x="81292" y="34289"/>
                </a:lnTo>
                <a:lnTo>
                  <a:pt x="75476" y="38100"/>
                </a:lnTo>
                <a:lnTo>
                  <a:pt x="75793" y="38100"/>
                </a:lnTo>
                <a:lnTo>
                  <a:pt x="70167" y="41910"/>
                </a:lnTo>
                <a:lnTo>
                  <a:pt x="70472" y="41910"/>
                </a:lnTo>
                <a:lnTo>
                  <a:pt x="65049" y="45719"/>
                </a:lnTo>
                <a:lnTo>
                  <a:pt x="65341" y="45719"/>
                </a:lnTo>
                <a:lnTo>
                  <a:pt x="60134" y="50800"/>
                </a:lnTo>
                <a:lnTo>
                  <a:pt x="60413" y="50800"/>
                </a:lnTo>
                <a:lnTo>
                  <a:pt x="55435" y="54610"/>
                </a:lnTo>
                <a:lnTo>
                  <a:pt x="55702" y="54610"/>
                </a:lnTo>
                <a:lnTo>
                  <a:pt x="50952" y="59689"/>
                </a:lnTo>
                <a:lnTo>
                  <a:pt x="51206" y="59689"/>
                </a:lnTo>
                <a:lnTo>
                  <a:pt x="46697" y="64769"/>
                </a:lnTo>
                <a:lnTo>
                  <a:pt x="46939" y="64769"/>
                </a:lnTo>
                <a:lnTo>
                  <a:pt x="42684" y="69850"/>
                </a:lnTo>
                <a:lnTo>
                  <a:pt x="42913" y="69850"/>
                </a:lnTo>
                <a:lnTo>
                  <a:pt x="38912" y="74930"/>
                </a:lnTo>
                <a:lnTo>
                  <a:pt x="39128" y="74930"/>
                </a:lnTo>
                <a:lnTo>
                  <a:pt x="36141" y="80010"/>
                </a:lnTo>
                <a:lnTo>
                  <a:pt x="35585" y="80010"/>
                </a:lnTo>
                <a:lnTo>
                  <a:pt x="32131" y="86360"/>
                </a:lnTo>
                <a:lnTo>
                  <a:pt x="32321" y="86360"/>
                </a:lnTo>
                <a:lnTo>
                  <a:pt x="29781" y="91439"/>
                </a:lnTo>
                <a:lnTo>
                  <a:pt x="29324" y="91439"/>
                </a:lnTo>
                <a:lnTo>
                  <a:pt x="26441" y="97789"/>
                </a:lnTo>
                <a:lnTo>
                  <a:pt x="26593" y="97789"/>
                </a:lnTo>
                <a:lnTo>
                  <a:pt x="24028" y="104139"/>
                </a:lnTo>
                <a:lnTo>
                  <a:pt x="24168" y="104139"/>
                </a:lnTo>
                <a:lnTo>
                  <a:pt x="21907" y="110489"/>
                </a:lnTo>
                <a:lnTo>
                  <a:pt x="20091" y="116839"/>
                </a:lnTo>
                <a:lnTo>
                  <a:pt x="18592" y="123189"/>
                </a:lnTo>
                <a:lnTo>
                  <a:pt x="17621" y="129539"/>
                </a:lnTo>
                <a:lnTo>
                  <a:pt x="17462" y="129539"/>
                </a:lnTo>
                <a:lnTo>
                  <a:pt x="16560" y="137160"/>
                </a:lnTo>
                <a:lnTo>
                  <a:pt x="16151" y="142239"/>
                </a:lnTo>
                <a:lnTo>
                  <a:pt x="16065" y="143510"/>
                </a:lnTo>
                <a:lnTo>
                  <a:pt x="15875" y="151130"/>
                </a:lnTo>
                <a:lnTo>
                  <a:pt x="15906" y="725170"/>
                </a:lnTo>
                <a:lnTo>
                  <a:pt x="16065" y="731520"/>
                </a:lnTo>
                <a:lnTo>
                  <a:pt x="16598" y="739139"/>
                </a:lnTo>
                <a:lnTo>
                  <a:pt x="17462" y="745489"/>
                </a:lnTo>
                <a:lnTo>
                  <a:pt x="18669" y="751839"/>
                </a:lnTo>
                <a:lnTo>
                  <a:pt x="20193" y="758189"/>
                </a:lnTo>
                <a:lnTo>
                  <a:pt x="22021" y="764539"/>
                </a:lnTo>
                <a:lnTo>
                  <a:pt x="24168" y="770889"/>
                </a:lnTo>
                <a:lnTo>
                  <a:pt x="24028" y="770889"/>
                </a:lnTo>
                <a:lnTo>
                  <a:pt x="26593" y="777239"/>
                </a:lnTo>
                <a:lnTo>
                  <a:pt x="26441" y="777239"/>
                </a:lnTo>
                <a:lnTo>
                  <a:pt x="29324" y="783589"/>
                </a:lnTo>
                <a:lnTo>
                  <a:pt x="29146" y="783589"/>
                </a:lnTo>
                <a:lnTo>
                  <a:pt x="32321" y="789939"/>
                </a:lnTo>
                <a:lnTo>
                  <a:pt x="32821" y="789939"/>
                </a:lnTo>
                <a:lnTo>
                  <a:pt x="35585" y="795020"/>
                </a:lnTo>
                <a:lnTo>
                  <a:pt x="35394" y="795020"/>
                </a:lnTo>
                <a:lnTo>
                  <a:pt x="39128" y="800100"/>
                </a:lnTo>
                <a:lnTo>
                  <a:pt x="38912" y="800100"/>
                </a:lnTo>
                <a:lnTo>
                  <a:pt x="42913" y="806450"/>
                </a:lnTo>
                <a:lnTo>
                  <a:pt x="43535" y="806450"/>
                </a:lnTo>
                <a:lnTo>
                  <a:pt x="46939" y="811529"/>
                </a:lnTo>
                <a:lnTo>
                  <a:pt x="47825" y="811529"/>
                </a:lnTo>
                <a:lnTo>
                  <a:pt x="51206" y="815339"/>
                </a:lnTo>
                <a:lnTo>
                  <a:pt x="50952" y="815339"/>
                </a:lnTo>
                <a:lnTo>
                  <a:pt x="55702" y="820419"/>
                </a:lnTo>
                <a:lnTo>
                  <a:pt x="55435" y="820419"/>
                </a:lnTo>
                <a:lnTo>
                  <a:pt x="60413" y="825500"/>
                </a:lnTo>
                <a:lnTo>
                  <a:pt x="61436" y="825500"/>
                </a:lnTo>
                <a:lnTo>
                  <a:pt x="65341" y="829310"/>
                </a:lnTo>
                <a:lnTo>
                  <a:pt x="65049" y="829310"/>
                </a:lnTo>
                <a:lnTo>
                  <a:pt x="70472" y="833119"/>
                </a:lnTo>
                <a:lnTo>
                  <a:pt x="70167" y="833119"/>
                </a:lnTo>
                <a:lnTo>
                  <a:pt x="75793" y="836930"/>
                </a:lnTo>
                <a:lnTo>
                  <a:pt x="75476" y="836930"/>
                </a:lnTo>
                <a:lnTo>
                  <a:pt x="81292" y="840739"/>
                </a:lnTo>
                <a:lnTo>
                  <a:pt x="80962" y="840739"/>
                </a:lnTo>
                <a:lnTo>
                  <a:pt x="86969" y="843280"/>
                </a:lnTo>
                <a:lnTo>
                  <a:pt x="86639" y="843280"/>
                </a:lnTo>
                <a:lnTo>
                  <a:pt x="92824" y="847089"/>
                </a:lnTo>
                <a:lnTo>
                  <a:pt x="92468" y="847089"/>
                </a:lnTo>
                <a:lnTo>
                  <a:pt x="98831" y="849630"/>
                </a:lnTo>
                <a:lnTo>
                  <a:pt x="98475" y="849630"/>
                </a:lnTo>
                <a:lnTo>
                  <a:pt x="104990" y="852169"/>
                </a:lnTo>
                <a:lnTo>
                  <a:pt x="104622" y="852169"/>
                </a:lnTo>
                <a:lnTo>
                  <a:pt x="111290" y="854710"/>
                </a:lnTo>
                <a:lnTo>
                  <a:pt x="114312" y="854710"/>
                </a:lnTo>
                <a:lnTo>
                  <a:pt x="117716" y="855980"/>
                </a:lnTo>
                <a:lnTo>
                  <a:pt x="117335" y="855980"/>
                </a:lnTo>
                <a:lnTo>
                  <a:pt x="124269" y="857250"/>
                </a:lnTo>
                <a:lnTo>
                  <a:pt x="123888" y="857250"/>
                </a:lnTo>
                <a:lnTo>
                  <a:pt x="130949" y="858519"/>
                </a:lnTo>
                <a:lnTo>
                  <a:pt x="130556" y="858519"/>
                </a:lnTo>
                <a:lnTo>
                  <a:pt x="137731" y="859789"/>
                </a:lnTo>
                <a:lnTo>
                  <a:pt x="2281626" y="859789"/>
                </a:lnTo>
                <a:lnTo>
                  <a:pt x="2279446" y="861060"/>
                </a:lnTo>
                <a:lnTo>
                  <a:pt x="2273096" y="863600"/>
                </a:lnTo>
                <a:lnTo>
                  <a:pt x="2265857" y="867410"/>
                </a:lnTo>
                <a:lnTo>
                  <a:pt x="2259190" y="868680"/>
                </a:lnTo>
                <a:lnTo>
                  <a:pt x="2251621" y="871219"/>
                </a:lnTo>
                <a:lnTo>
                  <a:pt x="2221560" y="876300"/>
                </a:lnTo>
                <a:close/>
              </a:path>
              <a:path w="2365375" h="876300">
                <a:moveTo>
                  <a:pt x="2260765" y="24130"/>
                </a:moveTo>
                <a:lnTo>
                  <a:pt x="2254097" y="21589"/>
                </a:lnTo>
                <a:lnTo>
                  <a:pt x="2254478" y="21589"/>
                </a:lnTo>
                <a:lnTo>
                  <a:pt x="2247671" y="19050"/>
                </a:lnTo>
                <a:lnTo>
                  <a:pt x="2248052" y="19050"/>
                </a:lnTo>
                <a:lnTo>
                  <a:pt x="2241105" y="17780"/>
                </a:lnTo>
                <a:lnTo>
                  <a:pt x="2241499" y="17780"/>
                </a:lnTo>
                <a:lnTo>
                  <a:pt x="2234438" y="16510"/>
                </a:lnTo>
                <a:lnTo>
                  <a:pt x="2228049" y="16510"/>
                </a:lnTo>
                <a:lnTo>
                  <a:pt x="2220760" y="15239"/>
                </a:lnTo>
                <a:lnTo>
                  <a:pt x="2281626" y="15239"/>
                </a:lnTo>
                <a:lnTo>
                  <a:pt x="2285987" y="17780"/>
                </a:lnTo>
                <a:lnTo>
                  <a:pt x="2292654" y="21589"/>
                </a:lnTo>
                <a:lnTo>
                  <a:pt x="2294699" y="22860"/>
                </a:lnTo>
                <a:lnTo>
                  <a:pt x="2260396" y="22860"/>
                </a:lnTo>
                <a:lnTo>
                  <a:pt x="2260765" y="24130"/>
                </a:lnTo>
                <a:close/>
              </a:path>
              <a:path w="2365375" h="876300">
                <a:moveTo>
                  <a:pt x="104622" y="24130"/>
                </a:moveTo>
                <a:lnTo>
                  <a:pt x="104990" y="22860"/>
                </a:lnTo>
                <a:lnTo>
                  <a:pt x="107956" y="22860"/>
                </a:lnTo>
                <a:lnTo>
                  <a:pt x="104622" y="24130"/>
                </a:lnTo>
                <a:close/>
              </a:path>
              <a:path w="2365375" h="876300">
                <a:moveTo>
                  <a:pt x="2272906" y="29210"/>
                </a:moveTo>
                <a:lnTo>
                  <a:pt x="2266556" y="25400"/>
                </a:lnTo>
                <a:lnTo>
                  <a:pt x="2266911" y="25400"/>
                </a:lnTo>
                <a:lnTo>
                  <a:pt x="2260396" y="22860"/>
                </a:lnTo>
                <a:lnTo>
                  <a:pt x="2294699" y="22860"/>
                </a:lnTo>
                <a:lnTo>
                  <a:pt x="2298788" y="25400"/>
                </a:lnTo>
                <a:lnTo>
                  <a:pt x="2302742" y="27939"/>
                </a:lnTo>
                <a:lnTo>
                  <a:pt x="2272563" y="27939"/>
                </a:lnTo>
                <a:lnTo>
                  <a:pt x="2272906" y="29210"/>
                </a:lnTo>
                <a:close/>
              </a:path>
              <a:path w="2365375" h="876300">
                <a:moveTo>
                  <a:pt x="92468" y="29210"/>
                </a:moveTo>
                <a:lnTo>
                  <a:pt x="92824" y="27939"/>
                </a:lnTo>
                <a:lnTo>
                  <a:pt x="94589" y="27939"/>
                </a:lnTo>
                <a:lnTo>
                  <a:pt x="92468" y="29210"/>
                </a:lnTo>
                <a:close/>
              </a:path>
              <a:path w="2365375" h="876300">
                <a:moveTo>
                  <a:pt x="2284412" y="35560"/>
                </a:moveTo>
                <a:lnTo>
                  <a:pt x="2278405" y="31750"/>
                </a:lnTo>
                <a:lnTo>
                  <a:pt x="2278748" y="31750"/>
                </a:lnTo>
                <a:lnTo>
                  <a:pt x="2272563" y="27939"/>
                </a:lnTo>
                <a:lnTo>
                  <a:pt x="2302742" y="27939"/>
                </a:lnTo>
                <a:lnTo>
                  <a:pt x="2304719" y="29210"/>
                </a:lnTo>
                <a:lnTo>
                  <a:pt x="2310434" y="34289"/>
                </a:lnTo>
                <a:lnTo>
                  <a:pt x="2284082" y="34289"/>
                </a:lnTo>
                <a:lnTo>
                  <a:pt x="2284412" y="35560"/>
                </a:lnTo>
                <a:close/>
              </a:path>
              <a:path w="2365375" h="876300">
                <a:moveTo>
                  <a:pt x="80962" y="35560"/>
                </a:moveTo>
                <a:lnTo>
                  <a:pt x="81292" y="34289"/>
                </a:lnTo>
                <a:lnTo>
                  <a:pt x="82964" y="34289"/>
                </a:lnTo>
                <a:lnTo>
                  <a:pt x="80962" y="35560"/>
                </a:lnTo>
                <a:close/>
              </a:path>
              <a:path w="2365375" h="876300">
                <a:moveTo>
                  <a:pt x="2329992" y="81280"/>
                </a:moveTo>
                <a:lnTo>
                  <a:pt x="2326259" y="74930"/>
                </a:lnTo>
                <a:lnTo>
                  <a:pt x="2326474" y="74930"/>
                </a:lnTo>
                <a:lnTo>
                  <a:pt x="2322474" y="69850"/>
                </a:lnTo>
                <a:lnTo>
                  <a:pt x="2322703" y="69850"/>
                </a:lnTo>
                <a:lnTo>
                  <a:pt x="2318435" y="64769"/>
                </a:lnTo>
                <a:lnTo>
                  <a:pt x="2318677" y="64769"/>
                </a:lnTo>
                <a:lnTo>
                  <a:pt x="2314168" y="59689"/>
                </a:lnTo>
                <a:lnTo>
                  <a:pt x="2314422" y="59689"/>
                </a:lnTo>
                <a:lnTo>
                  <a:pt x="2309672" y="54610"/>
                </a:lnTo>
                <a:lnTo>
                  <a:pt x="2309939" y="54610"/>
                </a:lnTo>
                <a:lnTo>
                  <a:pt x="2304961" y="50800"/>
                </a:lnTo>
                <a:lnTo>
                  <a:pt x="2305240" y="50800"/>
                </a:lnTo>
                <a:lnTo>
                  <a:pt x="2300033" y="45719"/>
                </a:lnTo>
                <a:lnTo>
                  <a:pt x="2300325" y="45719"/>
                </a:lnTo>
                <a:lnTo>
                  <a:pt x="2294915" y="41910"/>
                </a:lnTo>
                <a:lnTo>
                  <a:pt x="2295220" y="41910"/>
                </a:lnTo>
                <a:lnTo>
                  <a:pt x="2289594" y="38100"/>
                </a:lnTo>
                <a:lnTo>
                  <a:pt x="2289911" y="38100"/>
                </a:lnTo>
                <a:lnTo>
                  <a:pt x="2284082" y="34289"/>
                </a:lnTo>
                <a:lnTo>
                  <a:pt x="2310434" y="34289"/>
                </a:lnTo>
                <a:lnTo>
                  <a:pt x="2339619" y="66039"/>
                </a:lnTo>
                <a:lnTo>
                  <a:pt x="2347714" y="80010"/>
                </a:lnTo>
                <a:lnTo>
                  <a:pt x="2329789" y="80010"/>
                </a:lnTo>
                <a:lnTo>
                  <a:pt x="2329992" y="81280"/>
                </a:lnTo>
                <a:close/>
              </a:path>
              <a:path w="2365375" h="876300">
                <a:moveTo>
                  <a:pt x="35394" y="81280"/>
                </a:moveTo>
                <a:lnTo>
                  <a:pt x="35585" y="80010"/>
                </a:lnTo>
                <a:lnTo>
                  <a:pt x="36141" y="80010"/>
                </a:lnTo>
                <a:lnTo>
                  <a:pt x="35394" y="81280"/>
                </a:lnTo>
                <a:close/>
              </a:path>
              <a:path w="2365375" h="876300">
                <a:moveTo>
                  <a:pt x="2336228" y="92710"/>
                </a:moveTo>
                <a:lnTo>
                  <a:pt x="2333066" y="86360"/>
                </a:lnTo>
                <a:lnTo>
                  <a:pt x="2333244" y="86360"/>
                </a:lnTo>
                <a:lnTo>
                  <a:pt x="2329789" y="80010"/>
                </a:lnTo>
                <a:lnTo>
                  <a:pt x="2347714" y="80010"/>
                </a:lnTo>
                <a:lnTo>
                  <a:pt x="2350528" y="85089"/>
                </a:lnTo>
                <a:lnTo>
                  <a:pt x="2353551" y="91439"/>
                </a:lnTo>
                <a:lnTo>
                  <a:pt x="2336063" y="91439"/>
                </a:lnTo>
                <a:lnTo>
                  <a:pt x="2336228" y="92710"/>
                </a:lnTo>
                <a:close/>
              </a:path>
              <a:path w="2365375" h="876300">
                <a:moveTo>
                  <a:pt x="29146" y="92710"/>
                </a:moveTo>
                <a:lnTo>
                  <a:pt x="29324" y="91439"/>
                </a:lnTo>
                <a:lnTo>
                  <a:pt x="29781" y="91439"/>
                </a:lnTo>
                <a:lnTo>
                  <a:pt x="29146" y="92710"/>
                </a:lnTo>
                <a:close/>
              </a:path>
              <a:path w="2365375" h="876300">
                <a:moveTo>
                  <a:pt x="2347976" y="130810"/>
                </a:moveTo>
                <a:lnTo>
                  <a:pt x="2346718" y="123189"/>
                </a:lnTo>
                <a:lnTo>
                  <a:pt x="2345194" y="116839"/>
                </a:lnTo>
                <a:lnTo>
                  <a:pt x="2343353" y="110489"/>
                </a:lnTo>
                <a:lnTo>
                  <a:pt x="2341219" y="104139"/>
                </a:lnTo>
                <a:lnTo>
                  <a:pt x="2338781" y="97789"/>
                </a:lnTo>
                <a:lnTo>
                  <a:pt x="2338933" y="97789"/>
                </a:lnTo>
                <a:lnTo>
                  <a:pt x="2336063" y="91439"/>
                </a:lnTo>
                <a:lnTo>
                  <a:pt x="2353551" y="91439"/>
                </a:lnTo>
                <a:lnTo>
                  <a:pt x="2356256" y="99060"/>
                </a:lnTo>
                <a:lnTo>
                  <a:pt x="2358631" y="105410"/>
                </a:lnTo>
                <a:lnTo>
                  <a:pt x="2360663" y="113030"/>
                </a:lnTo>
                <a:lnTo>
                  <a:pt x="2362263" y="120650"/>
                </a:lnTo>
                <a:lnTo>
                  <a:pt x="2363660" y="128269"/>
                </a:lnTo>
                <a:lnTo>
                  <a:pt x="2363843" y="129539"/>
                </a:lnTo>
                <a:lnTo>
                  <a:pt x="2347912" y="129539"/>
                </a:lnTo>
                <a:lnTo>
                  <a:pt x="2347976" y="130810"/>
                </a:lnTo>
                <a:close/>
              </a:path>
              <a:path w="2365375" h="876300">
                <a:moveTo>
                  <a:pt x="17411" y="130810"/>
                </a:moveTo>
                <a:lnTo>
                  <a:pt x="17462" y="129539"/>
                </a:lnTo>
                <a:lnTo>
                  <a:pt x="17621" y="129539"/>
                </a:lnTo>
                <a:lnTo>
                  <a:pt x="17411" y="130810"/>
                </a:lnTo>
                <a:close/>
              </a:path>
              <a:path w="2365375" h="876300">
                <a:moveTo>
                  <a:pt x="2365375" y="725170"/>
                </a:moveTo>
                <a:lnTo>
                  <a:pt x="2349500" y="725170"/>
                </a:lnTo>
                <a:lnTo>
                  <a:pt x="2349500" y="151130"/>
                </a:lnTo>
                <a:lnTo>
                  <a:pt x="2349322" y="143510"/>
                </a:lnTo>
                <a:lnTo>
                  <a:pt x="2348788" y="137160"/>
                </a:lnTo>
                <a:lnTo>
                  <a:pt x="2347912" y="129539"/>
                </a:lnTo>
                <a:lnTo>
                  <a:pt x="2363843" y="129539"/>
                </a:lnTo>
                <a:lnTo>
                  <a:pt x="2364574" y="134619"/>
                </a:lnTo>
                <a:lnTo>
                  <a:pt x="2365171" y="142239"/>
                </a:lnTo>
                <a:lnTo>
                  <a:pt x="2365375" y="151130"/>
                </a:lnTo>
                <a:lnTo>
                  <a:pt x="2365375" y="725170"/>
                </a:lnTo>
                <a:close/>
              </a:path>
              <a:path w="2365375" h="876300">
                <a:moveTo>
                  <a:pt x="15906" y="725170"/>
                </a:moveTo>
                <a:lnTo>
                  <a:pt x="15875" y="723900"/>
                </a:lnTo>
                <a:lnTo>
                  <a:pt x="15906" y="725170"/>
                </a:lnTo>
                <a:close/>
              </a:path>
              <a:path w="2365375" h="876300">
                <a:moveTo>
                  <a:pt x="2364674" y="739139"/>
                </a:moveTo>
                <a:lnTo>
                  <a:pt x="2348788" y="739139"/>
                </a:lnTo>
                <a:lnTo>
                  <a:pt x="2349334" y="731520"/>
                </a:lnTo>
                <a:lnTo>
                  <a:pt x="2349500" y="723900"/>
                </a:lnTo>
                <a:lnTo>
                  <a:pt x="2349500" y="725170"/>
                </a:lnTo>
                <a:lnTo>
                  <a:pt x="2365375" y="725170"/>
                </a:lnTo>
                <a:lnTo>
                  <a:pt x="2365171" y="732789"/>
                </a:lnTo>
                <a:lnTo>
                  <a:pt x="2364674" y="739139"/>
                </a:lnTo>
                <a:close/>
              </a:path>
              <a:path w="2365375" h="876300">
                <a:moveTo>
                  <a:pt x="16711" y="739139"/>
                </a:moveTo>
                <a:lnTo>
                  <a:pt x="16560" y="737870"/>
                </a:lnTo>
                <a:lnTo>
                  <a:pt x="16711" y="739139"/>
                </a:lnTo>
                <a:close/>
              </a:path>
              <a:path w="2365375" h="876300">
                <a:moveTo>
                  <a:pt x="2350363" y="789939"/>
                </a:moveTo>
                <a:lnTo>
                  <a:pt x="2333066" y="789939"/>
                </a:lnTo>
                <a:lnTo>
                  <a:pt x="2336228" y="783589"/>
                </a:lnTo>
                <a:lnTo>
                  <a:pt x="2336063" y="783589"/>
                </a:lnTo>
                <a:lnTo>
                  <a:pt x="2338933" y="777239"/>
                </a:lnTo>
                <a:lnTo>
                  <a:pt x="2338781" y="777239"/>
                </a:lnTo>
                <a:lnTo>
                  <a:pt x="2341346" y="770889"/>
                </a:lnTo>
                <a:lnTo>
                  <a:pt x="2343467" y="764539"/>
                </a:lnTo>
                <a:lnTo>
                  <a:pt x="2345283" y="758189"/>
                </a:lnTo>
                <a:lnTo>
                  <a:pt x="2346794" y="751839"/>
                </a:lnTo>
                <a:lnTo>
                  <a:pt x="2347976" y="745489"/>
                </a:lnTo>
                <a:lnTo>
                  <a:pt x="2348826" y="737870"/>
                </a:lnTo>
                <a:lnTo>
                  <a:pt x="2348788" y="739139"/>
                </a:lnTo>
                <a:lnTo>
                  <a:pt x="2364674" y="739139"/>
                </a:lnTo>
                <a:lnTo>
                  <a:pt x="2364574" y="740410"/>
                </a:lnTo>
                <a:lnTo>
                  <a:pt x="2363597" y="748029"/>
                </a:lnTo>
                <a:lnTo>
                  <a:pt x="2362263" y="755650"/>
                </a:lnTo>
                <a:lnTo>
                  <a:pt x="2360561" y="762000"/>
                </a:lnTo>
                <a:lnTo>
                  <a:pt x="2358631" y="769620"/>
                </a:lnTo>
                <a:lnTo>
                  <a:pt x="2353398" y="783589"/>
                </a:lnTo>
                <a:lnTo>
                  <a:pt x="2350363" y="789939"/>
                </a:lnTo>
                <a:close/>
              </a:path>
              <a:path w="2365375" h="876300">
                <a:moveTo>
                  <a:pt x="32821" y="789939"/>
                </a:moveTo>
                <a:lnTo>
                  <a:pt x="32321" y="789939"/>
                </a:lnTo>
                <a:lnTo>
                  <a:pt x="32131" y="788670"/>
                </a:lnTo>
                <a:lnTo>
                  <a:pt x="32821" y="789939"/>
                </a:lnTo>
                <a:close/>
              </a:path>
              <a:path w="2365375" h="876300">
                <a:moveTo>
                  <a:pt x="2341064" y="806450"/>
                </a:moveTo>
                <a:lnTo>
                  <a:pt x="2322474" y="806450"/>
                </a:lnTo>
                <a:lnTo>
                  <a:pt x="2326474" y="800100"/>
                </a:lnTo>
                <a:lnTo>
                  <a:pt x="2326259" y="800100"/>
                </a:lnTo>
                <a:lnTo>
                  <a:pt x="2329992" y="795020"/>
                </a:lnTo>
                <a:lnTo>
                  <a:pt x="2329789" y="795020"/>
                </a:lnTo>
                <a:lnTo>
                  <a:pt x="2333244" y="788670"/>
                </a:lnTo>
                <a:lnTo>
                  <a:pt x="2333066" y="789939"/>
                </a:lnTo>
                <a:lnTo>
                  <a:pt x="2350363" y="789939"/>
                </a:lnTo>
                <a:lnTo>
                  <a:pt x="2347010" y="797560"/>
                </a:lnTo>
                <a:lnTo>
                  <a:pt x="2343556" y="802639"/>
                </a:lnTo>
                <a:lnTo>
                  <a:pt x="2341064" y="806450"/>
                </a:lnTo>
                <a:close/>
              </a:path>
              <a:path w="2365375" h="876300">
                <a:moveTo>
                  <a:pt x="43535" y="806450"/>
                </a:moveTo>
                <a:lnTo>
                  <a:pt x="42913" y="806450"/>
                </a:lnTo>
                <a:lnTo>
                  <a:pt x="42684" y="805179"/>
                </a:lnTo>
                <a:lnTo>
                  <a:pt x="43535" y="806450"/>
                </a:lnTo>
                <a:close/>
              </a:path>
              <a:path w="2365375" h="876300">
                <a:moveTo>
                  <a:pt x="2337716" y="811529"/>
                </a:moveTo>
                <a:lnTo>
                  <a:pt x="2318435" y="811529"/>
                </a:lnTo>
                <a:lnTo>
                  <a:pt x="2322703" y="805179"/>
                </a:lnTo>
                <a:lnTo>
                  <a:pt x="2322474" y="806450"/>
                </a:lnTo>
                <a:lnTo>
                  <a:pt x="2341064" y="806450"/>
                </a:lnTo>
                <a:lnTo>
                  <a:pt x="2337716" y="811529"/>
                </a:lnTo>
                <a:close/>
              </a:path>
              <a:path w="2365375" h="876300">
                <a:moveTo>
                  <a:pt x="47825" y="811529"/>
                </a:moveTo>
                <a:lnTo>
                  <a:pt x="46939" y="811529"/>
                </a:lnTo>
                <a:lnTo>
                  <a:pt x="46697" y="810260"/>
                </a:lnTo>
                <a:lnTo>
                  <a:pt x="47825" y="811529"/>
                </a:lnTo>
                <a:close/>
              </a:path>
              <a:path w="2365375" h="876300">
                <a:moveTo>
                  <a:pt x="2326868" y="825500"/>
                </a:moveTo>
                <a:lnTo>
                  <a:pt x="2304961" y="825500"/>
                </a:lnTo>
                <a:lnTo>
                  <a:pt x="2309939" y="820419"/>
                </a:lnTo>
                <a:lnTo>
                  <a:pt x="2309672" y="820419"/>
                </a:lnTo>
                <a:lnTo>
                  <a:pt x="2314422" y="815339"/>
                </a:lnTo>
                <a:lnTo>
                  <a:pt x="2314168" y="815339"/>
                </a:lnTo>
                <a:lnTo>
                  <a:pt x="2318677" y="810260"/>
                </a:lnTo>
                <a:lnTo>
                  <a:pt x="2318435" y="811529"/>
                </a:lnTo>
                <a:lnTo>
                  <a:pt x="2337716" y="811529"/>
                </a:lnTo>
                <a:lnTo>
                  <a:pt x="2335187" y="815339"/>
                </a:lnTo>
                <a:lnTo>
                  <a:pt x="2330678" y="820419"/>
                </a:lnTo>
                <a:lnTo>
                  <a:pt x="2326868" y="825500"/>
                </a:lnTo>
                <a:close/>
              </a:path>
              <a:path w="2365375" h="876300">
                <a:moveTo>
                  <a:pt x="61436" y="825500"/>
                </a:moveTo>
                <a:lnTo>
                  <a:pt x="60413" y="825500"/>
                </a:lnTo>
                <a:lnTo>
                  <a:pt x="60134" y="824230"/>
                </a:lnTo>
                <a:lnTo>
                  <a:pt x="61436" y="825500"/>
                </a:lnTo>
                <a:close/>
              </a:path>
              <a:path w="2365375" h="876300">
                <a:moveTo>
                  <a:pt x="2290432" y="854710"/>
                </a:moveTo>
                <a:lnTo>
                  <a:pt x="2254097" y="854710"/>
                </a:lnTo>
                <a:lnTo>
                  <a:pt x="2260765" y="852169"/>
                </a:lnTo>
                <a:lnTo>
                  <a:pt x="2260396" y="852169"/>
                </a:lnTo>
                <a:lnTo>
                  <a:pt x="2266911" y="849630"/>
                </a:lnTo>
                <a:lnTo>
                  <a:pt x="2266556" y="849630"/>
                </a:lnTo>
                <a:lnTo>
                  <a:pt x="2272906" y="847089"/>
                </a:lnTo>
                <a:lnTo>
                  <a:pt x="2272563" y="847089"/>
                </a:lnTo>
                <a:lnTo>
                  <a:pt x="2278748" y="843280"/>
                </a:lnTo>
                <a:lnTo>
                  <a:pt x="2278405" y="843280"/>
                </a:lnTo>
                <a:lnTo>
                  <a:pt x="2284412" y="840739"/>
                </a:lnTo>
                <a:lnTo>
                  <a:pt x="2284082" y="840739"/>
                </a:lnTo>
                <a:lnTo>
                  <a:pt x="2289911" y="836930"/>
                </a:lnTo>
                <a:lnTo>
                  <a:pt x="2289594" y="836930"/>
                </a:lnTo>
                <a:lnTo>
                  <a:pt x="2295220" y="833119"/>
                </a:lnTo>
                <a:lnTo>
                  <a:pt x="2294915" y="833119"/>
                </a:lnTo>
                <a:lnTo>
                  <a:pt x="2300325" y="829310"/>
                </a:lnTo>
                <a:lnTo>
                  <a:pt x="2300033" y="829310"/>
                </a:lnTo>
                <a:lnTo>
                  <a:pt x="2305240" y="824230"/>
                </a:lnTo>
                <a:lnTo>
                  <a:pt x="2304961" y="825500"/>
                </a:lnTo>
                <a:lnTo>
                  <a:pt x="2326868" y="825500"/>
                </a:lnTo>
                <a:lnTo>
                  <a:pt x="2325916" y="826769"/>
                </a:lnTo>
                <a:lnTo>
                  <a:pt x="2298471" y="849630"/>
                </a:lnTo>
                <a:lnTo>
                  <a:pt x="2292654" y="853439"/>
                </a:lnTo>
                <a:lnTo>
                  <a:pt x="2290432" y="854710"/>
                </a:lnTo>
                <a:close/>
              </a:path>
              <a:path w="2365375" h="876300">
                <a:moveTo>
                  <a:pt x="114312" y="854710"/>
                </a:moveTo>
                <a:lnTo>
                  <a:pt x="111290" y="854710"/>
                </a:lnTo>
                <a:lnTo>
                  <a:pt x="110909" y="853439"/>
                </a:lnTo>
                <a:lnTo>
                  <a:pt x="114312" y="854710"/>
                </a:lnTo>
                <a:close/>
              </a:path>
              <a:path w="2365375" h="876300">
                <a:moveTo>
                  <a:pt x="2281626" y="859789"/>
                </a:moveTo>
                <a:lnTo>
                  <a:pt x="2227643" y="859789"/>
                </a:lnTo>
                <a:lnTo>
                  <a:pt x="2234831" y="858519"/>
                </a:lnTo>
                <a:lnTo>
                  <a:pt x="2234438" y="858519"/>
                </a:lnTo>
                <a:lnTo>
                  <a:pt x="2241499" y="857250"/>
                </a:lnTo>
                <a:lnTo>
                  <a:pt x="2241105" y="857250"/>
                </a:lnTo>
                <a:lnTo>
                  <a:pt x="2248052" y="855980"/>
                </a:lnTo>
                <a:lnTo>
                  <a:pt x="2247671" y="855980"/>
                </a:lnTo>
                <a:lnTo>
                  <a:pt x="2254478" y="853439"/>
                </a:lnTo>
                <a:lnTo>
                  <a:pt x="2254097" y="854710"/>
                </a:lnTo>
                <a:lnTo>
                  <a:pt x="2290432" y="854710"/>
                </a:lnTo>
                <a:lnTo>
                  <a:pt x="2285987" y="857250"/>
                </a:lnTo>
                <a:lnTo>
                  <a:pt x="2281626" y="859789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42103" y="4039599"/>
            <a:ext cx="828869" cy="220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1387076" y="4020125"/>
            <a:ext cx="1897345" cy="260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724915" y="3554476"/>
            <a:ext cx="2011680" cy="378460"/>
          </a:xfrm>
          <a:custGeom>
            <a:avLst/>
            <a:gdLst/>
            <a:ahLst/>
            <a:cxnLst/>
            <a:rect l="l" t="t" r="r" b="b"/>
            <a:pathLst>
              <a:path w="1508760" h="283844">
                <a:moveTo>
                  <a:pt x="0" y="0"/>
                </a:moveTo>
                <a:lnTo>
                  <a:pt x="1508759" y="0"/>
                </a:lnTo>
                <a:lnTo>
                  <a:pt x="1508759" y="283463"/>
                </a:lnTo>
                <a:lnTo>
                  <a:pt x="0" y="283463"/>
                </a:lnTo>
                <a:lnTo>
                  <a:pt x="0" y="0"/>
                </a:lnTo>
                <a:close/>
              </a:path>
            </a:pathLst>
          </a:custGeom>
          <a:solidFill>
            <a:srgbClr val="FF760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711368" y="3510889"/>
            <a:ext cx="20116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5"/>
              </a:spcBef>
            </a:pPr>
            <a:r>
              <a:rPr sz="2665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Paragraph</a:t>
            </a:r>
            <a:r>
              <a:rPr sz="2665" b="1" spc="4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65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2665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73856" y="3535680"/>
            <a:ext cx="3086947" cy="1136225"/>
          </a:xfrm>
          <a:custGeom>
            <a:avLst/>
            <a:gdLst/>
            <a:ahLst/>
            <a:cxnLst/>
            <a:rect l="l" t="t" r="r" b="b"/>
            <a:pathLst>
              <a:path w="2315210" h="852170">
                <a:moveTo>
                  <a:pt x="2173223" y="851915"/>
                </a:moveTo>
                <a:lnTo>
                  <a:pt x="141731" y="851915"/>
                </a:lnTo>
                <a:lnTo>
                  <a:pt x="96725" y="844338"/>
                </a:lnTo>
                <a:lnTo>
                  <a:pt x="57707" y="823956"/>
                </a:lnTo>
                <a:lnTo>
                  <a:pt x="27020" y="793037"/>
                </a:lnTo>
                <a:lnTo>
                  <a:pt x="7004" y="753849"/>
                </a:lnTo>
                <a:lnTo>
                  <a:pt x="0" y="708660"/>
                </a:lnTo>
                <a:lnTo>
                  <a:pt x="0" y="141731"/>
                </a:lnTo>
                <a:lnTo>
                  <a:pt x="7004" y="97098"/>
                </a:lnTo>
                <a:lnTo>
                  <a:pt x="27020" y="58269"/>
                </a:lnTo>
                <a:lnTo>
                  <a:pt x="57707" y="27583"/>
                </a:lnTo>
                <a:lnTo>
                  <a:pt x="96725" y="7381"/>
                </a:lnTo>
                <a:lnTo>
                  <a:pt x="141731" y="0"/>
                </a:lnTo>
                <a:lnTo>
                  <a:pt x="2173223" y="0"/>
                </a:lnTo>
                <a:lnTo>
                  <a:pt x="2217906" y="7381"/>
                </a:lnTo>
                <a:lnTo>
                  <a:pt x="2256759" y="27583"/>
                </a:lnTo>
                <a:lnTo>
                  <a:pt x="2287445" y="58269"/>
                </a:lnTo>
                <a:lnTo>
                  <a:pt x="2307623" y="97098"/>
                </a:lnTo>
                <a:lnTo>
                  <a:pt x="2314956" y="141731"/>
                </a:lnTo>
                <a:lnTo>
                  <a:pt x="2314956" y="708660"/>
                </a:lnTo>
                <a:lnTo>
                  <a:pt x="2307623" y="753849"/>
                </a:lnTo>
                <a:lnTo>
                  <a:pt x="2287445" y="793037"/>
                </a:lnTo>
                <a:lnTo>
                  <a:pt x="2256759" y="823956"/>
                </a:lnTo>
                <a:lnTo>
                  <a:pt x="2217906" y="844338"/>
                </a:lnTo>
                <a:lnTo>
                  <a:pt x="2173223" y="851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3673652" y="3525519"/>
            <a:ext cx="3108113" cy="1154853"/>
          </a:xfrm>
          <a:custGeom>
            <a:avLst/>
            <a:gdLst/>
            <a:ahLst/>
            <a:cxnLst/>
            <a:rect l="l" t="t" r="r" b="b"/>
            <a:pathLst>
              <a:path w="2331085" h="866139">
                <a:moveTo>
                  <a:pt x="2203932" y="864869"/>
                </a:moveTo>
                <a:lnTo>
                  <a:pt x="126771" y="864869"/>
                </a:lnTo>
                <a:lnTo>
                  <a:pt x="119392" y="863600"/>
                </a:lnTo>
                <a:lnTo>
                  <a:pt x="112153" y="861060"/>
                </a:lnTo>
                <a:lnTo>
                  <a:pt x="105041" y="859789"/>
                </a:lnTo>
                <a:lnTo>
                  <a:pt x="91287" y="854710"/>
                </a:lnTo>
                <a:lnTo>
                  <a:pt x="84658" y="850900"/>
                </a:lnTo>
                <a:lnTo>
                  <a:pt x="78206" y="848360"/>
                </a:lnTo>
                <a:lnTo>
                  <a:pt x="43738" y="821689"/>
                </a:lnTo>
                <a:lnTo>
                  <a:pt x="39039" y="816610"/>
                </a:lnTo>
                <a:lnTo>
                  <a:pt x="34086" y="811529"/>
                </a:lnTo>
                <a:lnTo>
                  <a:pt x="11696" y="774700"/>
                </a:lnTo>
                <a:lnTo>
                  <a:pt x="6794" y="760729"/>
                </a:lnTo>
                <a:lnTo>
                  <a:pt x="4762" y="754379"/>
                </a:lnTo>
                <a:lnTo>
                  <a:pt x="0" y="716279"/>
                </a:lnTo>
                <a:lnTo>
                  <a:pt x="0" y="148589"/>
                </a:lnTo>
                <a:lnTo>
                  <a:pt x="190" y="142239"/>
                </a:lnTo>
                <a:lnTo>
                  <a:pt x="203" y="140969"/>
                </a:lnTo>
                <a:lnTo>
                  <a:pt x="9156" y="97789"/>
                </a:lnTo>
                <a:lnTo>
                  <a:pt x="11849" y="90169"/>
                </a:lnTo>
                <a:lnTo>
                  <a:pt x="29870" y="59689"/>
                </a:lnTo>
                <a:lnTo>
                  <a:pt x="34328" y="53339"/>
                </a:lnTo>
                <a:lnTo>
                  <a:pt x="66179" y="25400"/>
                </a:lnTo>
                <a:lnTo>
                  <a:pt x="71932" y="21589"/>
                </a:lnTo>
                <a:lnTo>
                  <a:pt x="78536" y="17780"/>
                </a:lnTo>
                <a:lnTo>
                  <a:pt x="85001" y="13969"/>
                </a:lnTo>
                <a:lnTo>
                  <a:pt x="98450" y="8889"/>
                </a:lnTo>
                <a:lnTo>
                  <a:pt x="112534" y="3810"/>
                </a:lnTo>
                <a:lnTo>
                  <a:pt x="134251" y="0"/>
                </a:lnTo>
                <a:lnTo>
                  <a:pt x="2196833" y="0"/>
                </a:lnTo>
                <a:lnTo>
                  <a:pt x="2204326" y="1269"/>
                </a:lnTo>
                <a:lnTo>
                  <a:pt x="2218563" y="3810"/>
                </a:lnTo>
                <a:lnTo>
                  <a:pt x="2226043" y="6350"/>
                </a:lnTo>
                <a:lnTo>
                  <a:pt x="2232634" y="8889"/>
                </a:lnTo>
                <a:lnTo>
                  <a:pt x="2239797" y="11430"/>
                </a:lnTo>
                <a:lnTo>
                  <a:pt x="2246083" y="13969"/>
                </a:lnTo>
                <a:lnTo>
                  <a:pt x="2248238" y="15239"/>
                </a:lnTo>
                <a:lnTo>
                  <a:pt x="143065" y="15239"/>
                </a:lnTo>
                <a:lnTo>
                  <a:pt x="135864" y="16510"/>
                </a:lnTo>
                <a:lnTo>
                  <a:pt x="129552" y="16510"/>
                </a:lnTo>
                <a:lnTo>
                  <a:pt x="122567" y="17780"/>
                </a:lnTo>
                <a:lnTo>
                  <a:pt x="122961" y="17780"/>
                </a:lnTo>
                <a:lnTo>
                  <a:pt x="116103" y="19050"/>
                </a:lnTo>
                <a:lnTo>
                  <a:pt x="116484" y="19050"/>
                </a:lnTo>
                <a:lnTo>
                  <a:pt x="109753" y="21589"/>
                </a:lnTo>
                <a:lnTo>
                  <a:pt x="110134" y="21589"/>
                </a:lnTo>
                <a:lnTo>
                  <a:pt x="103543" y="22860"/>
                </a:lnTo>
                <a:lnTo>
                  <a:pt x="103911" y="22860"/>
                </a:lnTo>
                <a:lnTo>
                  <a:pt x="97472" y="25400"/>
                </a:lnTo>
                <a:lnTo>
                  <a:pt x="97828" y="25400"/>
                </a:lnTo>
                <a:lnTo>
                  <a:pt x="91541" y="27939"/>
                </a:lnTo>
                <a:lnTo>
                  <a:pt x="91897" y="27939"/>
                </a:lnTo>
                <a:lnTo>
                  <a:pt x="85775" y="31750"/>
                </a:lnTo>
                <a:lnTo>
                  <a:pt x="86118" y="31750"/>
                </a:lnTo>
                <a:lnTo>
                  <a:pt x="80175" y="34289"/>
                </a:lnTo>
                <a:lnTo>
                  <a:pt x="80505" y="34289"/>
                </a:lnTo>
                <a:lnTo>
                  <a:pt x="74752" y="38100"/>
                </a:lnTo>
                <a:lnTo>
                  <a:pt x="75069" y="38100"/>
                </a:lnTo>
                <a:lnTo>
                  <a:pt x="69507" y="41910"/>
                </a:lnTo>
                <a:lnTo>
                  <a:pt x="69811" y="41910"/>
                </a:lnTo>
                <a:lnTo>
                  <a:pt x="64452" y="45719"/>
                </a:lnTo>
                <a:lnTo>
                  <a:pt x="64744" y="45719"/>
                </a:lnTo>
                <a:lnTo>
                  <a:pt x="59601" y="49530"/>
                </a:lnTo>
                <a:lnTo>
                  <a:pt x="59880" y="49530"/>
                </a:lnTo>
                <a:lnTo>
                  <a:pt x="54952" y="54610"/>
                </a:lnTo>
                <a:lnTo>
                  <a:pt x="55219" y="54610"/>
                </a:lnTo>
                <a:lnTo>
                  <a:pt x="51695" y="58419"/>
                </a:lnTo>
                <a:lnTo>
                  <a:pt x="50787" y="58419"/>
                </a:lnTo>
                <a:lnTo>
                  <a:pt x="46329" y="63500"/>
                </a:lnTo>
                <a:lnTo>
                  <a:pt x="46570" y="63500"/>
                </a:lnTo>
                <a:lnTo>
                  <a:pt x="42354" y="68580"/>
                </a:lnTo>
                <a:lnTo>
                  <a:pt x="42583" y="68580"/>
                </a:lnTo>
                <a:lnTo>
                  <a:pt x="39423" y="73660"/>
                </a:lnTo>
                <a:lnTo>
                  <a:pt x="38836" y="73660"/>
                </a:lnTo>
                <a:lnTo>
                  <a:pt x="35153" y="80010"/>
                </a:lnTo>
                <a:lnTo>
                  <a:pt x="35356" y="80010"/>
                </a:lnTo>
                <a:lnTo>
                  <a:pt x="31940" y="85089"/>
                </a:lnTo>
                <a:lnTo>
                  <a:pt x="32118" y="85089"/>
                </a:lnTo>
                <a:lnTo>
                  <a:pt x="28994" y="91439"/>
                </a:lnTo>
                <a:lnTo>
                  <a:pt x="29159" y="91439"/>
                </a:lnTo>
                <a:lnTo>
                  <a:pt x="26883" y="96519"/>
                </a:lnTo>
                <a:lnTo>
                  <a:pt x="26466" y="96519"/>
                </a:lnTo>
                <a:lnTo>
                  <a:pt x="23926" y="102869"/>
                </a:lnTo>
                <a:lnTo>
                  <a:pt x="24066" y="102869"/>
                </a:lnTo>
                <a:lnTo>
                  <a:pt x="21831" y="109219"/>
                </a:lnTo>
                <a:lnTo>
                  <a:pt x="20040" y="115569"/>
                </a:lnTo>
                <a:lnTo>
                  <a:pt x="18554" y="121919"/>
                </a:lnTo>
                <a:lnTo>
                  <a:pt x="17593" y="128269"/>
                </a:lnTo>
                <a:lnTo>
                  <a:pt x="17449" y="128269"/>
                </a:lnTo>
                <a:lnTo>
                  <a:pt x="16698" y="134619"/>
                </a:lnTo>
                <a:lnTo>
                  <a:pt x="16052" y="142239"/>
                </a:lnTo>
                <a:lnTo>
                  <a:pt x="15904" y="148589"/>
                </a:lnTo>
                <a:lnTo>
                  <a:pt x="15875" y="716279"/>
                </a:lnTo>
                <a:lnTo>
                  <a:pt x="16023" y="722629"/>
                </a:lnTo>
                <a:lnTo>
                  <a:pt x="16131" y="723900"/>
                </a:lnTo>
                <a:lnTo>
                  <a:pt x="16586" y="730250"/>
                </a:lnTo>
                <a:lnTo>
                  <a:pt x="17449" y="736600"/>
                </a:lnTo>
                <a:lnTo>
                  <a:pt x="18630" y="742950"/>
                </a:lnTo>
                <a:lnTo>
                  <a:pt x="20142" y="750570"/>
                </a:lnTo>
                <a:lnTo>
                  <a:pt x="20358" y="750570"/>
                </a:lnTo>
                <a:lnTo>
                  <a:pt x="21945" y="756920"/>
                </a:lnTo>
                <a:lnTo>
                  <a:pt x="22278" y="756920"/>
                </a:lnTo>
                <a:lnTo>
                  <a:pt x="24066" y="762000"/>
                </a:lnTo>
                <a:lnTo>
                  <a:pt x="23926" y="762000"/>
                </a:lnTo>
                <a:lnTo>
                  <a:pt x="26466" y="768350"/>
                </a:lnTo>
                <a:lnTo>
                  <a:pt x="26314" y="768350"/>
                </a:lnTo>
                <a:lnTo>
                  <a:pt x="29159" y="774700"/>
                </a:lnTo>
                <a:lnTo>
                  <a:pt x="28994" y="774700"/>
                </a:lnTo>
                <a:lnTo>
                  <a:pt x="32118" y="779779"/>
                </a:lnTo>
                <a:lnTo>
                  <a:pt x="31940" y="779779"/>
                </a:lnTo>
                <a:lnTo>
                  <a:pt x="35356" y="786129"/>
                </a:lnTo>
                <a:lnTo>
                  <a:pt x="35153" y="786129"/>
                </a:lnTo>
                <a:lnTo>
                  <a:pt x="38836" y="791210"/>
                </a:lnTo>
                <a:lnTo>
                  <a:pt x="38633" y="791210"/>
                </a:lnTo>
                <a:lnTo>
                  <a:pt x="42583" y="796289"/>
                </a:lnTo>
                <a:lnTo>
                  <a:pt x="42354" y="796289"/>
                </a:lnTo>
                <a:lnTo>
                  <a:pt x="46570" y="801370"/>
                </a:lnTo>
                <a:lnTo>
                  <a:pt x="46329" y="801370"/>
                </a:lnTo>
                <a:lnTo>
                  <a:pt x="50787" y="806450"/>
                </a:lnTo>
                <a:lnTo>
                  <a:pt x="50520" y="806450"/>
                </a:lnTo>
                <a:lnTo>
                  <a:pt x="55219" y="811529"/>
                </a:lnTo>
                <a:lnTo>
                  <a:pt x="54952" y="811529"/>
                </a:lnTo>
                <a:lnTo>
                  <a:pt x="59880" y="815339"/>
                </a:lnTo>
                <a:lnTo>
                  <a:pt x="59601" y="815339"/>
                </a:lnTo>
                <a:lnTo>
                  <a:pt x="64744" y="820419"/>
                </a:lnTo>
                <a:lnTo>
                  <a:pt x="65792" y="820419"/>
                </a:lnTo>
                <a:lnTo>
                  <a:pt x="69811" y="824230"/>
                </a:lnTo>
                <a:lnTo>
                  <a:pt x="70897" y="824230"/>
                </a:lnTo>
                <a:lnTo>
                  <a:pt x="75069" y="828039"/>
                </a:lnTo>
                <a:lnTo>
                  <a:pt x="76669" y="828039"/>
                </a:lnTo>
                <a:lnTo>
                  <a:pt x="80505" y="830580"/>
                </a:lnTo>
                <a:lnTo>
                  <a:pt x="80175" y="830580"/>
                </a:lnTo>
                <a:lnTo>
                  <a:pt x="86118" y="834389"/>
                </a:lnTo>
                <a:lnTo>
                  <a:pt x="85775" y="834389"/>
                </a:lnTo>
                <a:lnTo>
                  <a:pt x="91897" y="836930"/>
                </a:lnTo>
                <a:lnTo>
                  <a:pt x="91541" y="836930"/>
                </a:lnTo>
                <a:lnTo>
                  <a:pt x="97828" y="839469"/>
                </a:lnTo>
                <a:lnTo>
                  <a:pt x="97472" y="839469"/>
                </a:lnTo>
                <a:lnTo>
                  <a:pt x="103911" y="842010"/>
                </a:lnTo>
                <a:lnTo>
                  <a:pt x="103543" y="842010"/>
                </a:lnTo>
                <a:lnTo>
                  <a:pt x="110134" y="844550"/>
                </a:lnTo>
                <a:lnTo>
                  <a:pt x="109753" y="844550"/>
                </a:lnTo>
                <a:lnTo>
                  <a:pt x="116484" y="845819"/>
                </a:lnTo>
                <a:lnTo>
                  <a:pt x="116103" y="845819"/>
                </a:lnTo>
                <a:lnTo>
                  <a:pt x="122961" y="847089"/>
                </a:lnTo>
                <a:lnTo>
                  <a:pt x="122567" y="847089"/>
                </a:lnTo>
                <a:lnTo>
                  <a:pt x="129552" y="848360"/>
                </a:lnTo>
                <a:lnTo>
                  <a:pt x="129158" y="848360"/>
                </a:lnTo>
                <a:lnTo>
                  <a:pt x="136258" y="849630"/>
                </a:lnTo>
                <a:lnTo>
                  <a:pt x="142659" y="849630"/>
                </a:lnTo>
                <a:lnTo>
                  <a:pt x="149961" y="850900"/>
                </a:lnTo>
                <a:lnTo>
                  <a:pt x="2246083" y="850900"/>
                </a:lnTo>
                <a:lnTo>
                  <a:pt x="2239441" y="854710"/>
                </a:lnTo>
                <a:lnTo>
                  <a:pt x="2233002" y="857250"/>
                </a:lnTo>
                <a:lnTo>
                  <a:pt x="2225675" y="859789"/>
                </a:lnTo>
                <a:lnTo>
                  <a:pt x="2218563" y="861060"/>
                </a:lnTo>
                <a:lnTo>
                  <a:pt x="2211311" y="863600"/>
                </a:lnTo>
                <a:lnTo>
                  <a:pt x="2203932" y="864869"/>
                </a:lnTo>
                <a:close/>
              </a:path>
              <a:path w="2331085" h="866139">
                <a:moveTo>
                  <a:pt x="2280564" y="59689"/>
                </a:moveTo>
                <a:lnTo>
                  <a:pt x="2275865" y="54610"/>
                </a:lnTo>
                <a:lnTo>
                  <a:pt x="2276132" y="54610"/>
                </a:lnTo>
                <a:lnTo>
                  <a:pt x="2271204" y="49530"/>
                </a:lnTo>
                <a:lnTo>
                  <a:pt x="2271483" y="49530"/>
                </a:lnTo>
                <a:lnTo>
                  <a:pt x="2266340" y="45719"/>
                </a:lnTo>
                <a:lnTo>
                  <a:pt x="2266632" y="45719"/>
                </a:lnTo>
                <a:lnTo>
                  <a:pt x="2261273" y="41910"/>
                </a:lnTo>
                <a:lnTo>
                  <a:pt x="2261577" y="41910"/>
                </a:lnTo>
                <a:lnTo>
                  <a:pt x="2256028" y="38100"/>
                </a:lnTo>
                <a:lnTo>
                  <a:pt x="2256332" y="38100"/>
                </a:lnTo>
                <a:lnTo>
                  <a:pt x="2250579" y="34289"/>
                </a:lnTo>
                <a:lnTo>
                  <a:pt x="2250909" y="34289"/>
                </a:lnTo>
                <a:lnTo>
                  <a:pt x="2244979" y="31750"/>
                </a:lnTo>
                <a:lnTo>
                  <a:pt x="2245309" y="31750"/>
                </a:lnTo>
                <a:lnTo>
                  <a:pt x="2239200" y="27939"/>
                </a:lnTo>
                <a:lnTo>
                  <a:pt x="2239543" y="27939"/>
                </a:lnTo>
                <a:lnTo>
                  <a:pt x="2233256" y="25400"/>
                </a:lnTo>
                <a:lnTo>
                  <a:pt x="2233625" y="25400"/>
                </a:lnTo>
                <a:lnTo>
                  <a:pt x="2227186" y="22860"/>
                </a:lnTo>
                <a:lnTo>
                  <a:pt x="2227541" y="22860"/>
                </a:lnTo>
                <a:lnTo>
                  <a:pt x="2220963" y="21589"/>
                </a:lnTo>
                <a:lnTo>
                  <a:pt x="2221331" y="21589"/>
                </a:lnTo>
                <a:lnTo>
                  <a:pt x="2214600" y="19050"/>
                </a:lnTo>
                <a:lnTo>
                  <a:pt x="2214981" y="19050"/>
                </a:lnTo>
                <a:lnTo>
                  <a:pt x="2208123" y="17780"/>
                </a:lnTo>
                <a:lnTo>
                  <a:pt x="2208517" y="17780"/>
                </a:lnTo>
                <a:lnTo>
                  <a:pt x="2201532" y="16510"/>
                </a:lnTo>
                <a:lnTo>
                  <a:pt x="2195233" y="16510"/>
                </a:lnTo>
                <a:lnTo>
                  <a:pt x="2188019" y="15239"/>
                </a:lnTo>
                <a:lnTo>
                  <a:pt x="2248238" y="15239"/>
                </a:lnTo>
                <a:lnTo>
                  <a:pt x="2252548" y="17780"/>
                </a:lnTo>
                <a:lnTo>
                  <a:pt x="2259152" y="21589"/>
                </a:lnTo>
                <a:lnTo>
                  <a:pt x="2265222" y="25400"/>
                </a:lnTo>
                <a:lnTo>
                  <a:pt x="2271090" y="29210"/>
                </a:lnTo>
                <a:lnTo>
                  <a:pt x="2276741" y="34289"/>
                </a:lnTo>
                <a:lnTo>
                  <a:pt x="2282164" y="38100"/>
                </a:lnTo>
                <a:lnTo>
                  <a:pt x="2287358" y="43180"/>
                </a:lnTo>
                <a:lnTo>
                  <a:pt x="2292311" y="48260"/>
                </a:lnTo>
                <a:lnTo>
                  <a:pt x="2297010" y="54610"/>
                </a:lnTo>
                <a:lnTo>
                  <a:pt x="2300335" y="58419"/>
                </a:lnTo>
                <a:lnTo>
                  <a:pt x="2280310" y="58419"/>
                </a:lnTo>
                <a:lnTo>
                  <a:pt x="2280564" y="59689"/>
                </a:lnTo>
                <a:close/>
              </a:path>
              <a:path w="2331085" h="866139">
                <a:moveTo>
                  <a:pt x="50520" y="59689"/>
                </a:moveTo>
                <a:lnTo>
                  <a:pt x="50787" y="58419"/>
                </a:lnTo>
                <a:lnTo>
                  <a:pt x="51695" y="58419"/>
                </a:lnTo>
                <a:lnTo>
                  <a:pt x="50520" y="59689"/>
                </a:lnTo>
                <a:close/>
              </a:path>
              <a:path w="2331085" h="866139">
                <a:moveTo>
                  <a:pt x="2292464" y="74930"/>
                </a:moveTo>
                <a:lnTo>
                  <a:pt x="2288501" y="68580"/>
                </a:lnTo>
                <a:lnTo>
                  <a:pt x="2288730" y="68580"/>
                </a:lnTo>
                <a:lnTo>
                  <a:pt x="2284526" y="63500"/>
                </a:lnTo>
                <a:lnTo>
                  <a:pt x="2284768" y="63500"/>
                </a:lnTo>
                <a:lnTo>
                  <a:pt x="2280310" y="58419"/>
                </a:lnTo>
                <a:lnTo>
                  <a:pt x="2300335" y="58419"/>
                </a:lnTo>
                <a:lnTo>
                  <a:pt x="2301443" y="59689"/>
                </a:lnTo>
                <a:lnTo>
                  <a:pt x="2305608" y="66039"/>
                </a:lnTo>
                <a:lnTo>
                  <a:pt x="2309304" y="71119"/>
                </a:lnTo>
                <a:lnTo>
                  <a:pt x="2310823" y="73660"/>
                </a:lnTo>
                <a:lnTo>
                  <a:pt x="2292248" y="73660"/>
                </a:lnTo>
                <a:lnTo>
                  <a:pt x="2292464" y="74930"/>
                </a:lnTo>
                <a:close/>
              </a:path>
              <a:path w="2331085" h="866139">
                <a:moveTo>
                  <a:pt x="38633" y="74930"/>
                </a:moveTo>
                <a:lnTo>
                  <a:pt x="38836" y="73660"/>
                </a:lnTo>
                <a:lnTo>
                  <a:pt x="39423" y="73660"/>
                </a:lnTo>
                <a:lnTo>
                  <a:pt x="38633" y="74930"/>
                </a:lnTo>
                <a:close/>
              </a:path>
              <a:path w="2331085" h="866139">
                <a:moveTo>
                  <a:pt x="2304770" y="97789"/>
                </a:moveTo>
                <a:lnTo>
                  <a:pt x="2301925" y="91439"/>
                </a:lnTo>
                <a:lnTo>
                  <a:pt x="2302103" y="91439"/>
                </a:lnTo>
                <a:lnTo>
                  <a:pt x="2298966" y="85089"/>
                </a:lnTo>
                <a:lnTo>
                  <a:pt x="2299157" y="85089"/>
                </a:lnTo>
                <a:lnTo>
                  <a:pt x="2295740" y="80010"/>
                </a:lnTo>
                <a:lnTo>
                  <a:pt x="2295931" y="80010"/>
                </a:lnTo>
                <a:lnTo>
                  <a:pt x="2292248" y="73660"/>
                </a:lnTo>
                <a:lnTo>
                  <a:pt x="2310823" y="73660"/>
                </a:lnTo>
                <a:lnTo>
                  <a:pt x="2313101" y="77469"/>
                </a:lnTo>
                <a:lnTo>
                  <a:pt x="2316226" y="83819"/>
                </a:lnTo>
                <a:lnTo>
                  <a:pt x="2319388" y="91439"/>
                </a:lnTo>
                <a:lnTo>
                  <a:pt x="2321532" y="96519"/>
                </a:lnTo>
                <a:lnTo>
                  <a:pt x="2304618" y="96519"/>
                </a:lnTo>
                <a:lnTo>
                  <a:pt x="2304770" y="97789"/>
                </a:lnTo>
                <a:close/>
              </a:path>
              <a:path w="2331085" h="866139">
                <a:moveTo>
                  <a:pt x="26314" y="97789"/>
                </a:moveTo>
                <a:lnTo>
                  <a:pt x="26466" y="96519"/>
                </a:lnTo>
                <a:lnTo>
                  <a:pt x="26883" y="96519"/>
                </a:lnTo>
                <a:lnTo>
                  <a:pt x="26314" y="97789"/>
                </a:lnTo>
                <a:close/>
              </a:path>
              <a:path w="2331085" h="866139">
                <a:moveTo>
                  <a:pt x="2313698" y="129539"/>
                </a:moveTo>
                <a:lnTo>
                  <a:pt x="2312454" y="121919"/>
                </a:lnTo>
                <a:lnTo>
                  <a:pt x="2310955" y="115569"/>
                </a:lnTo>
                <a:lnTo>
                  <a:pt x="2309139" y="109219"/>
                </a:lnTo>
                <a:lnTo>
                  <a:pt x="2307018" y="102869"/>
                </a:lnTo>
                <a:lnTo>
                  <a:pt x="2307158" y="102869"/>
                </a:lnTo>
                <a:lnTo>
                  <a:pt x="2304618" y="96519"/>
                </a:lnTo>
                <a:lnTo>
                  <a:pt x="2321532" y="96519"/>
                </a:lnTo>
                <a:lnTo>
                  <a:pt x="2322067" y="97789"/>
                </a:lnTo>
                <a:lnTo>
                  <a:pt x="2324404" y="105410"/>
                </a:lnTo>
                <a:lnTo>
                  <a:pt x="2326424" y="111760"/>
                </a:lnTo>
                <a:lnTo>
                  <a:pt x="2328087" y="119380"/>
                </a:lnTo>
                <a:lnTo>
                  <a:pt x="2329332" y="125730"/>
                </a:lnTo>
                <a:lnTo>
                  <a:pt x="2329619" y="128269"/>
                </a:lnTo>
                <a:lnTo>
                  <a:pt x="2313635" y="128269"/>
                </a:lnTo>
                <a:lnTo>
                  <a:pt x="2313698" y="129539"/>
                </a:lnTo>
                <a:close/>
              </a:path>
              <a:path w="2331085" h="866139">
                <a:moveTo>
                  <a:pt x="17386" y="129539"/>
                </a:moveTo>
                <a:lnTo>
                  <a:pt x="17449" y="128269"/>
                </a:lnTo>
                <a:lnTo>
                  <a:pt x="17593" y="128269"/>
                </a:lnTo>
                <a:lnTo>
                  <a:pt x="17386" y="129539"/>
                </a:lnTo>
                <a:close/>
              </a:path>
              <a:path w="2331085" h="866139">
                <a:moveTo>
                  <a:pt x="2330881" y="723900"/>
                </a:moveTo>
                <a:lnTo>
                  <a:pt x="2315032" y="723900"/>
                </a:lnTo>
                <a:lnTo>
                  <a:pt x="2315210" y="716279"/>
                </a:lnTo>
                <a:lnTo>
                  <a:pt x="2315210" y="148589"/>
                </a:lnTo>
                <a:lnTo>
                  <a:pt x="2315032" y="142239"/>
                </a:lnTo>
                <a:lnTo>
                  <a:pt x="2314498" y="134619"/>
                </a:lnTo>
                <a:lnTo>
                  <a:pt x="2313635" y="128269"/>
                </a:lnTo>
                <a:lnTo>
                  <a:pt x="2329619" y="128269"/>
                </a:lnTo>
                <a:lnTo>
                  <a:pt x="2330335" y="134619"/>
                </a:lnTo>
                <a:lnTo>
                  <a:pt x="2330881" y="140969"/>
                </a:lnTo>
                <a:lnTo>
                  <a:pt x="2331085" y="148589"/>
                </a:lnTo>
                <a:lnTo>
                  <a:pt x="2331085" y="716279"/>
                </a:lnTo>
                <a:lnTo>
                  <a:pt x="2330881" y="723900"/>
                </a:lnTo>
                <a:close/>
              </a:path>
              <a:path w="2331085" h="866139">
                <a:moveTo>
                  <a:pt x="16548" y="135889"/>
                </a:moveTo>
                <a:lnTo>
                  <a:pt x="16586" y="134619"/>
                </a:lnTo>
                <a:lnTo>
                  <a:pt x="16548" y="135889"/>
                </a:lnTo>
                <a:close/>
              </a:path>
              <a:path w="2331085" h="866139">
                <a:moveTo>
                  <a:pt x="2314536" y="135889"/>
                </a:moveTo>
                <a:lnTo>
                  <a:pt x="2314386" y="134619"/>
                </a:lnTo>
                <a:lnTo>
                  <a:pt x="2314536" y="135889"/>
                </a:lnTo>
                <a:close/>
              </a:path>
              <a:path w="2331085" h="866139">
                <a:moveTo>
                  <a:pt x="15875" y="149860"/>
                </a:moveTo>
                <a:lnTo>
                  <a:pt x="15875" y="148589"/>
                </a:lnTo>
                <a:lnTo>
                  <a:pt x="15875" y="149860"/>
                </a:lnTo>
                <a:close/>
              </a:path>
              <a:path w="2331085" h="866139">
                <a:moveTo>
                  <a:pt x="2315210" y="149860"/>
                </a:moveTo>
                <a:lnTo>
                  <a:pt x="2315180" y="148589"/>
                </a:lnTo>
                <a:lnTo>
                  <a:pt x="2315210" y="149860"/>
                </a:lnTo>
                <a:close/>
              </a:path>
              <a:path w="2331085" h="866139">
                <a:moveTo>
                  <a:pt x="16131" y="723900"/>
                </a:moveTo>
                <a:lnTo>
                  <a:pt x="16040" y="722629"/>
                </a:lnTo>
                <a:lnTo>
                  <a:pt x="16131" y="723900"/>
                </a:lnTo>
                <a:close/>
              </a:path>
              <a:path w="2331085" h="866139">
                <a:moveTo>
                  <a:pt x="2327089" y="750570"/>
                </a:moveTo>
                <a:lnTo>
                  <a:pt x="2310955" y="750570"/>
                </a:lnTo>
                <a:lnTo>
                  <a:pt x="2312530" y="742950"/>
                </a:lnTo>
                <a:lnTo>
                  <a:pt x="2313698" y="736600"/>
                </a:lnTo>
                <a:lnTo>
                  <a:pt x="2314536" y="730250"/>
                </a:lnTo>
                <a:lnTo>
                  <a:pt x="2315044" y="722629"/>
                </a:lnTo>
                <a:lnTo>
                  <a:pt x="2315032" y="723900"/>
                </a:lnTo>
                <a:lnTo>
                  <a:pt x="2330881" y="723900"/>
                </a:lnTo>
                <a:lnTo>
                  <a:pt x="2330335" y="731520"/>
                </a:lnTo>
                <a:lnTo>
                  <a:pt x="2329332" y="739139"/>
                </a:lnTo>
                <a:lnTo>
                  <a:pt x="2328087" y="746760"/>
                </a:lnTo>
                <a:lnTo>
                  <a:pt x="2327089" y="750570"/>
                </a:lnTo>
                <a:close/>
              </a:path>
              <a:path w="2331085" h="866139">
                <a:moveTo>
                  <a:pt x="20358" y="750570"/>
                </a:moveTo>
                <a:lnTo>
                  <a:pt x="20142" y="750570"/>
                </a:lnTo>
                <a:lnTo>
                  <a:pt x="20040" y="749300"/>
                </a:lnTo>
                <a:lnTo>
                  <a:pt x="20358" y="750570"/>
                </a:lnTo>
                <a:close/>
              </a:path>
              <a:path w="2331085" h="866139">
                <a:moveTo>
                  <a:pt x="2325357" y="756920"/>
                </a:moveTo>
                <a:lnTo>
                  <a:pt x="2309139" y="756920"/>
                </a:lnTo>
                <a:lnTo>
                  <a:pt x="2311044" y="749300"/>
                </a:lnTo>
                <a:lnTo>
                  <a:pt x="2310955" y="750570"/>
                </a:lnTo>
                <a:lnTo>
                  <a:pt x="2327089" y="750570"/>
                </a:lnTo>
                <a:lnTo>
                  <a:pt x="2326424" y="753110"/>
                </a:lnTo>
                <a:lnTo>
                  <a:pt x="2325357" y="756920"/>
                </a:lnTo>
                <a:close/>
              </a:path>
              <a:path w="2331085" h="866139">
                <a:moveTo>
                  <a:pt x="22278" y="756920"/>
                </a:moveTo>
                <a:lnTo>
                  <a:pt x="21945" y="756920"/>
                </a:lnTo>
                <a:lnTo>
                  <a:pt x="21831" y="755650"/>
                </a:lnTo>
                <a:lnTo>
                  <a:pt x="22278" y="756920"/>
                </a:lnTo>
                <a:close/>
              </a:path>
              <a:path w="2331085" h="866139">
                <a:moveTo>
                  <a:pt x="2289078" y="820419"/>
                </a:moveTo>
                <a:lnTo>
                  <a:pt x="2266340" y="820419"/>
                </a:lnTo>
                <a:lnTo>
                  <a:pt x="2271483" y="815339"/>
                </a:lnTo>
                <a:lnTo>
                  <a:pt x="2271204" y="815339"/>
                </a:lnTo>
                <a:lnTo>
                  <a:pt x="2276132" y="811529"/>
                </a:lnTo>
                <a:lnTo>
                  <a:pt x="2275865" y="811529"/>
                </a:lnTo>
                <a:lnTo>
                  <a:pt x="2280564" y="806450"/>
                </a:lnTo>
                <a:lnTo>
                  <a:pt x="2280310" y="806450"/>
                </a:lnTo>
                <a:lnTo>
                  <a:pt x="2284768" y="801370"/>
                </a:lnTo>
                <a:lnTo>
                  <a:pt x="2284526" y="801370"/>
                </a:lnTo>
                <a:lnTo>
                  <a:pt x="2288730" y="796289"/>
                </a:lnTo>
                <a:lnTo>
                  <a:pt x="2288501" y="796289"/>
                </a:lnTo>
                <a:lnTo>
                  <a:pt x="2292464" y="791210"/>
                </a:lnTo>
                <a:lnTo>
                  <a:pt x="2292248" y="791210"/>
                </a:lnTo>
                <a:lnTo>
                  <a:pt x="2295931" y="786129"/>
                </a:lnTo>
                <a:lnTo>
                  <a:pt x="2295740" y="786129"/>
                </a:lnTo>
                <a:lnTo>
                  <a:pt x="2299157" y="779779"/>
                </a:lnTo>
                <a:lnTo>
                  <a:pt x="2298966" y="779779"/>
                </a:lnTo>
                <a:lnTo>
                  <a:pt x="2302103" y="774700"/>
                </a:lnTo>
                <a:lnTo>
                  <a:pt x="2301925" y="774700"/>
                </a:lnTo>
                <a:lnTo>
                  <a:pt x="2304770" y="768350"/>
                </a:lnTo>
                <a:lnTo>
                  <a:pt x="2304618" y="768350"/>
                </a:lnTo>
                <a:lnTo>
                  <a:pt x="2307158" y="762000"/>
                </a:lnTo>
                <a:lnTo>
                  <a:pt x="2307018" y="762000"/>
                </a:lnTo>
                <a:lnTo>
                  <a:pt x="2309253" y="755650"/>
                </a:lnTo>
                <a:lnTo>
                  <a:pt x="2309139" y="756920"/>
                </a:lnTo>
                <a:lnTo>
                  <a:pt x="2325357" y="756920"/>
                </a:lnTo>
                <a:lnTo>
                  <a:pt x="2324290" y="760729"/>
                </a:lnTo>
                <a:lnTo>
                  <a:pt x="2305392" y="800100"/>
                </a:lnTo>
                <a:lnTo>
                  <a:pt x="2292057" y="816610"/>
                </a:lnTo>
                <a:lnTo>
                  <a:pt x="2289078" y="820419"/>
                </a:lnTo>
                <a:close/>
              </a:path>
              <a:path w="2331085" h="866139">
                <a:moveTo>
                  <a:pt x="65792" y="820419"/>
                </a:moveTo>
                <a:lnTo>
                  <a:pt x="64744" y="820419"/>
                </a:lnTo>
                <a:lnTo>
                  <a:pt x="64452" y="819150"/>
                </a:lnTo>
                <a:lnTo>
                  <a:pt x="65792" y="820419"/>
                </a:lnTo>
                <a:close/>
              </a:path>
              <a:path w="2331085" h="866139">
                <a:moveTo>
                  <a:pt x="2285356" y="824230"/>
                </a:moveTo>
                <a:lnTo>
                  <a:pt x="2261273" y="824230"/>
                </a:lnTo>
                <a:lnTo>
                  <a:pt x="2266632" y="819150"/>
                </a:lnTo>
                <a:lnTo>
                  <a:pt x="2266340" y="820419"/>
                </a:lnTo>
                <a:lnTo>
                  <a:pt x="2289078" y="820419"/>
                </a:lnTo>
                <a:lnTo>
                  <a:pt x="2287092" y="822960"/>
                </a:lnTo>
                <a:lnTo>
                  <a:pt x="2285356" y="824230"/>
                </a:lnTo>
                <a:close/>
              </a:path>
              <a:path w="2331085" h="866139">
                <a:moveTo>
                  <a:pt x="70897" y="824230"/>
                </a:moveTo>
                <a:lnTo>
                  <a:pt x="69811" y="824230"/>
                </a:lnTo>
                <a:lnTo>
                  <a:pt x="69507" y="822960"/>
                </a:lnTo>
                <a:lnTo>
                  <a:pt x="70897" y="824230"/>
                </a:lnTo>
                <a:close/>
              </a:path>
              <a:path w="2331085" h="866139">
                <a:moveTo>
                  <a:pt x="2280526" y="828039"/>
                </a:moveTo>
                <a:lnTo>
                  <a:pt x="2256028" y="828039"/>
                </a:lnTo>
                <a:lnTo>
                  <a:pt x="2261577" y="822960"/>
                </a:lnTo>
                <a:lnTo>
                  <a:pt x="2261273" y="824230"/>
                </a:lnTo>
                <a:lnTo>
                  <a:pt x="2285356" y="824230"/>
                </a:lnTo>
                <a:lnTo>
                  <a:pt x="2281885" y="826769"/>
                </a:lnTo>
                <a:lnTo>
                  <a:pt x="2280526" y="828039"/>
                </a:lnTo>
                <a:close/>
              </a:path>
              <a:path w="2331085" h="866139">
                <a:moveTo>
                  <a:pt x="76669" y="828039"/>
                </a:moveTo>
                <a:lnTo>
                  <a:pt x="75069" y="828039"/>
                </a:lnTo>
                <a:lnTo>
                  <a:pt x="74752" y="826769"/>
                </a:lnTo>
                <a:lnTo>
                  <a:pt x="76669" y="828039"/>
                </a:lnTo>
                <a:close/>
              </a:path>
              <a:path w="2331085" h="866139">
                <a:moveTo>
                  <a:pt x="2246083" y="850900"/>
                </a:moveTo>
                <a:lnTo>
                  <a:pt x="2181123" y="850900"/>
                </a:lnTo>
                <a:lnTo>
                  <a:pt x="2188425" y="849630"/>
                </a:lnTo>
                <a:lnTo>
                  <a:pt x="2194826" y="849630"/>
                </a:lnTo>
                <a:lnTo>
                  <a:pt x="2201926" y="848360"/>
                </a:lnTo>
                <a:lnTo>
                  <a:pt x="2201532" y="848360"/>
                </a:lnTo>
                <a:lnTo>
                  <a:pt x="2208517" y="847089"/>
                </a:lnTo>
                <a:lnTo>
                  <a:pt x="2208123" y="847089"/>
                </a:lnTo>
                <a:lnTo>
                  <a:pt x="2214981" y="845819"/>
                </a:lnTo>
                <a:lnTo>
                  <a:pt x="2214600" y="845819"/>
                </a:lnTo>
                <a:lnTo>
                  <a:pt x="2221331" y="844550"/>
                </a:lnTo>
                <a:lnTo>
                  <a:pt x="2220963" y="844550"/>
                </a:lnTo>
                <a:lnTo>
                  <a:pt x="2227541" y="842010"/>
                </a:lnTo>
                <a:lnTo>
                  <a:pt x="2227186" y="842010"/>
                </a:lnTo>
                <a:lnTo>
                  <a:pt x="2233625" y="839469"/>
                </a:lnTo>
                <a:lnTo>
                  <a:pt x="2233256" y="839469"/>
                </a:lnTo>
                <a:lnTo>
                  <a:pt x="2239543" y="836930"/>
                </a:lnTo>
                <a:lnTo>
                  <a:pt x="2239200" y="836930"/>
                </a:lnTo>
                <a:lnTo>
                  <a:pt x="2245309" y="834389"/>
                </a:lnTo>
                <a:lnTo>
                  <a:pt x="2244979" y="834389"/>
                </a:lnTo>
                <a:lnTo>
                  <a:pt x="2250909" y="830580"/>
                </a:lnTo>
                <a:lnTo>
                  <a:pt x="2250579" y="830580"/>
                </a:lnTo>
                <a:lnTo>
                  <a:pt x="2256332" y="826769"/>
                </a:lnTo>
                <a:lnTo>
                  <a:pt x="2256028" y="828039"/>
                </a:lnTo>
                <a:lnTo>
                  <a:pt x="2280526" y="828039"/>
                </a:lnTo>
                <a:lnTo>
                  <a:pt x="2276449" y="831850"/>
                </a:lnTo>
                <a:lnTo>
                  <a:pt x="2270785" y="836930"/>
                </a:lnTo>
                <a:lnTo>
                  <a:pt x="2264905" y="840739"/>
                </a:lnTo>
                <a:lnTo>
                  <a:pt x="2258822" y="844550"/>
                </a:lnTo>
                <a:lnTo>
                  <a:pt x="2252891" y="848360"/>
                </a:lnTo>
                <a:lnTo>
                  <a:pt x="2246083" y="850900"/>
                </a:lnTo>
                <a:close/>
              </a:path>
              <a:path w="2331085" h="866139">
                <a:moveTo>
                  <a:pt x="2188832" y="866139"/>
                </a:moveTo>
                <a:lnTo>
                  <a:pt x="142265" y="866139"/>
                </a:lnTo>
                <a:lnTo>
                  <a:pt x="134251" y="864869"/>
                </a:lnTo>
                <a:lnTo>
                  <a:pt x="2196426" y="864869"/>
                </a:lnTo>
                <a:lnTo>
                  <a:pt x="2188832" y="866139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3830217" y="4052079"/>
            <a:ext cx="2758405" cy="260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4165768" y="3594269"/>
            <a:ext cx="2008293" cy="358140"/>
          </a:xfrm>
          <a:custGeom>
            <a:avLst/>
            <a:gdLst/>
            <a:ahLst/>
            <a:cxnLst/>
            <a:rect l="l" t="t" r="r" b="b"/>
            <a:pathLst>
              <a:path w="1506220" h="268605">
                <a:moveTo>
                  <a:pt x="0" y="0"/>
                </a:moveTo>
                <a:lnTo>
                  <a:pt x="1505712" y="0"/>
                </a:lnTo>
                <a:lnTo>
                  <a:pt x="1505712" y="268224"/>
                </a:lnTo>
                <a:lnTo>
                  <a:pt x="0" y="268224"/>
                </a:lnTo>
                <a:lnTo>
                  <a:pt x="0" y="0"/>
                </a:lnTo>
                <a:close/>
              </a:path>
            </a:pathLst>
          </a:custGeom>
          <a:solidFill>
            <a:srgbClr val="FF760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 txBox="1"/>
          <p:nvPr/>
        </p:nvSpPr>
        <p:spPr>
          <a:xfrm>
            <a:off x="4165768" y="3535155"/>
            <a:ext cx="2008293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5"/>
              </a:spcBef>
            </a:pPr>
            <a:r>
              <a:rPr sz="2665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Paragraph</a:t>
            </a:r>
            <a:r>
              <a:rPr sz="2665" b="1" spc="4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65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</a:t>
            </a:r>
            <a:endParaRPr sz="2665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19376" y="5350255"/>
            <a:ext cx="2540000" cy="1005840"/>
          </a:xfrm>
          <a:custGeom>
            <a:avLst/>
            <a:gdLst/>
            <a:ahLst/>
            <a:cxnLst/>
            <a:rect l="l" t="t" r="r" b="b"/>
            <a:pathLst>
              <a:path w="1905000" h="754379">
                <a:moveTo>
                  <a:pt x="1778508" y="754380"/>
                </a:moveTo>
                <a:lnTo>
                  <a:pt x="126492" y="754380"/>
                </a:lnTo>
                <a:lnTo>
                  <a:pt x="77064" y="744788"/>
                </a:lnTo>
                <a:lnTo>
                  <a:pt x="36847" y="718008"/>
                </a:lnTo>
                <a:lnTo>
                  <a:pt x="9829" y="678172"/>
                </a:lnTo>
                <a:lnTo>
                  <a:pt x="0" y="629412"/>
                </a:lnTo>
                <a:lnTo>
                  <a:pt x="0" y="124968"/>
                </a:lnTo>
                <a:lnTo>
                  <a:pt x="9829" y="76357"/>
                </a:lnTo>
                <a:lnTo>
                  <a:pt x="36847" y="36571"/>
                </a:lnTo>
                <a:lnTo>
                  <a:pt x="77064" y="9741"/>
                </a:lnTo>
                <a:lnTo>
                  <a:pt x="126492" y="0"/>
                </a:lnTo>
                <a:lnTo>
                  <a:pt x="1778508" y="0"/>
                </a:lnTo>
                <a:lnTo>
                  <a:pt x="1827792" y="9741"/>
                </a:lnTo>
                <a:lnTo>
                  <a:pt x="1867962" y="36571"/>
                </a:lnTo>
                <a:lnTo>
                  <a:pt x="1895027" y="76357"/>
                </a:lnTo>
                <a:lnTo>
                  <a:pt x="1905000" y="124968"/>
                </a:lnTo>
                <a:lnTo>
                  <a:pt x="1905000" y="629412"/>
                </a:lnTo>
                <a:lnTo>
                  <a:pt x="1895027" y="678172"/>
                </a:lnTo>
                <a:lnTo>
                  <a:pt x="1867962" y="718008"/>
                </a:lnTo>
                <a:lnTo>
                  <a:pt x="1827792" y="744788"/>
                </a:lnTo>
                <a:lnTo>
                  <a:pt x="1778508" y="7543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108623" y="5339351"/>
            <a:ext cx="2561167" cy="1027853"/>
          </a:xfrm>
          <a:custGeom>
            <a:avLst/>
            <a:gdLst/>
            <a:ahLst/>
            <a:cxnLst/>
            <a:rect l="l" t="t" r="r" b="b"/>
            <a:pathLst>
              <a:path w="1920875" h="770889">
                <a:moveTo>
                  <a:pt x="1800555" y="769620"/>
                </a:moveTo>
                <a:lnTo>
                  <a:pt x="119926" y="769620"/>
                </a:lnTo>
                <a:lnTo>
                  <a:pt x="100177" y="765810"/>
                </a:lnTo>
                <a:lnTo>
                  <a:pt x="94195" y="764539"/>
                </a:lnTo>
                <a:lnTo>
                  <a:pt x="87972" y="762000"/>
                </a:lnTo>
                <a:lnTo>
                  <a:pt x="81533" y="759460"/>
                </a:lnTo>
                <a:lnTo>
                  <a:pt x="75615" y="756920"/>
                </a:lnTo>
                <a:lnTo>
                  <a:pt x="69850" y="754379"/>
                </a:lnTo>
                <a:lnTo>
                  <a:pt x="64249" y="750570"/>
                </a:lnTo>
                <a:lnTo>
                  <a:pt x="58826" y="748029"/>
                </a:lnTo>
                <a:lnTo>
                  <a:pt x="53593" y="744220"/>
                </a:lnTo>
                <a:lnTo>
                  <a:pt x="48539" y="739139"/>
                </a:lnTo>
                <a:lnTo>
                  <a:pt x="43687" y="735329"/>
                </a:lnTo>
                <a:lnTo>
                  <a:pt x="16065" y="699770"/>
                </a:lnTo>
                <a:lnTo>
                  <a:pt x="13119" y="694689"/>
                </a:lnTo>
                <a:lnTo>
                  <a:pt x="1511" y="656589"/>
                </a:lnTo>
                <a:lnTo>
                  <a:pt x="0" y="636270"/>
                </a:lnTo>
                <a:lnTo>
                  <a:pt x="0" y="133350"/>
                </a:lnTo>
                <a:lnTo>
                  <a:pt x="8051" y="87629"/>
                </a:lnTo>
                <a:lnTo>
                  <a:pt x="16243" y="69850"/>
                </a:lnTo>
                <a:lnTo>
                  <a:pt x="19481" y="63500"/>
                </a:lnTo>
                <a:lnTo>
                  <a:pt x="43687" y="34289"/>
                </a:lnTo>
                <a:lnTo>
                  <a:pt x="48831" y="29210"/>
                </a:lnTo>
                <a:lnTo>
                  <a:pt x="53886" y="25400"/>
                </a:lnTo>
                <a:lnTo>
                  <a:pt x="59143" y="21589"/>
                </a:lnTo>
                <a:lnTo>
                  <a:pt x="64579" y="19050"/>
                </a:lnTo>
                <a:lnTo>
                  <a:pt x="70180" y="15239"/>
                </a:lnTo>
                <a:lnTo>
                  <a:pt x="106641" y="2539"/>
                </a:lnTo>
                <a:lnTo>
                  <a:pt x="120319" y="0"/>
                </a:lnTo>
                <a:lnTo>
                  <a:pt x="1800948" y="0"/>
                </a:lnTo>
                <a:lnTo>
                  <a:pt x="1820697" y="3810"/>
                </a:lnTo>
                <a:lnTo>
                  <a:pt x="1826679" y="5079"/>
                </a:lnTo>
                <a:lnTo>
                  <a:pt x="1832902" y="7620"/>
                </a:lnTo>
                <a:lnTo>
                  <a:pt x="1839341" y="10160"/>
                </a:lnTo>
                <a:lnTo>
                  <a:pt x="1845259" y="12700"/>
                </a:lnTo>
                <a:lnTo>
                  <a:pt x="1851024" y="15239"/>
                </a:lnTo>
                <a:lnTo>
                  <a:pt x="121932" y="15239"/>
                </a:lnTo>
                <a:lnTo>
                  <a:pt x="115633" y="16510"/>
                </a:lnTo>
                <a:lnTo>
                  <a:pt x="116027" y="16510"/>
                </a:lnTo>
                <a:lnTo>
                  <a:pt x="109829" y="17779"/>
                </a:lnTo>
                <a:lnTo>
                  <a:pt x="110210" y="17779"/>
                </a:lnTo>
                <a:lnTo>
                  <a:pt x="104127" y="19050"/>
                </a:lnTo>
                <a:lnTo>
                  <a:pt x="104508" y="19050"/>
                </a:lnTo>
                <a:lnTo>
                  <a:pt x="98539" y="20320"/>
                </a:lnTo>
                <a:lnTo>
                  <a:pt x="98907" y="20320"/>
                </a:lnTo>
                <a:lnTo>
                  <a:pt x="93065" y="22860"/>
                </a:lnTo>
                <a:lnTo>
                  <a:pt x="93433" y="22860"/>
                </a:lnTo>
                <a:lnTo>
                  <a:pt x="87718" y="24129"/>
                </a:lnTo>
                <a:lnTo>
                  <a:pt x="88074" y="24129"/>
                </a:lnTo>
                <a:lnTo>
                  <a:pt x="82499" y="26670"/>
                </a:lnTo>
                <a:lnTo>
                  <a:pt x="82854" y="26670"/>
                </a:lnTo>
                <a:lnTo>
                  <a:pt x="77419" y="29210"/>
                </a:lnTo>
                <a:lnTo>
                  <a:pt x="77762" y="29210"/>
                </a:lnTo>
                <a:lnTo>
                  <a:pt x="74248" y="31750"/>
                </a:lnTo>
                <a:lnTo>
                  <a:pt x="72821" y="31750"/>
                </a:lnTo>
                <a:lnTo>
                  <a:pt x="67716" y="35560"/>
                </a:lnTo>
                <a:lnTo>
                  <a:pt x="68021" y="35560"/>
                </a:lnTo>
                <a:lnTo>
                  <a:pt x="64736" y="38100"/>
                </a:lnTo>
                <a:lnTo>
                  <a:pt x="63398" y="38100"/>
                </a:lnTo>
                <a:lnTo>
                  <a:pt x="58635" y="41910"/>
                </a:lnTo>
                <a:lnTo>
                  <a:pt x="58940" y="41910"/>
                </a:lnTo>
                <a:lnTo>
                  <a:pt x="54368" y="45720"/>
                </a:lnTo>
                <a:lnTo>
                  <a:pt x="54648" y="45720"/>
                </a:lnTo>
                <a:lnTo>
                  <a:pt x="50279" y="49529"/>
                </a:lnTo>
                <a:lnTo>
                  <a:pt x="50545" y="49529"/>
                </a:lnTo>
                <a:lnTo>
                  <a:pt x="47421" y="53339"/>
                </a:lnTo>
                <a:lnTo>
                  <a:pt x="46634" y="53339"/>
                </a:lnTo>
                <a:lnTo>
                  <a:pt x="42671" y="58420"/>
                </a:lnTo>
                <a:lnTo>
                  <a:pt x="42913" y="58420"/>
                </a:lnTo>
                <a:lnTo>
                  <a:pt x="39179" y="62229"/>
                </a:lnTo>
                <a:lnTo>
                  <a:pt x="39408" y="62229"/>
                </a:lnTo>
                <a:lnTo>
                  <a:pt x="35902" y="67310"/>
                </a:lnTo>
                <a:lnTo>
                  <a:pt x="36118" y="67310"/>
                </a:lnTo>
                <a:lnTo>
                  <a:pt x="32842" y="72389"/>
                </a:lnTo>
                <a:lnTo>
                  <a:pt x="33045" y="72389"/>
                </a:lnTo>
                <a:lnTo>
                  <a:pt x="30768" y="76200"/>
                </a:lnTo>
                <a:lnTo>
                  <a:pt x="30187" y="76200"/>
                </a:lnTo>
                <a:lnTo>
                  <a:pt x="27973" y="81279"/>
                </a:lnTo>
                <a:lnTo>
                  <a:pt x="27584" y="81279"/>
                </a:lnTo>
                <a:lnTo>
                  <a:pt x="25057" y="87629"/>
                </a:lnTo>
                <a:lnTo>
                  <a:pt x="25209" y="87629"/>
                </a:lnTo>
                <a:lnTo>
                  <a:pt x="22961" y="92710"/>
                </a:lnTo>
                <a:lnTo>
                  <a:pt x="23088" y="92710"/>
                </a:lnTo>
                <a:lnTo>
                  <a:pt x="21120" y="97789"/>
                </a:lnTo>
                <a:lnTo>
                  <a:pt x="19872" y="102870"/>
                </a:lnTo>
                <a:lnTo>
                  <a:pt x="19634" y="102870"/>
                </a:lnTo>
                <a:lnTo>
                  <a:pt x="18224" y="109220"/>
                </a:lnTo>
                <a:lnTo>
                  <a:pt x="17195" y="115570"/>
                </a:lnTo>
                <a:lnTo>
                  <a:pt x="16619" y="120650"/>
                </a:lnTo>
                <a:lnTo>
                  <a:pt x="16014" y="127000"/>
                </a:lnTo>
                <a:lnTo>
                  <a:pt x="15875" y="133350"/>
                </a:lnTo>
                <a:lnTo>
                  <a:pt x="15875" y="636270"/>
                </a:lnTo>
                <a:lnTo>
                  <a:pt x="16040" y="642620"/>
                </a:lnTo>
                <a:lnTo>
                  <a:pt x="16497" y="648970"/>
                </a:lnTo>
                <a:lnTo>
                  <a:pt x="17259" y="655320"/>
                </a:lnTo>
                <a:lnTo>
                  <a:pt x="17419" y="655320"/>
                </a:lnTo>
                <a:lnTo>
                  <a:pt x="18313" y="660400"/>
                </a:lnTo>
                <a:lnTo>
                  <a:pt x="19634" y="666750"/>
                </a:lnTo>
                <a:lnTo>
                  <a:pt x="19872" y="666750"/>
                </a:lnTo>
                <a:lnTo>
                  <a:pt x="21234" y="671829"/>
                </a:lnTo>
                <a:lnTo>
                  <a:pt x="23088" y="676910"/>
                </a:lnTo>
                <a:lnTo>
                  <a:pt x="22961" y="676910"/>
                </a:lnTo>
                <a:lnTo>
                  <a:pt x="25209" y="683260"/>
                </a:lnTo>
                <a:lnTo>
                  <a:pt x="25562" y="683260"/>
                </a:lnTo>
                <a:lnTo>
                  <a:pt x="27584" y="688339"/>
                </a:lnTo>
                <a:lnTo>
                  <a:pt x="27973" y="688339"/>
                </a:lnTo>
                <a:lnTo>
                  <a:pt x="30187" y="693420"/>
                </a:lnTo>
                <a:lnTo>
                  <a:pt x="30617" y="693420"/>
                </a:lnTo>
                <a:lnTo>
                  <a:pt x="33045" y="698500"/>
                </a:lnTo>
                <a:lnTo>
                  <a:pt x="33661" y="698500"/>
                </a:lnTo>
                <a:lnTo>
                  <a:pt x="36118" y="702310"/>
                </a:lnTo>
                <a:lnTo>
                  <a:pt x="35902" y="702310"/>
                </a:lnTo>
                <a:lnTo>
                  <a:pt x="39408" y="707389"/>
                </a:lnTo>
                <a:lnTo>
                  <a:pt x="39179" y="707389"/>
                </a:lnTo>
                <a:lnTo>
                  <a:pt x="42913" y="711200"/>
                </a:lnTo>
                <a:lnTo>
                  <a:pt x="42671" y="711200"/>
                </a:lnTo>
                <a:lnTo>
                  <a:pt x="46634" y="716279"/>
                </a:lnTo>
                <a:lnTo>
                  <a:pt x="46380" y="716279"/>
                </a:lnTo>
                <a:lnTo>
                  <a:pt x="50545" y="720089"/>
                </a:lnTo>
                <a:lnTo>
                  <a:pt x="50279" y="720089"/>
                </a:lnTo>
                <a:lnTo>
                  <a:pt x="54648" y="723900"/>
                </a:lnTo>
                <a:lnTo>
                  <a:pt x="54368" y="723900"/>
                </a:lnTo>
                <a:lnTo>
                  <a:pt x="58940" y="727710"/>
                </a:lnTo>
                <a:lnTo>
                  <a:pt x="58635" y="727710"/>
                </a:lnTo>
                <a:lnTo>
                  <a:pt x="63398" y="731520"/>
                </a:lnTo>
                <a:lnTo>
                  <a:pt x="63093" y="731520"/>
                </a:lnTo>
                <a:lnTo>
                  <a:pt x="68021" y="734060"/>
                </a:lnTo>
                <a:lnTo>
                  <a:pt x="67716" y="734060"/>
                </a:lnTo>
                <a:lnTo>
                  <a:pt x="72821" y="737870"/>
                </a:lnTo>
                <a:lnTo>
                  <a:pt x="72491" y="737870"/>
                </a:lnTo>
                <a:lnTo>
                  <a:pt x="77762" y="740410"/>
                </a:lnTo>
                <a:lnTo>
                  <a:pt x="77419" y="740410"/>
                </a:lnTo>
                <a:lnTo>
                  <a:pt x="82854" y="742950"/>
                </a:lnTo>
                <a:lnTo>
                  <a:pt x="82499" y="742950"/>
                </a:lnTo>
                <a:lnTo>
                  <a:pt x="88074" y="745489"/>
                </a:lnTo>
                <a:lnTo>
                  <a:pt x="87718" y="745489"/>
                </a:lnTo>
                <a:lnTo>
                  <a:pt x="93433" y="748029"/>
                </a:lnTo>
                <a:lnTo>
                  <a:pt x="95986" y="748029"/>
                </a:lnTo>
                <a:lnTo>
                  <a:pt x="98907" y="749300"/>
                </a:lnTo>
                <a:lnTo>
                  <a:pt x="98539" y="749300"/>
                </a:lnTo>
                <a:lnTo>
                  <a:pt x="104508" y="750570"/>
                </a:lnTo>
                <a:lnTo>
                  <a:pt x="104127" y="750570"/>
                </a:lnTo>
                <a:lnTo>
                  <a:pt x="110210" y="751839"/>
                </a:lnTo>
                <a:lnTo>
                  <a:pt x="109829" y="751839"/>
                </a:lnTo>
                <a:lnTo>
                  <a:pt x="116027" y="753110"/>
                </a:lnTo>
                <a:lnTo>
                  <a:pt x="115633" y="753110"/>
                </a:lnTo>
                <a:lnTo>
                  <a:pt x="121932" y="754379"/>
                </a:lnTo>
                <a:lnTo>
                  <a:pt x="1850694" y="754379"/>
                </a:lnTo>
                <a:lnTo>
                  <a:pt x="1844916" y="756920"/>
                </a:lnTo>
                <a:lnTo>
                  <a:pt x="1838985" y="759460"/>
                </a:lnTo>
                <a:lnTo>
                  <a:pt x="1826679" y="764539"/>
                </a:lnTo>
                <a:lnTo>
                  <a:pt x="1814233" y="767079"/>
                </a:lnTo>
                <a:lnTo>
                  <a:pt x="1800555" y="769620"/>
                </a:lnTo>
                <a:close/>
              </a:path>
              <a:path w="1920875" h="770889">
                <a:moveTo>
                  <a:pt x="1848383" y="33020"/>
                </a:moveTo>
                <a:lnTo>
                  <a:pt x="1843112" y="29210"/>
                </a:lnTo>
                <a:lnTo>
                  <a:pt x="1843455" y="29210"/>
                </a:lnTo>
                <a:lnTo>
                  <a:pt x="1838020" y="26670"/>
                </a:lnTo>
                <a:lnTo>
                  <a:pt x="1838375" y="26670"/>
                </a:lnTo>
                <a:lnTo>
                  <a:pt x="1832800" y="24129"/>
                </a:lnTo>
                <a:lnTo>
                  <a:pt x="1833156" y="24129"/>
                </a:lnTo>
                <a:lnTo>
                  <a:pt x="1827441" y="22860"/>
                </a:lnTo>
                <a:lnTo>
                  <a:pt x="1827809" y="22860"/>
                </a:lnTo>
                <a:lnTo>
                  <a:pt x="1821967" y="20320"/>
                </a:lnTo>
                <a:lnTo>
                  <a:pt x="1822335" y="20320"/>
                </a:lnTo>
                <a:lnTo>
                  <a:pt x="1816366" y="19050"/>
                </a:lnTo>
                <a:lnTo>
                  <a:pt x="1816747" y="19050"/>
                </a:lnTo>
                <a:lnTo>
                  <a:pt x="1810664" y="17779"/>
                </a:lnTo>
                <a:lnTo>
                  <a:pt x="1811045" y="17779"/>
                </a:lnTo>
                <a:lnTo>
                  <a:pt x="1804847" y="16510"/>
                </a:lnTo>
                <a:lnTo>
                  <a:pt x="1805241" y="16510"/>
                </a:lnTo>
                <a:lnTo>
                  <a:pt x="1798942" y="15239"/>
                </a:lnTo>
                <a:lnTo>
                  <a:pt x="1851024" y="15239"/>
                </a:lnTo>
                <a:lnTo>
                  <a:pt x="1873952" y="31750"/>
                </a:lnTo>
                <a:lnTo>
                  <a:pt x="1848053" y="31750"/>
                </a:lnTo>
                <a:lnTo>
                  <a:pt x="1848383" y="33020"/>
                </a:lnTo>
                <a:close/>
              </a:path>
              <a:path w="1920875" h="770889">
                <a:moveTo>
                  <a:pt x="72491" y="33020"/>
                </a:moveTo>
                <a:lnTo>
                  <a:pt x="72821" y="31750"/>
                </a:lnTo>
                <a:lnTo>
                  <a:pt x="74248" y="31750"/>
                </a:lnTo>
                <a:lnTo>
                  <a:pt x="72491" y="33020"/>
                </a:lnTo>
                <a:close/>
              </a:path>
              <a:path w="1920875" h="770889">
                <a:moveTo>
                  <a:pt x="1857781" y="39370"/>
                </a:moveTo>
                <a:lnTo>
                  <a:pt x="1852853" y="35560"/>
                </a:lnTo>
                <a:lnTo>
                  <a:pt x="1853158" y="35560"/>
                </a:lnTo>
                <a:lnTo>
                  <a:pt x="1848053" y="31750"/>
                </a:lnTo>
                <a:lnTo>
                  <a:pt x="1873952" y="31750"/>
                </a:lnTo>
                <a:lnTo>
                  <a:pt x="1877186" y="34289"/>
                </a:lnTo>
                <a:lnTo>
                  <a:pt x="1881822" y="38100"/>
                </a:lnTo>
                <a:lnTo>
                  <a:pt x="1857476" y="38100"/>
                </a:lnTo>
                <a:lnTo>
                  <a:pt x="1857781" y="39370"/>
                </a:lnTo>
                <a:close/>
              </a:path>
              <a:path w="1920875" h="770889">
                <a:moveTo>
                  <a:pt x="63093" y="39370"/>
                </a:moveTo>
                <a:lnTo>
                  <a:pt x="63398" y="38100"/>
                </a:lnTo>
                <a:lnTo>
                  <a:pt x="64736" y="38100"/>
                </a:lnTo>
                <a:lnTo>
                  <a:pt x="63093" y="39370"/>
                </a:lnTo>
                <a:close/>
              </a:path>
              <a:path w="1920875" h="770889">
                <a:moveTo>
                  <a:pt x="1874494" y="54610"/>
                </a:moveTo>
                <a:lnTo>
                  <a:pt x="1870329" y="49529"/>
                </a:lnTo>
                <a:lnTo>
                  <a:pt x="1870595" y="49529"/>
                </a:lnTo>
                <a:lnTo>
                  <a:pt x="1866226" y="45720"/>
                </a:lnTo>
                <a:lnTo>
                  <a:pt x="1866506" y="45720"/>
                </a:lnTo>
                <a:lnTo>
                  <a:pt x="1861934" y="41910"/>
                </a:lnTo>
                <a:lnTo>
                  <a:pt x="1862239" y="41910"/>
                </a:lnTo>
                <a:lnTo>
                  <a:pt x="1857476" y="38100"/>
                </a:lnTo>
                <a:lnTo>
                  <a:pt x="1881822" y="38100"/>
                </a:lnTo>
                <a:lnTo>
                  <a:pt x="1886242" y="43179"/>
                </a:lnTo>
                <a:lnTo>
                  <a:pt x="1890433" y="48260"/>
                </a:lnTo>
                <a:lnTo>
                  <a:pt x="1894408" y="53339"/>
                </a:lnTo>
                <a:lnTo>
                  <a:pt x="1874240" y="53339"/>
                </a:lnTo>
                <a:lnTo>
                  <a:pt x="1874494" y="54610"/>
                </a:lnTo>
                <a:close/>
              </a:path>
              <a:path w="1920875" h="770889">
                <a:moveTo>
                  <a:pt x="46380" y="54610"/>
                </a:moveTo>
                <a:lnTo>
                  <a:pt x="46634" y="53339"/>
                </a:lnTo>
                <a:lnTo>
                  <a:pt x="47421" y="53339"/>
                </a:lnTo>
                <a:lnTo>
                  <a:pt x="46380" y="54610"/>
                </a:lnTo>
                <a:close/>
              </a:path>
              <a:path w="1920875" h="770889">
                <a:moveTo>
                  <a:pt x="1890864" y="77470"/>
                </a:moveTo>
                <a:lnTo>
                  <a:pt x="1887829" y="72389"/>
                </a:lnTo>
                <a:lnTo>
                  <a:pt x="1888032" y="72389"/>
                </a:lnTo>
                <a:lnTo>
                  <a:pt x="1884756" y="67310"/>
                </a:lnTo>
                <a:lnTo>
                  <a:pt x="1884972" y="67310"/>
                </a:lnTo>
                <a:lnTo>
                  <a:pt x="1881466" y="62229"/>
                </a:lnTo>
                <a:lnTo>
                  <a:pt x="1881695" y="62229"/>
                </a:lnTo>
                <a:lnTo>
                  <a:pt x="1877961" y="58420"/>
                </a:lnTo>
                <a:lnTo>
                  <a:pt x="1878203" y="58420"/>
                </a:lnTo>
                <a:lnTo>
                  <a:pt x="1874240" y="53339"/>
                </a:lnTo>
                <a:lnTo>
                  <a:pt x="1894408" y="53339"/>
                </a:lnTo>
                <a:lnTo>
                  <a:pt x="1898129" y="58420"/>
                </a:lnTo>
                <a:lnTo>
                  <a:pt x="1901596" y="63500"/>
                </a:lnTo>
                <a:lnTo>
                  <a:pt x="1904809" y="69850"/>
                </a:lnTo>
                <a:lnTo>
                  <a:pt x="1907755" y="74929"/>
                </a:lnTo>
                <a:lnTo>
                  <a:pt x="1908291" y="76200"/>
                </a:lnTo>
                <a:lnTo>
                  <a:pt x="1890687" y="76200"/>
                </a:lnTo>
                <a:lnTo>
                  <a:pt x="1890864" y="77470"/>
                </a:lnTo>
                <a:close/>
              </a:path>
              <a:path w="1920875" h="770889">
                <a:moveTo>
                  <a:pt x="30010" y="77470"/>
                </a:moveTo>
                <a:lnTo>
                  <a:pt x="30187" y="76200"/>
                </a:lnTo>
                <a:lnTo>
                  <a:pt x="30768" y="76200"/>
                </a:lnTo>
                <a:lnTo>
                  <a:pt x="30010" y="77470"/>
                </a:lnTo>
                <a:close/>
              </a:path>
              <a:path w="1920875" h="770889">
                <a:moveTo>
                  <a:pt x="1893455" y="82550"/>
                </a:moveTo>
                <a:lnTo>
                  <a:pt x="1890687" y="76200"/>
                </a:lnTo>
                <a:lnTo>
                  <a:pt x="1908291" y="76200"/>
                </a:lnTo>
                <a:lnTo>
                  <a:pt x="1910435" y="81279"/>
                </a:lnTo>
                <a:lnTo>
                  <a:pt x="1893290" y="81279"/>
                </a:lnTo>
                <a:lnTo>
                  <a:pt x="1893455" y="82550"/>
                </a:lnTo>
                <a:close/>
              </a:path>
              <a:path w="1920875" h="770889">
                <a:moveTo>
                  <a:pt x="27419" y="82550"/>
                </a:moveTo>
                <a:lnTo>
                  <a:pt x="27584" y="81279"/>
                </a:lnTo>
                <a:lnTo>
                  <a:pt x="27973" y="81279"/>
                </a:lnTo>
                <a:lnTo>
                  <a:pt x="27419" y="82550"/>
                </a:lnTo>
                <a:close/>
              </a:path>
              <a:path w="1920875" h="770889">
                <a:moveTo>
                  <a:pt x="1901342" y="104139"/>
                </a:moveTo>
                <a:lnTo>
                  <a:pt x="1899640" y="97789"/>
                </a:lnTo>
                <a:lnTo>
                  <a:pt x="1897786" y="92710"/>
                </a:lnTo>
                <a:lnTo>
                  <a:pt x="1895665" y="87629"/>
                </a:lnTo>
                <a:lnTo>
                  <a:pt x="1895817" y="87629"/>
                </a:lnTo>
                <a:lnTo>
                  <a:pt x="1893290" y="81279"/>
                </a:lnTo>
                <a:lnTo>
                  <a:pt x="1910435" y="81279"/>
                </a:lnTo>
                <a:lnTo>
                  <a:pt x="1912823" y="87629"/>
                </a:lnTo>
                <a:lnTo>
                  <a:pt x="1914918" y="93979"/>
                </a:lnTo>
                <a:lnTo>
                  <a:pt x="1917407" y="102870"/>
                </a:lnTo>
                <a:lnTo>
                  <a:pt x="1901240" y="102870"/>
                </a:lnTo>
                <a:lnTo>
                  <a:pt x="1901342" y="104139"/>
                </a:lnTo>
                <a:close/>
              </a:path>
              <a:path w="1920875" h="770889">
                <a:moveTo>
                  <a:pt x="19532" y="104139"/>
                </a:moveTo>
                <a:lnTo>
                  <a:pt x="19634" y="102870"/>
                </a:lnTo>
                <a:lnTo>
                  <a:pt x="19872" y="102870"/>
                </a:lnTo>
                <a:lnTo>
                  <a:pt x="19532" y="104139"/>
                </a:lnTo>
                <a:close/>
              </a:path>
              <a:path w="1920875" h="770889">
                <a:moveTo>
                  <a:pt x="1919472" y="655320"/>
                </a:moveTo>
                <a:lnTo>
                  <a:pt x="1903615" y="655320"/>
                </a:lnTo>
                <a:lnTo>
                  <a:pt x="1904415" y="648970"/>
                </a:lnTo>
                <a:lnTo>
                  <a:pt x="1904860" y="642620"/>
                </a:lnTo>
                <a:lnTo>
                  <a:pt x="1904999" y="636270"/>
                </a:lnTo>
                <a:lnTo>
                  <a:pt x="1904999" y="133350"/>
                </a:lnTo>
                <a:lnTo>
                  <a:pt x="1904834" y="127000"/>
                </a:lnTo>
                <a:lnTo>
                  <a:pt x="1904377" y="120650"/>
                </a:lnTo>
                <a:lnTo>
                  <a:pt x="1903615" y="115570"/>
                </a:lnTo>
                <a:lnTo>
                  <a:pt x="1902561" y="109220"/>
                </a:lnTo>
                <a:lnTo>
                  <a:pt x="1901240" y="102870"/>
                </a:lnTo>
                <a:lnTo>
                  <a:pt x="1917407" y="102870"/>
                </a:lnTo>
                <a:lnTo>
                  <a:pt x="1920874" y="133350"/>
                </a:lnTo>
                <a:lnTo>
                  <a:pt x="1920874" y="636270"/>
                </a:lnTo>
                <a:lnTo>
                  <a:pt x="1920709" y="643889"/>
                </a:lnTo>
                <a:lnTo>
                  <a:pt x="1920163" y="650239"/>
                </a:lnTo>
                <a:lnTo>
                  <a:pt x="1919472" y="655320"/>
                </a:lnTo>
                <a:close/>
              </a:path>
              <a:path w="1920875" h="770889">
                <a:moveTo>
                  <a:pt x="16459" y="121920"/>
                </a:moveTo>
                <a:lnTo>
                  <a:pt x="16497" y="120650"/>
                </a:lnTo>
                <a:lnTo>
                  <a:pt x="16459" y="121920"/>
                </a:lnTo>
                <a:close/>
              </a:path>
              <a:path w="1920875" h="770889">
                <a:moveTo>
                  <a:pt x="1904415" y="121920"/>
                </a:moveTo>
                <a:lnTo>
                  <a:pt x="1904255" y="120650"/>
                </a:lnTo>
                <a:lnTo>
                  <a:pt x="1904415" y="121920"/>
                </a:lnTo>
                <a:close/>
              </a:path>
              <a:path w="1920875" h="770889">
                <a:moveTo>
                  <a:pt x="17419" y="655320"/>
                </a:moveTo>
                <a:lnTo>
                  <a:pt x="17259" y="655320"/>
                </a:lnTo>
                <a:lnTo>
                  <a:pt x="17195" y="654050"/>
                </a:lnTo>
                <a:lnTo>
                  <a:pt x="17419" y="655320"/>
                </a:lnTo>
                <a:close/>
              </a:path>
              <a:path w="1920875" h="770889">
                <a:moveTo>
                  <a:pt x="1917514" y="666750"/>
                </a:moveTo>
                <a:lnTo>
                  <a:pt x="1901240" y="666750"/>
                </a:lnTo>
                <a:lnTo>
                  <a:pt x="1902650" y="660400"/>
                </a:lnTo>
                <a:lnTo>
                  <a:pt x="1903679" y="654050"/>
                </a:lnTo>
                <a:lnTo>
                  <a:pt x="1903615" y="655320"/>
                </a:lnTo>
                <a:lnTo>
                  <a:pt x="1919472" y="655320"/>
                </a:lnTo>
                <a:lnTo>
                  <a:pt x="1919300" y="656589"/>
                </a:lnTo>
                <a:lnTo>
                  <a:pt x="1918119" y="664210"/>
                </a:lnTo>
                <a:lnTo>
                  <a:pt x="1917514" y="666750"/>
                </a:lnTo>
                <a:close/>
              </a:path>
              <a:path w="1920875" h="770889">
                <a:moveTo>
                  <a:pt x="19872" y="666750"/>
                </a:moveTo>
                <a:lnTo>
                  <a:pt x="19634" y="666750"/>
                </a:lnTo>
                <a:lnTo>
                  <a:pt x="19532" y="665479"/>
                </a:lnTo>
                <a:lnTo>
                  <a:pt x="19872" y="666750"/>
                </a:lnTo>
                <a:close/>
              </a:path>
              <a:path w="1920875" h="770889">
                <a:moveTo>
                  <a:pt x="1912315" y="683260"/>
                </a:moveTo>
                <a:lnTo>
                  <a:pt x="1895665" y="683260"/>
                </a:lnTo>
                <a:lnTo>
                  <a:pt x="1897913" y="676910"/>
                </a:lnTo>
                <a:lnTo>
                  <a:pt x="1899754" y="671829"/>
                </a:lnTo>
                <a:lnTo>
                  <a:pt x="1901342" y="665479"/>
                </a:lnTo>
                <a:lnTo>
                  <a:pt x="1901240" y="666750"/>
                </a:lnTo>
                <a:lnTo>
                  <a:pt x="1917514" y="666750"/>
                </a:lnTo>
                <a:lnTo>
                  <a:pt x="1916607" y="670560"/>
                </a:lnTo>
                <a:lnTo>
                  <a:pt x="1912823" y="681989"/>
                </a:lnTo>
                <a:lnTo>
                  <a:pt x="1912315" y="683260"/>
                </a:lnTo>
                <a:close/>
              </a:path>
              <a:path w="1920875" h="770889">
                <a:moveTo>
                  <a:pt x="25562" y="683260"/>
                </a:moveTo>
                <a:lnTo>
                  <a:pt x="25209" y="683260"/>
                </a:lnTo>
                <a:lnTo>
                  <a:pt x="25057" y="681989"/>
                </a:lnTo>
                <a:lnTo>
                  <a:pt x="25562" y="683260"/>
                </a:lnTo>
                <a:close/>
              </a:path>
              <a:path w="1920875" h="770889">
                <a:moveTo>
                  <a:pt x="1910283" y="688339"/>
                </a:moveTo>
                <a:lnTo>
                  <a:pt x="1893290" y="688339"/>
                </a:lnTo>
                <a:lnTo>
                  <a:pt x="1895817" y="681989"/>
                </a:lnTo>
                <a:lnTo>
                  <a:pt x="1895665" y="683260"/>
                </a:lnTo>
                <a:lnTo>
                  <a:pt x="1912315" y="683260"/>
                </a:lnTo>
                <a:lnTo>
                  <a:pt x="1910283" y="688339"/>
                </a:lnTo>
                <a:close/>
              </a:path>
              <a:path w="1920875" h="770889">
                <a:moveTo>
                  <a:pt x="27973" y="688339"/>
                </a:moveTo>
                <a:lnTo>
                  <a:pt x="27584" y="688339"/>
                </a:lnTo>
                <a:lnTo>
                  <a:pt x="27419" y="687070"/>
                </a:lnTo>
                <a:lnTo>
                  <a:pt x="27973" y="688339"/>
                </a:lnTo>
                <a:close/>
              </a:path>
              <a:path w="1920875" h="770889">
                <a:moveTo>
                  <a:pt x="1908129" y="693420"/>
                </a:moveTo>
                <a:lnTo>
                  <a:pt x="1890687" y="693420"/>
                </a:lnTo>
                <a:lnTo>
                  <a:pt x="1893455" y="687070"/>
                </a:lnTo>
                <a:lnTo>
                  <a:pt x="1893290" y="688339"/>
                </a:lnTo>
                <a:lnTo>
                  <a:pt x="1910283" y="688339"/>
                </a:lnTo>
                <a:lnTo>
                  <a:pt x="1908129" y="693420"/>
                </a:lnTo>
                <a:close/>
              </a:path>
              <a:path w="1920875" h="770889">
                <a:moveTo>
                  <a:pt x="30617" y="693420"/>
                </a:moveTo>
                <a:lnTo>
                  <a:pt x="30187" y="693420"/>
                </a:lnTo>
                <a:lnTo>
                  <a:pt x="30010" y="692150"/>
                </a:lnTo>
                <a:lnTo>
                  <a:pt x="30617" y="693420"/>
                </a:lnTo>
                <a:close/>
              </a:path>
              <a:path w="1920875" h="770889">
                <a:moveTo>
                  <a:pt x="1905815" y="698500"/>
                </a:moveTo>
                <a:lnTo>
                  <a:pt x="1887829" y="698500"/>
                </a:lnTo>
                <a:lnTo>
                  <a:pt x="1890864" y="692150"/>
                </a:lnTo>
                <a:lnTo>
                  <a:pt x="1890687" y="693420"/>
                </a:lnTo>
                <a:lnTo>
                  <a:pt x="1908129" y="693420"/>
                </a:lnTo>
                <a:lnTo>
                  <a:pt x="1907590" y="694689"/>
                </a:lnTo>
                <a:lnTo>
                  <a:pt x="1905815" y="698500"/>
                </a:lnTo>
                <a:close/>
              </a:path>
              <a:path w="1920875" h="770889">
                <a:moveTo>
                  <a:pt x="33661" y="698500"/>
                </a:moveTo>
                <a:lnTo>
                  <a:pt x="33045" y="698500"/>
                </a:lnTo>
                <a:lnTo>
                  <a:pt x="32842" y="697229"/>
                </a:lnTo>
                <a:lnTo>
                  <a:pt x="33661" y="698500"/>
                </a:lnTo>
                <a:close/>
              </a:path>
              <a:path w="1920875" h="770889">
                <a:moveTo>
                  <a:pt x="1861731" y="748029"/>
                </a:moveTo>
                <a:lnTo>
                  <a:pt x="1827441" y="748029"/>
                </a:lnTo>
                <a:lnTo>
                  <a:pt x="1833156" y="745489"/>
                </a:lnTo>
                <a:lnTo>
                  <a:pt x="1832800" y="745489"/>
                </a:lnTo>
                <a:lnTo>
                  <a:pt x="1838375" y="742950"/>
                </a:lnTo>
                <a:lnTo>
                  <a:pt x="1838020" y="742950"/>
                </a:lnTo>
                <a:lnTo>
                  <a:pt x="1843455" y="740410"/>
                </a:lnTo>
                <a:lnTo>
                  <a:pt x="1843112" y="740410"/>
                </a:lnTo>
                <a:lnTo>
                  <a:pt x="1848383" y="737870"/>
                </a:lnTo>
                <a:lnTo>
                  <a:pt x="1848053" y="737870"/>
                </a:lnTo>
                <a:lnTo>
                  <a:pt x="1853158" y="734060"/>
                </a:lnTo>
                <a:lnTo>
                  <a:pt x="1852853" y="734060"/>
                </a:lnTo>
                <a:lnTo>
                  <a:pt x="1857781" y="731520"/>
                </a:lnTo>
                <a:lnTo>
                  <a:pt x="1857476" y="731520"/>
                </a:lnTo>
                <a:lnTo>
                  <a:pt x="1862239" y="727710"/>
                </a:lnTo>
                <a:lnTo>
                  <a:pt x="1861934" y="727710"/>
                </a:lnTo>
                <a:lnTo>
                  <a:pt x="1866506" y="723900"/>
                </a:lnTo>
                <a:lnTo>
                  <a:pt x="1866226" y="723900"/>
                </a:lnTo>
                <a:lnTo>
                  <a:pt x="1870595" y="720089"/>
                </a:lnTo>
                <a:lnTo>
                  <a:pt x="1870329" y="720089"/>
                </a:lnTo>
                <a:lnTo>
                  <a:pt x="1874494" y="716279"/>
                </a:lnTo>
                <a:lnTo>
                  <a:pt x="1874240" y="716279"/>
                </a:lnTo>
                <a:lnTo>
                  <a:pt x="1878203" y="711200"/>
                </a:lnTo>
                <a:lnTo>
                  <a:pt x="1877961" y="711200"/>
                </a:lnTo>
                <a:lnTo>
                  <a:pt x="1881695" y="707389"/>
                </a:lnTo>
                <a:lnTo>
                  <a:pt x="1881466" y="707389"/>
                </a:lnTo>
                <a:lnTo>
                  <a:pt x="1884972" y="702310"/>
                </a:lnTo>
                <a:lnTo>
                  <a:pt x="1884756" y="702310"/>
                </a:lnTo>
                <a:lnTo>
                  <a:pt x="1888032" y="697229"/>
                </a:lnTo>
                <a:lnTo>
                  <a:pt x="1887829" y="698500"/>
                </a:lnTo>
                <a:lnTo>
                  <a:pt x="1905815" y="698500"/>
                </a:lnTo>
                <a:lnTo>
                  <a:pt x="1881555" y="731520"/>
                </a:lnTo>
                <a:lnTo>
                  <a:pt x="1877186" y="735329"/>
                </a:lnTo>
                <a:lnTo>
                  <a:pt x="1872043" y="740410"/>
                </a:lnTo>
                <a:lnTo>
                  <a:pt x="1867281" y="744220"/>
                </a:lnTo>
                <a:lnTo>
                  <a:pt x="1861731" y="748029"/>
                </a:lnTo>
                <a:close/>
              </a:path>
              <a:path w="1920875" h="770889">
                <a:moveTo>
                  <a:pt x="95986" y="748029"/>
                </a:moveTo>
                <a:lnTo>
                  <a:pt x="93433" y="748029"/>
                </a:lnTo>
                <a:lnTo>
                  <a:pt x="93065" y="746760"/>
                </a:lnTo>
                <a:lnTo>
                  <a:pt x="95986" y="748029"/>
                </a:lnTo>
                <a:close/>
              </a:path>
              <a:path w="1920875" h="770889">
                <a:moveTo>
                  <a:pt x="1850694" y="754379"/>
                </a:moveTo>
                <a:lnTo>
                  <a:pt x="1798942" y="754379"/>
                </a:lnTo>
                <a:lnTo>
                  <a:pt x="1805241" y="753110"/>
                </a:lnTo>
                <a:lnTo>
                  <a:pt x="1804847" y="753110"/>
                </a:lnTo>
                <a:lnTo>
                  <a:pt x="1811045" y="751839"/>
                </a:lnTo>
                <a:lnTo>
                  <a:pt x="1810664" y="751839"/>
                </a:lnTo>
                <a:lnTo>
                  <a:pt x="1816747" y="750570"/>
                </a:lnTo>
                <a:lnTo>
                  <a:pt x="1816366" y="750570"/>
                </a:lnTo>
                <a:lnTo>
                  <a:pt x="1822335" y="749300"/>
                </a:lnTo>
                <a:lnTo>
                  <a:pt x="1821967" y="749300"/>
                </a:lnTo>
                <a:lnTo>
                  <a:pt x="1827809" y="746760"/>
                </a:lnTo>
                <a:lnTo>
                  <a:pt x="1827441" y="748029"/>
                </a:lnTo>
                <a:lnTo>
                  <a:pt x="1861731" y="748029"/>
                </a:lnTo>
                <a:lnTo>
                  <a:pt x="1856295" y="750570"/>
                </a:lnTo>
                <a:lnTo>
                  <a:pt x="1850694" y="754379"/>
                </a:lnTo>
                <a:close/>
              </a:path>
              <a:path w="1920875" h="770889">
                <a:moveTo>
                  <a:pt x="1787283" y="770889"/>
                </a:moveTo>
                <a:lnTo>
                  <a:pt x="133591" y="770889"/>
                </a:lnTo>
                <a:lnTo>
                  <a:pt x="127114" y="769620"/>
                </a:lnTo>
                <a:lnTo>
                  <a:pt x="1793760" y="769620"/>
                </a:lnTo>
                <a:lnTo>
                  <a:pt x="1787283" y="770889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2606040" y="5709073"/>
            <a:ext cx="1565487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2317157" y="5360415"/>
            <a:ext cx="2056553" cy="314960"/>
          </a:xfrm>
          <a:custGeom>
            <a:avLst/>
            <a:gdLst/>
            <a:ahLst/>
            <a:cxnLst/>
            <a:rect l="l" t="t" r="r" b="b"/>
            <a:pathLst>
              <a:path w="1542414" h="236220">
                <a:moveTo>
                  <a:pt x="0" y="0"/>
                </a:moveTo>
                <a:lnTo>
                  <a:pt x="1542288" y="0"/>
                </a:lnTo>
                <a:lnTo>
                  <a:pt x="1542288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solidFill>
            <a:srgbClr val="FF760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 txBox="1"/>
          <p:nvPr/>
        </p:nvSpPr>
        <p:spPr>
          <a:xfrm>
            <a:off x="2317157" y="5285587"/>
            <a:ext cx="2056553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5"/>
              </a:spcBef>
            </a:pPr>
            <a:r>
              <a:rPr sz="2665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Paragraph</a:t>
            </a:r>
            <a:r>
              <a:rPr sz="2665" b="1" spc="4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65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</a:t>
            </a:r>
            <a:endParaRPr sz="2665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81345" y="2687709"/>
            <a:ext cx="756073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737" y="0"/>
                </a:lnTo>
              </a:path>
            </a:pathLst>
          </a:custGeom>
          <a:ln w="19050">
            <a:solidFill>
              <a:srgbClr val="FF73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5892985" y="2671623"/>
            <a:ext cx="143933" cy="788247"/>
          </a:xfrm>
          <a:custGeom>
            <a:avLst/>
            <a:gdLst/>
            <a:ahLst/>
            <a:cxnLst/>
            <a:rect l="l" t="t" r="r" b="b"/>
            <a:pathLst>
              <a:path w="107950" h="591185">
                <a:moveTo>
                  <a:pt x="53962" y="553378"/>
                </a:moveTo>
                <a:lnTo>
                  <a:pt x="44437" y="537050"/>
                </a:lnTo>
                <a:lnTo>
                  <a:pt x="44437" y="0"/>
                </a:lnTo>
                <a:lnTo>
                  <a:pt x="63487" y="0"/>
                </a:lnTo>
                <a:lnTo>
                  <a:pt x="63487" y="537050"/>
                </a:lnTo>
                <a:lnTo>
                  <a:pt x="53962" y="553378"/>
                </a:lnTo>
                <a:close/>
              </a:path>
              <a:path w="107950" h="591185">
                <a:moveTo>
                  <a:pt x="53962" y="591185"/>
                </a:moveTo>
                <a:lnTo>
                  <a:pt x="1282" y="500888"/>
                </a:lnTo>
                <a:lnTo>
                  <a:pt x="368" y="498779"/>
                </a:lnTo>
                <a:lnTo>
                  <a:pt x="0" y="496506"/>
                </a:lnTo>
                <a:lnTo>
                  <a:pt x="165" y="494220"/>
                </a:lnTo>
                <a:lnTo>
                  <a:pt x="10236" y="486587"/>
                </a:lnTo>
                <a:lnTo>
                  <a:pt x="12484" y="487032"/>
                </a:lnTo>
                <a:lnTo>
                  <a:pt x="44437" y="537050"/>
                </a:lnTo>
                <a:lnTo>
                  <a:pt x="44437" y="572287"/>
                </a:lnTo>
                <a:lnTo>
                  <a:pt x="64987" y="572287"/>
                </a:lnTo>
                <a:lnTo>
                  <a:pt x="53962" y="591185"/>
                </a:lnTo>
                <a:close/>
              </a:path>
              <a:path w="107950" h="591185">
                <a:moveTo>
                  <a:pt x="64987" y="572287"/>
                </a:moveTo>
                <a:lnTo>
                  <a:pt x="63487" y="572287"/>
                </a:lnTo>
                <a:lnTo>
                  <a:pt x="63487" y="537050"/>
                </a:lnTo>
                <a:lnTo>
                  <a:pt x="90182" y="491286"/>
                </a:lnTo>
                <a:lnTo>
                  <a:pt x="97688" y="486587"/>
                </a:lnTo>
                <a:lnTo>
                  <a:pt x="99974" y="486689"/>
                </a:lnTo>
                <a:lnTo>
                  <a:pt x="107924" y="496506"/>
                </a:lnTo>
                <a:lnTo>
                  <a:pt x="107543" y="498779"/>
                </a:lnTo>
                <a:lnTo>
                  <a:pt x="106641" y="500888"/>
                </a:lnTo>
                <a:lnTo>
                  <a:pt x="64987" y="572287"/>
                </a:lnTo>
                <a:close/>
              </a:path>
              <a:path w="107950" h="591185">
                <a:moveTo>
                  <a:pt x="63487" y="572287"/>
                </a:moveTo>
                <a:lnTo>
                  <a:pt x="44437" y="572287"/>
                </a:lnTo>
                <a:lnTo>
                  <a:pt x="44437" y="537050"/>
                </a:lnTo>
                <a:lnTo>
                  <a:pt x="53962" y="553378"/>
                </a:lnTo>
                <a:lnTo>
                  <a:pt x="45732" y="567486"/>
                </a:lnTo>
                <a:lnTo>
                  <a:pt x="63487" y="567486"/>
                </a:lnTo>
                <a:lnTo>
                  <a:pt x="63487" y="572287"/>
                </a:lnTo>
                <a:close/>
              </a:path>
              <a:path w="107950" h="591185">
                <a:moveTo>
                  <a:pt x="63487" y="567486"/>
                </a:moveTo>
                <a:lnTo>
                  <a:pt x="62191" y="567486"/>
                </a:lnTo>
                <a:lnTo>
                  <a:pt x="53962" y="553378"/>
                </a:lnTo>
                <a:lnTo>
                  <a:pt x="63487" y="537050"/>
                </a:lnTo>
                <a:lnTo>
                  <a:pt x="63487" y="567486"/>
                </a:lnTo>
                <a:close/>
              </a:path>
              <a:path w="107950" h="591185">
                <a:moveTo>
                  <a:pt x="62191" y="567486"/>
                </a:moveTo>
                <a:lnTo>
                  <a:pt x="45732" y="567486"/>
                </a:lnTo>
                <a:lnTo>
                  <a:pt x="53962" y="553378"/>
                </a:lnTo>
                <a:lnTo>
                  <a:pt x="62191" y="56748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1200743" y="2657229"/>
            <a:ext cx="750147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546" y="0"/>
                </a:lnTo>
              </a:path>
            </a:pathLst>
          </a:custGeom>
          <a:ln w="19050">
            <a:solidFill>
              <a:srgbClr val="FF73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1128792" y="2657229"/>
            <a:ext cx="143933" cy="788247"/>
          </a:xfrm>
          <a:custGeom>
            <a:avLst/>
            <a:gdLst/>
            <a:ahLst/>
            <a:cxnLst/>
            <a:rect l="l" t="t" r="r" b="b"/>
            <a:pathLst>
              <a:path w="107950" h="591185">
                <a:moveTo>
                  <a:pt x="53962" y="553378"/>
                </a:moveTo>
                <a:lnTo>
                  <a:pt x="44437" y="537050"/>
                </a:lnTo>
                <a:lnTo>
                  <a:pt x="44437" y="0"/>
                </a:lnTo>
                <a:lnTo>
                  <a:pt x="63487" y="0"/>
                </a:lnTo>
                <a:lnTo>
                  <a:pt x="63487" y="537050"/>
                </a:lnTo>
                <a:lnTo>
                  <a:pt x="53962" y="553378"/>
                </a:lnTo>
                <a:close/>
              </a:path>
              <a:path w="107950" h="591185">
                <a:moveTo>
                  <a:pt x="53962" y="591185"/>
                </a:moveTo>
                <a:lnTo>
                  <a:pt x="1282" y="500888"/>
                </a:lnTo>
                <a:lnTo>
                  <a:pt x="368" y="498779"/>
                </a:lnTo>
                <a:lnTo>
                  <a:pt x="0" y="496506"/>
                </a:lnTo>
                <a:lnTo>
                  <a:pt x="165" y="494220"/>
                </a:lnTo>
                <a:lnTo>
                  <a:pt x="10236" y="486587"/>
                </a:lnTo>
                <a:lnTo>
                  <a:pt x="12484" y="487032"/>
                </a:lnTo>
                <a:lnTo>
                  <a:pt x="44437" y="537050"/>
                </a:lnTo>
                <a:lnTo>
                  <a:pt x="44437" y="572287"/>
                </a:lnTo>
                <a:lnTo>
                  <a:pt x="64987" y="572287"/>
                </a:lnTo>
                <a:lnTo>
                  <a:pt x="53962" y="591185"/>
                </a:lnTo>
                <a:close/>
              </a:path>
              <a:path w="107950" h="591185">
                <a:moveTo>
                  <a:pt x="64987" y="572287"/>
                </a:moveTo>
                <a:lnTo>
                  <a:pt x="63487" y="572287"/>
                </a:lnTo>
                <a:lnTo>
                  <a:pt x="63487" y="537050"/>
                </a:lnTo>
                <a:lnTo>
                  <a:pt x="90182" y="491286"/>
                </a:lnTo>
                <a:lnTo>
                  <a:pt x="97688" y="486587"/>
                </a:lnTo>
                <a:lnTo>
                  <a:pt x="99974" y="486689"/>
                </a:lnTo>
                <a:lnTo>
                  <a:pt x="107924" y="496506"/>
                </a:lnTo>
                <a:lnTo>
                  <a:pt x="107543" y="498779"/>
                </a:lnTo>
                <a:lnTo>
                  <a:pt x="106641" y="500888"/>
                </a:lnTo>
                <a:lnTo>
                  <a:pt x="64987" y="572287"/>
                </a:lnTo>
                <a:close/>
              </a:path>
              <a:path w="107950" h="591185">
                <a:moveTo>
                  <a:pt x="63487" y="572287"/>
                </a:moveTo>
                <a:lnTo>
                  <a:pt x="44437" y="572287"/>
                </a:lnTo>
                <a:lnTo>
                  <a:pt x="44437" y="537050"/>
                </a:lnTo>
                <a:lnTo>
                  <a:pt x="53962" y="553378"/>
                </a:lnTo>
                <a:lnTo>
                  <a:pt x="45732" y="567486"/>
                </a:lnTo>
                <a:lnTo>
                  <a:pt x="63487" y="567486"/>
                </a:lnTo>
                <a:lnTo>
                  <a:pt x="63487" y="572287"/>
                </a:lnTo>
                <a:close/>
              </a:path>
              <a:path w="107950" h="591185">
                <a:moveTo>
                  <a:pt x="63487" y="567486"/>
                </a:moveTo>
                <a:lnTo>
                  <a:pt x="62191" y="567486"/>
                </a:lnTo>
                <a:lnTo>
                  <a:pt x="53962" y="553378"/>
                </a:lnTo>
                <a:lnTo>
                  <a:pt x="63487" y="537050"/>
                </a:lnTo>
                <a:lnTo>
                  <a:pt x="63487" y="567486"/>
                </a:lnTo>
                <a:close/>
              </a:path>
              <a:path w="107950" h="591185">
                <a:moveTo>
                  <a:pt x="62191" y="567486"/>
                </a:moveTo>
                <a:lnTo>
                  <a:pt x="45732" y="567486"/>
                </a:lnTo>
                <a:lnTo>
                  <a:pt x="53962" y="553378"/>
                </a:lnTo>
                <a:lnTo>
                  <a:pt x="62191" y="56748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1386433" y="4658985"/>
            <a:ext cx="1349587" cy="611293"/>
          </a:xfrm>
          <a:custGeom>
            <a:avLst/>
            <a:gdLst/>
            <a:ahLst/>
            <a:cxnLst/>
            <a:rect l="l" t="t" r="r" b="b"/>
            <a:pathLst>
              <a:path w="1012189" h="458470">
                <a:moveTo>
                  <a:pt x="958431" y="432873"/>
                </a:moveTo>
                <a:lnTo>
                  <a:pt x="0" y="17475"/>
                </a:lnTo>
                <a:lnTo>
                  <a:pt x="7569" y="0"/>
                </a:lnTo>
                <a:lnTo>
                  <a:pt x="966008" y="415389"/>
                </a:lnTo>
                <a:lnTo>
                  <a:pt x="977206" y="430627"/>
                </a:lnTo>
                <a:lnTo>
                  <a:pt x="958431" y="432873"/>
                </a:lnTo>
                <a:close/>
              </a:path>
              <a:path w="1012189" h="458470">
                <a:moveTo>
                  <a:pt x="1001612" y="446887"/>
                </a:moveTo>
                <a:lnTo>
                  <a:pt x="990765" y="446887"/>
                </a:lnTo>
                <a:lnTo>
                  <a:pt x="998334" y="429399"/>
                </a:lnTo>
                <a:lnTo>
                  <a:pt x="966008" y="415389"/>
                </a:lnTo>
                <a:lnTo>
                  <a:pt x="934631" y="372694"/>
                </a:lnTo>
                <a:lnTo>
                  <a:pt x="933513" y="370700"/>
                </a:lnTo>
                <a:lnTo>
                  <a:pt x="932891" y="368490"/>
                </a:lnTo>
                <a:lnTo>
                  <a:pt x="932827" y="366191"/>
                </a:lnTo>
                <a:lnTo>
                  <a:pt x="933310" y="363943"/>
                </a:lnTo>
                <a:lnTo>
                  <a:pt x="942022" y="357543"/>
                </a:lnTo>
                <a:lnTo>
                  <a:pt x="944321" y="357746"/>
                </a:lnTo>
                <a:lnTo>
                  <a:pt x="946480" y="358495"/>
                </a:lnTo>
                <a:lnTo>
                  <a:pt x="948410" y="359740"/>
                </a:lnTo>
                <a:lnTo>
                  <a:pt x="949985" y="361416"/>
                </a:lnTo>
                <a:lnTo>
                  <a:pt x="1011897" y="445655"/>
                </a:lnTo>
                <a:lnTo>
                  <a:pt x="1001612" y="446887"/>
                </a:lnTo>
                <a:close/>
              </a:path>
              <a:path w="1012189" h="458470">
                <a:moveTo>
                  <a:pt x="977206" y="430627"/>
                </a:moveTo>
                <a:lnTo>
                  <a:pt x="966008" y="415389"/>
                </a:lnTo>
                <a:lnTo>
                  <a:pt x="996693" y="428688"/>
                </a:lnTo>
                <a:lnTo>
                  <a:pt x="993419" y="428688"/>
                </a:lnTo>
                <a:lnTo>
                  <a:pt x="977206" y="430627"/>
                </a:lnTo>
                <a:close/>
              </a:path>
              <a:path w="1012189" h="458470">
                <a:moveTo>
                  <a:pt x="986878" y="443788"/>
                </a:moveTo>
                <a:lnTo>
                  <a:pt x="977206" y="430627"/>
                </a:lnTo>
                <a:lnTo>
                  <a:pt x="993419" y="428688"/>
                </a:lnTo>
                <a:lnTo>
                  <a:pt x="986878" y="443788"/>
                </a:lnTo>
                <a:close/>
              </a:path>
              <a:path w="1012189" h="458470">
                <a:moveTo>
                  <a:pt x="992106" y="443788"/>
                </a:moveTo>
                <a:lnTo>
                  <a:pt x="986878" y="443788"/>
                </a:lnTo>
                <a:lnTo>
                  <a:pt x="993419" y="428688"/>
                </a:lnTo>
                <a:lnTo>
                  <a:pt x="996693" y="428688"/>
                </a:lnTo>
                <a:lnTo>
                  <a:pt x="998334" y="429399"/>
                </a:lnTo>
                <a:lnTo>
                  <a:pt x="992106" y="443788"/>
                </a:lnTo>
                <a:close/>
              </a:path>
              <a:path w="1012189" h="458470">
                <a:moveTo>
                  <a:pt x="990765" y="446887"/>
                </a:moveTo>
                <a:lnTo>
                  <a:pt x="958431" y="432873"/>
                </a:lnTo>
                <a:lnTo>
                  <a:pt x="977206" y="430627"/>
                </a:lnTo>
                <a:lnTo>
                  <a:pt x="986878" y="443788"/>
                </a:lnTo>
                <a:lnTo>
                  <a:pt x="992106" y="443788"/>
                </a:lnTo>
                <a:lnTo>
                  <a:pt x="990765" y="446887"/>
                </a:lnTo>
                <a:close/>
              </a:path>
              <a:path w="1012189" h="458470">
                <a:moveTo>
                  <a:pt x="908088" y="458088"/>
                </a:moveTo>
                <a:lnTo>
                  <a:pt x="897432" y="448614"/>
                </a:lnTo>
                <a:lnTo>
                  <a:pt x="897712" y="446328"/>
                </a:lnTo>
                <a:lnTo>
                  <a:pt x="958431" y="432873"/>
                </a:lnTo>
                <a:lnTo>
                  <a:pt x="990765" y="446887"/>
                </a:lnTo>
                <a:lnTo>
                  <a:pt x="1001612" y="446887"/>
                </a:lnTo>
                <a:lnTo>
                  <a:pt x="908088" y="45808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3812065" y="4658901"/>
            <a:ext cx="1409700" cy="613833"/>
          </a:xfrm>
          <a:custGeom>
            <a:avLst/>
            <a:gdLst/>
            <a:ahLst/>
            <a:cxnLst/>
            <a:rect l="l" t="t" r="r" b="b"/>
            <a:pathLst>
              <a:path w="1057275" h="460375">
                <a:moveTo>
                  <a:pt x="53657" y="433781"/>
                </a:moveTo>
                <a:lnTo>
                  <a:pt x="34923" y="431239"/>
                </a:lnTo>
                <a:lnTo>
                  <a:pt x="46361" y="416181"/>
                </a:lnTo>
                <a:lnTo>
                  <a:pt x="1049832" y="0"/>
                </a:lnTo>
                <a:lnTo>
                  <a:pt x="1057122" y="17602"/>
                </a:lnTo>
                <a:lnTo>
                  <a:pt x="53657" y="433781"/>
                </a:lnTo>
                <a:close/>
              </a:path>
              <a:path w="1057275" h="460375">
                <a:moveTo>
                  <a:pt x="105892" y="459816"/>
                </a:moveTo>
                <a:lnTo>
                  <a:pt x="103593" y="459790"/>
                </a:lnTo>
                <a:lnTo>
                  <a:pt x="0" y="445719"/>
                </a:lnTo>
                <a:lnTo>
                  <a:pt x="63233" y="362470"/>
                </a:lnTo>
                <a:lnTo>
                  <a:pt x="64833" y="360819"/>
                </a:lnTo>
                <a:lnTo>
                  <a:pt x="66776" y="359600"/>
                </a:lnTo>
                <a:lnTo>
                  <a:pt x="68960" y="358889"/>
                </a:lnTo>
                <a:lnTo>
                  <a:pt x="71246" y="358711"/>
                </a:lnTo>
                <a:lnTo>
                  <a:pt x="73520" y="359092"/>
                </a:lnTo>
                <a:lnTo>
                  <a:pt x="46361" y="416181"/>
                </a:lnTo>
                <a:lnTo>
                  <a:pt x="13817" y="429679"/>
                </a:lnTo>
                <a:lnTo>
                  <a:pt x="21107" y="447281"/>
                </a:lnTo>
                <a:lnTo>
                  <a:pt x="113826" y="447281"/>
                </a:lnTo>
                <a:lnTo>
                  <a:pt x="114160" y="448195"/>
                </a:lnTo>
                <a:lnTo>
                  <a:pt x="114401" y="450481"/>
                </a:lnTo>
                <a:lnTo>
                  <a:pt x="114096" y="452754"/>
                </a:lnTo>
                <a:lnTo>
                  <a:pt x="113245" y="454888"/>
                </a:lnTo>
                <a:lnTo>
                  <a:pt x="111912" y="456768"/>
                </a:lnTo>
                <a:lnTo>
                  <a:pt x="110172" y="458266"/>
                </a:lnTo>
                <a:lnTo>
                  <a:pt x="108127" y="459308"/>
                </a:lnTo>
                <a:lnTo>
                  <a:pt x="105892" y="459816"/>
                </a:lnTo>
                <a:close/>
              </a:path>
              <a:path w="1057275" h="460375">
                <a:moveTo>
                  <a:pt x="21107" y="447281"/>
                </a:moveTo>
                <a:lnTo>
                  <a:pt x="13817" y="429679"/>
                </a:lnTo>
                <a:lnTo>
                  <a:pt x="46361" y="416181"/>
                </a:lnTo>
                <a:lnTo>
                  <a:pt x="36591" y="429044"/>
                </a:lnTo>
                <a:lnTo>
                  <a:pt x="18745" y="429044"/>
                </a:lnTo>
                <a:lnTo>
                  <a:pt x="25044" y="444246"/>
                </a:lnTo>
                <a:lnTo>
                  <a:pt x="28425" y="444246"/>
                </a:lnTo>
                <a:lnTo>
                  <a:pt x="21107" y="447281"/>
                </a:lnTo>
                <a:close/>
              </a:path>
              <a:path w="1057275" h="460375">
                <a:moveTo>
                  <a:pt x="25044" y="444246"/>
                </a:moveTo>
                <a:lnTo>
                  <a:pt x="18745" y="429044"/>
                </a:lnTo>
                <a:lnTo>
                  <a:pt x="34923" y="431239"/>
                </a:lnTo>
                <a:lnTo>
                  <a:pt x="25044" y="444246"/>
                </a:lnTo>
                <a:close/>
              </a:path>
              <a:path w="1057275" h="460375">
                <a:moveTo>
                  <a:pt x="34923" y="431239"/>
                </a:moveTo>
                <a:lnTo>
                  <a:pt x="18745" y="429044"/>
                </a:lnTo>
                <a:lnTo>
                  <a:pt x="36591" y="429044"/>
                </a:lnTo>
                <a:lnTo>
                  <a:pt x="34923" y="431239"/>
                </a:lnTo>
                <a:close/>
              </a:path>
              <a:path w="1057275" h="460375">
                <a:moveTo>
                  <a:pt x="28425" y="444246"/>
                </a:moveTo>
                <a:lnTo>
                  <a:pt x="25044" y="444246"/>
                </a:lnTo>
                <a:lnTo>
                  <a:pt x="34923" y="431239"/>
                </a:lnTo>
                <a:lnTo>
                  <a:pt x="53657" y="433781"/>
                </a:lnTo>
                <a:lnTo>
                  <a:pt x="28425" y="444246"/>
                </a:lnTo>
                <a:close/>
              </a:path>
              <a:path w="1057275" h="460375">
                <a:moveTo>
                  <a:pt x="113826" y="447281"/>
                </a:moveTo>
                <a:lnTo>
                  <a:pt x="21107" y="447281"/>
                </a:lnTo>
                <a:lnTo>
                  <a:pt x="53657" y="433781"/>
                </a:lnTo>
                <a:lnTo>
                  <a:pt x="106159" y="440905"/>
                </a:lnTo>
                <a:lnTo>
                  <a:pt x="113826" y="447281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3113193" y="933025"/>
            <a:ext cx="465667" cy="1055793"/>
          </a:xfrm>
          <a:custGeom>
            <a:avLst/>
            <a:gdLst/>
            <a:ahLst/>
            <a:cxnLst/>
            <a:rect l="l" t="t" r="r" b="b"/>
            <a:pathLst>
              <a:path w="349250" h="791844">
                <a:moveTo>
                  <a:pt x="288925" y="46672"/>
                </a:moveTo>
                <a:lnTo>
                  <a:pt x="7937" y="46672"/>
                </a:lnTo>
                <a:lnTo>
                  <a:pt x="5880" y="46393"/>
                </a:lnTo>
                <a:lnTo>
                  <a:pt x="0" y="38734"/>
                </a:lnTo>
                <a:lnTo>
                  <a:pt x="0" y="0"/>
                </a:lnTo>
                <a:lnTo>
                  <a:pt x="15875" y="0"/>
                </a:lnTo>
                <a:lnTo>
                  <a:pt x="15875" y="30797"/>
                </a:lnTo>
                <a:lnTo>
                  <a:pt x="7937" y="30797"/>
                </a:lnTo>
                <a:lnTo>
                  <a:pt x="15875" y="38734"/>
                </a:lnTo>
                <a:lnTo>
                  <a:pt x="288925" y="38734"/>
                </a:lnTo>
                <a:lnTo>
                  <a:pt x="288925" y="46672"/>
                </a:lnTo>
                <a:close/>
              </a:path>
              <a:path w="349250" h="791844">
                <a:moveTo>
                  <a:pt x="15875" y="38734"/>
                </a:moveTo>
                <a:lnTo>
                  <a:pt x="7937" y="30797"/>
                </a:lnTo>
                <a:lnTo>
                  <a:pt x="15875" y="30797"/>
                </a:lnTo>
                <a:lnTo>
                  <a:pt x="15875" y="38734"/>
                </a:lnTo>
                <a:close/>
              </a:path>
              <a:path w="349250" h="791844">
                <a:moveTo>
                  <a:pt x="304800" y="46672"/>
                </a:moveTo>
                <a:lnTo>
                  <a:pt x="296862" y="46672"/>
                </a:lnTo>
                <a:lnTo>
                  <a:pt x="288925" y="38734"/>
                </a:lnTo>
                <a:lnTo>
                  <a:pt x="15875" y="38734"/>
                </a:lnTo>
                <a:lnTo>
                  <a:pt x="15875" y="30797"/>
                </a:lnTo>
                <a:lnTo>
                  <a:pt x="296862" y="30797"/>
                </a:lnTo>
                <a:lnTo>
                  <a:pt x="304800" y="38734"/>
                </a:lnTo>
                <a:lnTo>
                  <a:pt x="304800" y="46672"/>
                </a:lnTo>
                <a:close/>
              </a:path>
              <a:path w="349250" h="791844">
                <a:moveTo>
                  <a:pt x="296862" y="760339"/>
                </a:moveTo>
                <a:lnTo>
                  <a:pt x="288925" y="746732"/>
                </a:lnTo>
                <a:lnTo>
                  <a:pt x="288925" y="38734"/>
                </a:lnTo>
                <a:lnTo>
                  <a:pt x="296862" y="46672"/>
                </a:lnTo>
                <a:lnTo>
                  <a:pt x="304800" y="46672"/>
                </a:lnTo>
                <a:lnTo>
                  <a:pt x="304800" y="746732"/>
                </a:lnTo>
                <a:lnTo>
                  <a:pt x="296862" y="760339"/>
                </a:lnTo>
                <a:close/>
              </a:path>
              <a:path w="349250" h="791844">
                <a:moveTo>
                  <a:pt x="296862" y="791844"/>
                </a:moveTo>
                <a:lnTo>
                  <a:pt x="245554" y="703897"/>
                </a:lnTo>
                <a:lnTo>
                  <a:pt x="244754" y="701979"/>
                </a:lnTo>
                <a:lnTo>
                  <a:pt x="244475" y="699922"/>
                </a:lnTo>
                <a:lnTo>
                  <a:pt x="244741" y="697877"/>
                </a:lnTo>
                <a:lnTo>
                  <a:pt x="252374" y="691959"/>
                </a:lnTo>
                <a:lnTo>
                  <a:pt x="254431" y="692213"/>
                </a:lnTo>
                <a:lnTo>
                  <a:pt x="288925" y="746732"/>
                </a:lnTo>
                <a:lnTo>
                  <a:pt x="288925" y="776096"/>
                </a:lnTo>
                <a:lnTo>
                  <a:pt x="306049" y="776096"/>
                </a:lnTo>
                <a:lnTo>
                  <a:pt x="296862" y="791844"/>
                </a:lnTo>
                <a:close/>
              </a:path>
              <a:path w="349250" h="791844">
                <a:moveTo>
                  <a:pt x="306049" y="776096"/>
                </a:moveTo>
                <a:lnTo>
                  <a:pt x="304800" y="776096"/>
                </a:lnTo>
                <a:lnTo>
                  <a:pt x="304800" y="746732"/>
                </a:lnTo>
                <a:lnTo>
                  <a:pt x="334454" y="695896"/>
                </a:lnTo>
                <a:lnTo>
                  <a:pt x="341350" y="691959"/>
                </a:lnTo>
                <a:lnTo>
                  <a:pt x="343395" y="692238"/>
                </a:lnTo>
                <a:lnTo>
                  <a:pt x="349250" y="699922"/>
                </a:lnTo>
                <a:lnTo>
                  <a:pt x="348970" y="701979"/>
                </a:lnTo>
                <a:lnTo>
                  <a:pt x="348170" y="703897"/>
                </a:lnTo>
                <a:lnTo>
                  <a:pt x="306049" y="776096"/>
                </a:lnTo>
                <a:close/>
              </a:path>
              <a:path w="349250" h="791844">
                <a:moveTo>
                  <a:pt x="304800" y="776096"/>
                </a:moveTo>
                <a:lnTo>
                  <a:pt x="288925" y="776096"/>
                </a:lnTo>
                <a:lnTo>
                  <a:pt x="288925" y="746732"/>
                </a:lnTo>
                <a:lnTo>
                  <a:pt x="296862" y="760339"/>
                </a:lnTo>
                <a:lnTo>
                  <a:pt x="290004" y="772096"/>
                </a:lnTo>
                <a:lnTo>
                  <a:pt x="304800" y="772096"/>
                </a:lnTo>
                <a:lnTo>
                  <a:pt x="304800" y="776096"/>
                </a:lnTo>
                <a:close/>
              </a:path>
              <a:path w="349250" h="791844">
                <a:moveTo>
                  <a:pt x="304800" y="772096"/>
                </a:moveTo>
                <a:lnTo>
                  <a:pt x="303720" y="772096"/>
                </a:lnTo>
                <a:lnTo>
                  <a:pt x="296862" y="760339"/>
                </a:lnTo>
                <a:lnTo>
                  <a:pt x="304800" y="746732"/>
                </a:lnTo>
                <a:lnTo>
                  <a:pt x="304800" y="772096"/>
                </a:lnTo>
                <a:close/>
              </a:path>
              <a:path w="349250" h="791844">
                <a:moveTo>
                  <a:pt x="303720" y="772096"/>
                </a:moveTo>
                <a:lnTo>
                  <a:pt x="290004" y="772096"/>
                </a:lnTo>
                <a:lnTo>
                  <a:pt x="296862" y="760339"/>
                </a:lnTo>
                <a:lnTo>
                  <a:pt x="303720" y="77209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601472" y="644144"/>
            <a:ext cx="2556933" cy="1105747"/>
          </a:xfrm>
          <a:custGeom>
            <a:avLst/>
            <a:gdLst/>
            <a:ahLst/>
            <a:cxnLst/>
            <a:rect l="l" t="t" r="r" b="b"/>
            <a:pathLst>
              <a:path w="1917700" h="829310">
                <a:moveTo>
                  <a:pt x="1780032" y="829055"/>
                </a:moveTo>
                <a:lnTo>
                  <a:pt x="137159" y="829055"/>
                </a:lnTo>
                <a:lnTo>
                  <a:pt x="93849" y="821888"/>
                </a:lnTo>
                <a:lnTo>
                  <a:pt x="56156" y="802188"/>
                </a:lnTo>
                <a:lnTo>
                  <a:pt x="26404" y="772204"/>
                </a:lnTo>
                <a:lnTo>
                  <a:pt x="6911" y="734182"/>
                </a:lnTo>
                <a:lnTo>
                  <a:pt x="0" y="690371"/>
                </a:lnTo>
                <a:lnTo>
                  <a:pt x="0" y="138683"/>
                </a:lnTo>
                <a:lnTo>
                  <a:pt x="6911" y="94812"/>
                </a:lnTo>
                <a:lnTo>
                  <a:pt x="26404" y="56760"/>
                </a:lnTo>
                <a:lnTo>
                  <a:pt x="56156" y="26776"/>
                </a:lnTo>
                <a:lnTo>
                  <a:pt x="93849" y="7106"/>
                </a:lnTo>
                <a:lnTo>
                  <a:pt x="137159" y="0"/>
                </a:lnTo>
                <a:lnTo>
                  <a:pt x="1780032" y="0"/>
                </a:lnTo>
                <a:lnTo>
                  <a:pt x="1823342" y="7106"/>
                </a:lnTo>
                <a:lnTo>
                  <a:pt x="1861035" y="26776"/>
                </a:lnTo>
                <a:lnTo>
                  <a:pt x="1890787" y="56760"/>
                </a:lnTo>
                <a:lnTo>
                  <a:pt x="1910280" y="94812"/>
                </a:lnTo>
                <a:lnTo>
                  <a:pt x="1917191" y="138683"/>
                </a:lnTo>
                <a:lnTo>
                  <a:pt x="1917191" y="690371"/>
                </a:lnTo>
                <a:lnTo>
                  <a:pt x="1910280" y="734182"/>
                </a:lnTo>
                <a:lnTo>
                  <a:pt x="1890787" y="772204"/>
                </a:lnTo>
                <a:lnTo>
                  <a:pt x="1861035" y="802188"/>
                </a:lnTo>
                <a:lnTo>
                  <a:pt x="1823342" y="821888"/>
                </a:lnTo>
                <a:lnTo>
                  <a:pt x="1780032" y="829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590549" y="633729"/>
            <a:ext cx="2578100" cy="1126067"/>
          </a:xfrm>
          <a:custGeom>
            <a:avLst/>
            <a:gdLst/>
            <a:ahLst/>
            <a:cxnLst/>
            <a:rect l="l" t="t" r="r" b="b"/>
            <a:pathLst>
              <a:path w="1933575" h="844550">
                <a:moveTo>
                  <a:pt x="1802244" y="843279"/>
                </a:moveTo>
                <a:lnTo>
                  <a:pt x="130937" y="843279"/>
                </a:lnTo>
                <a:lnTo>
                  <a:pt x="124015" y="842009"/>
                </a:lnTo>
                <a:lnTo>
                  <a:pt x="116433" y="840739"/>
                </a:lnTo>
                <a:lnTo>
                  <a:pt x="109753" y="839469"/>
                </a:lnTo>
                <a:lnTo>
                  <a:pt x="102438" y="836929"/>
                </a:lnTo>
                <a:lnTo>
                  <a:pt x="96024" y="835659"/>
                </a:lnTo>
                <a:lnTo>
                  <a:pt x="89026" y="831849"/>
                </a:lnTo>
                <a:lnTo>
                  <a:pt x="82550" y="829309"/>
                </a:lnTo>
                <a:lnTo>
                  <a:pt x="76263" y="826769"/>
                </a:lnTo>
                <a:lnTo>
                  <a:pt x="70154" y="822959"/>
                </a:lnTo>
                <a:lnTo>
                  <a:pt x="64541" y="819149"/>
                </a:lnTo>
                <a:lnTo>
                  <a:pt x="58508" y="815339"/>
                </a:lnTo>
                <a:lnTo>
                  <a:pt x="52997" y="810259"/>
                </a:lnTo>
                <a:lnTo>
                  <a:pt x="47713" y="806449"/>
                </a:lnTo>
                <a:lnTo>
                  <a:pt x="42646" y="801369"/>
                </a:lnTo>
                <a:lnTo>
                  <a:pt x="37820" y="796289"/>
                </a:lnTo>
                <a:lnTo>
                  <a:pt x="33235" y="791209"/>
                </a:lnTo>
                <a:lnTo>
                  <a:pt x="28905" y="784859"/>
                </a:lnTo>
                <a:lnTo>
                  <a:pt x="24841" y="779779"/>
                </a:lnTo>
                <a:lnTo>
                  <a:pt x="21247" y="773429"/>
                </a:lnTo>
                <a:lnTo>
                  <a:pt x="17538" y="767079"/>
                </a:lnTo>
                <a:lnTo>
                  <a:pt x="14325" y="760729"/>
                </a:lnTo>
                <a:lnTo>
                  <a:pt x="1651" y="720089"/>
                </a:lnTo>
                <a:lnTo>
                  <a:pt x="0" y="698499"/>
                </a:lnTo>
                <a:lnTo>
                  <a:pt x="0" y="144779"/>
                </a:lnTo>
                <a:lnTo>
                  <a:pt x="6629" y="101599"/>
                </a:lnTo>
                <a:lnTo>
                  <a:pt x="25057" y="63499"/>
                </a:lnTo>
                <a:lnTo>
                  <a:pt x="29133" y="58419"/>
                </a:lnTo>
                <a:lnTo>
                  <a:pt x="33477" y="52069"/>
                </a:lnTo>
                <a:lnTo>
                  <a:pt x="38074" y="46989"/>
                </a:lnTo>
                <a:lnTo>
                  <a:pt x="42913" y="41909"/>
                </a:lnTo>
                <a:lnTo>
                  <a:pt x="47993" y="36829"/>
                </a:lnTo>
                <a:lnTo>
                  <a:pt x="53289" y="33019"/>
                </a:lnTo>
                <a:lnTo>
                  <a:pt x="58813" y="27939"/>
                </a:lnTo>
                <a:lnTo>
                  <a:pt x="64541" y="24129"/>
                </a:lnTo>
                <a:lnTo>
                  <a:pt x="70472" y="20319"/>
                </a:lnTo>
                <a:lnTo>
                  <a:pt x="76606" y="16509"/>
                </a:lnTo>
                <a:lnTo>
                  <a:pt x="82550" y="13969"/>
                </a:lnTo>
                <a:lnTo>
                  <a:pt x="89382" y="10159"/>
                </a:lnTo>
                <a:lnTo>
                  <a:pt x="95656" y="8889"/>
                </a:lnTo>
                <a:lnTo>
                  <a:pt x="102438" y="6349"/>
                </a:lnTo>
                <a:lnTo>
                  <a:pt x="109753" y="3809"/>
                </a:lnTo>
                <a:lnTo>
                  <a:pt x="116433" y="2539"/>
                </a:lnTo>
                <a:lnTo>
                  <a:pt x="131330" y="0"/>
                </a:lnTo>
                <a:lnTo>
                  <a:pt x="1802638" y="0"/>
                </a:lnTo>
                <a:lnTo>
                  <a:pt x="1809559" y="1269"/>
                </a:lnTo>
                <a:lnTo>
                  <a:pt x="1817141" y="2539"/>
                </a:lnTo>
                <a:lnTo>
                  <a:pt x="1854168" y="15239"/>
                </a:lnTo>
                <a:lnTo>
                  <a:pt x="139547" y="15239"/>
                </a:lnTo>
                <a:lnTo>
                  <a:pt x="132537" y="16509"/>
                </a:lnTo>
                <a:lnTo>
                  <a:pt x="126415" y="16509"/>
                </a:lnTo>
                <a:lnTo>
                  <a:pt x="119608" y="17779"/>
                </a:lnTo>
                <a:lnTo>
                  <a:pt x="120002" y="17779"/>
                </a:lnTo>
                <a:lnTo>
                  <a:pt x="113322" y="19049"/>
                </a:lnTo>
                <a:lnTo>
                  <a:pt x="113703" y="19049"/>
                </a:lnTo>
                <a:lnTo>
                  <a:pt x="107149" y="21589"/>
                </a:lnTo>
                <a:lnTo>
                  <a:pt x="107530" y="21589"/>
                </a:lnTo>
                <a:lnTo>
                  <a:pt x="101104" y="22859"/>
                </a:lnTo>
                <a:lnTo>
                  <a:pt x="101473" y="22859"/>
                </a:lnTo>
                <a:lnTo>
                  <a:pt x="95199" y="25399"/>
                </a:lnTo>
                <a:lnTo>
                  <a:pt x="95567" y="25399"/>
                </a:lnTo>
                <a:lnTo>
                  <a:pt x="89446" y="27939"/>
                </a:lnTo>
                <a:lnTo>
                  <a:pt x="89789" y="27939"/>
                </a:lnTo>
                <a:lnTo>
                  <a:pt x="83832" y="30479"/>
                </a:lnTo>
                <a:lnTo>
                  <a:pt x="84175" y="30479"/>
                </a:lnTo>
                <a:lnTo>
                  <a:pt x="78397" y="34289"/>
                </a:lnTo>
                <a:lnTo>
                  <a:pt x="78714" y="34289"/>
                </a:lnTo>
                <a:lnTo>
                  <a:pt x="74980" y="36829"/>
                </a:lnTo>
                <a:lnTo>
                  <a:pt x="73431" y="36829"/>
                </a:lnTo>
                <a:lnTo>
                  <a:pt x="68021" y="40639"/>
                </a:lnTo>
                <a:lnTo>
                  <a:pt x="68326" y="40639"/>
                </a:lnTo>
                <a:lnTo>
                  <a:pt x="64411" y="44449"/>
                </a:lnTo>
                <a:lnTo>
                  <a:pt x="63398" y="44449"/>
                </a:lnTo>
                <a:lnTo>
                  <a:pt x="58381" y="49529"/>
                </a:lnTo>
                <a:lnTo>
                  <a:pt x="58661" y="49529"/>
                </a:lnTo>
                <a:lnTo>
                  <a:pt x="53873" y="53339"/>
                </a:lnTo>
                <a:lnTo>
                  <a:pt x="54140" y="53339"/>
                </a:lnTo>
                <a:lnTo>
                  <a:pt x="50711" y="57149"/>
                </a:lnTo>
                <a:lnTo>
                  <a:pt x="49822" y="57149"/>
                </a:lnTo>
                <a:lnTo>
                  <a:pt x="45478" y="62229"/>
                </a:lnTo>
                <a:lnTo>
                  <a:pt x="45720" y="62229"/>
                </a:lnTo>
                <a:lnTo>
                  <a:pt x="41617" y="67309"/>
                </a:lnTo>
                <a:lnTo>
                  <a:pt x="41846" y="67309"/>
                </a:lnTo>
                <a:lnTo>
                  <a:pt x="37998" y="72389"/>
                </a:lnTo>
                <a:lnTo>
                  <a:pt x="38201" y="72389"/>
                </a:lnTo>
                <a:lnTo>
                  <a:pt x="34620" y="77469"/>
                </a:lnTo>
                <a:lnTo>
                  <a:pt x="34810" y="77469"/>
                </a:lnTo>
                <a:lnTo>
                  <a:pt x="31483" y="83819"/>
                </a:lnTo>
                <a:lnTo>
                  <a:pt x="31673" y="83819"/>
                </a:lnTo>
                <a:lnTo>
                  <a:pt x="28625" y="88899"/>
                </a:lnTo>
                <a:lnTo>
                  <a:pt x="28790" y="88899"/>
                </a:lnTo>
                <a:lnTo>
                  <a:pt x="26576" y="93979"/>
                </a:lnTo>
                <a:lnTo>
                  <a:pt x="26174" y="93979"/>
                </a:lnTo>
                <a:lnTo>
                  <a:pt x="23698" y="100329"/>
                </a:lnTo>
                <a:lnTo>
                  <a:pt x="23837" y="100329"/>
                </a:lnTo>
                <a:lnTo>
                  <a:pt x="21666" y="106679"/>
                </a:lnTo>
                <a:lnTo>
                  <a:pt x="19926" y="113029"/>
                </a:lnTo>
                <a:lnTo>
                  <a:pt x="18478" y="119379"/>
                </a:lnTo>
                <a:lnTo>
                  <a:pt x="17348" y="125729"/>
                </a:lnTo>
                <a:lnTo>
                  <a:pt x="16522" y="132079"/>
                </a:lnTo>
                <a:lnTo>
                  <a:pt x="16027" y="138429"/>
                </a:lnTo>
                <a:lnTo>
                  <a:pt x="15904" y="144779"/>
                </a:lnTo>
                <a:lnTo>
                  <a:pt x="15904" y="698499"/>
                </a:lnTo>
                <a:lnTo>
                  <a:pt x="16027" y="704849"/>
                </a:lnTo>
                <a:lnTo>
                  <a:pt x="16560" y="711199"/>
                </a:lnTo>
                <a:lnTo>
                  <a:pt x="17398" y="717549"/>
                </a:lnTo>
                <a:lnTo>
                  <a:pt x="18554" y="723899"/>
                </a:lnTo>
                <a:lnTo>
                  <a:pt x="20015" y="730249"/>
                </a:lnTo>
                <a:lnTo>
                  <a:pt x="21780" y="736599"/>
                </a:lnTo>
                <a:lnTo>
                  <a:pt x="23837" y="742949"/>
                </a:lnTo>
                <a:lnTo>
                  <a:pt x="23698" y="742949"/>
                </a:lnTo>
                <a:lnTo>
                  <a:pt x="26174" y="749299"/>
                </a:lnTo>
                <a:lnTo>
                  <a:pt x="26576" y="749299"/>
                </a:lnTo>
                <a:lnTo>
                  <a:pt x="28790" y="754379"/>
                </a:lnTo>
                <a:lnTo>
                  <a:pt x="28625" y="754379"/>
                </a:lnTo>
                <a:lnTo>
                  <a:pt x="31673" y="759459"/>
                </a:lnTo>
                <a:lnTo>
                  <a:pt x="31483" y="759459"/>
                </a:lnTo>
                <a:lnTo>
                  <a:pt x="34810" y="765809"/>
                </a:lnTo>
                <a:lnTo>
                  <a:pt x="34620" y="765809"/>
                </a:lnTo>
                <a:lnTo>
                  <a:pt x="38201" y="770889"/>
                </a:lnTo>
                <a:lnTo>
                  <a:pt x="37998" y="770889"/>
                </a:lnTo>
                <a:lnTo>
                  <a:pt x="41846" y="775969"/>
                </a:lnTo>
                <a:lnTo>
                  <a:pt x="41617" y="775969"/>
                </a:lnTo>
                <a:lnTo>
                  <a:pt x="45720" y="781049"/>
                </a:lnTo>
                <a:lnTo>
                  <a:pt x="45478" y="781049"/>
                </a:lnTo>
                <a:lnTo>
                  <a:pt x="49822" y="786129"/>
                </a:lnTo>
                <a:lnTo>
                  <a:pt x="50711" y="786129"/>
                </a:lnTo>
                <a:lnTo>
                  <a:pt x="54140" y="789939"/>
                </a:lnTo>
                <a:lnTo>
                  <a:pt x="53873" y="789939"/>
                </a:lnTo>
                <a:lnTo>
                  <a:pt x="58661" y="793749"/>
                </a:lnTo>
                <a:lnTo>
                  <a:pt x="58381" y="793749"/>
                </a:lnTo>
                <a:lnTo>
                  <a:pt x="63398" y="798829"/>
                </a:lnTo>
                <a:lnTo>
                  <a:pt x="63106" y="798829"/>
                </a:lnTo>
                <a:lnTo>
                  <a:pt x="68326" y="802639"/>
                </a:lnTo>
                <a:lnTo>
                  <a:pt x="68021" y="802639"/>
                </a:lnTo>
                <a:lnTo>
                  <a:pt x="73431" y="806449"/>
                </a:lnTo>
                <a:lnTo>
                  <a:pt x="74980" y="806449"/>
                </a:lnTo>
                <a:lnTo>
                  <a:pt x="78714" y="808989"/>
                </a:lnTo>
                <a:lnTo>
                  <a:pt x="78397" y="808989"/>
                </a:lnTo>
                <a:lnTo>
                  <a:pt x="84175" y="812799"/>
                </a:lnTo>
                <a:lnTo>
                  <a:pt x="83832" y="812799"/>
                </a:lnTo>
                <a:lnTo>
                  <a:pt x="89789" y="815339"/>
                </a:lnTo>
                <a:lnTo>
                  <a:pt x="89446" y="815339"/>
                </a:lnTo>
                <a:lnTo>
                  <a:pt x="95567" y="817879"/>
                </a:lnTo>
                <a:lnTo>
                  <a:pt x="95199" y="817879"/>
                </a:lnTo>
                <a:lnTo>
                  <a:pt x="101473" y="820419"/>
                </a:lnTo>
                <a:lnTo>
                  <a:pt x="101104" y="820419"/>
                </a:lnTo>
                <a:lnTo>
                  <a:pt x="107530" y="821689"/>
                </a:lnTo>
                <a:lnTo>
                  <a:pt x="107149" y="821689"/>
                </a:lnTo>
                <a:lnTo>
                  <a:pt x="113703" y="824229"/>
                </a:lnTo>
                <a:lnTo>
                  <a:pt x="113322" y="824229"/>
                </a:lnTo>
                <a:lnTo>
                  <a:pt x="120002" y="825499"/>
                </a:lnTo>
                <a:lnTo>
                  <a:pt x="119608" y="825499"/>
                </a:lnTo>
                <a:lnTo>
                  <a:pt x="126415" y="826769"/>
                </a:lnTo>
                <a:lnTo>
                  <a:pt x="132537" y="826769"/>
                </a:lnTo>
                <a:lnTo>
                  <a:pt x="139547" y="828039"/>
                </a:lnTo>
                <a:lnTo>
                  <a:pt x="1853996" y="828039"/>
                </a:lnTo>
                <a:lnTo>
                  <a:pt x="1851025" y="829309"/>
                </a:lnTo>
                <a:lnTo>
                  <a:pt x="1844192" y="833119"/>
                </a:lnTo>
                <a:lnTo>
                  <a:pt x="1837550" y="835659"/>
                </a:lnTo>
                <a:lnTo>
                  <a:pt x="1831136" y="836929"/>
                </a:lnTo>
                <a:lnTo>
                  <a:pt x="1823821" y="839469"/>
                </a:lnTo>
                <a:lnTo>
                  <a:pt x="1817141" y="840739"/>
                </a:lnTo>
                <a:lnTo>
                  <a:pt x="1802244" y="843279"/>
                </a:lnTo>
                <a:close/>
              </a:path>
              <a:path w="1933575" h="844550">
                <a:moveTo>
                  <a:pt x="1860461" y="38099"/>
                </a:moveTo>
                <a:lnTo>
                  <a:pt x="1854860" y="34289"/>
                </a:lnTo>
                <a:lnTo>
                  <a:pt x="1855177" y="34289"/>
                </a:lnTo>
                <a:lnTo>
                  <a:pt x="1849399" y="30479"/>
                </a:lnTo>
                <a:lnTo>
                  <a:pt x="1849742" y="30479"/>
                </a:lnTo>
                <a:lnTo>
                  <a:pt x="1843786" y="27939"/>
                </a:lnTo>
                <a:lnTo>
                  <a:pt x="1844128" y="27939"/>
                </a:lnTo>
                <a:lnTo>
                  <a:pt x="1838007" y="25399"/>
                </a:lnTo>
                <a:lnTo>
                  <a:pt x="1838375" y="25399"/>
                </a:lnTo>
                <a:lnTo>
                  <a:pt x="1832102" y="22859"/>
                </a:lnTo>
                <a:lnTo>
                  <a:pt x="1832470" y="22859"/>
                </a:lnTo>
                <a:lnTo>
                  <a:pt x="1826044" y="21589"/>
                </a:lnTo>
                <a:lnTo>
                  <a:pt x="1826425" y="21589"/>
                </a:lnTo>
                <a:lnTo>
                  <a:pt x="1819871" y="19049"/>
                </a:lnTo>
                <a:lnTo>
                  <a:pt x="1820252" y="19049"/>
                </a:lnTo>
                <a:lnTo>
                  <a:pt x="1813572" y="17779"/>
                </a:lnTo>
                <a:lnTo>
                  <a:pt x="1813966" y="17779"/>
                </a:lnTo>
                <a:lnTo>
                  <a:pt x="1807159" y="16509"/>
                </a:lnTo>
                <a:lnTo>
                  <a:pt x="1801037" y="16509"/>
                </a:lnTo>
                <a:lnTo>
                  <a:pt x="1794027" y="15239"/>
                </a:lnTo>
                <a:lnTo>
                  <a:pt x="1854168" y="15239"/>
                </a:lnTo>
                <a:lnTo>
                  <a:pt x="1857311" y="16509"/>
                </a:lnTo>
                <a:lnTo>
                  <a:pt x="1863420" y="20319"/>
                </a:lnTo>
                <a:lnTo>
                  <a:pt x="1869033" y="24129"/>
                </a:lnTo>
                <a:lnTo>
                  <a:pt x="1875066" y="27939"/>
                </a:lnTo>
                <a:lnTo>
                  <a:pt x="1880577" y="33019"/>
                </a:lnTo>
                <a:lnTo>
                  <a:pt x="1885861" y="36829"/>
                </a:lnTo>
                <a:lnTo>
                  <a:pt x="1860143" y="36829"/>
                </a:lnTo>
                <a:lnTo>
                  <a:pt x="1860461" y="38099"/>
                </a:lnTo>
                <a:close/>
              </a:path>
              <a:path w="1933575" h="844550">
                <a:moveTo>
                  <a:pt x="73113" y="38099"/>
                </a:moveTo>
                <a:lnTo>
                  <a:pt x="73431" y="36829"/>
                </a:lnTo>
                <a:lnTo>
                  <a:pt x="74980" y="36829"/>
                </a:lnTo>
                <a:lnTo>
                  <a:pt x="73113" y="38099"/>
                </a:lnTo>
                <a:close/>
              </a:path>
              <a:path w="1933575" h="844550">
                <a:moveTo>
                  <a:pt x="1870468" y="45719"/>
                </a:moveTo>
                <a:lnTo>
                  <a:pt x="1865249" y="40639"/>
                </a:lnTo>
                <a:lnTo>
                  <a:pt x="1865553" y="40639"/>
                </a:lnTo>
                <a:lnTo>
                  <a:pt x="1860143" y="36829"/>
                </a:lnTo>
                <a:lnTo>
                  <a:pt x="1885861" y="36829"/>
                </a:lnTo>
                <a:lnTo>
                  <a:pt x="1890928" y="41909"/>
                </a:lnTo>
                <a:lnTo>
                  <a:pt x="1893341" y="44449"/>
                </a:lnTo>
                <a:lnTo>
                  <a:pt x="1870176" y="44449"/>
                </a:lnTo>
                <a:lnTo>
                  <a:pt x="1870468" y="45719"/>
                </a:lnTo>
                <a:close/>
              </a:path>
              <a:path w="1933575" h="844550">
                <a:moveTo>
                  <a:pt x="63106" y="45719"/>
                </a:moveTo>
                <a:lnTo>
                  <a:pt x="63398" y="44449"/>
                </a:lnTo>
                <a:lnTo>
                  <a:pt x="64411" y="44449"/>
                </a:lnTo>
                <a:lnTo>
                  <a:pt x="63106" y="45719"/>
                </a:lnTo>
                <a:close/>
              </a:path>
              <a:path w="1933575" h="844550">
                <a:moveTo>
                  <a:pt x="1884006" y="58419"/>
                </a:moveTo>
                <a:lnTo>
                  <a:pt x="1879434" y="53339"/>
                </a:lnTo>
                <a:lnTo>
                  <a:pt x="1879701" y="53339"/>
                </a:lnTo>
                <a:lnTo>
                  <a:pt x="1874913" y="49529"/>
                </a:lnTo>
                <a:lnTo>
                  <a:pt x="1875193" y="49529"/>
                </a:lnTo>
                <a:lnTo>
                  <a:pt x="1870176" y="44449"/>
                </a:lnTo>
                <a:lnTo>
                  <a:pt x="1893341" y="44449"/>
                </a:lnTo>
                <a:lnTo>
                  <a:pt x="1895754" y="46989"/>
                </a:lnTo>
                <a:lnTo>
                  <a:pt x="1900339" y="52069"/>
                </a:lnTo>
                <a:lnTo>
                  <a:pt x="1903803" y="57149"/>
                </a:lnTo>
                <a:lnTo>
                  <a:pt x="1883752" y="57149"/>
                </a:lnTo>
                <a:lnTo>
                  <a:pt x="1884006" y="58419"/>
                </a:lnTo>
                <a:close/>
              </a:path>
              <a:path w="1933575" h="844550">
                <a:moveTo>
                  <a:pt x="49568" y="58419"/>
                </a:moveTo>
                <a:lnTo>
                  <a:pt x="49822" y="57149"/>
                </a:lnTo>
                <a:lnTo>
                  <a:pt x="50711" y="57149"/>
                </a:lnTo>
                <a:lnTo>
                  <a:pt x="49568" y="58419"/>
                </a:lnTo>
                <a:close/>
              </a:path>
              <a:path w="1933575" h="844550">
                <a:moveTo>
                  <a:pt x="1907552" y="95249"/>
                </a:moveTo>
                <a:lnTo>
                  <a:pt x="1904784" y="88899"/>
                </a:lnTo>
                <a:lnTo>
                  <a:pt x="1904949" y="88899"/>
                </a:lnTo>
                <a:lnTo>
                  <a:pt x="1901901" y="83819"/>
                </a:lnTo>
                <a:lnTo>
                  <a:pt x="1902091" y="83819"/>
                </a:lnTo>
                <a:lnTo>
                  <a:pt x="1898764" y="77469"/>
                </a:lnTo>
                <a:lnTo>
                  <a:pt x="1898954" y="77469"/>
                </a:lnTo>
                <a:lnTo>
                  <a:pt x="1895373" y="72389"/>
                </a:lnTo>
                <a:lnTo>
                  <a:pt x="1895576" y="72389"/>
                </a:lnTo>
                <a:lnTo>
                  <a:pt x="1891728" y="67309"/>
                </a:lnTo>
                <a:lnTo>
                  <a:pt x="1891957" y="67309"/>
                </a:lnTo>
                <a:lnTo>
                  <a:pt x="1887855" y="62229"/>
                </a:lnTo>
                <a:lnTo>
                  <a:pt x="1888096" y="62229"/>
                </a:lnTo>
                <a:lnTo>
                  <a:pt x="1883752" y="57149"/>
                </a:lnTo>
                <a:lnTo>
                  <a:pt x="1903803" y="57149"/>
                </a:lnTo>
                <a:lnTo>
                  <a:pt x="1904669" y="58419"/>
                </a:lnTo>
                <a:lnTo>
                  <a:pt x="1908733" y="63499"/>
                </a:lnTo>
                <a:lnTo>
                  <a:pt x="1912518" y="69849"/>
                </a:lnTo>
                <a:lnTo>
                  <a:pt x="1916036" y="76199"/>
                </a:lnTo>
                <a:lnTo>
                  <a:pt x="1919084" y="82549"/>
                </a:lnTo>
                <a:lnTo>
                  <a:pt x="1922170" y="88899"/>
                </a:lnTo>
                <a:lnTo>
                  <a:pt x="1924151" y="93979"/>
                </a:lnTo>
                <a:lnTo>
                  <a:pt x="1907400" y="93979"/>
                </a:lnTo>
                <a:lnTo>
                  <a:pt x="1907552" y="95249"/>
                </a:lnTo>
                <a:close/>
              </a:path>
              <a:path w="1933575" h="844550">
                <a:moveTo>
                  <a:pt x="26022" y="95249"/>
                </a:moveTo>
                <a:lnTo>
                  <a:pt x="26174" y="93979"/>
                </a:lnTo>
                <a:lnTo>
                  <a:pt x="26576" y="93979"/>
                </a:lnTo>
                <a:lnTo>
                  <a:pt x="26022" y="95249"/>
                </a:lnTo>
                <a:close/>
              </a:path>
              <a:path w="1933575" h="844550">
                <a:moveTo>
                  <a:pt x="1933575" y="698499"/>
                </a:moveTo>
                <a:lnTo>
                  <a:pt x="1917700" y="698499"/>
                </a:lnTo>
                <a:lnTo>
                  <a:pt x="1917670" y="144779"/>
                </a:lnTo>
                <a:lnTo>
                  <a:pt x="1917522" y="138429"/>
                </a:lnTo>
                <a:lnTo>
                  <a:pt x="1917014" y="132079"/>
                </a:lnTo>
                <a:lnTo>
                  <a:pt x="1916176" y="125729"/>
                </a:lnTo>
                <a:lnTo>
                  <a:pt x="1915020" y="119379"/>
                </a:lnTo>
                <a:lnTo>
                  <a:pt x="1913559" y="113029"/>
                </a:lnTo>
                <a:lnTo>
                  <a:pt x="1911794" y="106679"/>
                </a:lnTo>
                <a:lnTo>
                  <a:pt x="1909737" y="100329"/>
                </a:lnTo>
                <a:lnTo>
                  <a:pt x="1909876" y="100329"/>
                </a:lnTo>
                <a:lnTo>
                  <a:pt x="1907400" y="93979"/>
                </a:lnTo>
                <a:lnTo>
                  <a:pt x="1924151" y="93979"/>
                </a:lnTo>
                <a:lnTo>
                  <a:pt x="1933397" y="138429"/>
                </a:lnTo>
                <a:lnTo>
                  <a:pt x="1933575" y="144779"/>
                </a:lnTo>
                <a:lnTo>
                  <a:pt x="1933575" y="698499"/>
                </a:lnTo>
                <a:close/>
              </a:path>
              <a:path w="1933575" h="844550">
                <a:moveTo>
                  <a:pt x="15904" y="698499"/>
                </a:moveTo>
                <a:lnTo>
                  <a:pt x="15875" y="697229"/>
                </a:lnTo>
                <a:lnTo>
                  <a:pt x="15904" y="698499"/>
                </a:lnTo>
                <a:close/>
              </a:path>
              <a:path w="1933575" h="844550">
                <a:moveTo>
                  <a:pt x="1924121" y="749299"/>
                </a:moveTo>
                <a:lnTo>
                  <a:pt x="1907400" y="749299"/>
                </a:lnTo>
                <a:lnTo>
                  <a:pt x="1909876" y="742949"/>
                </a:lnTo>
                <a:lnTo>
                  <a:pt x="1909737" y="742949"/>
                </a:lnTo>
                <a:lnTo>
                  <a:pt x="1911908" y="736599"/>
                </a:lnTo>
                <a:lnTo>
                  <a:pt x="1913648" y="730249"/>
                </a:lnTo>
                <a:lnTo>
                  <a:pt x="1915096" y="723899"/>
                </a:lnTo>
                <a:lnTo>
                  <a:pt x="1916226" y="717549"/>
                </a:lnTo>
                <a:lnTo>
                  <a:pt x="1917052" y="711199"/>
                </a:lnTo>
                <a:lnTo>
                  <a:pt x="1917547" y="704849"/>
                </a:lnTo>
                <a:lnTo>
                  <a:pt x="1917700" y="697229"/>
                </a:lnTo>
                <a:lnTo>
                  <a:pt x="1917700" y="698499"/>
                </a:lnTo>
                <a:lnTo>
                  <a:pt x="1933575" y="698499"/>
                </a:lnTo>
                <a:lnTo>
                  <a:pt x="1926945" y="741679"/>
                </a:lnTo>
                <a:lnTo>
                  <a:pt x="1924646" y="748029"/>
                </a:lnTo>
                <a:lnTo>
                  <a:pt x="1924121" y="749299"/>
                </a:lnTo>
                <a:close/>
              </a:path>
              <a:path w="1933575" h="844550">
                <a:moveTo>
                  <a:pt x="26576" y="749299"/>
                </a:moveTo>
                <a:lnTo>
                  <a:pt x="26174" y="749299"/>
                </a:lnTo>
                <a:lnTo>
                  <a:pt x="26022" y="748029"/>
                </a:lnTo>
                <a:lnTo>
                  <a:pt x="26576" y="749299"/>
                </a:lnTo>
                <a:close/>
              </a:path>
              <a:path w="1933575" h="844550">
                <a:moveTo>
                  <a:pt x="1903572" y="786129"/>
                </a:moveTo>
                <a:lnTo>
                  <a:pt x="1883752" y="786129"/>
                </a:lnTo>
                <a:lnTo>
                  <a:pt x="1888096" y="781049"/>
                </a:lnTo>
                <a:lnTo>
                  <a:pt x="1887855" y="781049"/>
                </a:lnTo>
                <a:lnTo>
                  <a:pt x="1891957" y="775969"/>
                </a:lnTo>
                <a:lnTo>
                  <a:pt x="1891728" y="775969"/>
                </a:lnTo>
                <a:lnTo>
                  <a:pt x="1895576" y="770889"/>
                </a:lnTo>
                <a:lnTo>
                  <a:pt x="1895373" y="770889"/>
                </a:lnTo>
                <a:lnTo>
                  <a:pt x="1898954" y="765809"/>
                </a:lnTo>
                <a:lnTo>
                  <a:pt x="1898764" y="765809"/>
                </a:lnTo>
                <a:lnTo>
                  <a:pt x="1902091" y="759459"/>
                </a:lnTo>
                <a:lnTo>
                  <a:pt x="1901901" y="759459"/>
                </a:lnTo>
                <a:lnTo>
                  <a:pt x="1904949" y="754379"/>
                </a:lnTo>
                <a:lnTo>
                  <a:pt x="1904784" y="754379"/>
                </a:lnTo>
                <a:lnTo>
                  <a:pt x="1907552" y="748029"/>
                </a:lnTo>
                <a:lnTo>
                  <a:pt x="1907400" y="749299"/>
                </a:lnTo>
                <a:lnTo>
                  <a:pt x="1924121" y="749299"/>
                </a:lnTo>
                <a:lnTo>
                  <a:pt x="1904441" y="784859"/>
                </a:lnTo>
                <a:lnTo>
                  <a:pt x="1903572" y="786129"/>
                </a:lnTo>
                <a:close/>
              </a:path>
              <a:path w="1933575" h="844550">
                <a:moveTo>
                  <a:pt x="50711" y="786129"/>
                </a:moveTo>
                <a:lnTo>
                  <a:pt x="49822" y="786129"/>
                </a:lnTo>
                <a:lnTo>
                  <a:pt x="49568" y="784859"/>
                </a:lnTo>
                <a:lnTo>
                  <a:pt x="50711" y="786129"/>
                </a:lnTo>
                <a:close/>
              </a:path>
              <a:path w="1933575" h="844550">
                <a:moveTo>
                  <a:pt x="1885581" y="806449"/>
                </a:moveTo>
                <a:lnTo>
                  <a:pt x="1860143" y="806449"/>
                </a:lnTo>
                <a:lnTo>
                  <a:pt x="1865553" y="802639"/>
                </a:lnTo>
                <a:lnTo>
                  <a:pt x="1865249" y="802639"/>
                </a:lnTo>
                <a:lnTo>
                  <a:pt x="1870468" y="798829"/>
                </a:lnTo>
                <a:lnTo>
                  <a:pt x="1870176" y="798829"/>
                </a:lnTo>
                <a:lnTo>
                  <a:pt x="1875193" y="793749"/>
                </a:lnTo>
                <a:lnTo>
                  <a:pt x="1874913" y="793749"/>
                </a:lnTo>
                <a:lnTo>
                  <a:pt x="1879701" y="789939"/>
                </a:lnTo>
                <a:lnTo>
                  <a:pt x="1879434" y="789939"/>
                </a:lnTo>
                <a:lnTo>
                  <a:pt x="1884006" y="784859"/>
                </a:lnTo>
                <a:lnTo>
                  <a:pt x="1883752" y="786129"/>
                </a:lnTo>
                <a:lnTo>
                  <a:pt x="1903572" y="786129"/>
                </a:lnTo>
                <a:lnTo>
                  <a:pt x="1900097" y="791209"/>
                </a:lnTo>
                <a:lnTo>
                  <a:pt x="1895500" y="796289"/>
                </a:lnTo>
                <a:lnTo>
                  <a:pt x="1890661" y="801369"/>
                </a:lnTo>
                <a:lnTo>
                  <a:pt x="1885581" y="806449"/>
                </a:lnTo>
                <a:close/>
              </a:path>
              <a:path w="1933575" h="844550">
                <a:moveTo>
                  <a:pt x="74980" y="806449"/>
                </a:moveTo>
                <a:lnTo>
                  <a:pt x="73431" y="806449"/>
                </a:lnTo>
                <a:lnTo>
                  <a:pt x="73113" y="805179"/>
                </a:lnTo>
                <a:lnTo>
                  <a:pt x="74980" y="806449"/>
                </a:lnTo>
                <a:close/>
              </a:path>
              <a:path w="1933575" h="844550">
                <a:moveTo>
                  <a:pt x="1853996" y="828039"/>
                </a:moveTo>
                <a:lnTo>
                  <a:pt x="1794027" y="828039"/>
                </a:lnTo>
                <a:lnTo>
                  <a:pt x="1801037" y="826769"/>
                </a:lnTo>
                <a:lnTo>
                  <a:pt x="1807159" y="826769"/>
                </a:lnTo>
                <a:lnTo>
                  <a:pt x="1813966" y="825499"/>
                </a:lnTo>
                <a:lnTo>
                  <a:pt x="1813572" y="825499"/>
                </a:lnTo>
                <a:lnTo>
                  <a:pt x="1820252" y="824229"/>
                </a:lnTo>
                <a:lnTo>
                  <a:pt x="1819871" y="824229"/>
                </a:lnTo>
                <a:lnTo>
                  <a:pt x="1826425" y="821689"/>
                </a:lnTo>
                <a:lnTo>
                  <a:pt x="1826044" y="821689"/>
                </a:lnTo>
                <a:lnTo>
                  <a:pt x="1832470" y="820419"/>
                </a:lnTo>
                <a:lnTo>
                  <a:pt x="1832102" y="820419"/>
                </a:lnTo>
                <a:lnTo>
                  <a:pt x="1838375" y="817879"/>
                </a:lnTo>
                <a:lnTo>
                  <a:pt x="1838007" y="817879"/>
                </a:lnTo>
                <a:lnTo>
                  <a:pt x="1844128" y="815339"/>
                </a:lnTo>
                <a:lnTo>
                  <a:pt x="1843786" y="815339"/>
                </a:lnTo>
                <a:lnTo>
                  <a:pt x="1849742" y="812799"/>
                </a:lnTo>
                <a:lnTo>
                  <a:pt x="1849399" y="812799"/>
                </a:lnTo>
                <a:lnTo>
                  <a:pt x="1855177" y="808989"/>
                </a:lnTo>
                <a:lnTo>
                  <a:pt x="1854860" y="808989"/>
                </a:lnTo>
                <a:lnTo>
                  <a:pt x="1860461" y="805179"/>
                </a:lnTo>
                <a:lnTo>
                  <a:pt x="1860143" y="806449"/>
                </a:lnTo>
                <a:lnTo>
                  <a:pt x="1885581" y="806449"/>
                </a:lnTo>
                <a:lnTo>
                  <a:pt x="1880285" y="810259"/>
                </a:lnTo>
                <a:lnTo>
                  <a:pt x="1874761" y="815339"/>
                </a:lnTo>
                <a:lnTo>
                  <a:pt x="1869033" y="819149"/>
                </a:lnTo>
                <a:lnTo>
                  <a:pt x="1863102" y="822959"/>
                </a:lnTo>
                <a:lnTo>
                  <a:pt x="1856968" y="826769"/>
                </a:lnTo>
                <a:lnTo>
                  <a:pt x="1853996" y="828039"/>
                </a:lnTo>
                <a:close/>
              </a:path>
              <a:path w="1933575" h="844550">
                <a:moveTo>
                  <a:pt x="1787728" y="844549"/>
                </a:moveTo>
                <a:lnTo>
                  <a:pt x="145846" y="844549"/>
                </a:lnTo>
                <a:lnTo>
                  <a:pt x="138747" y="843279"/>
                </a:lnTo>
                <a:lnTo>
                  <a:pt x="1794827" y="843279"/>
                </a:lnTo>
                <a:lnTo>
                  <a:pt x="1787728" y="844549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1448392" y="1220656"/>
            <a:ext cx="924559" cy="2768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865631" y="644144"/>
            <a:ext cx="2065020" cy="353907"/>
          </a:xfrm>
          <a:custGeom>
            <a:avLst/>
            <a:gdLst/>
            <a:ahLst/>
            <a:cxnLst/>
            <a:rect l="l" t="t" r="r" b="b"/>
            <a:pathLst>
              <a:path w="1548764" h="265430">
                <a:moveTo>
                  <a:pt x="0" y="0"/>
                </a:moveTo>
                <a:lnTo>
                  <a:pt x="1548383" y="0"/>
                </a:lnTo>
                <a:lnTo>
                  <a:pt x="1548383" y="265175"/>
                </a:lnTo>
                <a:lnTo>
                  <a:pt x="0" y="265175"/>
                </a:lnTo>
                <a:lnTo>
                  <a:pt x="0" y="0"/>
                </a:lnTo>
                <a:close/>
              </a:path>
            </a:pathLst>
          </a:custGeom>
          <a:solidFill>
            <a:srgbClr val="FF760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855031" y="633729"/>
            <a:ext cx="2086187" cy="375920"/>
          </a:xfrm>
          <a:custGeom>
            <a:avLst/>
            <a:gdLst/>
            <a:ahLst/>
            <a:cxnLst/>
            <a:rect l="l" t="t" r="r" b="b"/>
            <a:pathLst>
              <a:path w="1564639" h="281940">
                <a:moveTo>
                  <a:pt x="1556639" y="281495"/>
                </a:moveTo>
                <a:lnTo>
                  <a:pt x="7937" y="281495"/>
                </a:lnTo>
                <a:lnTo>
                  <a:pt x="5880" y="281216"/>
                </a:lnTo>
                <a:lnTo>
                  <a:pt x="0" y="273557"/>
                </a:lnTo>
                <a:lnTo>
                  <a:pt x="0" y="7937"/>
                </a:lnTo>
                <a:lnTo>
                  <a:pt x="7937" y="0"/>
                </a:lnTo>
                <a:lnTo>
                  <a:pt x="1556639" y="0"/>
                </a:lnTo>
                <a:lnTo>
                  <a:pt x="1564576" y="7937"/>
                </a:lnTo>
                <a:lnTo>
                  <a:pt x="15875" y="7937"/>
                </a:lnTo>
                <a:lnTo>
                  <a:pt x="7937" y="15874"/>
                </a:lnTo>
                <a:lnTo>
                  <a:pt x="15875" y="15874"/>
                </a:lnTo>
                <a:lnTo>
                  <a:pt x="15875" y="265620"/>
                </a:lnTo>
                <a:lnTo>
                  <a:pt x="7937" y="265620"/>
                </a:lnTo>
                <a:lnTo>
                  <a:pt x="15875" y="273557"/>
                </a:lnTo>
                <a:lnTo>
                  <a:pt x="1564576" y="273557"/>
                </a:lnTo>
                <a:lnTo>
                  <a:pt x="1564309" y="275615"/>
                </a:lnTo>
                <a:lnTo>
                  <a:pt x="1563509" y="277520"/>
                </a:lnTo>
                <a:lnTo>
                  <a:pt x="1562252" y="279171"/>
                </a:lnTo>
                <a:lnTo>
                  <a:pt x="1560614" y="280428"/>
                </a:lnTo>
                <a:lnTo>
                  <a:pt x="1558696" y="281216"/>
                </a:lnTo>
                <a:lnTo>
                  <a:pt x="1556639" y="281495"/>
                </a:lnTo>
                <a:close/>
              </a:path>
              <a:path w="1564639" h="281940">
                <a:moveTo>
                  <a:pt x="15875" y="15874"/>
                </a:moveTo>
                <a:lnTo>
                  <a:pt x="7937" y="15874"/>
                </a:lnTo>
                <a:lnTo>
                  <a:pt x="15875" y="7937"/>
                </a:lnTo>
                <a:lnTo>
                  <a:pt x="15875" y="15874"/>
                </a:lnTo>
                <a:close/>
              </a:path>
              <a:path w="1564639" h="281940">
                <a:moveTo>
                  <a:pt x="1548701" y="15874"/>
                </a:moveTo>
                <a:lnTo>
                  <a:pt x="15875" y="15874"/>
                </a:lnTo>
                <a:lnTo>
                  <a:pt x="15875" y="7937"/>
                </a:lnTo>
                <a:lnTo>
                  <a:pt x="1548701" y="7937"/>
                </a:lnTo>
                <a:lnTo>
                  <a:pt x="1548701" y="15874"/>
                </a:lnTo>
                <a:close/>
              </a:path>
              <a:path w="1564639" h="281940">
                <a:moveTo>
                  <a:pt x="1548701" y="273557"/>
                </a:moveTo>
                <a:lnTo>
                  <a:pt x="1548701" y="7937"/>
                </a:lnTo>
                <a:lnTo>
                  <a:pt x="1556639" y="15874"/>
                </a:lnTo>
                <a:lnTo>
                  <a:pt x="1564576" y="15874"/>
                </a:lnTo>
                <a:lnTo>
                  <a:pt x="1564576" y="265620"/>
                </a:lnTo>
                <a:lnTo>
                  <a:pt x="1556639" y="265620"/>
                </a:lnTo>
                <a:lnTo>
                  <a:pt x="1548701" y="273557"/>
                </a:lnTo>
                <a:close/>
              </a:path>
              <a:path w="1564639" h="281940">
                <a:moveTo>
                  <a:pt x="1564576" y="15874"/>
                </a:moveTo>
                <a:lnTo>
                  <a:pt x="1556639" y="15874"/>
                </a:lnTo>
                <a:lnTo>
                  <a:pt x="1548701" y="7937"/>
                </a:lnTo>
                <a:lnTo>
                  <a:pt x="1564576" y="7937"/>
                </a:lnTo>
                <a:lnTo>
                  <a:pt x="1564576" y="15874"/>
                </a:lnTo>
                <a:close/>
              </a:path>
              <a:path w="1564639" h="281940">
                <a:moveTo>
                  <a:pt x="15875" y="273557"/>
                </a:moveTo>
                <a:lnTo>
                  <a:pt x="7937" y="265620"/>
                </a:lnTo>
                <a:lnTo>
                  <a:pt x="15875" y="265620"/>
                </a:lnTo>
                <a:lnTo>
                  <a:pt x="15875" y="273557"/>
                </a:lnTo>
                <a:close/>
              </a:path>
              <a:path w="1564639" h="281940">
                <a:moveTo>
                  <a:pt x="1548701" y="273557"/>
                </a:moveTo>
                <a:lnTo>
                  <a:pt x="15875" y="273557"/>
                </a:lnTo>
                <a:lnTo>
                  <a:pt x="15875" y="265620"/>
                </a:lnTo>
                <a:lnTo>
                  <a:pt x="1548701" y="265620"/>
                </a:lnTo>
                <a:lnTo>
                  <a:pt x="1548701" y="273557"/>
                </a:lnTo>
                <a:close/>
              </a:path>
              <a:path w="1564639" h="281940">
                <a:moveTo>
                  <a:pt x="1564576" y="273557"/>
                </a:moveTo>
                <a:lnTo>
                  <a:pt x="1548701" y="273557"/>
                </a:lnTo>
                <a:lnTo>
                  <a:pt x="1556639" y="265620"/>
                </a:lnTo>
                <a:lnTo>
                  <a:pt x="1564576" y="265620"/>
                </a:lnTo>
                <a:lnTo>
                  <a:pt x="1564576" y="273557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 txBox="1"/>
          <p:nvPr/>
        </p:nvSpPr>
        <p:spPr>
          <a:xfrm>
            <a:off x="865631" y="580813"/>
            <a:ext cx="20650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5"/>
              </a:spcBef>
            </a:pPr>
            <a:r>
              <a:rPr sz="2665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Paragraph</a:t>
            </a:r>
            <a:r>
              <a:rPr sz="2665" b="1" spc="409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65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2665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41" grpId="0" bldLvl="0" animBg="1"/>
      <p:bldP spid="38" grpId="0" bldLvl="0" animBg="1"/>
      <p:bldP spid="12" grpId="0"/>
      <p:bldP spid="9" grpId="0" bldLvl="0" animBg="1"/>
      <p:bldP spid="34" grpId="0" bldLvl="0" animBg="1"/>
      <p:bldP spid="35" grpId="0" bldLvl="0" animBg="1"/>
      <p:bldP spid="14" grpId="0" bldLvl="0" animBg="1"/>
      <p:bldP spid="19" grpId="0"/>
      <p:bldP spid="15" grpId="0" bldLvl="0" animBg="1"/>
      <p:bldP spid="16" grpId="0" bldLvl="0" animBg="1"/>
      <p:bldP spid="21" grpId="0" bldLvl="0" animBg="1"/>
      <p:bldP spid="25" grpId="0"/>
      <p:bldP spid="22" grpId="0" bldLvl="0" animBg="1"/>
      <p:bldP spid="36" grpId="0" bldLvl="0" animBg="1"/>
      <p:bldP spid="37" grpId="0" bldLvl="0" animBg="1"/>
      <p:bldP spid="27" grpId="0" bldLvl="0" animBg="1"/>
      <p:bldP spid="31" grpId="0"/>
      <p:bldP spid="28" grpId="0" bldLvl="0" animBg="1"/>
      <p:bldP spid="8" grpId="0" bldLvl="0" animBg="1"/>
      <p:bldP spid="10" grpId="0" bldLvl="0" animBg="1"/>
      <p:bldP spid="23" grpId="0" bldLvl="0" animBg="1"/>
      <p:bldP spid="32" grpId="0" bldLvl="0" animBg="1"/>
      <p:bldP spid="33" grpId="0" bldLvl="0" animBg="1"/>
      <p:bldP spid="17" grpId="0" bldLvl="0" animBg="1"/>
      <p:bldP spid="17" grpId="1" bldLvl="0" animBg="1"/>
      <p:bldP spid="2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696" y="1085088"/>
            <a:ext cx="3464560" cy="1286933"/>
          </a:xfrm>
          <a:custGeom>
            <a:avLst/>
            <a:gdLst/>
            <a:ahLst/>
            <a:cxnLst/>
            <a:rect l="l" t="t" r="r" b="b"/>
            <a:pathLst>
              <a:path w="2598420" h="965200">
                <a:moveTo>
                  <a:pt x="2436876" y="964692"/>
                </a:moveTo>
                <a:lnTo>
                  <a:pt x="160020" y="964692"/>
                </a:lnTo>
                <a:lnTo>
                  <a:pt x="109201" y="956563"/>
                </a:lnTo>
                <a:lnTo>
                  <a:pt x="65107" y="933814"/>
                </a:lnTo>
                <a:lnTo>
                  <a:pt x="30420" y="899127"/>
                </a:lnTo>
                <a:lnTo>
                  <a:pt x="7823" y="855185"/>
                </a:lnTo>
                <a:lnTo>
                  <a:pt x="0" y="804672"/>
                </a:lnTo>
                <a:lnTo>
                  <a:pt x="0" y="161544"/>
                </a:lnTo>
                <a:lnTo>
                  <a:pt x="5421" y="118581"/>
                </a:lnTo>
                <a:lnTo>
                  <a:pt x="21412" y="80021"/>
                </a:lnTo>
                <a:lnTo>
                  <a:pt x="46420" y="47372"/>
                </a:lnTo>
                <a:lnTo>
                  <a:pt x="78892" y="22145"/>
                </a:lnTo>
                <a:lnTo>
                  <a:pt x="117276" y="5851"/>
                </a:lnTo>
                <a:lnTo>
                  <a:pt x="160020" y="0"/>
                </a:lnTo>
                <a:lnTo>
                  <a:pt x="2436876" y="0"/>
                </a:lnTo>
                <a:lnTo>
                  <a:pt x="2479891" y="5851"/>
                </a:lnTo>
                <a:lnTo>
                  <a:pt x="2518483" y="22145"/>
                </a:lnTo>
                <a:lnTo>
                  <a:pt x="2551142" y="47372"/>
                </a:lnTo>
                <a:lnTo>
                  <a:pt x="2576358" y="80021"/>
                </a:lnTo>
                <a:lnTo>
                  <a:pt x="2592621" y="118581"/>
                </a:lnTo>
                <a:lnTo>
                  <a:pt x="2598420" y="161544"/>
                </a:lnTo>
                <a:lnTo>
                  <a:pt x="2598420" y="804672"/>
                </a:lnTo>
                <a:lnTo>
                  <a:pt x="2592621" y="847150"/>
                </a:lnTo>
                <a:lnTo>
                  <a:pt x="2576358" y="885376"/>
                </a:lnTo>
                <a:lnTo>
                  <a:pt x="2551142" y="917795"/>
                </a:lnTo>
                <a:lnTo>
                  <a:pt x="2518483" y="942856"/>
                </a:lnTo>
                <a:lnTo>
                  <a:pt x="2479891" y="959006"/>
                </a:lnTo>
                <a:lnTo>
                  <a:pt x="2436876" y="964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04096" y="1074843"/>
            <a:ext cx="3486573" cy="1307253"/>
          </a:xfrm>
          <a:custGeom>
            <a:avLst/>
            <a:gdLst/>
            <a:ahLst/>
            <a:cxnLst/>
            <a:rect l="l" t="t" r="r" b="b"/>
            <a:pathLst>
              <a:path w="2614930" h="980439">
                <a:moveTo>
                  <a:pt x="2463266" y="979169"/>
                </a:moveTo>
                <a:lnTo>
                  <a:pt x="151269" y="979169"/>
                </a:lnTo>
                <a:lnTo>
                  <a:pt x="134518" y="976629"/>
                </a:lnTo>
                <a:lnTo>
                  <a:pt x="118351" y="971549"/>
                </a:lnTo>
                <a:lnTo>
                  <a:pt x="110883" y="969009"/>
                </a:lnTo>
                <a:lnTo>
                  <a:pt x="102857" y="966469"/>
                </a:lnTo>
                <a:lnTo>
                  <a:pt x="67614" y="946149"/>
                </a:lnTo>
                <a:lnTo>
                  <a:pt x="49276" y="929639"/>
                </a:lnTo>
                <a:lnTo>
                  <a:pt x="43700" y="924559"/>
                </a:lnTo>
                <a:lnTo>
                  <a:pt x="20459" y="891539"/>
                </a:lnTo>
                <a:lnTo>
                  <a:pt x="5359" y="853439"/>
                </a:lnTo>
                <a:lnTo>
                  <a:pt x="0" y="811529"/>
                </a:lnTo>
                <a:lnTo>
                  <a:pt x="0" y="167639"/>
                </a:lnTo>
                <a:lnTo>
                  <a:pt x="215" y="160019"/>
                </a:lnTo>
                <a:lnTo>
                  <a:pt x="228" y="158749"/>
                </a:lnTo>
                <a:lnTo>
                  <a:pt x="7645" y="118109"/>
                </a:lnTo>
                <a:lnTo>
                  <a:pt x="16725" y="95249"/>
                </a:lnTo>
                <a:lnTo>
                  <a:pt x="20459" y="87629"/>
                </a:lnTo>
                <a:lnTo>
                  <a:pt x="43954" y="54609"/>
                </a:lnTo>
                <a:lnTo>
                  <a:pt x="74536" y="27939"/>
                </a:lnTo>
                <a:lnTo>
                  <a:pt x="118351" y="7619"/>
                </a:lnTo>
                <a:lnTo>
                  <a:pt x="151663" y="0"/>
                </a:lnTo>
                <a:lnTo>
                  <a:pt x="2463660" y="0"/>
                </a:lnTo>
                <a:lnTo>
                  <a:pt x="2480411" y="2539"/>
                </a:lnTo>
                <a:lnTo>
                  <a:pt x="2496578" y="7619"/>
                </a:lnTo>
                <a:lnTo>
                  <a:pt x="2504046" y="10159"/>
                </a:lnTo>
                <a:lnTo>
                  <a:pt x="2512072" y="12699"/>
                </a:lnTo>
                <a:lnTo>
                  <a:pt x="2517051" y="15239"/>
                </a:lnTo>
                <a:lnTo>
                  <a:pt x="161036" y="15239"/>
                </a:lnTo>
                <a:lnTo>
                  <a:pt x="152869" y="16509"/>
                </a:lnTo>
                <a:lnTo>
                  <a:pt x="145618" y="16509"/>
                </a:lnTo>
                <a:lnTo>
                  <a:pt x="137693" y="17779"/>
                </a:lnTo>
                <a:lnTo>
                  <a:pt x="138087" y="17779"/>
                </a:lnTo>
                <a:lnTo>
                  <a:pt x="130314" y="20319"/>
                </a:lnTo>
                <a:lnTo>
                  <a:pt x="130695" y="20319"/>
                </a:lnTo>
                <a:lnTo>
                  <a:pt x="123063" y="21589"/>
                </a:lnTo>
                <a:lnTo>
                  <a:pt x="123444" y="21589"/>
                </a:lnTo>
                <a:lnTo>
                  <a:pt x="115963" y="24129"/>
                </a:lnTo>
                <a:lnTo>
                  <a:pt x="116332" y="24129"/>
                </a:lnTo>
                <a:lnTo>
                  <a:pt x="111472" y="26669"/>
                </a:lnTo>
                <a:lnTo>
                  <a:pt x="109397" y="26669"/>
                </a:lnTo>
                <a:lnTo>
                  <a:pt x="102273" y="30479"/>
                </a:lnTo>
                <a:lnTo>
                  <a:pt x="102616" y="30479"/>
                </a:lnTo>
                <a:lnTo>
                  <a:pt x="98001" y="33019"/>
                </a:lnTo>
                <a:lnTo>
                  <a:pt x="96024" y="33019"/>
                </a:lnTo>
                <a:lnTo>
                  <a:pt x="89293" y="36829"/>
                </a:lnTo>
                <a:lnTo>
                  <a:pt x="89623" y="36829"/>
                </a:lnTo>
                <a:lnTo>
                  <a:pt x="84728" y="40639"/>
                </a:lnTo>
                <a:lnTo>
                  <a:pt x="83413" y="40639"/>
                </a:lnTo>
                <a:lnTo>
                  <a:pt x="77114" y="45719"/>
                </a:lnTo>
                <a:lnTo>
                  <a:pt x="77419" y="45719"/>
                </a:lnTo>
                <a:lnTo>
                  <a:pt x="72866" y="49529"/>
                </a:lnTo>
                <a:lnTo>
                  <a:pt x="71640" y="49529"/>
                </a:lnTo>
                <a:lnTo>
                  <a:pt x="65798" y="54609"/>
                </a:lnTo>
                <a:lnTo>
                  <a:pt x="66090" y="54609"/>
                </a:lnTo>
                <a:lnTo>
                  <a:pt x="60502" y="59689"/>
                </a:lnTo>
                <a:lnTo>
                  <a:pt x="60769" y="59689"/>
                </a:lnTo>
                <a:lnTo>
                  <a:pt x="56512" y="64769"/>
                </a:lnTo>
                <a:lnTo>
                  <a:pt x="55702" y="64769"/>
                </a:lnTo>
                <a:lnTo>
                  <a:pt x="50647" y="71119"/>
                </a:lnTo>
                <a:lnTo>
                  <a:pt x="50888" y="71119"/>
                </a:lnTo>
                <a:lnTo>
                  <a:pt x="46113" y="76199"/>
                </a:lnTo>
                <a:lnTo>
                  <a:pt x="46342" y="76199"/>
                </a:lnTo>
                <a:lnTo>
                  <a:pt x="41859" y="82549"/>
                </a:lnTo>
                <a:lnTo>
                  <a:pt x="42075" y="82549"/>
                </a:lnTo>
                <a:lnTo>
                  <a:pt x="37896" y="88899"/>
                </a:lnTo>
                <a:lnTo>
                  <a:pt x="38087" y="88899"/>
                </a:lnTo>
                <a:lnTo>
                  <a:pt x="34226" y="95249"/>
                </a:lnTo>
                <a:lnTo>
                  <a:pt x="34404" y="95249"/>
                </a:lnTo>
                <a:lnTo>
                  <a:pt x="30860" y="101599"/>
                </a:lnTo>
                <a:lnTo>
                  <a:pt x="31026" y="101599"/>
                </a:lnTo>
                <a:lnTo>
                  <a:pt x="28337" y="107949"/>
                </a:lnTo>
                <a:lnTo>
                  <a:pt x="27952" y="107949"/>
                </a:lnTo>
                <a:lnTo>
                  <a:pt x="25082" y="115569"/>
                </a:lnTo>
                <a:lnTo>
                  <a:pt x="23103" y="121919"/>
                </a:lnTo>
                <a:lnTo>
                  <a:pt x="22796" y="121919"/>
                </a:lnTo>
                <a:lnTo>
                  <a:pt x="20637" y="129539"/>
                </a:lnTo>
                <a:lnTo>
                  <a:pt x="18935" y="137159"/>
                </a:lnTo>
                <a:lnTo>
                  <a:pt x="17602" y="144779"/>
                </a:lnTo>
                <a:lnTo>
                  <a:pt x="16637" y="152399"/>
                </a:lnTo>
                <a:lnTo>
                  <a:pt x="16078" y="160019"/>
                </a:lnTo>
                <a:lnTo>
                  <a:pt x="15875" y="167639"/>
                </a:lnTo>
                <a:lnTo>
                  <a:pt x="15875" y="811529"/>
                </a:lnTo>
                <a:lnTo>
                  <a:pt x="16078" y="819149"/>
                </a:lnTo>
                <a:lnTo>
                  <a:pt x="16687" y="826769"/>
                </a:lnTo>
                <a:lnTo>
                  <a:pt x="17665" y="834389"/>
                </a:lnTo>
                <a:lnTo>
                  <a:pt x="19011" y="842009"/>
                </a:lnTo>
                <a:lnTo>
                  <a:pt x="20739" y="849629"/>
                </a:lnTo>
                <a:lnTo>
                  <a:pt x="22796" y="857249"/>
                </a:lnTo>
                <a:lnTo>
                  <a:pt x="23103" y="857249"/>
                </a:lnTo>
                <a:lnTo>
                  <a:pt x="25209" y="863599"/>
                </a:lnTo>
                <a:lnTo>
                  <a:pt x="27952" y="871219"/>
                </a:lnTo>
                <a:lnTo>
                  <a:pt x="28337" y="871219"/>
                </a:lnTo>
                <a:lnTo>
                  <a:pt x="31026" y="877569"/>
                </a:lnTo>
                <a:lnTo>
                  <a:pt x="30860" y="877569"/>
                </a:lnTo>
                <a:lnTo>
                  <a:pt x="34404" y="883919"/>
                </a:lnTo>
                <a:lnTo>
                  <a:pt x="34226" y="883919"/>
                </a:lnTo>
                <a:lnTo>
                  <a:pt x="38087" y="890269"/>
                </a:lnTo>
                <a:lnTo>
                  <a:pt x="37896" y="890269"/>
                </a:lnTo>
                <a:lnTo>
                  <a:pt x="42075" y="896619"/>
                </a:lnTo>
                <a:lnTo>
                  <a:pt x="41859" y="896619"/>
                </a:lnTo>
                <a:lnTo>
                  <a:pt x="46342" y="902969"/>
                </a:lnTo>
                <a:lnTo>
                  <a:pt x="46113" y="902969"/>
                </a:lnTo>
                <a:lnTo>
                  <a:pt x="50888" y="908049"/>
                </a:lnTo>
                <a:lnTo>
                  <a:pt x="50647" y="908049"/>
                </a:lnTo>
                <a:lnTo>
                  <a:pt x="55702" y="914399"/>
                </a:lnTo>
                <a:lnTo>
                  <a:pt x="56512" y="914399"/>
                </a:lnTo>
                <a:lnTo>
                  <a:pt x="60769" y="919479"/>
                </a:lnTo>
                <a:lnTo>
                  <a:pt x="60502" y="919479"/>
                </a:lnTo>
                <a:lnTo>
                  <a:pt x="66090" y="924559"/>
                </a:lnTo>
                <a:lnTo>
                  <a:pt x="65798" y="924559"/>
                </a:lnTo>
                <a:lnTo>
                  <a:pt x="71640" y="929639"/>
                </a:lnTo>
                <a:lnTo>
                  <a:pt x="72866" y="929639"/>
                </a:lnTo>
                <a:lnTo>
                  <a:pt x="77419" y="933449"/>
                </a:lnTo>
                <a:lnTo>
                  <a:pt x="77114" y="933449"/>
                </a:lnTo>
                <a:lnTo>
                  <a:pt x="83413" y="938529"/>
                </a:lnTo>
                <a:lnTo>
                  <a:pt x="84728" y="938529"/>
                </a:lnTo>
                <a:lnTo>
                  <a:pt x="89623" y="942339"/>
                </a:lnTo>
                <a:lnTo>
                  <a:pt x="89293" y="942339"/>
                </a:lnTo>
                <a:lnTo>
                  <a:pt x="96024" y="946149"/>
                </a:lnTo>
                <a:lnTo>
                  <a:pt x="98001" y="946149"/>
                </a:lnTo>
                <a:lnTo>
                  <a:pt x="102616" y="948689"/>
                </a:lnTo>
                <a:lnTo>
                  <a:pt x="102273" y="948689"/>
                </a:lnTo>
                <a:lnTo>
                  <a:pt x="109397" y="952499"/>
                </a:lnTo>
                <a:lnTo>
                  <a:pt x="111472" y="952499"/>
                </a:lnTo>
                <a:lnTo>
                  <a:pt x="116332" y="955039"/>
                </a:lnTo>
                <a:lnTo>
                  <a:pt x="115963" y="955039"/>
                </a:lnTo>
                <a:lnTo>
                  <a:pt x="123444" y="957579"/>
                </a:lnTo>
                <a:lnTo>
                  <a:pt x="123063" y="957579"/>
                </a:lnTo>
                <a:lnTo>
                  <a:pt x="130695" y="958849"/>
                </a:lnTo>
                <a:lnTo>
                  <a:pt x="130314" y="958849"/>
                </a:lnTo>
                <a:lnTo>
                  <a:pt x="138087" y="961389"/>
                </a:lnTo>
                <a:lnTo>
                  <a:pt x="137693" y="961389"/>
                </a:lnTo>
                <a:lnTo>
                  <a:pt x="145618" y="962659"/>
                </a:lnTo>
                <a:lnTo>
                  <a:pt x="152869" y="962659"/>
                </a:lnTo>
                <a:lnTo>
                  <a:pt x="161036" y="963929"/>
                </a:lnTo>
                <a:lnTo>
                  <a:pt x="2516703" y="963929"/>
                </a:lnTo>
                <a:lnTo>
                  <a:pt x="2511717" y="966469"/>
                </a:lnTo>
                <a:lnTo>
                  <a:pt x="2496578" y="971549"/>
                </a:lnTo>
                <a:lnTo>
                  <a:pt x="2480411" y="976629"/>
                </a:lnTo>
                <a:lnTo>
                  <a:pt x="2463266" y="979169"/>
                </a:lnTo>
                <a:close/>
              </a:path>
              <a:path w="2614930" h="980439">
                <a:moveTo>
                  <a:pt x="2505887" y="27939"/>
                </a:moveTo>
                <a:lnTo>
                  <a:pt x="2498598" y="24129"/>
                </a:lnTo>
                <a:lnTo>
                  <a:pt x="2498966" y="24129"/>
                </a:lnTo>
                <a:lnTo>
                  <a:pt x="2491486" y="21589"/>
                </a:lnTo>
                <a:lnTo>
                  <a:pt x="2491866" y="21589"/>
                </a:lnTo>
                <a:lnTo>
                  <a:pt x="2484234" y="20319"/>
                </a:lnTo>
                <a:lnTo>
                  <a:pt x="2484615" y="20319"/>
                </a:lnTo>
                <a:lnTo>
                  <a:pt x="2476842" y="17779"/>
                </a:lnTo>
                <a:lnTo>
                  <a:pt x="2477236" y="17779"/>
                </a:lnTo>
                <a:lnTo>
                  <a:pt x="2469311" y="16509"/>
                </a:lnTo>
                <a:lnTo>
                  <a:pt x="2462060" y="16509"/>
                </a:lnTo>
                <a:lnTo>
                  <a:pt x="2453894" y="15239"/>
                </a:lnTo>
                <a:lnTo>
                  <a:pt x="2517051" y="15239"/>
                </a:lnTo>
                <a:lnTo>
                  <a:pt x="2519540" y="16509"/>
                </a:lnTo>
                <a:lnTo>
                  <a:pt x="2526817" y="20319"/>
                </a:lnTo>
                <a:lnTo>
                  <a:pt x="2533878" y="24129"/>
                </a:lnTo>
                <a:lnTo>
                  <a:pt x="2538433" y="26669"/>
                </a:lnTo>
                <a:lnTo>
                  <a:pt x="2505532" y="26669"/>
                </a:lnTo>
                <a:lnTo>
                  <a:pt x="2505887" y="27939"/>
                </a:lnTo>
                <a:close/>
              </a:path>
              <a:path w="2614930" h="980439">
                <a:moveTo>
                  <a:pt x="109042" y="27939"/>
                </a:moveTo>
                <a:lnTo>
                  <a:pt x="109397" y="26669"/>
                </a:lnTo>
                <a:lnTo>
                  <a:pt x="111472" y="26669"/>
                </a:lnTo>
                <a:lnTo>
                  <a:pt x="109042" y="27939"/>
                </a:lnTo>
                <a:close/>
              </a:path>
              <a:path w="2614930" h="980439">
                <a:moveTo>
                  <a:pt x="2519235" y="34289"/>
                </a:moveTo>
                <a:lnTo>
                  <a:pt x="2512314" y="30479"/>
                </a:lnTo>
                <a:lnTo>
                  <a:pt x="2512656" y="30479"/>
                </a:lnTo>
                <a:lnTo>
                  <a:pt x="2505532" y="26669"/>
                </a:lnTo>
                <a:lnTo>
                  <a:pt x="2538433" y="26669"/>
                </a:lnTo>
                <a:lnTo>
                  <a:pt x="2540711" y="27939"/>
                </a:lnTo>
                <a:lnTo>
                  <a:pt x="2547315" y="33019"/>
                </a:lnTo>
                <a:lnTo>
                  <a:pt x="2518905" y="33019"/>
                </a:lnTo>
                <a:lnTo>
                  <a:pt x="2519235" y="34289"/>
                </a:lnTo>
                <a:close/>
              </a:path>
              <a:path w="2614930" h="980439">
                <a:moveTo>
                  <a:pt x="95694" y="34289"/>
                </a:moveTo>
                <a:lnTo>
                  <a:pt x="96024" y="33019"/>
                </a:lnTo>
                <a:lnTo>
                  <a:pt x="98001" y="33019"/>
                </a:lnTo>
                <a:lnTo>
                  <a:pt x="95694" y="34289"/>
                </a:lnTo>
                <a:close/>
              </a:path>
              <a:path w="2614930" h="980439">
                <a:moveTo>
                  <a:pt x="2531833" y="41909"/>
                </a:moveTo>
                <a:lnTo>
                  <a:pt x="2525306" y="36829"/>
                </a:lnTo>
                <a:lnTo>
                  <a:pt x="2525636" y="36829"/>
                </a:lnTo>
                <a:lnTo>
                  <a:pt x="2518905" y="33019"/>
                </a:lnTo>
                <a:lnTo>
                  <a:pt x="2547315" y="33019"/>
                </a:lnTo>
                <a:lnTo>
                  <a:pt x="2553690" y="38099"/>
                </a:lnTo>
                <a:lnTo>
                  <a:pt x="2556744" y="40639"/>
                </a:lnTo>
                <a:lnTo>
                  <a:pt x="2531516" y="40639"/>
                </a:lnTo>
                <a:lnTo>
                  <a:pt x="2531833" y="41909"/>
                </a:lnTo>
                <a:close/>
              </a:path>
              <a:path w="2614930" h="980439">
                <a:moveTo>
                  <a:pt x="83096" y="41909"/>
                </a:moveTo>
                <a:lnTo>
                  <a:pt x="83413" y="40639"/>
                </a:lnTo>
                <a:lnTo>
                  <a:pt x="84728" y="40639"/>
                </a:lnTo>
                <a:lnTo>
                  <a:pt x="83096" y="41909"/>
                </a:lnTo>
                <a:close/>
              </a:path>
              <a:path w="2614930" h="980439">
                <a:moveTo>
                  <a:pt x="2543581" y="50799"/>
                </a:moveTo>
                <a:lnTo>
                  <a:pt x="2537510" y="45719"/>
                </a:lnTo>
                <a:lnTo>
                  <a:pt x="2537815" y="45719"/>
                </a:lnTo>
                <a:lnTo>
                  <a:pt x="2531516" y="40639"/>
                </a:lnTo>
                <a:lnTo>
                  <a:pt x="2556744" y="40639"/>
                </a:lnTo>
                <a:lnTo>
                  <a:pt x="2559799" y="43179"/>
                </a:lnTo>
                <a:lnTo>
                  <a:pt x="2565654" y="49529"/>
                </a:lnTo>
                <a:lnTo>
                  <a:pt x="2543289" y="49529"/>
                </a:lnTo>
                <a:lnTo>
                  <a:pt x="2543581" y="50799"/>
                </a:lnTo>
                <a:close/>
              </a:path>
              <a:path w="2614930" h="980439">
                <a:moveTo>
                  <a:pt x="71348" y="50799"/>
                </a:moveTo>
                <a:lnTo>
                  <a:pt x="71640" y="49529"/>
                </a:lnTo>
                <a:lnTo>
                  <a:pt x="72866" y="49529"/>
                </a:lnTo>
                <a:lnTo>
                  <a:pt x="71348" y="50799"/>
                </a:lnTo>
                <a:close/>
              </a:path>
              <a:path w="2614930" h="980439">
                <a:moveTo>
                  <a:pt x="2559481" y="66039"/>
                </a:moveTo>
                <a:lnTo>
                  <a:pt x="2554160" y="59689"/>
                </a:lnTo>
                <a:lnTo>
                  <a:pt x="2554427" y="59689"/>
                </a:lnTo>
                <a:lnTo>
                  <a:pt x="2548839" y="54609"/>
                </a:lnTo>
                <a:lnTo>
                  <a:pt x="2549131" y="54609"/>
                </a:lnTo>
                <a:lnTo>
                  <a:pt x="2543289" y="49529"/>
                </a:lnTo>
                <a:lnTo>
                  <a:pt x="2565654" y="49529"/>
                </a:lnTo>
                <a:lnTo>
                  <a:pt x="2571229" y="54609"/>
                </a:lnTo>
                <a:lnTo>
                  <a:pt x="2576525" y="60959"/>
                </a:lnTo>
                <a:lnTo>
                  <a:pt x="2579527" y="64769"/>
                </a:lnTo>
                <a:lnTo>
                  <a:pt x="2559227" y="64769"/>
                </a:lnTo>
                <a:lnTo>
                  <a:pt x="2559481" y="66039"/>
                </a:lnTo>
                <a:close/>
              </a:path>
              <a:path w="2614930" h="980439">
                <a:moveTo>
                  <a:pt x="55448" y="66039"/>
                </a:moveTo>
                <a:lnTo>
                  <a:pt x="55702" y="64769"/>
                </a:lnTo>
                <a:lnTo>
                  <a:pt x="56512" y="64769"/>
                </a:lnTo>
                <a:lnTo>
                  <a:pt x="55448" y="66039"/>
                </a:lnTo>
                <a:close/>
              </a:path>
              <a:path w="2614930" h="980439">
                <a:moveTo>
                  <a:pt x="2587129" y="109219"/>
                </a:moveTo>
                <a:lnTo>
                  <a:pt x="2583903" y="101599"/>
                </a:lnTo>
                <a:lnTo>
                  <a:pt x="2584069" y="101599"/>
                </a:lnTo>
                <a:lnTo>
                  <a:pt x="2580525" y="95249"/>
                </a:lnTo>
                <a:lnTo>
                  <a:pt x="2580703" y="95249"/>
                </a:lnTo>
                <a:lnTo>
                  <a:pt x="2576842" y="88899"/>
                </a:lnTo>
                <a:lnTo>
                  <a:pt x="2577033" y="88899"/>
                </a:lnTo>
                <a:lnTo>
                  <a:pt x="2572854" y="82549"/>
                </a:lnTo>
                <a:lnTo>
                  <a:pt x="2573070" y="82549"/>
                </a:lnTo>
                <a:lnTo>
                  <a:pt x="2568587" y="76199"/>
                </a:lnTo>
                <a:lnTo>
                  <a:pt x="2568816" y="76199"/>
                </a:lnTo>
                <a:lnTo>
                  <a:pt x="2564041" y="71119"/>
                </a:lnTo>
                <a:lnTo>
                  <a:pt x="2564282" y="71119"/>
                </a:lnTo>
                <a:lnTo>
                  <a:pt x="2559227" y="64769"/>
                </a:lnTo>
                <a:lnTo>
                  <a:pt x="2579527" y="64769"/>
                </a:lnTo>
                <a:lnTo>
                  <a:pt x="2601747" y="102869"/>
                </a:lnTo>
                <a:lnTo>
                  <a:pt x="2603754" y="107949"/>
                </a:lnTo>
                <a:lnTo>
                  <a:pt x="2586977" y="107949"/>
                </a:lnTo>
                <a:lnTo>
                  <a:pt x="2587129" y="109219"/>
                </a:lnTo>
                <a:close/>
              </a:path>
              <a:path w="2614930" h="980439">
                <a:moveTo>
                  <a:pt x="27800" y="109219"/>
                </a:moveTo>
                <a:lnTo>
                  <a:pt x="27952" y="107949"/>
                </a:lnTo>
                <a:lnTo>
                  <a:pt x="28337" y="107949"/>
                </a:lnTo>
                <a:lnTo>
                  <a:pt x="27800" y="109219"/>
                </a:lnTo>
                <a:close/>
              </a:path>
              <a:path w="2614930" h="980439">
                <a:moveTo>
                  <a:pt x="2592247" y="123189"/>
                </a:moveTo>
                <a:lnTo>
                  <a:pt x="2589720" y="115569"/>
                </a:lnTo>
                <a:lnTo>
                  <a:pt x="2586977" y="107949"/>
                </a:lnTo>
                <a:lnTo>
                  <a:pt x="2603754" y="107949"/>
                </a:lnTo>
                <a:lnTo>
                  <a:pt x="2604757" y="110489"/>
                </a:lnTo>
                <a:lnTo>
                  <a:pt x="2607284" y="118109"/>
                </a:lnTo>
                <a:lnTo>
                  <a:pt x="2608427" y="121919"/>
                </a:lnTo>
                <a:lnTo>
                  <a:pt x="2592133" y="121919"/>
                </a:lnTo>
                <a:lnTo>
                  <a:pt x="2592247" y="123189"/>
                </a:lnTo>
                <a:close/>
              </a:path>
              <a:path w="2614930" h="980439">
                <a:moveTo>
                  <a:pt x="22682" y="123189"/>
                </a:moveTo>
                <a:lnTo>
                  <a:pt x="22796" y="121919"/>
                </a:lnTo>
                <a:lnTo>
                  <a:pt x="23103" y="121919"/>
                </a:lnTo>
                <a:lnTo>
                  <a:pt x="22682" y="123189"/>
                </a:lnTo>
                <a:close/>
              </a:path>
              <a:path w="2614930" h="980439">
                <a:moveTo>
                  <a:pt x="2608427" y="857249"/>
                </a:moveTo>
                <a:lnTo>
                  <a:pt x="2592133" y="857249"/>
                </a:lnTo>
                <a:lnTo>
                  <a:pt x="2594292" y="849629"/>
                </a:lnTo>
                <a:lnTo>
                  <a:pt x="2595994" y="842009"/>
                </a:lnTo>
                <a:lnTo>
                  <a:pt x="2597327" y="834389"/>
                </a:lnTo>
                <a:lnTo>
                  <a:pt x="2598292" y="826769"/>
                </a:lnTo>
                <a:lnTo>
                  <a:pt x="2598864" y="819149"/>
                </a:lnTo>
                <a:lnTo>
                  <a:pt x="2599054" y="811529"/>
                </a:lnTo>
                <a:lnTo>
                  <a:pt x="2599054" y="167639"/>
                </a:lnTo>
                <a:lnTo>
                  <a:pt x="2598851" y="160019"/>
                </a:lnTo>
                <a:lnTo>
                  <a:pt x="2598242" y="152399"/>
                </a:lnTo>
                <a:lnTo>
                  <a:pt x="2597264" y="144779"/>
                </a:lnTo>
                <a:lnTo>
                  <a:pt x="2595918" y="137159"/>
                </a:lnTo>
                <a:lnTo>
                  <a:pt x="2594190" y="129539"/>
                </a:lnTo>
                <a:lnTo>
                  <a:pt x="2592133" y="121919"/>
                </a:lnTo>
                <a:lnTo>
                  <a:pt x="2608427" y="121919"/>
                </a:lnTo>
                <a:lnTo>
                  <a:pt x="2614929" y="167639"/>
                </a:lnTo>
                <a:lnTo>
                  <a:pt x="2614929" y="811529"/>
                </a:lnTo>
                <a:lnTo>
                  <a:pt x="2609570" y="853439"/>
                </a:lnTo>
                <a:lnTo>
                  <a:pt x="2608427" y="857249"/>
                </a:lnTo>
                <a:close/>
              </a:path>
              <a:path w="2614930" h="980439">
                <a:moveTo>
                  <a:pt x="23103" y="857249"/>
                </a:moveTo>
                <a:lnTo>
                  <a:pt x="22796" y="857249"/>
                </a:lnTo>
                <a:lnTo>
                  <a:pt x="22682" y="855979"/>
                </a:lnTo>
                <a:lnTo>
                  <a:pt x="23103" y="857249"/>
                </a:lnTo>
                <a:close/>
              </a:path>
              <a:path w="2614930" h="980439">
                <a:moveTo>
                  <a:pt x="2603853" y="871219"/>
                </a:moveTo>
                <a:lnTo>
                  <a:pt x="2586977" y="871219"/>
                </a:lnTo>
                <a:lnTo>
                  <a:pt x="2589847" y="863599"/>
                </a:lnTo>
                <a:lnTo>
                  <a:pt x="2592247" y="855979"/>
                </a:lnTo>
                <a:lnTo>
                  <a:pt x="2592133" y="857249"/>
                </a:lnTo>
                <a:lnTo>
                  <a:pt x="2608427" y="857249"/>
                </a:lnTo>
                <a:lnTo>
                  <a:pt x="2607284" y="861059"/>
                </a:lnTo>
                <a:lnTo>
                  <a:pt x="2604757" y="868679"/>
                </a:lnTo>
                <a:lnTo>
                  <a:pt x="2603853" y="871219"/>
                </a:lnTo>
                <a:close/>
              </a:path>
              <a:path w="2614930" h="980439">
                <a:moveTo>
                  <a:pt x="28337" y="871219"/>
                </a:moveTo>
                <a:lnTo>
                  <a:pt x="27952" y="871219"/>
                </a:lnTo>
                <a:lnTo>
                  <a:pt x="27800" y="869949"/>
                </a:lnTo>
                <a:lnTo>
                  <a:pt x="28337" y="871219"/>
                </a:lnTo>
                <a:close/>
              </a:path>
              <a:path w="2614930" h="980439">
                <a:moveTo>
                  <a:pt x="2579293" y="914399"/>
                </a:moveTo>
                <a:lnTo>
                  <a:pt x="2559227" y="914399"/>
                </a:lnTo>
                <a:lnTo>
                  <a:pt x="2564282" y="908049"/>
                </a:lnTo>
                <a:lnTo>
                  <a:pt x="2564041" y="908049"/>
                </a:lnTo>
                <a:lnTo>
                  <a:pt x="2568816" y="902969"/>
                </a:lnTo>
                <a:lnTo>
                  <a:pt x="2568587" y="902969"/>
                </a:lnTo>
                <a:lnTo>
                  <a:pt x="2573070" y="896619"/>
                </a:lnTo>
                <a:lnTo>
                  <a:pt x="2572854" y="896619"/>
                </a:lnTo>
                <a:lnTo>
                  <a:pt x="2577033" y="890269"/>
                </a:lnTo>
                <a:lnTo>
                  <a:pt x="2576842" y="890269"/>
                </a:lnTo>
                <a:lnTo>
                  <a:pt x="2580703" y="883919"/>
                </a:lnTo>
                <a:lnTo>
                  <a:pt x="2580525" y="883919"/>
                </a:lnTo>
                <a:lnTo>
                  <a:pt x="2584069" y="877569"/>
                </a:lnTo>
                <a:lnTo>
                  <a:pt x="2583903" y="877569"/>
                </a:lnTo>
                <a:lnTo>
                  <a:pt x="2587129" y="869949"/>
                </a:lnTo>
                <a:lnTo>
                  <a:pt x="2586977" y="871219"/>
                </a:lnTo>
                <a:lnTo>
                  <a:pt x="2603853" y="871219"/>
                </a:lnTo>
                <a:lnTo>
                  <a:pt x="2601595" y="877569"/>
                </a:lnTo>
                <a:lnTo>
                  <a:pt x="2598204" y="883919"/>
                </a:lnTo>
                <a:lnTo>
                  <a:pt x="2594470" y="891539"/>
                </a:lnTo>
                <a:lnTo>
                  <a:pt x="2590406" y="899159"/>
                </a:lnTo>
                <a:lnTo>
                  <a:pt x="2585999" y="905509"/>
                </a:lnTo>
                <a:lnTo>
                  <a:pt x="2581300" y="911859"/>
                </a:lnTo>
                <a:lnTo>
                  <a:pt x="2579293" y="914399"/>
                </a:lnTo>
                <a:close/>
              </a:path>
              <a:path w="2614930" h="980439">
                <a:moveTo>
                  <a:pt x="56512" y="914399"/>
                </a:moveTo>
                <a:lnTo>
                  <a:pt x="55702" y="914399"/>
                </a:lnTo>
                <a:lnTo>
                  <a:pt x="55448" y="913129"/>
                </a:lnTo>
                <a:lnTo>
                  <a:pt x="56512" y="914399"/>
                </a:lnTo>
                <a:close/>
              </a:path>
              <a:path w="2614930" h="980439">
                <a:moveTo>
                  <a:pt x="2566504" y="929639"/>
                </a:moveTo>
                <a:lnTo>
                  <a:pt x="2543289" y="929639"/>
                </a:lnTo>
                <a:lnTo>
                  <a:pt x="2549131" y="924559"/>
                </a:lnTo>
                <a:lnTo>
                  <a:pt x="2548839" y="924559"/>
                </a:lnTo>
                <a:lnTo>
                  <a:pt x="2554427" y="919479"/>
                </a:lnTo>
                <a:lnTo>
                  <a:pt x="2554160" y="919479"/>
                </a:lnTo>
                <a:lnTo>
                  <a:pt x="2559481" y="913129"/>
                </a:lnTo>
                <a:lnTo>
                  <a:pt x="2559227" y="914399"/>
                </a:lnTo>
                <a:lnTo>
                  <a:pt x="2579293" y="914399"/>
                </a:lnTo>
                <a:lnTo>
                  <a:pt x="2576283" y="918209"/>
                </a:lnTo>
                <a:lnTo>
                  <a:pt x="2570975" y="924559"/>
                </a:lnTo>
                <a:lnTo>
                  <a:pt x="2566504" y="929639"/>
                </a:lnTo>
                <a:close/>
              </a:path>
              <a:path w="2614930" h="980439">
                <a:moveTo>
                  <a:pt x="72866" y="929639"/>
                </a:moveTo>
                <a:lnTo>
                  <a:pt x="71640" y="929639"/>
                </a:lnTo>
                <a:lnTo>
                  <a:pt x="71348" y="928369"/>
                </a:lnTo>
                <a:lnTo>
                  <a:pt x="72866" y="929639"/>
                </a:lnTo>
                <a:close/>
              </a:path>
              <a:path w="2614930" h="980439">
                <a:moveTo>
                  <a:pt x="2556459" y="938529"/>
                </a:moveTo>
                <a:lnTo>
                  <a:pt x="2531516" y="938529"/>
                </a:lnTo>
                <a:lnTo>
                  <a:pt x="2537815" y="933449"/>
                </a:lnTo>
                <a:lnTo>
                  <a:pt x="2537510" y="933449"/>
                </a:lnTo>
                <a:lnTo>
                  <a:pt x="2543581" y="928369"/>
                </a:lnTo>
                <a:lnTo>
                  <a:pt x="2543289" y="929639"/>
                </a:lnTo>
                <a:lnTo>
                  <a:pt x="2566504" y="929639"/>
                </a:lnTo>
                <a:lnTo>
                  <a:pt x="2565387" y="930909"/>
                </a:lnTo>
                <a:lnTo>
                  <a:pt x="2559519" y="935989"/>
                </a:lnTo>
                <a:lnTo>
                  <a:pt x="2556459" y="938529"/>
                </a:lnTo>
                <a:close/>
              </a:path>
              <a:path w="2614930" h="980439">
                <a:moveTo>
                  <a:pt x="84728" y="938529"/>
                </a:moveTo>
                <a:lnTo>
                  <a:pt x="83413" y="938529"/>
                </a:lnTo>
                <a:lnTo>
                  <a:pt x="83096" y="937259"/>
                </a:lnTo>
                <a:lnTo>
                  <a:pt x="84728" y="938529"/>
                </a:lnTo>
                <a:close/>
              </a:path>
              <a:path w="2614930" h="980439">
                <a:moveTo>
                  <a:pt x="2547010" y="946149"/>
                </a:moveTo>
                <a:lnTo>
                  <a:pt x="2518905" y="946149"/>
                </a:lnTo>
                <a:lnTo>
                  <a:pt x="2525636" y="942339"/>
                </a:lnTo>
                <a:lnTo>
                  <a:pt x="2525306" y="942339"/>
                </a:lnTo>
                <a:lnTo>
                  <a:pt x="2531833" y="937259"/>
                </a:lnTo>
                <a:lnTo>
                  <a:pt x="2531516" y="938529"/>
                </a:lnTo>
                <a:lnTo>
                  <a:pt x="2556459" y="938529"/>
                </a:lnTo>
                <a:lnTo>
                  <a:pt x="2553398" y="941069"/>
                </a:lnTo>
                <a:lnTo>
                  <a:pt x="2547010" y="946149"/>
                </a:lnTo>
                <a:close/>
              </a:path>
              <a:path w="2614930" h="980439">
                <a:moveTo>
                  <a:pt x="98001" y="946149"/>
                </a:moveTo>
                <a:lnTo>
                  <a:pt x="96024" y="946149"/>
                </a:lnTo>
                <a:lnTo>
                  <a:pt x="95694" y="944879"/>
                </a:lnTo>
                <a:lnTo>
                  <a:pt x="98001" y="946149"/>
                </a:lnTo>
                <a:close/>
              </a:path>
              <a:path w="2614930" h="980439">
                <a:moveTo>
                  <a:pt x="2538222" y="952499"/>
                </a:moveTo>
                <a:lnTo>
                  <a:pt x="2505532" y="952499"/>
                </a:lnTo>
                <a:lnTo>
                  <a:pt x="2512656" y="948689"/>
                </a:lnTo>
                <a:lnTo>
                  <a:pt x="2512314" y="948689"/>
                </a:lnTo>
                <a:lnTo>
                  <a:pt x="2519235" y="944879"/>
                </a:lnTo>
                <a:lnTo>
                  <a:pt x="2518905" y="946149"/>
                </a:lnTo>
                <a:lnTo>
                  <a:pt x="2547010" y="946149"/>
                </a:lnTo>
                <a:lnTo>
                  <a:pt x="2540393" y="951229"/>
                </a:lnTo>
                <a:lnTo>
                  <a:pt x="2538222" y="952499"/>
                </a:lnTo>
                <a:close/>
              </a:path>
              <a:path w="2614930" h="980439">
                <a:moveTo>
                  <a:pt x="111472" y="952499"/>
                </a:moveTo>
                <a:lnTo>
                  <a:pt x="109397" y="952499"/>
                </a:lnTo>
                <a:lnTo>
                  <a:pt x="109042" y="951229"/>
                </a:lnTo>
                <a:lnTo>
                  <a:pt x="111472" y="952499"/>
                </a:lnTo>
                <a:close/>
              </a:path>
              <a:path w="2614930" h="980439">
                <a:moveTo>
                  <a:pt x="2516703" y="963929"/>
                </a:moveTo>
                <a:lnTo>
                  <a:pt x="2453894" y="963929"/>
                </a:lnTo>
                <a:lnTo>
                  <a:pt x="2462060" y="962659"/>
                </a:lnTo>
                <a:lnTo>
                  <a:pt x="2469311" y="962659"/>
                </a:lnTo>
                <a:lnTo>
                  <a:pt x="2477236" y="961389"/>
                </a:lnTo>
                <a:lnTo>
                  <a:pt x="2476842" y="961389"/>
                </a:lnTo>
                <a:lnTo>
                  <a:pt x="2484615" y="958849"/>
                </a:lnTo>
                <a:lnTo>
                  <a:pt x="2484234" y="958849"/>
                </a:lnTo>
                <a:lnTo>
                  <a:pt x="2491866" y="957579"/>
                </a:lnTo>
                <a:lnTo>
                  <a:pt x="2491486" y="957579"/>
                </a:lnTo>
                <a:lnTo>
                  <a:pt x="2498966" y="955039"/>
                </a:lnTo>
                <a:lnTo>
                  <a:pt x="2498598" y="955039"/>
                </a:lnTo>
                <a:lnTo>
                  <a:pt x="2505887" y="951229"/>
                </a:lnTo>
                <a:lnTo>
                  <a:pt x="2505532" y="952499"/>
                </a:lnTo>
                <a:lnTo>
                  <a:pt x="2538222" y="952499"/>
                </a:lnTo>
                <a:lnTo>
                  <a:pt x="2533878" y="955039"/>
                </a:lnTo>
                <a:lnTo>
                  <a:pt x="2526817" y="958849"/>
                </a:lnTo>
                <a:lnTo>
                  <a:pt x="2516703" y="963929"/>
                </a:lnTo>
                <a:close/>
              </a:path>
              <a:path w="2614930" h="980439">
                <a:moveTo>
                  <a:pt x="2446426" y="980439"/>
                </a:moveTo>
                <a:lnTo>
                  <a:pt x="168503" y="980439"/>
                </a:lnTo>
                <a:lnTo>
                  <a:pt x="159829" y="979169"/>
                </a:lnTo>
                <a:lnTo>
                  <a:pt x="2455100" y="979169"/>
                </a:lnTo>
                <a:lnTo>
                  <a:pt x="2446426" y="980439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668068" y="1784908"/>
            <a:ext cx="1358052" cy="3860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924559" y="1097280"/>
            <a:ext cx="2867660" cy="480060"/>
          </a:xfrm>
          <a:custGeom>
            <a:avLst/>
            <a:gdLst/>
            <a:ahLst/>
            <a:cxnLst/>
            <a:rect l="l" t="t" r="r" b="b"/>
            <a:pathLst>
              <a:path w="2150745" h="360044">
                <a:moveTo>
                  <a:pt x="0" y="0"/>
                </a:moveTo>
                <a:lnTo>
                  <a:pt x="2150364" y="0"/>
                </a:lnTo>
                <a:lnTo>
                  <a:pt x="2150364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FF760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913976" y="1085849"/>
            <a:ext cx="2888827" cy="501227"/>
          </a:xfrm>
          <a:custGeom>
            <a:avLst/>
            <a:gdLst/>
            <a:ahLst/>
            <a:cxnLst/>
            <a:rect l="l" t="t" r="r" b="b"/>
            <a:pathLst>
              <a:path w="2166620" h="375919">
                <a:moveTo>
                  <a:pt x="2158682" y="375919"/>
                </a:moveTo>
                <a:lnTo>
                  <a:pt x="7937" y="375919"/>
                </a:lnTo>
                <a:lnTo>
                  <a:pt x="5880" y="375653"/>
                </a:lnTo>
                <a:lnTo>
                  <a:pt x="0" y="367982"/>
                </a:lnTo>
                <a:lnTo>
                  <a:pt x="0" y="7937"/>
                </a:lnTo>
                <a:lnTo>
                  <a:pt x="7937" y="0"/>
                </a:lnTo>
                <a:lnTo>
                  <a:pt x="2158682" y="0"/>
                </a:lnTo>
                <a:lnTo>
                  <a:pt x="2166620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360044"/>
                </a:lnTo>
                <a:lnTo>
                  <a:pt x="7937" y="360044"/>
                </a:lnTo>
                <a:lnTo>
                  <a:pt x="15875" y="367982"/>
                </a:lnTo>
                <a:lnTo>
                  <a:pt x="2166620" y="367982"/>
                </a:lnTo>
                <a:lnTo>
                  <a:pt x="2166353" y="370039"/>
                </a:lnTo>
                <a:lnTo>
                  <a:pt x="2165553" y="371944"/>
                </a:lnTo>
                <a:lnTo>
                  <a:pt x="2164295" y="373595"/>
                </a:lnTo>
                <a:lnTo>
                  <a:pt x="2162644" y="374853"/>
                </a:lnTo>
                <a:lnTo>
                  <a:pt x="2160739" y="375653"/>
                </a:lnTo>
                <a:lnTo>
                  <a:pt x="2158682" y="375919"/>
                </a:lnTo>
                <a:close/>
              </a:path>
              <a:path w="2166620" h="375919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2166620" h="375919">
                <a:moveTo>
                  <a:pt x="2150745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2150745" y="7937"/>
                </a:lnTo>
                <a:lnTo>
                  <a:pt x="2150745" y="15875"/>
                </a:lnTo>
                <a:close/>
              </a:path>
              <a:path w="2166620" h="375919">
                <a:moveTo>
                  <a:pt x="2150745" y="367982"/>
                </a:moveTo>
                <a:lnTo>
                  <a:pt x="2150745" y="7937"/>
                </a:lnTo>
                <a:lnTo>
                  <a:pt x="2158682" y="15875"/>
                </a:lnTo>
                <a:lnTo>
                  <a:pt x="2166620" y="15875"/>
                </a:lnTo>
                <a:lnTo>
                  <a:pt x="2166620" y="360044"/>
                </a:lnTo>
                <a:lnTo>
                  <a:pt x="2158682" y="360044"/>
                </a:lnTo>
                <a:lnTo>
                  <a:pt x="2150745" y="367982"/>
                </a:lnTo>
                <a:close/>
              </a:path>
              <a:path w="2166620" h="375919">
                <a:moveTo>
                  <a:pt x="2166620" y="15875"/>
                </a:moveTo>
                <a:lnTo>
                  <a:pt x="2158682" y="15875"/>
                </a:lnTo>
                <a:lnTo>
                  <a:pt x="2150745" y="7937"/>
                </a:lnTo>
                <a:lnTo>
                  <a:pt x="2166620" y="7937"/>
                </a:lnTo>
                <a:lnTo>
                  <a:pt x="2166620" y="15875"/>
                </a:lnTo>
                <a:close/>
              </a:path>
              <a:path w="2166620" h="375919">
                <a:moveTo>
                  <a:pt x="15875" y="367982"/>
                </a:moveTo>
                <a:lnTo>
                  <a:pt x="7937" y="360044"/>
                </a:lnTo>
                <a:lnTo>
                  <a:pt x="15875" y="360044"/>
                </a:lnTo>
                <a:lnTo>
                  <a:pt x="15875" y="367982"/>
                </a:lnTo>
                <a:close/>
              </a:path>
              <a:path w="2166620" h="375919">
                <a:moveTo>
                  <a:pt x="2150745" y="367982"/>
                </a:moveTo>
                <a:lnTo>
                  <a:pt x="15875" y="367982"/>
                </a:lnTo>
                <a:lnTo>
                  <a:pt x="15875" y="360044"/>
                </a:lnTo>
                <a:lnTo>
                  <a:pt x="2150745" y="360044"/>
                </a:lnTo>
                <a:lnTo>
                  <a:pt x="2150745" y="367982"/>
                </a:lnTo>
                <a:close/>
              </a:path>
              <a:path w="2166620" h="375919">
                <a:moveTo>
                  <a:pt x="2166620" y="367982"/>
                </a:moveTo>
                <a:lnTo>
                  <a:pt x="2150745" y="367982"/>
                </a:lnTo>
                <a:lnTo>
                  <a:pt x="2158682" y="360044"/>
                </a:lnTo>
                <a:lnTo>
                  <a:pt x="2166620" y="360044"/>
                </a:lnTo>
                <a:lnTo>
                  <a:pt x="2166620" y="367982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59" y="1102570"/>
            <a:ext cx="28676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19735">
              <a:lnSpc>
                <a:spcPct val="100000"/>
              </a:lnSpc>
              <a:spcBef>
                <a:spcPts val="105"/>
              </a:spcBef>
            </a:pPr>
            <a:r>
              <a:rPr sz="2665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Paragraph</a:t>
            </a:r>
            <a:r>
              <a:rPr sz="2665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2665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0335" y="2600960"/>
            <a:ext cx="10601112" cy="3092873"/>
          </a:xfrm>
          <a:custGeom>
            <a:avLst/>
            <a:gdLst/>
            <a:ahLst/>
            <a:cxnLst/>
            <a:rect l="l" t="t" r="r" b="b"/>
            <a:pathLst>
              <a:path w="7950834" h="2319654">
                <a:moveTo>
                  <a:pt x="7563612" y="2319528"/>
                </a:moveTo>
                <a:lnTo>
                  <a:pt x="387095" y="2319528"/>
                </a:lnTo>
                <a:lnTo>
                  <a:pt x="338586" y="2316408"/>
                </a:lnTo>
                <a:lnTo>
                  <a:pt x="291879" y="2307525"/>
                </a:lnTo>
                <a:lnTo>
                  <a:pt x="247332" y="2293239"/>
                </a:lnTo>
                <a:lnTo>
                  <a:pt x="205307" y="2273909"/>
                </a:lnTo>
                <a:lnTo>
                  <a:pt x="166165" y="2249897"/>
                </a:lnTo>
                <a:lnTo>
                  <a:pt x="130264" y="2221561"/>
                </a:lnTo>
                <a:lnTo>
                  <a:pt x="97966" y="2189263"/>
                </a:lnTo>
                <a:lnTo>
                  <a:pt x="69630" y="2153362"/>
                </a:lnTo>
                <a:lnTo>
                  <a:pt x="45618" y="2114220"/>
                </a:lnTo>
                <a:lnTo>
                  <a:pt x="26288" y="2072195"/>
                </a:lnTo>
                <a:lnTo>
                  <a:pt x="12002" y="2027648"/>
                </a:lnTo>
                <a:lnTo>
                  <a:pt x="3119" y="1980941"/>
                </a:lnTo>
                <a:lnTo>
                  <a:pt x="0" y="1932432"/>
                </a:lnTo>
                <a:lnTo>
                  <a:pt x="0" y="387096"/>
                </a:lnTo>
                <a:lnTo>
                  <a:pt x="3119" y="338613"/>
                </a:lnTo>
                <a:lnTo>
                  <a:pt x="12002" y="291928"/>
                </a:lnTo>
                <a:lnTo>
                  <a:pt x="26288" y="247400"/>
                </a:lnTo>
                <a:lnTo>
                  <a:pt x="45618" y="205389"/>
                </a:lnTo>
                <a:lnTo>
                  <a:pt x="69630" y="166255"/>
                </a:lnTo>
                <a:lnTo>
                  <a:pt x="97966" y="130359"/>
                </a:lnTo>
                <a:lnTo>
                  <a:pt x="130264" y="98061"/>
                </a:lnTo>
                <a:lnTo>
                  <a:pt x="166165" y="69721"/>
                </a:lnTo>
                <a:lnTo>
                  <a:pt x="205307" y="45699"/>
                </a:lnTo>
                <a:lnTo>
                  <a:pt x="247332" y="26356"/>
                </a:lnTo>
                <a:lnTo>
                  <a:pt x="291879" y="12051"/>
                </a:lnTo>
                <a:lnTo>
                  <a:pt x="338586" y="3146"/>
                </a:lnTo>
                <a:lnTo>
                  <a:pt x="387095" y="0"/>
                </a:lnTo>
                <a:lnTo>
                  <a:pt x="7563612" y="0"/>
                </a:lnTo>
                <a:lnTo>
                  <a:pt x="7612094" y="3146"/>
                </a:lnTo>
                <a:lnTo>
                  <a:pt x="7658779" y="12051"/>
                </a:lnTo>
                <a:lnTo>
                  <a:pt x="7703307" y="26356"/>
                </a:lnTo>
                <a:lnTo>
                  <a:pt x="7745318" y="45699"/>
                </a:lnTo>
                <a:lnTo>
                  <a:pt x="7784452" y="69721"/>
                </a:lnTo>
                <a:lnTo>
                  <a:pt x="7820348" y="98061"/>
                </a:lnTo>
                <a:lnTo>
                  <a:pt x="7852646" y="130359"/>
                </a:lnTo>
                <a:lnTo>
                  <a:pt x="7880986" y="166255"/>
                </a:lnTo>
                <a:lnTo>
                  <a:pt x="7905008" y="205389"/>
                </a:lnTo>
                <a:lnTo>
                  <a:pt x="7924351" y="247400"/>
                </a:lnTo>
                <a:lnTo>
                  <a:pt x="7938656" y="291928"/>
                </a:lnTo>
                <a:lnTo>
                  <a:pt x="7947561" y="338613"/>
                </a:lnTo>
                <a:lnTo>
                  <a:pt x="7950708" y="387096"/>
                </a:lnTo>
                <a:lnTo>
                  <a:pt x="7950708" y="1932432"/>
                </a:lnTo>
                <a:lnTo>
                  <a:pt x="7947561" y="1980941"/>
                </a:lnTo>
                <a:lnTo>
                  <a:pt x="7938656" y="2027648"/>
                </a:lnTo>
                <a:lnTo>
                  <a:pt x="7924351" y="2072195"/>
                </a:lnTo>
                <a:lnTo>
                  <a:pt x="7905008" y="2114220"/>
                </a:lnTo>
                <a:lnTo>
                  <a:pt x="7880986" y="2153362"/>
                </a:lnTo>
                <a:lnTo>
                  <a:pt x="7852646" y="2189263"/>
                </a:lnTo>
                <a:lnTo>
                  <a:pt x="7820348" y="2221561"/>
                </a:lnTo>
                <a:lnTo>
                  <a:pt x="7784452" y="2249897"/>
                </a:lnTo>
                <a:lnTo>
                  <a:pt x="7745318" y="2273909"/>
                </a:lnTo>
                <a:lnTo>
                  <a:pt x="7703307" y="2293239"/>
                </a:lnTo>
                <a:lnTo>
                  <a:pt x="7658779" y="2307525"/>
                </a:lnTo>
                <a:lnTo>
                  <a:pt x="7612094" y="2316408"/>
                </a:lnTo>
                <a:lnTo>
                  <a:pt x="7563612" y="2319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900429" y="2591223"/>
            <a:ext cx="10620587" cy="3098800"/>
          </a:xfrm>
          <a:custGeom>
            <a:avLst/>
            <a:gdLst/>
            <a:ahLst/>
            <a:cxnLst/>
            <a:rect l="l" t="t" r="r" b="b"/>
            <a:pathLst>
              <a:path w="7965440" h="2324100">
                <a:moveTo>
                  <a:pt x="7679143" y="12700"/>
                </a:moveTo>
                <a:lnTo>
                  <a:pt x="286486" y="12700"/>
                </a:lnTo>
                <a:lnTo>
                  <a:pt x="295897" y="0"/>
                </a:lnTo>
                <a:lnTo>
                  <a:pt x="7669733" y="0"/>
                </a:lnTo>
                <a:lnTo>
                  <a:pt x="7679143" y="12700"/>
                </a:lnTo>
                <a:close/>
              </a:path>
              <a:path w="7965440" h="2324100">
                <a:moveTo>
                  <a:pt x="308762" y="25400"/>
                </a:moveTo>
                <a:lnTo>
                  <a:pt x="249834" y="25400"/>
                </a:lnTo>
                <a:lnTo>
                  <a:pt x="258851" y="12700"/>
                </a:lnTo>
                <a:lnTo>
                  <a:pt x="318160" y="12700"/>
                </a:lnTo>
                <a:lnTo>
                  <a:pt x="308762" y="25400"/>
                </a:lnTo>
                <a:close/>
              </a:path>
              <a:path w="7965440" h="2324100">
                <a:moveTo>
                  <a:pt x="7715783" y="25400"/>
                </a:moveTo>
                <a:lnTo>
                  <a:pt x="7656677" y="25400"/>
                </a:lnTo>
                <a:lnTo>
                  <a:pt x="7647279" y="12700"/>
                </a:lnTo>
                <a:lnTo>
                  <a:pt x="7706779" y="12700"/>
                </a:lnTo>
                <a:lnTo>
                  <a:pt x="7715783" y="25400"/>
                </a:lnTo>
                <a:close/>
              </a:path>
              <a:path w="7965440" h="2324100">
                <a:moveTo>
                  <a:pt x="264121" y="38100"/>
                </a:moveTo>
                <a:lnTo>
                  <a:pt x="223456" y="38100"/>
                </a:lnTo>
                <a:lnTo>
                  <a:pt x="232143" y="25400"/>
                </a:lnTo>
                <a:lnTo>
                  <a:pt x="273050" y="25400"/>
                </a:lnTo>
                <a:lnTo>
                  <a:pt x="264121" y="38100"/>
                </a:lnTo>
                <a:close/>
              </a:path>
              <a:path w="7965440" h="2324100">
                <a:moveTo>
                  <a:pt x="7742148" y="38100"/>
                </a:moveTo>
                <a:lnTo>
                  <a:pt x="7701318" y="38100"/>
                </a:lnTo>
                <a:lnTo>
                  <a:pt x="7692390" y="25400"/>
                </a:lnTo>
                <a:lnTo>
                  <a:pt x="7733474" y="25400"/>
                </a:lnTo>
                <a:lnTo>
                  <a:pt x="7742148" y="38100"/>
                </a:lnTo>
                <a:close/>
              </a:path>
              <a:path w="7965440" h="2324100">
                <a:moveTo>
                  <a:pt x="230174" y="50800"/>
                </a:moveTo>
                <a:lnTo>
                  <a:pt x="198132" y="50800"/>
                </a:lnTo>
                <a:lnTo>
                  <a:pt x="206451" y="38100"/>
                </a:lnTo>
                <a:lnTo>
                  <a:pt x="238683" y="38100"/>
                </a:lnTo>
                <a:lnTo>
                  <a:pt x="230174" y="50800"/>
                </a:lnTo>
                <a:close/>
              </a:path>
              <a:path w="7965440" h="2324100">
                <a:moveTo>
                  <a:pt x="7767472" y="50800"/>
                </a:moveTo>
                <a:lnTo>
                  <a:pt x="7735265" y="50800"/>
                </a:lnTo>
                <a:lnTo>
                  <a:pt x="7726756" y="38100"/>
                </a:lnTo>
                <a:lnTo>
                  <a:pt x="7758988" y="38100"/>
                </a:lnTo>
                <a:lnTo>
                  <a:pt x="7767472" y="50800"/>
                </a:lnTo>
                <a:close/>
              </a:path>
              <a:path w="7965440" h="2324100">
                <a:moveTo>
                  <a:pt x="205879" y="63500"/>
                </a:moveTo>
                <a:lnTo>
                  <a:pt x="173939" y="63500"/>
                </a:lnTo>
                <a:lnTo>
                  <a:pt x="181876" y="50800"/>
                </a:lnTo>
                <a:lnTo>
                  <a:pt x="214033" y="50800"/>
                </a:lnTo>
                <a:lnTo>
                  <a:pt x="205879" y="63500"/>
                </a:lnTo>
                <a:close/>
              </a:path>
              <a:path w="7965440" h="2324100">
                <a:moveTo>
                  <a:pt x="7791665" y="63500"/>
                </a:moveTo>
                <a:lnTo>
                  <a:pt x="7759560" y="63500"/>
                </a:lnTo>
                <a:lnTo>
                  <a:pt x="7751406" y="50800"/>
                </a:lnTo>
                <a:lnTo>
                  <a:pt x="7783728" y="50800"/>
                </a:lnTo>
                <a:lnTo>
                  <a:pt x="7791665" y="63500"/>
                </a:lnTo>
                <a:close/>
              </a:path>
              <a:path w="7965440" h="2324100">
                <a:moveTo>
                  <a:pt x="182664" y="76200"/>
                </a:moveTo>
                <a:lnTo>
                  <a:pt x="158470" y="76200"/>
                </a:lnTo>
                <a:lnTo>
                  <a:pt x="165976" y="63500"/>
                </a:lnTo>
                <a:lnTo>
                  <a:pt x="190436" y="63500"/>
                </a:lnTo>
                <a:lnTo>
                  <a:pt x="182664" y="76200"/>
                </a:lnTo>
                <a:close/>
              </a:path>
              <a:path w="7965440" h="2324100">
                <a:moveTo>
                  <a:pt x="7807121" y="76200"/>
                </a:moveTo>
                <a:lnTo>
                  <a:pt x="7782777" y="76200"/>
                </a:lnTo>
                <a:lnTo>
                  <a:pt x="7775003" y="63500"/>
                </a:lnTo>
                <a:lnTo>
                  <a:pt x="7799463" y="63500"/>
                </a:lnTo>
                <a:lnTo>
                  <a:pt x="7807121" y="76200"/>
                </a:lnTo>
                <a:close/>
              </a:path>
              <a:path w="7965440" h="2324100">
                <a:moveTo>
                  <a:pt x="167830" y="88900"/>
                </a:moveTo>
                <a:lnTo>
                  <a:pt x="143573" y="88900"/>
                </a:lnTo>
                <a:lnTo>
                  <a:pt x="150952" y="76200"/>
                </a:lnTo>
                <a:lnTo>
                  <a:pt x="175336" y="76200"/>
                </a:lnTo>
                <a:lnTo>
                  <a:pt x="167830" y="88900"/>
                </a:lnTo>
                <a:close/>
              </a:path>
              <a:path w="7965440" h="2324100">
                <a:moveTo>
                  <a:pt x="7822006" y="88900"/>
                </a:moveTo>
                <a:lnTo>
                  <a:pt x="7797609" y="88900"/>
                </a:lnTo>
                <a:lnTo>
                  <a:pt x="7790103" y="76200"/>
                </a:lnTo>
                <a:lnTo>
                  <a:pt x="7814640" y="76200"/>
                </a:lnTo>
                <a:lnTo>
                  <a:pt x="7822006" y="88900"/>
                </a:lnTo>
                <a:close/>
              </a:path>
              <a:path w="7965440" h="2324100">
                <a:moveTo>
                  <a:pt x="153530" y="101600"/>
                </a:moveTo>
                <a:lnTo>
                  <a:pt x="129260" y="101600"/>
                </a:lnTo>
                <a:lnTo>
                  <a:pt x="136347" y="88900"/>
                </a:lnTo>
                <a:lnTo>
                  <a:pt x="160756" y="88900"/>
                </a:lnTo>
                <a:lnTo>
                  <a:pt x="153530" y="101600"/>
                </a:lnTo>
                <a:close/>
              </a:path>
              <a:path w="7965440" h="2324100">
                <a:moveTo>
                  <a:pt x="7836319" y="101600"/>
                </a:moveTo>
                <a:lnTo>
                  <a:pt x="7811909" y="101600"/>
                </a:lnTo>
                <a:lnTo>
                  <a:pt x="7804683" y="88900"/>
                </a:lnTo>
                <a:lnTo>
                  <a:pt x="7829232" y="88900"/>
                </a:lnTo>
                <a:lnTo>
                  <a:pt x="7836319" y="101600"/>
                </a:lnTo>
                <a:close/>
              </a:path>
              <a:path w="7965440" h="2324100">
                <a:moveTo>
                  <a:pt x="133159" y="114300"/>
                </a:moveTo>
                <a:lnTo>
                  <a:pt x="115570" y="114300"/>
                </a:lnTo>
                <a:lnTo>
                  <a:pt x="122339" y="101600"/>
                </a:lnTo>
                <a:lnTo>
                  <a:pt x="139941" y="101600"/>
                </a:lnTo>
                <a:lnTo>
                  <a:pt x="133159" y="114300"/>
                </a:lnTo>
                <a:close/>
              </a:path>
              <a:path w="7965440" h="2324100">
                <a:moveTo>
                  <a:pt x="7850009" y="114300"/>
                </a:moveTo>
                <a:lnTo>
                  <a:pt x="7832280" y="114300"/>
                </a:lnTo>
                <a:lnTo>
                  <a:pt x="7825498" y="101600"/>
                </a:lnTo>
                <a:lnTo>
                  <a:pt x="7843240" y="101600"/>
                </a:lnTo>
                <a:lnTo>
                  <a:pt x="7850009" y="114300"/>
                </a:lnTo>
                <a:close/>
              </a:path>
              <a:path w="7965440" h="2324100">
                <a:moveTo>
                  <a:pt x="120319" y="127000"/>
                </a:moveTo>
                <a:lnTo>
                  <a:pt x="102514" y="127000"/>
                </a:lnTo>
                <a:lnTo>
                  <a:pt x="108953" y="114300"/>
                </a:lnTo>
                <a:lnTo>
                  <a:pt x="126796" y="114300"/>
                </a:lnTo>
                <a:lnTo>
                  <a:pt x="120319" y="127000"/>
                </a:lnTo>
                <a:close/>
              </a:path>
              <a:path w="7965440" h="2324100">
                <a:moveTo>
                  <a:pt x="7863052" y="127000"/>
                </a:moveTo>
                <a:lnTo>
                  <a:pt x="7845120" y="127000"/>
                </a:lnTo>
                <a:lnTo>
                  <a:pt x="7838643" y="114300"/>
                </a:lnTo>
                <a:lnTo>
                  <a:pt x="7856613" y="114300"/>
                </a:lnTo>
                <a:lnTo>
                  <a:pt x="7863052" y="127000"/>
                </a:lnTo>
                <a:close/>
              </a:path>
              <a:path w="7965440" h="2324100">
                <a:moveTo>
                  <a:pt x="114122" y="139700"/>
                </a:moveTo>
                <a:lnTo>
                  <a:pt x="90106" y="139700"/>
                </a:lnTo>
                <a:lnTo>
                  <a:pt x="96227" y="127000"/>
                </a:lnTo>
                <a:lnTo>
                  <a:pt x="120446" y="127000"/>
                </a:lnTo>
                <a:lnTo>
                  <a:pt x="114122" y="139700"/>
                </a:lnTo>
                <a:close/>
              </a:path>
              <a:path w="7965440" h="2324100">
                <a:moveTo>
                  <a:pt x="7875447" y="139700"/>
                </a:moveTo>
                <a:lnTo>
                  <a:pt x="7851305" y="139700"/>
                </a:lnTo>
                <a:lnTo>
                  <a:pt x="7844993" y="127000"/>
                </a:lnTo>
                <a:lnTo>
                  <a:pt x="7869339" y="127000"/>
                </a:lnTo>
                <a:lnTo>
                  <a:pt x="7875447" y="139700"/>
                </a:lnTo>
                <a:close/>
              </a:path>
              <a:path w="7965440" h="2324100">
                <a:moveTo>
                  <a:pt x="90995" y="165100"/>
                </a:moveTo>
                <a:lnTo>
                  <a:pt x="72809" y="165100"/>
                </a:lnTo>
                <a:lnTo>
                  <a:pt x="78397" y="152400"/>
                </a:lnTo>
                <a:lnTo>
                  <a:pt x="84175" y="139700"/>
                </a:lnTo>
                <a:lnTo>
                  <a:pt x="108229" y="139700"/>
                </a:lnTo>
                <a:lnTo>
                  <a:pt x="102235" y="152400"/>
                </a:lnTo>
                <a:lnTo>
                  <a:pt x="96647" y="152400"/>
                </a:lnTo>
                <a:lnTo>
                  <a:pt x="90995" y="165100"/>
                </a:lnTo>
                <a:close/>
              </a:path>
              <a:path w="7965440" h="2324100">
                <a:moveTo>
                  <a:pt x="7892630" y="165100"/>
                </a:moveTo>
                <a:lnTo>
                  <a:pt x="7874431" y="165100"/>
                </a:lnTo>
                <a:lnTo>
                  <a:pt x="7868793" y="152400"/>
                </a:lnTo>
                <a:lnTo>
                  <a:pt x="7863205" y="152400"/>
                </a:lnTo>
                <a:lnTo>
                  <a:pt x="7857210" y="139700"/>
                </a:lnTo>
                <a:lnTo>
                  <a:pt x="7881391" y="139700"/>
                </a:lnTo>
                <a:lnTo>
                  <a:pt x="7887144" y="152400"/>
                </a:lnTo>
                <a:lnTo>
                  <a:pt x="7892630" y="165100"/>
                </a:lnTo>
                <a:close/>
              </a:path>
              <a:path w="7965440" h="2324100">
                <a:moveTo>
                  <a:pt x="80454" y="177800"/>
                </a:moveTo>
                <a:lnTo>
                  <a:pt x="62179" y="177800"/>
                </a:lnTo>
                <a:lnTo>
                  <a:pt x="67411" y="165100"/>
                </a:lnTo>
                <a:lnTo>
                  <a:pt x="85750" y="165100"/>
                </a:lnTo>
                <a:lnTo>
                  <a:pt x="80454" y="177800"/>
                </a:lnTo>
                <a:close/>
              </a:path>
              <a:path w="7965440" h="2324100">
                <a:moveTo>
                  <a:pt x="7903363" y="177800"/>
                </a:moveTo>
                <a:lnTo>
                  <a:pt x="7884985" y="177800"/>
                </a:lnTo>
                <a:lnTo>
                  <a:pt x="7879689" y="165100"/>
                </a:lnTo>
                <a:lnTo>
                  <a:pt x="7898142" y="165100"/>
                </a:lnTo>
                <a:lnTo>
                  <a:pt x="7903363" y="177800"/>
                </a:lnTo>
                <a:close/>
              </a:path>
              <a:path w="7965440" h="2324100">
                <a:moveTo>
                  <a:pt x="65963" y="203200"/>
                </a:moveTo>
                <a:lnTo>
                  <a:pt x="47548" y="203200"/>
                </a:lnTo>
                <a:lnTo>
                  <a:pt x="52298" y="190500"/>
                </a:lnTo>
                <a:lnTo>
                  <a:pt x="57150" y="177800"/>
                </a:lnTo>
                <a:lnTo>
                  <a:pt x="75539" y="177800"/>
                </a:lnTo>
                <a:lnTo>
                  <a:pt x="70612" y="190500"/>
                </a:lnTo>
                <a:lnTo>
                  <a:pt x="65963" y="203200"/>
                </a:lnTo>
                <a:close/>
              </a:path>
              <a:path w="7965440" h="2324100">
                <a:moveTo>
                  <a:pt x="7917891" y="203200"/>
                </a:moveTo>
                <a:lnTo>
                  <a:pt x="7899476" y="203200"/>
                </a:lnTo>
                <a:lnTo>
                  <a:pt x="7894726" y="190500"/>
                </a:lnTo>
                <a:lnTo>
                  <a:pt x="7889887" y="177800"/>
                </a:lnTo>
                <a:lnTo>
                  <a:pt x="7908391" y="177800"/>
                </a:lnTo>
                <a:lnTo>
                  <a:pt x="7913230" y="190500"/>
                </a:lnTo>
                <a:lnTo>
                  <a:pt x="7917891" y="203200"/>
                </a:lnTo>
                <a:close/>
              </a:path>
              <a:path w="7965440" h="2324100">
                <a:moveTo>
                  <a:pt x="53149" y="228600"/>
                </a:moveTo>
                <a:lnTo>
                  <a:pt x="34874" y="228600"/>
                </a:lnTo>
                <a:lnTo>
                  <a:pt x="38938" y="215900"/>
                </a:lnTo>
                <a:lnTo>
                  <a:pt x="43192" y="203200"/>
                </a:lnTo>
                <a:lnTo>
                  <a:pt x="61595" y="203200"/>
                </a:lnTo>
                <a:lnTo>
                  <a:pt x="57226" y="215900"/>
                </a:lnTo>
                <a:lnTo>
                  <a:pt x="53149" y="228600"/>
                </a:lnTo>
                <a:close/>
              </a:path>
              <a:path w="7965440" h="2324100">
                <a:moveTo>
                  <a:pt x="7930642" y="228600"/>
                </a:moveTo>
                <a:lnTo>
                  <a:pt x="7912290" y="228600"/>
                </a:lnTo>
                <a:lnTo>
                  <a:pt x="7908124" y="215900"/>
                </a:lnTo>
                <a:lnTo>
                  <a:pt x="7903845" y="203200"/>
                </a:lnTo>
                <a:lnTo>
                  <a:pt x="7922336" y="203200"/>
                </a:lnTo>
                <a:lnTo>
                  <a:pt x="7926590" y="215900"/>
                </a:lnTo>
                <a:lnTo>
                  <a:pt x="7930642" y="228600"/>
                </a:lnTo>
                <a:close/>
              </a:path>
              <a:path w="7965440" h="2324100">
                <a:moveTo>
                  <a:pt x="35725" y="266700"/>
                </a:moveTo>
                <a:lnTo>
                  <a:pt x="20751" y="266700"/>
                </a:lnTo>
                <a:lnTo>
                  <a:pt x="23964" y="254000"/>
                </a:lnTo>
                <a:lnTo>
                  <a:pt x="27393" y="241300"/>
                </a:lnTo>
                <a:lnTo>
                  <a:pt x="31026" y="228600"/>
                </a:lnTo>
                <a:lnTo>
                  <a:pt x="49339" y="228600"/>
                </a:lnTo>
                <a:lnTo>
                  <a:pt x="45580" y="241300"/>
                </a:lnTo>
                <a:lnTo>
                  <a:pt x="42087" y="254000"/>
                </a:lnTo>
                <a:lnTo>
                  <a:pt x="38874" y="254000"/>
                </a:lnTo>
                <a:lnTo>
                  <a:pt x="35725" y="266700"/>
                </a:lnTo>
                <a:close/>
              </a:path>
              <a:path w="7965440" h="2324100">
                <a:moveTo>
                  <a:pt x="7944751" y="266700"/>
                </a:moveTo>
                <a:lnTo>
                  <a:pt x="7929714" y="266700"/>
                </a:lnTo>
                <a:lnTo>
                  <a:pt x="7926565" y="254000"/>
                </a:lnTo>
                <a:lnTo>
                  <a:pt x="7923352" y="254000"/>
                </a:lnTo>
                <a:lnTo>
                  <a:pt x="7919783" y="241300"/>
                </a:lnTo>
                <a:lnTo>
                  <a:pt x="7916101" y="228600"/>
                </a:lnTo>
                <a:lnTo>
                  <a:pt x="7934490" y="228600"/>
                </a:lnTo>
                <a:lnTo>
                  <a:pt x="7938123" y="241300"/>
                </a:lnTo>
                <a:lnTo>
                  <a:pt x="7941538" y="254000"/>
                </a:lnTo>
                <a:lnTo>
                  <a:pt x="7944751" y="266700"/>
                </a:lnTo>
                <a:close/>
              </a:path>
              <a:path w="7965440" h="2324100">
                <a:moveTo>
                  <a:pt x="25539" y="304800"/>
                </a:moveTo>
                <a:lnTo>
                  <a:pt x="10121" y="304800"/>
                </a:lnTo>
                <a:lnTo>
                  <a:pt x="12446" y="292100"/>
                </a:lnTo>
                <a:lnTo>
                  <a:pt x="14985" y="279400"/>
                </a:lnTo>
                <a:lnTo>
                  <a:pt x="17754" y="266700"/>
                </a:lnTo>
                <a:lnTo>
                  <a:pt x="35788" y="266700"/>
                </a:lnTo>
                <a:lnTo>
                  <a:pt x="32854" y="279400"/>
                </a:lnTo>
                <a:lnTo>
                  <a:pt x="30264" y="279400"/>
                </a:lnTo>
                <a:lnTo>
                  <a:pt x="27762" y="292100"/>
                </a:lnTo>
                <a:lnTo>
                  <a:pt x="25539" y="304800"/>
                </a:lnTo>
                <a:close/>
              </a:path>
              <a:path w="7965440" h="2324100">
                <a:moveTo>
                  <a:pt x="7955368" y="304800"/>
                </a:moveTo>
                <a:lnTo>
                  <a:pt x="7939900" y="304800"/>
                </a:lnTo>
                <a:lnTo>
                  <a:pt x="7937627" y="292100"/>
                </a:lnTo>
                <a:lnTo>
                  <a:pt x="7935177" y="279400"/>
                </a:lnTo>
                <a:lnTo>
                  <a:pt x="7932585" y="279400"/>
                </a:lnTo>
                <a:lnTo>
                  <a:pt x="7929651" y="266700"/>
                </a:lnTo>
                <a:lnTo>
                  <a:pt x="7947736" y="266700"/>
                </a:lnTo>
                <a:lnTo>
                  <a:pt x="7950504" y="279400"/>
                </a:lnTo>
                <a:lnTo>
                  <a:pt x="7953044" y="292100"/>
                </a:lnTo>
                <a:lnTo>
                  <a:pt x="7955368" y="304800"/>
                </a:lnTo>
                <a:close/>
              </a:path>
              <a:path w="7965440" h="2324100">
                <a:moveTo>
                  <a:pt x="18897" y="342900"/>
                </a:moveTo>
                <a:lnTo>
                  <a:pt x="3175" y="342900"/>
                </a:lnTo>
                <a:lnTo>
                  <a:pt x="4559" y="330200"/>
                </a:lnTo>
                <a:lnTo>
                  <a:pt x="6172" y="317500"/>
                </a:lnTo>
                <a:lnTo>
                  <a:pt x="8026" y="304800"/>
                </a:lnTo>
                <a:lnTo>
                  <a:pt x="25590" y="304800"/>
                </a:lnTo>
                <a:lnTo>
                  <a:pt x="23545" y="317500"/>
                </a:lnTo>
                <a:lnTo>
                  <a:pt x="21805" y="317500"/>
                </a:lnTo>
                <a:lnTo>
                  <a:pt x="20218" y="330200"/>
                </a:lnTo>
                <a:lnTo>
                  <a:pt x="18897" y="342900"/>
                </a:lnTo>
                <a:close/>
              </a:path>
              <a:path w="7965440" h="2324100">
                <a:moveTo>
                  <a:pt x="7962277" y="342900"/>
                </a:moveTo>
                <a:lnTo>
                  <a:pt x="7946542" y="342900"/>
                </a:lnTo>
                <a:lnTo>
                  <a:pt x="7945183" y="330200"/>
                </a:lnTo>
                <a:lnTo>
                  <a:pt x="7943634" y="317500"/>
                </a:lnTo>
                <a:lnTo>
                  <a:pt x="7941894" y="317500"/>
                </a:lnTo>
                <a:lnTo>
                  <a:pt x="7939849" y="304800"/>
                </a:lnTo>
                <a:lnTo>
                  <a:pt x="7957451" y="304800"/>
                </a:lnTo>
                <a:lnTo>
                  <a:pt x="7959267" y="317500"/>
                </a:lnTo>
                <a:lnTo>
                  <a:pt x="7960906" y="330200"/>
                </a:lnTo>
                <a:lnTo>
                  <a:pt x="7962277" y="342900"/>
                </a:lnTo>
                <a:close/>
              </a:path>
              <a:path w="7965440" h="2324100">
                <a:moveTo>
                  <a:pt x="16979" y="1968499"/>
                </a:moveTo>
                <a:lnTo>
                  <a:pt x="1143" y="1968499"/>
                </a:lnTo>
                <a:lnTo>
                  <a:pt x="508" y="1955799"/>
                </a:lnTo>
                <a:lnTo>
                  <a:pt x="127" y="1943099"/>
                </a:lnTo>
                <a:lnTo>
                  <a:pt x="0" y="1930399"/>
                </a:lnTo>
                <a:lnTo>
                  <a:pt x="0" y="393700"/>
                </a:lnTo>
                <a:lnTo>
                  <a:pt x="127" y="381000"/>
                </a:lnTo>
                <a:lnTo>
                  <a:pt x="520" y="368300"/>
                </a:lnTo>
                <a:lnTo>
                  <a:pt x="1155" y="355600"/>
                </a:lnTo>
                <a:lnTo>
                  <a:pt x="2044" y="342900"/>
                </a:lnTo>
                <a:lnTo>
                  <a:pt x="17843" y="342900"/>
                </a:lnTo>
                <a:lnTo>
                  <a:pt x="16967" y="355600"/>
                </a:lnTo>
                <a:lnTo>
                  <a:pt x="16357" y="368300"/>
                </a:lnTo>
                <a:lnTo>
                  <a:pt x="15989" y="381000"/>
                </a:lnTo>
                <a:lnTo>
                  <a:pt x="15875" y="393700"/>
                </a:lnTo>
                <a:lnTo>
                  <a:pt x="15875" y="1930399"/>
                </a:lnTo>
                <a:lnTo>
                  <a:pt x="15989" y="1943099"/>
                </a:lnTo>
                <a:lnTo>
                  <a:pt x="16370" y="1955799"/>
                </a:lnTo>
                <a:lnTo>
                  <a:pt x="16979" y="1968499"/>
                </a:lnTo>
                <a:close/>
              </a:path>
              <a:path w="7965440" h="2324100">
                <a:moveTo>
                  <a:pt x="17818" y="355600"/>
                </a:moveTo>
                <a:lnTo>
                  <a:pt x="17843" y="342900"/>
                </a:lnTo>
                <a:lnTo>
                  <a:pt x="18923" y="342900"/>
                </a:lnTo>
                <a:lnTo>
                  <a:pt x="17818" y="355600"/>
                </a:lnTo>
                <a:close/>
              </a:path>
              <a:path w="7965440" h="2324100">
                <a:moveTo>
                  <a:pt x="7947621" y="355600"/>
                </a:moveTo>
                <a:lnTo>
                  <a:pt x="7946517" y="342900"/>
                </a:lnTo>
                <a:lnTo>
                  <a:pt x="7947596" y="342900"/>
                </a:lnTo>
                <a:lnTo>
                  <a:pt x="7947621" y="355600"/>
                </a:lnTo>
                <a:close/>
              </a:path>
              <a:path w="7965440" h="2324100">
                <a:moveTo>
                  <a:pt x="7964285" y="1968499"/>
                </a:moveTo>
                <a:lnTo>
                  <a:pt x="7948460" y="1968499"/>
                </a:lnTo>
                <a:lnTo>
                  <a:pt x="7949082" y="1955799"/>
                </a:lnTo>
                <a:lnTo>
                  <a:pt x="7949438" y="1943099"/>
                </a:lnTo>
                <a:lnTo>
                  <a:pt x="7949438" y="381000"/>
                </a:lnTo>
                <a:lnTo>
                  <a:pt x="7949069" y="368300"/>
                </a:lnTo>
                <a:lnTo>
                  <a:pt x="7948460" y="355600"/>
                </a:lnTo>
                <a:lnTo>
                  <a:pt x="7947596" y="342900"/>
                </a:lnTo>
                <a:lnTo>
                  <a:pt x="7963408" y="342900"/>
                </a:lnTo>
                <a:lnTo>
                  <a:pt x="7964297" y="355600"/>
                </a:lnTo>
                <a:lnTo>
                  <a:pt x="7964932" y="368300"/>
                </a:lnTo>
                <a:lnTo>
                  <a:pt x="7965313" y="381000"/>
                </a:lnTo>
                <a:lnTo>
                  <a:pt x="7965313" y="1943099"/>
                </a:lnTo>
                <a:lnTo>
                  <a:pt x="7964919" y="1955799"/>
                </a:lnTo>
                <a:lnTo>
                  <a:pt x="7964285" y="1968499"/>
                </a:lnTo>
                <a:close/>
              </a:path>
              <a:path w="7965440" h="2324100">
                <a:moveTo>
                  <a:pt x="21805" y="2006599"/>
                </a:moveTo>
                <a:lnTo>
                  <a:pt x="6172" y="2006599"/>
                </a:lnTo>
                <a:lnTo>
                  <a:pt x="4533" y="1993899"/>
                </a:lnTo>
                <a:lnTo>
                  <a:pt x="3149" y="1981199"/>
                </a:lnTo>
                <a:lnTo>
                  <a:pt x="2032" y="1968499"/>
                </a:lnTo>
                <a:lnTo>
                  <a:pt x="17818" y="1968499"/>
                </a:lnTo>
                <a:lnTo>
                  <a:pt x="18923" y="1981199"/>
                </a:lnTo>
                <a:lnTo>
                  <a:pt x="20256" y="1993899"/>
                </a:lnTo>
                <a:lnTo>
                  <a:pt x="21805" y="2006599"/>
                </a:lnTo>
                <a:close/>
              </a:path>
              <a:path w="7965440" h="2324100">
                <a:moveTo>
                  <a:pt x="7957413" y="2019299"/>
                </a:moveTo>
                <a:lnTo>
                  <a:pt x="7939849" y="2019299"/>
                </a:lnTo>
                <a:lnTo>
                  <a:pt x="7941894" y="2006599"/>
                </a:lnTo>
                <a:lnTo>
                  <a:pt x="7943634" y="2006599"/>
                </a:lnTo>
                <a:lnTo>
                  <a:pt x="7945221" y="1993899"/>
                </a:lnTo>
                <a:lnTo>
                  <a:pt x="7946542" y="1981199"/>
                </a:lnTo>
                <a:lnTo>
                  <a:pt x="7947621" y="1968499"/>
                </a:lnTo>
                <a:lnTo>
                  <a:pt x="7963396" y="1968499"/>
                </a:lnTo>
                <a:lnTo>
                  <a:pt x="7962252" y="1981199"/>
                </a:lnTo>
                <a:lnTo>
                  <a:pt x="7960880" y="1993899"/>
                </a:lnTo>
                <a:lnTo>
                  <a:pt x="7959267" y="2006599"/>
                </a:lnTo>
                <a:lnTo>
                  <a:pt x="7957413" y="2019299"/>
                </a:lnTo>
                <a:close/>
              </a:path>
              <a:path w="7965440" h="2324100">
                <a:moveTo>
                  <a:pt x="32918" y="2044699"/>
                </a:moveTo>
                <a:lnTo>
                  <a:pt x="14935" y="2044699"/>
                </a:lnTo>
                <a:lnTo>
                  <a:pt x="12395" y="2031999"/>
                </a:lnTo>
                <a:lnTo>
                  <a:pt x="10071" y="2019299"/>
                </a:lnTo>
                <a:lnTo>
                  <a:pt x="7988" y="2006599"/>
                </a:lnTo>
                <a:lnTo>
                  <a:pt x="23545" y="2006599"/>
                </a:lnTo>
                <a:lnTo>
                  <a:pt x="25590" y="2019299"/>
                </a:lnTo>
                <a:lnTo>
                  <a:pt x="27813" y="2031999"/>
                </a:lnTo>
                <a:lnTo>
                  <a:pt x="30200" y="2031999"/>
                </a:lnTo>
                <a:lnTo>
                  <a:pt x="32918" y="2044699"/>
                </a:lnTo>
                <a:close/>
              </a:path>
              <a:path w="7965440" h="2324100">
                <a:moveTo>
                  <a:pt x="7950454" y="2044699"/>
                </a:moveTo>
                <a:lnTo>
                  <a:pt x="7932521" y="2044699"/>
                </a:lnTo>
                <a:lnTo>
                  <a:pt x="7935240" y="2031999"/>
                </a:lnTo>
                <a:lnTo>
                  <a:pt x="7937627" y="2031999"/>
                </a:lnTo>
                <a:lnTo>
                  <a:pt x="7939900" y="2019299"/>
                </a:lnTo>
                <a:lnTo>
                  <a:pt x="7955318" y="2019299"/>
                </a:lnTo>
                <a:lnTo>
                  <a:pt x="7952994" y="2031999"/>
                </a:lnTo>
                <a:lnTo>
                  <a:pt x="7950454" y="2044699"/>
                </a:lnTo>
                <a:close/>
              </a:path>
              <a:path w="7965440" h="2324100">
                <a:moveTo>
                  <a:pt x="45656" y="2082799"/>
                </a:moveTo>
                <a:lnTo>
                  <a:pt x="27317" y="2082799"/>
                </a:lnTo>
                <a:lnTo>
                  <a:pt x="23901" y="2070099"/>
                </a:lnTo>
                <a:lnTo>
                  <a:pt x="20688" y="2057399"/>
                </a:lnTo>
                <a:lnTo>
                  <a:pt x="17703" y="2044699"/>
                </a:lnTo>
                <a:lnTo>
                  <a:pt x="32854" y="2044699"/>
                </a:lnTo>
                <a:lnTo>
                  <a:pt x="35788" y="2057399"/>
                </a:lnTo>
                <a:lnTo>
                  <a:pt x="38874" y="2070099"/>
                </a:lnTo>
                <a:lnTo>
                  <a:pt x="42087" y="2070099"/>
                </a:lnTo>
                <a:lnTo>
                  <a:pt x="45656" y="2082799"/>
                </a:lnTo>
                <a:close/>
              </a:path>
              <a:path w="7965440" h="2324100">
                <a:moveTo>
                  <a:pt x="7938046" y="2082799"/>
                </a:moveTo>
                <a:lnTo>
                  <a:pt x="7919783" y="2082799"/>
                </a:lnTo>
                <a:lnTo>
                  <a:pt x="7923352" y="2070099"/>
                </a:lnTo>
                <a:lnTo>
                  <a:pt x="7926565" y="2070099"/>
                </a:lnTo>
                <a:lnTo>
                  <a:pt x="7929714" y="2057399"/>
                </a:lnTo>
                <a:lnTo>
                  <a:pt x="7932585" y="2044699"/>
                </a:lnTo>
                <a:lnTo>
                  <a:pt x="7947686" y="2044699"/>
                </a:lnTo>
                <a:lnTo>
                  <a:pt x="7944688" y="2057399"/>
                </a:lnTo>
                <a:lnTo>
                  <a:pt x="7941475" y="2070099"/>
                </a:lnTo>
                <a:lnTo>
                  <a:pt x="7938046" y="2082799"/>
                </a:lnTo>
                <a:close/>
              </a:path>
              <a:path w="7965440" h="2324100">
                <a:moveTo>
                  <a:pt x="42164" y="2070099"/>
                </a:moveTo>
                <a:lnTo>
                  <a:pt x="38874" y="2070099"/>
                </a:lnTo>
                <a:lnTo>
                  <a:pt x="38798" y="2057399"/>
                </a:lnTo>
                <a:lnTo>
                  <a:pt x="42164" y="2070099"/>
                </a:lnTo>
                <a:close/>
              </a:path>
              <a:path w="7965440" h="2324100">
                <a:moveTo>
                  <a:pt x="7926565" y="2070099"/>
                </a:moveTo>
                <a:lnTo>
                  <a:pt x="7923276" y="2070099"/>
                </a:lnTo>
                <a:lnTo>
                  <a:pt x="7926641" y="2057399"/>
                </a:lnTo>
                <a:lnTo>
                  <a:pt x="7926565" y="2070099"/>
                </a:lnTo>
                <a:close/>
              </a:path>
              <a:path w="7965440" h="2324100">
                <a:moveTo>
                  <a:pt x="57315" y="2108199"/>
                </a:moveTo>
                <a:lnTo>
                  <a:pt x="38849" y="2108199"/>
                </a:lnTo>
                <a:lnTo>
                  <a:pt x="34798" y="2095499"/>
                </a:lnTo>
                <a:lnTo>
                  <a:pt x="30949" y="2082799"/>
                </a:lnTo>
                <a:lnTo>
                  <a:pt x="45580" y="2082799"/>
                </a:lnTo>
                <a:lnTo>
                  <a:pt x="49339" y="2095499"/>
                </a:lnTo>
                <a:lnTo>
                  <a:pt x="53149" y="2095499"/>
                </a:lnTo>
                <a:lnTo>
                  <a:pt x="57315" y="2108199"/>
                </a:lnTo>
                <a:close/>
              </a:path>
              <a:path w="7965440" h="2324100">
                <a:moveTo>
                  <a:pt x="7926501" y="2108199"/>
                </a:moveTo>
                <a:lnTo>
                  <a:pt x="7908124" y="2108199"/>
                </a:lnTo>
                <a:lnTo>
                  <a:pt x="7912290" y="2095499"/>
                </a:lnTo>
                <a:lnTo>
                  <a:pt x="7916101" y="2095499"/>
                </a:lnTo>
                <a:lnTo>
                  <a:pt x="7919859" y="2082799"/>
                </a:lnTo>
                <a:lnTo>
                  <a:pt x="7934415" y="2082799"/>
                </a:lnTo>
                <a:lnTo>
                  <a:pt x="7930565" y="2095499"/>
                </a:lnTo>
                <a:lnTo>
                  <a:pt x="7926501" y="2108199"/>
                </a:lnTo>
                <a:close/>
              </a:path>
              <a:path w="7965440" h="2324100">
                <a:moveTo>
                  <a:pt x="70713" y="2133599"/>
                </a:moveTo>
                <a:lnTo>
                  <a:pt x="52196" y="2133599"/>
                </a:lnTo>
                <a:lnTo>
                  <a:pt x="47548" y="2120899"/>
                </a:lnTo>
                <a:lnTo>
                  <a:pt x="43103" y="2108199"/>
                </a:lnTo>
                <a:lnTo>
                  <a:pt x="61506" y="2108199"/>
                </a:lnTo>
                <a:lnTo>
                  <a:pt x="66065" y="2120899"/>
                </a:lnTo>
                <a:lnTo>
                  <a:pt x="70713" y="2133599"/>
                </a:lnTo>
                <a:close/>
              </a:path>
              <a:path w="7965440" h="2324100">
                <a:moveTo>
                  <a:pt x="7913141" y="2133599"/>
                </a:moveTo>
                <a:lnTo>
                  <a:pt x="7894726" y="2133599"/>
                </a:lnTo>
                <a:lnTo>
                  <a:pt x="7899476" y="2120899"/>
                </a:lnTo>
                <a:lnTo>
                  <a:pt x="7903933" y="2108199"/>
                </a:lnTo>
                <a:lnTo>
                  <a:pt x="7922248" y="2108199"/>
                </a:lnTo>
                <a:lnTo>
                  <a:pt x="7917891" y="2120899"/>
                </a:lnTo>
                <a:lnTo>
                  <a:pt x="7913141" y="2133599"/>
                </a:lnTo>
                <a:close/>
              </a:path>
              <a:path w="7965440" h="2324100">
                <a:moveTo>
                  <a:pt x="85750" y="2158999"/>
                </a:moveTo>
                <a:lnTo>
                  <a:pt x="67297" y="2158999"/>
                </a:lnTo>
                <a:lnTo>
                  <a:pt x="62077" y="2146299"/>
                </a:lnTo>
                <a:lnTo>
                  <a:pt x="57048" y="2133599"/>
                </a:lnTo>
                <a:lnTo>
                  <a:pt x="75438" y="2133599"/>
                </a:lnTo>
                <a:lnTo>
                  <a:pt x="80556" y="2146299"/>
                </a:lnTo>
                <a:lnTo>
                  <a:pt x="85750" y="2158999"/>
                </a:lnTo>
                <a:close/>
              </a:path>
              <a:path w="7965440" h="2324100">
                <a:moveTo>
                  <a:pt x="7898028" y="2158999"/>
                </a:moveTo>
                <a:lnTo>
                  <a:pt x="7879689" y="2158999"/>
                </a:lnTo>
                <a:lnTo>
                  <a:pt x="7884985" y="2146299"/>
                </a:lnTo>
                <a:lnTo>
                  <a:pt x="7890003" y="2133599"/>
                </a:lnTo>
                <a:lnTo>
                  <a:pt x="7908290" y="2133599"/>
                </a:lnTo>
                <a:lnTo>
                  <a:pt x="7903260" y="2146299"/>
                </a:lnTo>
                <a:lnTo>
                  <a:pt x="7898028" y="2158999"/>
                </a:lnTo>
                <a:close/>
              </a:path>
              <a:path w="7965440" h="2324100">
                <a:moveTo>
                  <a:pt x="91109" y="2158999"/>
                </a:moveTo>
                <a:lnTo>
                  <a:pt x="85750" y="2158999"/>
                </a:lnTo>
                <a:lnTo>
                  <a:pt x="85636" y="2146299"/>
                </a:lnTo>
                <a:lnTo>
                  <a:pt x="91109" y="2158999"/>
                </a:lnTo>
                <a:close/>
              </a:path>
              <a:path w="7965440" h="2324100">
                <a:moveTo>
                  <a:pt x="7879689" y="2158999"/>
                </a:moveTo>
                <a:lnTo>
                  <a:pt x="7874330" y="2158999"/>
                </a:lnTo>
                <a:lnTo>
                  <a:pt x="7879803" y="2146299"/>
                </a:lnTo>
                <a:lnTo>
                  <a:pt x="7879689" y="2158999"/>
                </a:lnTo>
                <a:close/>
              </a:path>
              <a:path w="7965440" h="2324100">
                <a:moveTo>
                  <a:pt x="96647" y="2171699"/>
                </a:moveTo>
                <a:lnTo>
                  <a:pt x="78295" y="2171699"/>
                </a:lnTo>
                <a:lnTo>
                  <a:pt x="72809" y="2158999"/>
                </a:lnTo>
                <a:lnTo>
                  <a:pt x="90995" y="2158999"/>
                </a:lnTo>
                <a:lnTo>
                  <a:pt x="96647" y="2171699"/>
                </a:lnTo>
                <a:close/>
              </a:path>
              <a:path w="7965440" h="2324100">
                <a:moveTo>
                  <a:pt x="7887030" y="2171699"/>
                </a:moveTo>
                <a:lnTo>
                  <a:pt x="7868793" y="2171699"/>
                </a:lnTo>
                <a:lnTo>
                  <a:pt x="7874431" y="2158999"/>
                </a:lnTo>
                <a:lnTo>
                  <a:pt x="7892630" y="2158999"/>
                </a:lnTo>
                <a:lnTo>
                  <a:pt x="7887030" y="2171699"/>
                </a:lnTo>
                <a:close/>
              </a:path>
              <a:path w="7965440" h="2324100">
                <a:moveTo>
                  <a:pt x="120446" y="2197099"/>
                </a:moveTo>
                <a:lnTo>
                  <a:pt x="96100" y="2197099"/>
                </a:lnTo>
                <a:lnTo>
                  <a:pt x="89992" y="2184399"/>
                </a:lnTo>
                <a:lnTo>
                  <a:pt x="84048" y="2171699"/>
                </a:lnTo>
                <a:lnTo>
                  <a:pt x="102235" y="2171699"/>
                </a:lnTo>
                <a:lnTo>
                  <a:pt x="108229" y="2184399"/>
                </a:lnTo>
                <a:lnTo>
                  <a:pt x="114122" y="2184399"/>
                </a:lnTo>
                <a:lnTo>
                  <a:pt x="120446" y="2197099"/>
                </a:lnTo>
                <a:close/>
              </a:path>
              <a:path w="7965440" h="2324100">
                <a:moveTo>
                  <a:pt x="7869212" y="2197099"/>
                </a:moveTo>
                <a:lnTo>
                  <a:pt x="7844993" y="2197099"/>
                </a:lnTo>
                <a:lnTo>
                  <a:pt x="7851305" y="2184399"/>
                </a:lnTo>
                <a:lnTo>
                  <a:pt x="7857210" y="2184399"/>
                </a:lnTo>
                <a:lnTo>
                  <a:pt x="7863205" y="2171699"/>
                </a:lnTo>
                <a:lnTo>
                  <a:pt x="7881264" y="2171699"/>
                </a:lnTo>
                <a:lnTo>
                  <a:pt x="7875320" y="2184399"/>
                </a:lnTo>
                <a:lnTo>
                  <a:pt x="7869212" y="2197099"/>
                </a:lnTo>
                <a:close/>
              </a:path>
              <a:path w="7965440" h="2324100">
                <a:moveTo>
                  <a:pt x="133286" y="2209799"/>
                </a:moveTo>
                <a:lnTo>
                  <a:pt x="108826" y="2209799"/>
                </a:lnTo>
                <a:lnTo>
                  <a:pt x="102387" y="2197099"/>
                </a:lnTo>
                <a:lnTo>
                  <a:pt x="126657" y="2197099"/>
                </a:lnTo>
                <a:lnTo>
                  <a:pt x="133286" y="2209799"/>
                </a:lnTo>
                <a:close/>
              </a:path>
              <a:path w="7965440" h="2324100">
                <a:moveTo>
                  <a:pt x="7856486" y="2209799"/>
                </a:moveTo>
                <a:lnTo>
                  <a:pt x="7832153" y="2209799"/>
                </a:lnTo>
                <a:lnTo>
                  <a:pt x="7838782" y="2197099"/>
                </a:lnTo>
                <a:lnTo>
                  <a:pt x="7862925" y="2197099"/>
                </a:lnTo>
                <a:lnTo>
                  <a:pt x="7856486" y="2209799"/>
                </a:lnTo>
                <a:close/>
              </a:path>
              <a:path w="7965440" h="2324100">
                <a:moveTo>
                  <a:pt x="146735" y="2222499"/>
                </a:moveTo>
                <a:lnTo>
                  <a:pt x="122199" y="2222499"/>
                </a:lnTo>
                <a:lnTo>
                  <a:pt x="115430" y="2209799"/>
                </a:lnTo>
                <a:lnTo>
                  <a:pt x="139801" y="2209799"/>
                </a:lnTo>
                <a:lnTo>
                  <a:pt x="146735" y="2222499"/>
                </a:lnTo>
                <a:close/>
              </a:path>
              <a:path w="7965440" h="2324100">
                <a:moveTo>
                  <a:pt x="7843100" y="2222499"/>
                </a:moveTo>
                <a:lnTo>
                  <a:pt x="7818704" y="2222499"/>
                </a:lnTo>
                <a:lnTo>
                  <a:pt x="7825638" y="2209799"/>
                </a:lnTo>
                <a:lnTo>
                  <a:pt x="7849870" y="2209799"/>
                </a:lnTo>
                <a:lnTo>
                  <a:pt x="7843100" y="2222499"/>
                </a:lnTo>
                <a:close/>
              </a:path>
              <a:path w="7965440" h="2324100">
                <a:moveTo>
                  <a:pt x="160756" y="2235199"/>
                </a:moveTo>
                <a:lnTo>
                  <a:pt x="136194" y="2235199"/>
                </a:lnTo>
                <a:lnTo>
                  <a:pt x="129120" y="2222499"/>
                </a:lnTo>
                <a:lnTo>
                  <a:pt x="153530" y="2222499"/>
                </a:lnTo>
                <a:lnTo>
                  <a:pt x="160756" y="2235199"/>
                </a:lnTo>
                <a:close/>
              </a:path>
              <a:path w="7965440" h="2324100">
                <a:moveTo>
                  <a:pt x="7829092" y="2235199"/>
                </a:moveTo>
                <a:lnTo>
                  <a:pt x="7804683" y="2235199"/>
                </a:lnTo>
                <a:lnTo>
                  <a:pt x="7811909" y="2222499"/>
                </a:lnTo>
                <a:lnTo>
                  <a:pt x="7836179" y="2222499"/>
                </a:lnTo>
                <a:lnTo>
                  <a:pt x="7829092" y="2235199"/>
                </a:lnTo>
                <a:close/>
              </a:path>
              <a:path w="7965440" h="2324100">
                <a:moveTo>
                  <a:pt x="175336" y="2247899"/>
                </a:moveTo>
                <a:lnTo>
                  <a:pt x="150799" y="2247899"/>
                </a:lnTo>
                <a:lnTo>
                  <a:pt x="143433" y="2235199"/>
                </a:lnTo>
                <a:lnTo>
                  <a:pt x="167830" y="2235199"/>
                </a:lnTo>
                <a:lnTo>
                  <a:pt x="175336" y="2247899"/>
                </a:lnTo>
                <a:close/>
              </a:path>
              <a:path w="7965440" h="2324100">
                <a:moveTo>
                  <a:pt x="7814487" y="2247899"/>
                </a:moveTo>
                <a:lnTo>
                  <a:pt x="7790103" y="2247899"/>
                </a:lnTo>
                <a:lnTo>
                  <a:pt x="7797609" y="2235199"/>
                </a:lnTo>
                <a:lnTo>
                  <a:pt x="7821866" y="2235199"/>
                </a:lnTo>
                <a:lnTo>
                  <a:pt x="7814487" y="2247899"/>
                </a:lnTo>
                <a:close/>
              </a:path>
              <a:path w="7965440" h="2324100">
                <a:moveTo>
                  <a:pt x="198183" y="2260599"/>
                </a:moveTo>
                <a:lnTo>
                  <a:pt x="165976" y="2260599"/>
                </a:lnTo>
                <a:lnTo>
                  <a:pt x="158318" y="2247899"/>
                </a:lnTo>
                <a:lnTo>
                  <a:pt x="190271" y="2247899"/>
                </a:lnTo>
                <a:lnTo>
                  <a:pt x="198183" y="2260599"/>
                </a:lnTo>
                <a:close/>
              </a:path>
              <a:path w="7965440" h="2324100">
                <a:moveTo>
                  <a:pt x="7799463" y="2260599"/>
                </a:moveTo>
                <a:lnTo>
                  <a:pt x="7767256" y="2260599"/>
                </a:lnTo>
                <a:lnTo>
                  <a:pt x="7775168" y="2247899"/>
                </a:lnTo>
                <a:lnTo>
                  <a:pt x="7806969" y="2247899"/>
                </a:lnTo>
                <a:lnTo>
                  <a:pt x="7799463" y="2260599"/>
                </a:lnTo>
                <a:close/>
              </a:path>
              <a:path w="7965440" h="2324100">
                <a:moveTo>
                  <a:pt x="222135" y="2273299"/>
                </a:moveTo>
                <a:lnTo>
                  <a:pt x="189776" y="2273299"/>
                </a:lnTo>
                <a:lnTo>
                  <a:pt x="181711" y="2260599"/>
                </a:lnTo>
                <a:lnTo>
                  <a:pt x="213868" y="2260599"/>
                </a:lnTo>
                <a:lnTo>
                  <a:pt x="222135" y="2273299"/>
                </a:lnTo>
                <a:close/>
              </a:path>
              <a:path w="7965440" h="2324100">
                <a:moveTo>
                  <a:pt x="7775498" y="2273299"/>
                </a:moveTo>
                <a:lnTo>
                  <a:pt x="7743304" y="2273299"/>
                </a:lnTo>
                <a:lnTo>
                  <a:pt x="7751572" y="2260599"/>
                </a:lnTo>
                <a:lnTo>
                  <a:pt x="7783563" y="2260599"/>
                </a:lnTo>
                <a:lnTo>
                  <a:pt x="7775498" y="2273299"/>
                </a:lnTo>
                <a:close/>
              </a:path>
              <a:path w="7965440" h="2324100">
                <a:moveTo>
                  <a:pt x="247116" y="2285999"/>
                </a:moveTo>
                <a:lnTo>
                  <a:pt x="206451" y="2285999"/>
                </a:lnTo>
                <a:lnTo>
                  <a:pt x="197967" y="2273299"/>
                </a:lnTo>
                <a:lnTo>
                  <a:pt x="238506" y="2273299"/>
                </a:lnTo>
                <a:lnTo>
                  <a:pt x="247116" y="2285999"/>
                </a:lnTo>
                <a:close/>
              </a:path>
              <a:path w="7965440" h="2324100">
                <a:moveTo>
                  <a:pt x="7758988" y="2285999"/>
                </a:moveTo>
                <a:lnTo>
                  <a:pt x="7718324" y="2285999"/>
                </a:lnTo>
                <a:lnTo>
                  <a:pt x="7726934" y="2273299"/>
                </a:lnTo>
                <a:lnTo>
                  <a:pt x="7767307" y="2273299"/>
                </a:lnTo>
                <a:lnTo>
                  <a:pt x="7758988" y="2285999"/>
                </a:lnTo>
                <a:close/>
              </a:path>
              <a:path w="7965440" h="2324100">
                <a:moveTo>
                  <a:pt x="281889" y="2298699"/>
                </a:moveTo>
                <a:lnTo>
                  <a:pt x="231965" y="2298699"/>
                </a:lnTo>
                <a:lnTo>
                  <a:pt x="223291" y="2285999"/>
                </a:lnTo>
                <a:lnTo>
                  <a:pt x="272859" y="2285999"/>
                </a:lnTo>
                <a:lnTo>
                  <a:pt x="281889" y="2298699"/>
                </a:lnTo>
                <a:close/>
              </a:path>
              <a:path w="7965440" h="2324100">
                <a:moveTo>
                  <a:pt x="7733296" y="2298699"/>
                </a:moveTo>
                <a:lnTo>
                  <a:pt x="7683550" y="2298699"/>
                </a:lnTo>
                <a:lnTo>
                  <a:pt x="7692580" y="2285999"/>
                </a:lnTo>
                <a:lnTo>
                  <a:pt x="7741970" y="2285999"/>
                </a:lnTo>
                <a:lnTo>
                  <a:pt x="7733296" y="2298699"/>
                </a:lnTo>
                <a:close/>
              </a:path>
              <a:path w="7965440" h="2324100">
                <a:moveTo>
                  <a:pt x="327431" y="2311399"/>
                </a:moveTo>
                <a:lnTo>
                  <a:pt x="267779" y="2311399"/>
                </a:lnTo>
                <a:lnTo>
                  <a:pt x="258660" y="2298699"/>
                </a:lnTo>
                <a:lnTo>
                  <a:pt x="317957" y="2298699"/>
                </a:lnTo>
                <a:lnTo>
                  <a:pt x="327431" y="2311399"/>
                </a:lnTo>
                <a:close/>
              </a:path>
              <a:path w="7965440" h="2324100">
                <a:moveTo>
                  <a:pt x="7697482" y="2311399"/>
                </a:moveTo>
                <a:lnTo>
                  <a:pt x="7638008" y="2311399"/>
                </a:lnTo>
                <a:lnTo>
                  <a:pt x="7647482" y="2298699"/>
                </a:lnTo>
                <a:lnTo>
                  <a:pt x="7706588" y="2298699"/>
                </a:lnTo>
                <a:lnTo>
                  <a:pt x="7697482" y="2311399"/>
                </a:lnTo>
                <a:close/>
              </a:path>
              <a:path w="7965440" h="2324100">
                <a:moveTo>
                  <a:pt x="7660055" y="2324099"/>
                </a:moveTo>
                <a:lnTo>
                  <a:pt x="305193" y="2324099"/>
                </a:lnTo>
                <a:lnTo>
                  <a:pt x="295706" y="2311399"/>
                </a:lnTo>
                <a:lnTo>
                  <a:pt x="7669542" y="2311399"/>
                </a:lnTo>
                <a:lnTo>
                  <a:pt x="7660055" y="2324099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77916" y="3340303"/>
            <a:ext cx="157463" cy="158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646105" y="3257329"/>
            <a:ext cx="6104467" cy="406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7807180" y="3261867"/>
            <a:ext cx="1137309" cy="358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9022283" y="3489316"/>
            <a:ext cx="278536" cy="103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177916" y="3827983"/>
            <a:ext cx="157463" cy="158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615660" y="3743316"/>
            <a:ext cx="4896239" cy="407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568507" y="3749547"/>
            <a:ext cx="1639383" cy="4261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8276369" y="3976996"/>
            <a:ext cx="278536" cy="1032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1177916" y="4315663"/>
            <a:ext cx="157463" cy="158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646105" y="4232689"/>
            <a:ext cx="3666913" cy="406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366240" y="4217755"/>
            <a:ext cx="2195440" cy="4337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7595513" y="4237227"/>
            <a:ext cx="868069" cy="3583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8507373" y="4275327"/>
            <a:ext cx="414256" cy="3202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8979103" y="4232689"/>
            <a:ext cx="2234336" cy="4055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630036" y="4704283"/>
            <a:ext cx="3846389" cy="4055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550756" y="143425"/>
            <a:ext cx="1539240" cy="406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11" grpId="0" bldLvl="0" animBg="1"/>
      <p:bldP spid="12" grpId="0" bldLvl="0" animBg="1"/>
      <p:bldP spid="15" grpId="0" bldLvl="0" animBg="1"/>
      <p:bldP spid="16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3327" y="534415"/>
            <a:ext cx="4844627" cy="1424940"/>
          </a:xfrm>
          <a:custGeom>
            <a:avLst/>
            <a:gdLst/>
            <a:ahLst/>
            <a:cxnLst/>
            <a:rect l="l" t="t" r="r" b="b"/>
            <a:pathLst>
              <a:path w="3633470" h="1068705">
                <a:moveTo>
                  <a:pt x="3454907" y="1068324"/>
                </a:moveTo>
                <a:lnTo>
                  <a:pt x="178308" y="1068324"/>
                </a:lnTo>
                <a:lnTo>
                  <a:pt x="130704" y="1062069"/>
                </a:lnTo>
                <a:lnTo>
                  <a:pt x="88002" y="1044177"/>
                </a:lnTo>
                <a:lnTo>
                  <a:pt x="51892" y="1016336"/>
                </a:lnTo>
                <a:lnTo>
                  <a:pt x="24062" y="980236"/>
                </a:lnTo>
                <a:lnTo>
                  <a:pt x="6201" y="937566"/>
                </a:lnTo>
                <a:lnTo>
                  <a:pt x="0" y="890016"/>
                </a:lnTo>
                <a:lnTo>
                  <a:pt x="0" y="178308"/>
                </a:lnTo>
                <a:lnTo>
                  <a:pt x="6201" y="131074"/>
                </a:lnTo>
                <a:lnTo>
                  <a:pt x="24062" y="88595"/>
                </a:lnTo>
                <a:lnTo>
                  <a:pt x="51892" y="52558"/>
                </a:lnTo>
                <a:lnTo>
                  <a:pt x="88002" y="24654"/>
                </a:lnTo>
                <a:lnTo>
                  <a:pt x="130704" y="6572"/>
                </a:lnTo>
                <a:lnTo>
                  <a:pt x="178308" y="0"/>
                </a:lnTo>
                <a:lnTo>
                  <a:pt x="3454907" y="0"/>
                </a:lnTo>
                <a:lnTo>
                  <a:pt x="3502035" y="6572"/>
                </a:lnTo>
                <a:lnTo>
                  <a:pt x="3544451" y="24654"/>
                </a:lnTo>
                <a:lnTo>
                  <a:pt x="3580466" y="52558"/>
                </a:lnTo>
                <a:lnTo>
                  <a:pt x="3608391" y="88595"/>
                </a:lnTo>
                <a:lnTo>
                  <a:pt x="3626537" y="131074"/>
                </a:lnTo>
                <a:lnTo>
                  <a:pt x="3633216" y="178308"/>
                </a:lnTo>
                <a:lnTo>
                  <a:pt x="3633216" y="890016"/>
                </a:lnTo>
                <a:lnTo>
                  <a:pt x="3626537" y="937566"/>
                </a:lnTo>
                <a:lnTo>
                  <a:pt x="3608391" y="980236"/>
                </a:lnTo>
                <a:lnTo>
                  <a:pt x="3580466" y="1016336"/>
                </a:lnTo>
                <a:lnTo>
                  <a:pt x="3544451" y="1044177"/>
                </a:lnTo>
                <a:lnTo>
                  <a:pt x="3502035" y="1062069"/>
                </a:lnTo>
                <a:lnTo>
                  <a:pt x="3454907" y="1068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62236" y="524509"/>
            <a:ext cx="4864947" cy="1444413"/>
          </a:xfrm>
          <a:custGeom>
            <a:avLst/>
            <a:gdLst/>
            <a:ahLst/>
            <a:cxnLst/>
            <a:rect l="l" t="t" r="r" b="b"/>
            <a:pathLst>
              <a:path w="3648710" h="1083310">
                <a:moveTo>
                  <a:pt x="3472116" y="1083309"/>
                </a:moveTo>
                <a:lnTo>
                  <a:pt x="176593" y="1083309"/>
                </a:lnTo>
                <a:lnTo>
                  <a:pt x="148285" y="1079499"/>
                </a:lnTo>
                <a:lnTo>
                  <a:pt x="139674" y="1076959"/>
                </a:lnTo>
                <a:lnTo>
                  <a:pt x="130467" y="1074419"/>
                </a:lnTo>
                <a:lnTo>
                  <a:pt x="121831" y="1071879"/>
                </a:lnTo>
                <a:lnTo>
                  <a:pt x="113385" y="1068069"/>
                </a:lnTo>
                <a:lnTo>
                  <a:pt x="105156" y="1064259"/>
                </a:lnTo>
                <a:lnTo>
                  <a:pt x="97485" y="1060449"/>
                </a:lnTo>
                <a:lnTo>
                  <a:pt x="89357" y="1056639"/>
                </a:lnTo>
                <a:lnTo>
                  <a:pt x="81826" y="1051559"/>
                </a:lnTo>
                <a:lnTo>
                  <a:pt x="74536" y="1046479"/>
                </a:lnTo>
                <a:lnTo>
                  <a:pt x="67525" y="1040129"/>
                </a:lnTo>
                <a:lnTo>
                  <a:pt x="60782" y="1035049"/>
                </a:lnTo>
                <a:lnTo>
                  <a:pt x="31661" y="1000759"/>
                </a:lnTo>
                <a:lnTo>
                  <a:pt x="11353" y="961389"/>
                </a:lnTo>
                <a:lnTo>
                  <a:pt x="939" y="915669"/>
                </a:lnTo>
                <a:lnTo>
                  <a:pt x="0" y="897889"/>
                </a:lnTo>
                <a:lnTo>
                  <a:pt x="0" y="185419"/>
                </a:lnTo>
                <a:lnTo>
                  <a:pt x="3822" y="147319"/>
                </a:lnTo>
                <a:lnTo>
                  <a:pt x="14693" y="113029"/>
                </a:lnTo>
                <a:lnTo>
                  <a:pt x="18427" y="104139"/>
                </a:lnTo>
                <a:lnTo>
                  <a:pt x="42583" y="67309"/>
                </a:lnTo>
                <a:lnTo>
                  <a:pt x="48437" y="59689"/>
                </a:lnTo>
                <a:lnTo>
                  <a:pt x="54597" y="53339"/>
                </a:lnTo>
                <a:lnTo>
                  <a:pt x="61061" y="46989"/>
                </a:lnTo>
                <a:lnTo>
                  <a:pt x="67817" y="41909"/>
                </a:lnTo>
                <a:lnTo>
                  <a:pt x="74841" y="35559"/>
                </a:lnTo>
                <a:lnTo>
                  <a:pt x="82143" y="30479"/>
                </a:lnTo>
                <a:lnTo>
                  <a:pt x="89687" y="26669"/>
                </a:lnTo>
                <a:lnTo>
                  <a:pt x="97485" y="21589"/>
                </a:lnTo>
                <a:lnTo>
                  <a:pt x="139674" y="5079"/>
                </a:lnTo>
                <a:lnTo>
                  <a:pt x="148285" y="3809"/>
                </a:lnTo>
                <a:lnTo>
                  <a:pt x="157848" y="1269"/>
                </a:lnTo>
                <a:lnTo>
                  <a:pt x="167144" y="0"/>
                </a:lnTo>
                <a:lnTo>
                  <a:pt x="3481959" y="0"/>
                </a:lnTo>
                <a:lnTo>
                  <a:pt x="3491268" y="1269"/>
                </a:lnTo>
                <a:lnTo>
                  <a:pt x="3500412" y="3809"/>
                </a:lnTo>
                <a:lnTo>
                  <a:pt x="3509035" y="5079"/>
                </a:lnTo>
                <a:lnTo>
                  <a:pt x="3518242" y="7619"/>
                </a:lnTo>
                <a:lnTo>
                  <a:pt x="3526878" y="10159"/>
                </a:lnTo>
                <a:lnTo>
                  <a:pt x="3535324" y="13969"/>
                </a:lnTo>
                <a:lnTo>
                  <a:pt x="3538067" y="15239"/>
                </a:lnTo>
                <a:lnTo>
                  <a:pt x="177393" y="15239"/>
                </a:lnTo>
                <a:lnTo>
                  <a:pt x="168351" y="16509"/>
                </a:lnTo>
                <a:lnTo>
                  <a:pt x="168757" y="16509"/>
                </a:lnTo>
                <a:lnTo>
                  <a:pt x="159842" y="17779"/>
                </a:lnTo>
                <a:lnTo>
                  <a:pt x="160235" y="17779"/>
                </a:lnTo>
                <a:lnTo>
                  <a:pt x="151472" y="19049"/>
                </a:lnTo>
                <a:lnTo>
                  <a:pt x="151866" y="19049"/>
                </a:lnTo>
                <a:lnTo>
                  <a:pt x="143243" y="20319"/>
                </a:lnTo>
                <a:lnTo>
                  <a:pt x="143637" y="20319"/>
                </a:lnTo>
                <a:lnTo>
                  <a:pt x="135178" y="22859"/>
                </a:lnTo>
                <a:lnTo>
                  <a:pt x="135559" y="22859"/>
                </a:lnTo>
                <a:lnTo>
                  <a:pt x="127292" y="25399"/>
                </a:lnTo>
                <a:lnTo>
                  <a:pt x="127660" y="25399"/>
                </a:lnTo>
                <a:lnTo>
                  <a:pt x="122267" y="27939"/>
                </a:lnTo>
                <a:lnTo>
                  <a:pt x="119926" y="27939"/>
                </a:lnTo>
                <a:lnTo>
                  <a:pt x="112039" y="31749"/>
                </a:lnTo>
                <a:lnTo>
                  <a:pt x="112394" y="31749"/>
                </a:lnTo>
                <a:lnTo>
                  <a:pt x="104724" y="35559"/>
                </a:lnTo>
                <a:lnTo>
                  <a:pt x="105054" y="35559"/>
                </a:lnTo>
                <a:lnTo>
                  <a:pt x="97599" y="39369"/>
                </a:lnTo>
                <a:lnTo>
                  <a:pt x="97929" y="39369"/>
                </a:lnTo>
                <a:lnTo>
                  <a:pt x="90703" y="44449"/>
                </a:lnTo>
                <a:lnTo>
                  <a:pt x="91020" y="44449"/>
                </a:lnTo>
                <a:lnTo>
                  <a:pt x="84048" y="49529"/>
                </a:lnTo>
                <a:lnTo>
                  <a:pt x="84353" y="49529"/>
                </a:lnTo>
                <a:lnTo>
                  <a:pt x="79305" y="53339"/>
                </a:lnTo>
                <a:lnTo>
                  <a:pt x="77914" y="53339"/>
                </a:lnTo>
                <a:lnTo>
                  <a:pt x="71450" y="59689"/>
                </a:lnTo>
                <a:lnTo>
                  <a:pt x="71742" y="59689"/>
                </a:lnTo>
                <a:lnTo>
                  <a:pt x="65557" y="64769"/>
                </a:lnTo>
                <a:lnTo>
                  <a:pt x="65824" y="64769"/>
                </a:lnTo>
                <a:lnTo>
                  <a:pt x="59931" y="71119"/>
                </a:lnTo>
                <a:lnTo>
                  <a:pt x="60185" y="71119"/>
                </a:lnTo>
                <a:lnTo>
                  <a:pt x="54584" y="77469"/>
                </a:lnTo>
                <a:lnTo>
                  <a:pt x="54825" y="77469"/>
                </a:lnTo>
                <a:lnTo>
                  <a:pt x="49542" y="83819"/>
                </a:lnTo>
                <a:lnTo>
                  <a:pt x="49771" y="83819"/>
                </a:lnTo>
                <a:lnTo>
                  <a:pt x="44805" y="90169"/>
                </a:lnTo>
                <a:lnTo>
                  <a:pt x="45021" y="90169"/>
                </a:lnTo>
                <a:lnTo>
                  <a:pt x="41158" y="96519"/>
                </a:lnTo>
                <a:lnTo>
                  <a:pt x="40589" y="96519"/>
                </a:lnTo>
                <a:lnTo>
                  <a:pt x="36309" y="104139"/>
                </a:lnTo>
                <a:lnTo>
                  <a:pt x="36487" y="104139"/>
                </a:lnTo>
                <a:lnTo>
                  <a:pt x="32562" y="111759"/>
                </a:lnTo>
                <a:lnTo>
                  <a:pt x="32727" y="111759"/>
                </a:lnTo>
                <a:lnTo>
                  <a:pt x="29159" y="119379"/>
                </a:lnTo>
                <a:lnTo>
                  <a:pt x="29311" y="119379"/>
                </a:lnTo>
                <a:lnTo>
                  <a:pt x="26123" y="126999"/>
                </a:lnTo>
                <a:lnTo>
                  <a:pt x="26263" y="126999"/>
                </a:lnTo>
                <a:lnTo>
                  <a:pt x="23456" y="134619"/>
                </a:lnTo>
                <a:lnTo>
                  <a:pt x="21524" y="142239"/>
                </a:lnTo>
                <a:lnTo>
                  <a:pt x="21272" y="142239"/>
                </a:lnTo>
                <a:lnTo>
                  <a:pt x="19291" y="151129"/>
                </a:lnTo>
                <a:lnTo>
                  <a:pt x="18028" y="158749"/>
                </a:lnTo>
                <a:lnTo>
                  <a:pt x="17868" y="158749"/>
                </a:lnTo>
                <a:lnTo>
                  <a:pt x="16725" y="167639"/>
                </a:lnTo>
                <a:lnTo>
                  <a:pt x="16078" y="176529"/>
                </a:lnTo>
                <a:lnTo>
                  <a:pt x="15875" y="185419"/>
                </a:lnTo>
                <a:lnTo>
                  <a:pt x="15903" y="897889"/>
                </a:lnTo>
                <a:lnTo>
                  <a:pt x="16075" y="905509"/>
                </a:lnTo>
                <a:lnTo>
                  <a:pt x="16776" y="914399"/>
                </a:lnTo>
                <a:lnTo>
                  <a:pt x="17868" y="923289"/>
                </a:lnTo>
                <a:lnTo>
                  <a:pt x="19367" y="932179"/>
                </a:lnTo>
                <a:lnTo>
                  <a:pt x="19574" y="932179"/>
                </a:lnTo>
                <a:lnTo>
                  <a:pt x="21272" y="939799"/>
                </a:lnTo>
                <a:lnTo>
                  <a:pt x="23571" y="948689"/>
                </a:lnTo>
                <a:lnTo>
                  <a:pt x="23857" y="948689"/>
                </a:lnTo>
                <a:lnTo>
                  <a:pt x="26263" y="956309"/>
                </a:lnTo>
                <a:lnTo>
                  <a:pt x="26579" y="956309"/>
                </a:lnTo>
                <a:lnTo>
                  <a:pt x="29311" y="963929"/>
                </a:lnTo>
                <a:lnTo>
                  <a:pt x="29159" y="963929"/>
                </a:lnTo>
                <a:lnTo>
                  <a:pt x="32727" y="971549"/>
                </a:lnTo>
                <a:lnTo>
                  <a:pt x="32562" y="971549"/>
                </a:lnTo>
                <a:lnTo>
                  <a:pt x="36487" y="979169"/>
                </a:lnTo>
                <a:lnTo>
                  <a:pt x="37022" y="979169"/>
                </a:lnTo>
                <a:lnTo>
                  <a:pt x="40589" y="985519"/>
                </a:lnTo>
                <a:lnTo>
                  <a:pt x="40386" y="985519"/>
                </a:lnTo>
                <a:lnTo>
                  <a:pt x="45021" y="993139"/>
                </a:lnTo>
                <a:lnTo>
                  <a:pt x="45633" y="993139"/>
                </a:lnTo>
                <a:lnTo>
                  <a:pt x="49771" y="999489"/>
                </a:lnTo>
                <a:lnTo>
                  <a:pt x="49542" y="999489"/>
                </a:lnTo>
                <a:lnTo>
                  <a:pt x="54825" y="1005839"/>
                </a:lnTo>
                <a:lnTo>
                  <a:pt x="54584" y="1005839"/>
                </a:lnTo>
                <a:lnTo>
                  <a:pt x="60185" y="1012189"/>
                </a:lnTo>
                <a:lnTo>
                  <a:pt x="59931" y="1012189"/>
                </a:lnTo>
                <a:lnTo>
                  <a:pt x="65824" y="1017269"/>
                </a:lnTo>
                <a:lnTo>
                  <a:pt x="65557" y="1017269"/>
                </a:lnTo>
                <a:lnTo>
                  <a:pt x="71742" y="1023619"/>
                </a:lnTo>
                <a:lnTo>
                  <a:pt x="71450" y="1023619"/>
                </a:lnTo>
                <a:lnTo>
                  <a:pt x="77914" y="1028699"/>
                </a:lnTo>
                <a:lnTo>
                  <a:pt x="77622" y="1028699"/>
                </a:lnTo>
                <a:lnTo>
                  <a:pt x="84353" y="1033779"/>
                </a:lnTo>
                <a:lnTo>
                  <a:pt x="84048" y="1033779"/>
                </a:lnTo>
                <a:lnTo>
                  <a:pt x="91020" y="1038859"/>
                </a:lnTo>
                <a:lnTo>
                  <a:pt x="90703" y="1038859"/>
                </a:lnTo>
                <a:lnTo>
                  <a:pt x="97929" y="1042669"/>
                </a:lnTo>
                <a:lnTo>
                  <a:pt x="97599" y="1042669"/>
                </a:lnTo>
                <a:lnTo>
                  <a:pt x="105054" y="1046479"/>
                </a:lnTo>
                <a:lnTo>
                  <a:pt x="104724" y="1046479"/>
                </a:lnTo>
                <a:lnTo>
                  <a:pt x="112394" y="1050289"/>
                </a:lnTo>
                <a:lnTo>
                  <a:pt x="112039" y="1050289"/>
                </a:lnTo>
                <a:lnTo>
                  <a:pt x="119926" y="1054099"/>
                </a:lnTo>
                <a:lnTo>
                  <a:pt x="119570" y="1054099"/>
                </a:lnTo>
                <a:lnTo>
                  <a:pt x="127660" y="1056639"/>
                </a:lnTo>
                <a:lnTo>
                  <a:pt x="127292" y="1056639"/>
                </a:lnTo>
                <a:lnTo>
                  <a:pt x="135559" y="1060449"/>
                </a:lnTo>
                <a:lnTo>
                  <a:pt x="139407" y="1060449"/>
                </a:lnTo>
                <a:lnTo>
                  <a:pt x="143637" y="1061719"/>
                </a:lnTo>
                <a:lnTo>
                  <a:pt x="143243" y="1061719"/>
                </a:lnTo>
                <a:lnTo>
                  <a:pt x="151866" y="1064259"/>
                </a:lnTo>
                <a:lnTo>
                  <a:pt x="151472" y="1064259"/>
                </a:lnTo>
                <a:lnTo>
                  <a:pt x="160235" y="1065529"/>
                </a:lnTo>
                <a:lnTo>
                  <a:pt x="159842" y="1065529"/>
                </a:lnTo>
                <a:lnTo>
                  <a:pt x="168757" y="1066799"/>
                </a:lnTo>
                <a:lnTo>
                  <a:pt x="176987" y="1066799"/>
                </a:lnTo>
                <a:lnTo>
                  <a:pt x="186156" y="1068069"/>
                </a:lnTo>
                <a:lnTo>
                  <a:pt x="3535324" y="1068069"/>
                </a:lnTo>
                <a:lnTo>
                  <a:pt x="3526878" y="1071879"/>
                </a:lnTo>
                <a:lnTo>
                  <a:pt x="3518242" y="1074419"/>
                </a:lnTo>
                <a:lnTo>
                  <a:pt x="3500031" y="1079499"/>
                </a:lnTo>
                <a:lnTo>
                  <a:pt x="3472116" y="1083309"/>
                </a:lnTo>
                <a:close/>
              </a:path>
              <a:path w="3648710" h="1083310">
                <a:moveTo>
                  <a:pt x="3529139" y="29209"/>
                </a:moveTo>
                <a:lnTo>
                  <a:pt x="3521049" y="25399"/>
                </a:lnTo>
                <a:lnTo>
                  <a:pt x="3521417" y="25399"/>
                </a:lnTo>
                <a:lnTo>
                  <a:pt x="3513150" y="22859"/>
                </a:lnTo>
                <a:lnTo>
                  <a:pt x="3513531" y="22859"/>
                </a:lnTo>
                <a:lnTo>
                  <a:pt x="3505073" y="20319"/>
                </a:lnTo>
                <a:lnTo>
                  <a:pt x="3505466" y="20319"/>
                </a:lnTo>
                <a:lnTo>
                  <a:pt x="3496843" y="19049"/>
                </a:lnTo>
                <a:lnTo>
                  <a:pt x="3497237" y="19049"/>
                </a:lnTo>
                <a:lnTo>
                  <a:pt x="3488474" y="17779"/>
                </a:lnTo>
                <a:lnTo>
                  <a:pt x="3488867" y="17779"/>
                </a:lnTo>
                <a:lnTo>
                  <a:pt x="3479952" y="16509"/>
                </a:lnTo>
                <a:lnTo>
                  <a:pt x="3480358" y="16509"/>
                </a:lnTo>
                <a:lnTo>
                  <a:pt x="3471316" y="15239"/>
                </a:lnTo>
                <a:lnTo>
                  <a:pt x="3538067" y="15239"/>
                </a:lnTo>
                <a:lnTo>
                  <a:pt x="3543554" y="17779"/>
                </a:lnTo>
                <a:lnTo>
                  <a:pt x="3551224" y="21589"/>
                </a:lnTo>
                <a:lnTo>
                  <a:pt x="3559352" y="26669"/>
                </a:lnTo>
                <a:lnTo>
                  <a:pt x="3561235" y="27939"/>
                </a:lnTo>
                <a:lnTo>
                  <a:pt x="3528783" y="27939"/>
                </a:lnTo>
                <a:lnTo>
                  <a:pt x="3529139" y="29209"/>
                </a:lnTo>
                <a:close/>
              </a:path>
              <a:path w="3648710" h="1083310">
                <a:moveTo>
                  <a:pt x="119570" y="29209"/>
                </a:moveTo>
                <a:lnTo>
                  <a:pt x="119926" y="27939"/>
                </a:lnTo>
                <a:lnTo>
                  <a:pt x="122267" y="27939"/>
                </a:lnTo>
                <a:lnTo>
                  <a:pt x="119570" y="29209"/>
                </a:lnTo>
                <a:close/>
              </a:path>
              <a:path w="3648710" h="1083310">
                <a:moveTo>
                  <a:pt x="3571087" y="54609"/>
                </a:moveTo>
                <a:lnTo>
                  <a:pt x="3564356" y="49529"/>
                </a:lnTo>
                <a:lnTo>
                  <a:pt x="3564661" y="49529"/>
                </a:lnTo>
                <a:lnTo>
                  <a:pt x="3557689" y="44449"/>
                </a:lnTo>
                <a:lnTo>
                  <a:pt x="3558006" y="44449"/>
                </a:lnTo>
                <a:lnTo>
                  <a:pt x="3550780" y="39369"/>
                </a:lnTo>
                <a:lnTo>
                  <a:pt x="3551110" y="39369"/>
                </a:lnTo>
                <a:lnTo>
                  <a:pt x="3543655" y="35559"/>
                </a:lnTo>
                <a:lnTo>
                  <a:pt x="3543985" y="35559"/>
                </a:lnTo>
                <a:lnTo>
                  <a:pt x="3536315" y="31749"/>
                </a:lnTo>
                <a:lnTo>
                  <a:pt x="3536657" y="31749"/>
                </a:lnTo>
                <a:lnTo>
                  <a:pt x="3528783" y="27939"/>
                </a:lnTo>
                <a:lnTo>
                  <a:pt x="3561235" y="27939"/>
                </a:lnTo>
                <a:lnTo>
                  <a:pt x="3566883" y="31749"/>
                </a:lnTo>
                <a:lnTo>
                  <a:pt x="3574173" y="36829"/>
                </a:lnTo>
                <a:lnTo>
                  <a:pt x="3581184" y="41909"/>
                </a:lnTo>
                <a:lnTo>
                  <a:pt x="3587927" y="48259"/>
                </a:lnTo>
                <a:lnTo>
                  <a:pt x="3594379" y="53339"/>
                </a:lnTo>
                <a:lnTo>
                  <a:pt x="3570795" y="53339"/>
                </a:lnTo>
                <a:lnTo>
                  <a:pt x="3571087" y="54609"/>
                </a:lnTo>
                <a:close/>
              </a:path>
              <a:path w="3648710" h="1083310">
                <a:moveTo>
                  <a:pt x="77622" y="54609"/>
                </a:moveTo>
                <a:lnTo>
                  <a:pt x="77914" y="53339"/>
                </a:lnTo>
                <a:lnTo>
                  <a:pt x="79305" y="53339"/>
                </a:lnTo>
                <a:lnTo>
                  <a:pt x="77622" y="54609"/>
                </a:lnTo>
                <a:close/>
              </a:path>
              <a:path w="3648710" h="1083310">
                <a:moveTo>
                  <a:pt x="3608324" y="97789"/>
                </a:moveTo>
                <a:lnTo>
                  <a:pt x="3603688" y="90169"/>
                </a:lnTo>
                <a:lnTo>
                  <a:pt x="3603904" y="90169"/>
                </a:lnTo>
                <a:lnTo>
                  <a:pt x="3598938" y="83819"/>
                </a:lnTo>
                <a:lnTo>
                  <a:pt x="3599167" y="83819"/>
                </a:lnTo>
                <a:lnTo>
                  <a:pt x="3593884" y="77469"/>
                </a:lnTo>
                <a:lnTo>
                  <a:pt x="3594125" y="77469"/>
                </a:lnTo>
                <a:lnTo>
                  <a:pt x="3588524" y="71119"/>
                </a:lnTo>
                <a:lnTo>
                  <a:pt x="3588778" y="71119"/>
                </a:lnTo>
                <a:lnTo>
                  <a:pt x="3582885" y="64769"/>
                </a:lnTo>
                <a:lnTo>
                  <a:pt x="3583152" y="64769"/>
                </a:lnTo>
                <a:lnTo>
                  <a:pt x="3576967" y="59689"/>
                </a:lnTo>
                <a:lnTo>
                  <a:pt x="3577259" y="59689"/>
                </a:lnTo>
                <a:lnTo>
                  <a:pt x="3570795" y="53339"/>
                </a:lnTo>
                <a:lnTo>
                  <a:pt x="3594379" y="53339"/>
                </a:lnTo>
                <a:lnTo>
                  <a:pt x="3600526" y="60959"/>
                </a:lnTo>
                <a:lnTo>
                  <a:pt x="3606368" y="67309"/>
                </a:lnTo>
                <a:lnTo>
                  <a:pt x="3611880" y="73659"/>
                </a:lnTo>
                <a:lnTo>
                  <a:pt x="3617048" y="81279"/>
                </a:lnTo>
                <a:lnTo>
                  <a:pt x="3621887" y="88899"/>
                </a:lnTo>
                <a:lnTo>
                  <a:pt x="3626167" y="96519"/>
                </a:lnTo>
                <a:lnTo>
                  <a:pt x="3608120" y="96519"/>
                </a:lnTo>
                <a:lnTo>
                  <a:pt x="3608324" y="97789"/>
                </a:lnTo>
                <a:close/>
              </a:path>
              <a:path w="3648710" h="1083310">
                <a:moveTo>
                  <a:pt x="40386" y="97789"/>
                </a:moveTo>
                <a:lnTo>
                  <a:pt x="40589" y="96519"/>
                </a:lnTo>
                <a:lnTo>
                  <a:pt x="41158" y="96519"/>
                </a:lnTo>
                <a:lnTo>
                  <a:pt x="40386" y="97789"/>
                </a:lnTo>
                <a:close/>
              </a:path>
              <a:path w="3648710" h="1083310">
                <a:moveTo>
                  <a:pt x="3627526" y="143509"/>
                </a:moveTo>
                <a:lnTo>
                  <a:pt x="3625138" y="134619"/>
                </a:lnTo>
                <a:lnTo>
                  <a:pt x="3622446" y="126999"/>
                </a:lnTo>
                <a:lnTo>
                  <a:pt x="3622586" y="126999"/>
                </a:lnTo>
                <a:lnTo>
                  <a:pt x="3619398" y="119379"/>
                </a:lnTo>
                <a:lnTo>
                  <a:pt x="3619550" y="119379"/>
                </a:lnTo>
                <a:lnTo>
                  <a:pt x="3615982" y="111759"/>
                </a:lnTo>
                <a:lnTo>
                  <a:pt x="3616147" y="111759"/>
                </a:lnTo>
                <a:lnTo>
                  <a:pt x="3612222" y="104139"/>
                </a:lnTo>
                <a:lnTo>
                  <a:pt x="3612400" y="104139"/>
                </a:lnTo>
                <a:lnTo>
                  <a:pt x="3608120" y="96519"/>
                </a:lnTo>
                <a:lnTo>
                  <a:pt x="3626167" y="96519"/>
                </a:lnTo>
                <a:lnTo>
                  <a:pt x="3630282" y="104139"/>
                </a:lnTo>
                <a:lnTo>
                  <a:pt x="3634016" y="113029"/>
                </a:lnTo>
                <a:lnTo>
                  <a:pt x="3637356" y="120649"/>
                </a:lnTo>
                <a:lnTo>
                  <a:pt x="3640289" y="129539"/>
                </a:lnTo>
                <a:lnTo>
                  <a:pt x="3642906" y="138429"/>
                </a:lnTo>
                <a:lnTo>
                  <a:pt x="3643755" y="142239"/>
                </a:lnTo>
                <a:lnTo>
                  <a:pt x="3627437" y="142239"/>
                </a:lnTo>
                <a:lnTo>
                  <a:pt x="3627526" y="143509"/>
                </a:lnTo>
                <a:close/>
              </a:path>
              <a:path w="3648710" h="1083310">
                <a:moveTo>
                  <a:pt x="21183" y="143509"/>
                </a:moveTo>
                <a:lnTo>
                  <a:pt x="21272" y="142239"/>
                </a:lnTo>
                <a:lnTo>
                  <a:pt x="21524" y="142239"/>
                </a:lnTo>
                <a:lnTo>
                  <a:pt x="21183" y="143509"/>
                </a:lnTo>
                <a:close/>
              </a:path>
              <a:path w="3648710" h="1083310">
                <a:moveTo>
                  <a:pt x="3630904" y="160019"/>
                </a:moveTo>
                <a:lnTo>
                  <a:pt x="3629342" y="151129"/>
                </a:lnTo>
                <a:lnTo>
                  <a:pt x="3627437" y="142239"/>
                </a:lnTo>
                <a:lnTo>
                  <a:pt x="3643755" y="142239"/>
                </a:lnTo>
                <a:lnTo>
                  <a:pt x="3644887" y="147319"/>
                </a:lnTo>
                <a:lnTo>
                  <a:pt x="3646538" y="156209"/>
                </a:lnTo>
                <a:lnTo>
                  <a:pt x="3646846" y="158749"/>
                </a:lnTo>
                <a:lnTo>
                  <a:pt x="3630841" y="158749"/>
                </a:lnTo>
                <a:lnTo>
                  <a:pt x="3630904" y="160019"/>
                </a:lnTo>
                <a:close/>
              </a:path>
              <a:path w="3648710" h="1083310">
                <a:moveTo>
                  <a:pt x="17805" y="160019"/>
                </a:moveTo>
                <a:lnTo>
                  <a:pt x="17868" y="158749"/>
                </a:lnTo>
                <a:lnTo>
                  <a:pt x="18028" y="158749"/>
                </a:lnTo>
                <a:lnTo>
                  <a:pt x="17805" y="160019"/>
                </a:lnTo>
                <a:close/>
              </a:path>
              <a:path w="3648710" h="1083310">
                <a:moveTo>
                  <a:pt x="3648710" y="897889"/>
                </a:moveTo>
                <a:lnTo>
                  <a:pt x="3632835" y="897889"/>
                </a:lnTo>
                <a:lnTo>
                  <a:pt x="3632835" y="185419"/>
                </a:lnTo>
                <a:lnTo>
                  <a:pt x="3632606" y="176529"/>
                </a:lnTo>
                <a:lnTo>
                  <a:pt x="3631933" y="167639"/>
                </a:lnTo>
                <a:lnTo>
                  <a:pt x="3630841" y="158749"/>
                </a:lnTo>
                <a:lnTo>
                  <a:pt x="3646846" y="158749"/>
                </a:lnTo>
                <a:lnTo>
                  <a:pt x="3647770" y="166369"/>
                </a:lnTo>
                <a:lnTo>
                  <a:pt x="3648481" y="176529"/>
                </a:lnTo>
                <a:lnTo>
                  <a:pt x="3648710" y="185419"/>
                </a:lnTo>
                <a:lnTo>
                  <a:pt x="3648710" y="897889"/>
                </a:lnTo>
                <a:close/>
              </a:path>
              <a:path w="3648710" h="1083310">
                <a:moveTo>
                  <a:pt x="15903" y="897889"/>
                </a:moveTo>
                <a:lnTo>
                  <a:pt x="15875" y="896619"/>
                </a:lnTo>
                <a:lnTo>
                  <a:pt x="15903" y="897889"/>
                </a:lnTo>
                <a:close/>
              </a:path>
              <a:path w="3648710" h="1083310">
                <a:moveTo>
                  <a:pt x="3648481" y="906779"/>
                </a:moveTo>
                <a:lnTo>
                  <a:pt x="3632606" y="906779"/>
                </a:lnTo>
                <a:lnTo>
                  <a:pt x="3632835" y="896619"/>
                </a:lnTo>
                <a:lnTo>
                  <a:pt x="3632835" y="897889"/>
                </a:lnTo>
                <a:lnTo>
                  <a:pt x="3648710" y="897889"/>
                </a:lnTo>
                <a:lnTo>
                  <a:pt x="3648481" y="906779"/>
                </a:lnTo>
                <a:close/>
              </a:path>
              <a:path w="3648710" h="1083310">
                <a:moveTo>
                  <a:pt x="16177" y="906779"/>
                </a:moveTo>
                <a:lnTo>
                  <a:pt x="16078" y="905509"/>
                </a:lnTo>
                <a:lnTo>
                  <a:pt x="16177" y="906779"/>
                </a:lnTo>
                <a:close/>
              </a:path>
              <a:path w="3648710" h="1083310">
                <a:moveTo>
                  <a:pt x="3645359" y="932179"/>
                </a:moveTo>
                <a:lnTo>
                  <a:pt x="3629342" y="932179"/>
                </a:lnTo>
                <a:lnTo>
                  <a:pt x="3630904" y="923289"/>
                </a:lnTo>
                <a:lnTo>
                  <a:pt x="3631984" y="914399"/>
                </a:lnTo>
                <a:lnTo>
                  <a:pt x="3632631" y="905509"/>
                </a:lnTo>
                <a:lnTo>
                  <a:pt x="3632606" y="906779"/>
                </a:lnTo>
                <a:lnTo>
                  <a:pt x="3648481" y="906779"/>
                </a:lnTo>
                <a:lnTo>
                  <a:pt x="3647732" y="916939"/>
                </a:lnTo>
                <a:lnTo>
                  <a:pt x="3646538" y="925829"/>
                </a:lnTo>
                <a:lnTo>
                  <a:pt x="3645359" y="932179"/>
                </a:lnTo>
                <a:close/>
              </a:path>
              <a:path w="3648710" h="1083310">
                <a:moveTo>
                  <a:pt x="19574" y="932179"/>
                </a:moveTo>
                <a:lnTo>
                  <a:pt x="19367" y="932179"/>
                </a:lnTo>
                <a:lnTo>
                  <a:pt x="19291" y="930909"/>
                </a:lnTo>
                <a:lnTo>
                  <a:pt x="19574" y="932179"/>
                </a:lnTo>
                <a:close/>
              </a:path>
              <a:path w="3648710" h="1083310">
                <a:moveTo>
                  <a:pt x="3641411" y="948689"/>
                </a:moveTo>
                <a:lnTo>
                  <a:pt x="3625138" y="948689"/>
                </a:lnTo>
                <a:lnTo>
                  <a:pt x="3627526" y="939799"/>
                </a:lnTo>
                <a:lnTo>
                  <a:pt x="3629418" y="930909"/>
                </a:lnTo>
                <a:lnTo>
                  <a:pt x="3629342" y="932179"/>
                </a:lnTo>
                <a:lnTo>
                  <a:pt x="3645359" y="932179"/>
                </a:lnTo>
                <a:lnTo>
                  <a:pt x="3644887" y="934719"/>
                </a:lnTo>
                <a:lnTo>
                  <a:pt x="3642906" y="943609"/>
                </a:lnTo>
                <a:lnTo>
                  <a:pt x="3641411" y="948689"/>
                </a:lnTo>
                <a:close/>
              </a:path>
              <a:path w="3648710" h="1083310">
                <a:moveTo>
                  <a:pt x="23857" y="948689"/>
                </a:moveTo>
                <a:lnTo>
                  <a:pt x="23571" y="948689"/>
                </a:lnTo>
                <a:lnTo>
                  <a:pt x="23456" y="947419"/>
                </a:lnTo>
                <a:lnTo>
                  <a:pt x="23857" y="948689"/>
                </a:lnTo>
                <a:close/>
              </a:path>
              <a:path w="3648710" h="1083310">
                <a:moveTo>
                  <a:pt x="3639032" y="956309"/>
                </a:moveTo>
                <a:lnTo>
                  <a:pt x="3622446" y="956309"/>
                </a:lnTo>
                <a:lnTo>
                  <a:pt x="3625253" y="947419"/>
                </a:lnTo>
                <a:lnTo>
                  <a:pt x="3625138" y="948689"/>
                </a:lnTo>
                <a:lnTo>
                  <a:pt x="3641411" y="948689"/>
                </a:lnTo>
                <a:lnTo>
                  <a:pt x="3640289" y="952499"/>
                </a:lnTo>
                <a:lnTo>
                  <a:pt x="3639032" y="956309"/>
                </a:lnTo>
                <a:close/>
              </a:path>
              <a:path w="3648710" h="1083310">
                <a:moveTo>
                  <a:pt x="26579" y="956309"/>
                </a:moveTo>
                <a:lnTo>
                  <a:pt x="26263" y="956309"/>
                </a:lnTo>
                <a:lnTo>
                  <a:pt x="26123" y="955039"/>
                </a:lnTo>
                <a:lnTo>
                  <a:pt x="26579" y="956309"/>
                </a:lnTo>
                <a:close/>
              </a:path>
              <a:path w="3648710" h="1083310">
                <a:moveTo>
                  <a:pt x="3629694" y="979169"/>
                </a:moveTo>
                <a:lnTo>
                  <a:pt x="3612222" y="979169"/>
                </a:lnTo>
                <a:lnTo>
                  <a:pt x="3616147" y="971549"/>
                </a:lnTo>
                <a:lnTo>
                  <a:pt x="3615982" y="971549"/>
                </a:lnTo>
                <a:lnTo>
                  <a:pt x="3619550" y="963929"/>
                </a:lnTo>
                <a:lnTo>
                  <a:pt x="3619398" y="963929"/>
                </a:lnTo>
                <a:lnTo>
                  <a:pt x="3622586" y="955039"/>
                </a:lnTo>
                <a:lnTo>
                  <a:pt x="3622446" y="956309"/>
                </a:lnTo>
                <a:lnTo>
                  <a:pt x="3639032" y="956309"/>
                </a:lnTo>
                <a:lnTo>
                  <a:pt x="3637356" y="961389"/>
                </a:lnTo>
                <a:lnTo>
                  <a:pt x="3634016" y="970279"/>
                </a:lnTo>
                <a:lnTo>
                  <a:pt x="3630282" y="977899"/>
                </a:lnTo>
                <a:lnTo>
                  <a:pt x="3629694" y="979169"/>
                </a:lnTo>
                <a:close/>
              </a:path>
              <a:path w="3648710" h="1083310">
                <a:moveTo>
                  <a:pt x="37022" y="979169"/>
                </a:moveTo>
                <a:lnTo>
                  <a:pt x="36487" y="979169"/>
                </a:lnTo>
                <a:lnTo>
                  <a:pt x="36309" y="977899"/>
                </a:lnTo>
                <a:lnTo>
                  <a:pt x="37022" y="979169"/>
                </a:lnTo>
                <a:close/>
              </a:path>
              <a:path w="3648710" h="1083310">
                <a:moveTo>
                  <a:pt x="3622431" y="993139"/>
                </a:moveTo>
                <a:lnTo>
                  <a:pt x="3603688" y="993139"/>
                </a:lnTo>
                <a:lnTo>
                  <a:pt x="3608324" y="985519"/>
                </a:lnTo>
                <a:lnTo>
                  <a:pt x="3608120" y="985519"/>
                </a:lnTo>
                <a:lnTo>
                  <a:pt x="3612400" y="977899"/>
                </a:lnTo>
                <a:lnTo>
                  <a:pt x="3612222" y="979169"/>
                </a:lnTo>
                <a:lnTo>
                  <a:pt x="3629694" y="979169"/>
                </a:lnTo>
                <a:lnTo>
                  <a:pt x="3626167" y="986789"/>
                </a:lnTo>
                <a:lnTo>
                  <a:pt x="3622431" y="993139"/>
                </a:lnTo>
                <a:close/>
              </a:path>
              <a:path w="3648710" h="1083310">
                <a:moveTo>
                  <a:pt x="45633" y="993139"/>
                </a:moveTo>
                <a:lnTo>
                  <a:pt x="45021" y="993139"/>
                </a:lnTo>
                <a:lnTo>
                  <a:pt x="44805" y="991869"/>
                </a:lnTo>
                <a:lnTo>
                  <a:pt x="45633" y="993139"/>
                </a:lnTo>
                <a:close/>
              </a:path>
              <a:path w="3648710" h="1083310">
                <a:moveTo>
                  <a:pt x="3551224" y="1060449"/>
                </a:moveTo>
                <a:lnTo>
                  <a:pt x="3513150" y="1060449"/>
                </a:lnTo>
                <a:lnTo>
                  <a:pt x="3521417" y="1056639"/>
                </a:lnTo>
                <a:lnTo>
                  <a:pt x="3521049" y="1056639"/>
                </a:lnTo>
                <a:lnTo>
                  <a:pt x="3529139" y="1054099"/>
                </a:lnTo>
                <a:lnTo>
                  <a:pt x="3528783" y="1054099"/>
                </a:lnTo>
                <a:lnTo>
                  <a:pt x="3536657" y="1050289"/>
                </a:lnTo>
                <a:lnTo>
                  <a:pt x="3536315" y="1050289"/>
                </a:lnTo>
                <a:lnTo>
                  <a:pt x="3543985" y="1046479"/>
                </a:lnTo>
                <a:lnTo>
                  <a:pt x="3543655" y="1046479"/>
                </a:lnTo>
                <a:lnTo>
                  <a:pt x="3551110" y="1042669"/>
                </a:lnTo>
                <a:lnTo>
                  <a:pt x="3550780" y="1042669"/>
                </a:lnTo>
                <a:lnTo>
                  <a:pt x="3558006" y="1038859"/>
                </a:lnTo>
                <a:lnTo>
                  <a:pt x="3557689" y="1038859"/>
                </a:lnTo>
                <a:lnTo>
                  <a:pt x="3564661" y="1033779"/>
                </a:lnTo>
                <a:lnTo>
                  <a:pt x="3564356" y="1033779"/>
                </a:lnTo>
                <a:lnTo>
                  <a:pt x="3571087" y="1028699"/>
                </a:lnTo>
                <a:lnTo>
                  <a:pt x="3570795" y="1028699"/>
                </a:lnTo>
                <a:lnTo>
                  <a:pt x="3577259" y="1023619"/>
                </a:lnTo>
                <a:lnTo>
                  <a:pt x="3576967" y="1023619"/>
                </a:lnTo>
                <a:lnTo>
                  <a:pt x="3583152" y="1017269"/>
                </a:lnTo>
                <a:lnTo>
                  <a:pt x="3582885" y="1017269"/>
                </a:lnTo>
                <a:lnTo>
                  <a:pt x="3588778" y="1012189"/>
                </a:lnTo>
                <a:lnTo>
                  <a:pt x="3588524" y="1012189"/>
                </a:lnTo>
                <a:lnTo>
                  <a:pt x="3594125" y="1005839"/>
                </a:lnTo>
                <a:lnTo>
                  <a:pt x="3593884" y="1005839"/>
                </a:lnTo>
                <a:lnTo>
                  <a:pt x="3599167" y="999489"/>
                </a:lnTo>
                <a:lnTo>
                  <a:pt x="3598938" y="999489"/>
                </a:lnTo>
                <a:lnTo>
                  <a:pt x="3603904" y="991869"/>
                </a:lnTo>
                <a:lnTo>
                  <a:pt x="3603688" y="993139"/>
                </a:lnTo>
                <a:lnTo>
                  <a:pt x="3622431" y="993139"/>
                </a:lnTo>
                <a:lnTo>
                  <a:pt x="3621684" y="994409"/>
                </a:lnTo>
                <a:lnTo>
                  <a:pt x="3616833" y="1002029"/>
                </a:lnTo>
                <a:lnTo>
                  <a:pt x="3611651" y="1008379"/>
                </a:lnTo>
                <a:lnTo>
                  <a:pt x="3606126" y="1015999"/>
                </a:lnTo>
                <a:lnTo>
                  <a:pt x="3573868" y="1046479"/>
                </a:lnTo>
                <a:lnTo>
                  <a:pt x="3559022" y="1056639"/>
                </a:lnTo>
                <a:lnTo>
                  <a:pt x="3551224" y="1060449"/>
                </a:lnTo>
                <a:close/>
              </a:path>
              <a:path w="3648710" h="1083310">
                <a:moveTo>
                  <a:pt x="139407" y="1060449"/>
                </a:moveTo>
                <a:lnTo>
                  <a:pt x="135559" y="1060449"/>
                </a:lnTo>
                <a:lnTo>
                  <a:pt x="135178" y="1059179"/>
                </a:lnTo>
                <a:lnTo>
                  <a:pt x="139407" y="1060449"/>
                </a:lnTo>
                <a:close/>
              </a:path>
              <a:path w="3648710" h="1083310">
                <a:moveTo>
                  <a:pt x="3535324" y="1068069"/>
                </a:moveTo>
                <a:lnTo>
                  <a:pt x="3462553" y="1068069"/>
                </a:lnTo>
                <a:lnTo>
                  <a:pt x="3471722" y="1066799"/>
                </a:lnTo>
                <a:lnTo>
                  <a:pt x="3479952" y="1066799"/>
                </a:lnTo>
                <a:lnTo>
                  <a:pt x="3488867" y="1065529"/>
                </a:lnTo>
                <a:lnTo>
                  <a:pt x="3488474" y="1065529"/>
                </a:lnTo>
                <a:lnTo>
                  <a:pt x="3497237" y="1064259"/>
                </a:lnTo>
                <a:lnTo>
                  <a:pt x="3496843" y="1064259"/>
                </a:lnTo>
                <a:lnTo>
                  <a:pt x="3505466" y="1061719"/>
                </a:lnTo>
                <a:lnTo>
                  <a:pt x="3505073" y="1061719"/>
                </a:lnTo>
                <a:lnTo>
                  <a:pt x="3513531" y="1059179"/>
                </a:lnTo>
                <a:lnTo>
                  <a:pt x="3513150" y="1060449"/>
                </a:lnTo>
                <a:lnTo>
                  <a:pt x="3551224" y="1060449"/>
                </a:lnTo>
                <a:lnTo>
                  <a:pt x="3543554" y="1064259"/>
                </a:lnTo>
                <a:lnTo>
                  <a:pt x="3535324" y="1068069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169331" y="1283648"/>
            <a:ext cx="4080085" cy="4055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391919" y="548640"/>
            <a:ext cx="4031827" cy="480060"/>
          </a:xfrm>
          <a:custGeom>
            <a:avLst/>
            <a:gdLst/>
            <a:ahLst/>
            <a:cxnLst/>
            <a:rect l="l" t="t" r="r" b="b"/>
            <a:pathLst>
              <a:path w="3023870" h="360045">
                <a:moveTo>
                  <a:pt x="0" y="0"/>
                </a:moveTo>
                <a:lnTo>
                  <a:pt x="3023616" y="0"/>
                </a:lnTo>
                <a:lnTo>
                  <a:pt x="3023616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760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380896" y="538056"/>
            <a:ext cx="4053840" cy="501227"/>
          </a:xfrm>
          <a:custGeom>
            <a:avLst/>
            <a:gdLst/>
            <a:ahLst/>
            <a:cxnLst/>
            <a:rect l="l" t="t" r="r" b="b"/>
            <a:pathLst>
              <a:path w="3040379" h="375920">
                <a:moveTo>
                  <a:pt x="3032264" y="375920"/>
                </a:moveTo>
                <a:lnTo>
                  <a:pt x="7937" y="375920"/>
                </a:lnTo>
                <a:lnTo>
                  <a:pt x="5880" y="375653"/>
                </a:lnTo>
                <a:lnTo>
                  <a:pt x="0" y="367982"/>
                </a:lnTo>
                <a:lnTo>
                  <a:pt x="0" y="7937"/>
                </a:lnTo>
                <a:lnTo>
                  <a:pt x="7937" y="0"/>
                </a:lnTo>
                <a:lnTo>
                  <a:pt x="3032264" y="0"/>
                </a:lnTo>
                <a:lnTo>
                  <a:pt x="3040202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360045"/>
                </a:lnTo>
                <a:lnTo>
                  <a:pt x="7937" y="360045"/>
                </a:lnTo>
                <a:lnTo>
                  <a:pt x="15875" y="367982"/>
                </a:lnTo>
                <a:lnTo>
                  <a:pt x="3040202" y="367982"/>
                </a:lnTo>
                <a:lnTo>
                  <a:pt x="3039935" y="370039"/>
                </a:lnTo>
                <a:lnTo>
                  <a:pt x="3039148" y="371944"/>
                </a:lnTo>
                <a:lnTo>
                  <a:pt x="3037878" y="373595"/>
                </a:lnTo>
                <a:lnTo>
                  <a:pt x="3036239" y="374853"/>
                </a:lnTo>
                <a:lnTo>
                  <a:pt x="3034322" y="375653"/>
                </a:lnTo>
                <a:lnTo>
                  <a:pt x="3032264" y="375920"/>
                </a:lnTo>
                <a:close/>
              </a:path>
              <a:path w="3040379" h="375920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3040379" h="375920">
                <a:moveTo>
                  <a:pt x="3024327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3024327" y="7937"/>
                </a:lnTo>
                <a:lnTo>
                  <a:pt x="3024327" y="15875"/>
                </a:lnTo>
                <a:close/>
              </a:path>
              <a:path w="3040379" h="375920">
                <a:moveTo>
                  <a:pt x="3024327" y="367982"/>
                </a:moveTo>
                <a:lnTo>
                  <a:pt x="3024327" y="7937"/>
                </a:lnTo>
                <a:lnTo>
                  <a:pt x="3032264" y="15875"/>
                </a:lnTo>
                <a:lnTo>
                  <a:pt x="3040202" y="15875"/>
                </a:lnTo>
                <a:lnTo>
                  <a:pt x="3040202" y="360045"/>
                </a:lnTo>
                <a:lnTo>
                  <a:pt x="3032264" y="360045"/>
                </a:lnTo>
                <a:lnTo>
                  <a:pt x="3024327" y="367982"/>
                </a:lnTo>
                <a:close/>
              </a:path>
              <a:path w="3040379" h="375920">
                <a:moveTo>
                  <a:pt x="3040202" y="15875"/>
                </a:moveTo>
                <a:lnTo>
                  <a:pt x="3032264" y="15875"/>
                </a:lnTo>
                <a:lnTo>
                  <a:pt x="3024327" y="7937"/>
                </a:lnTo>
                <a:lnTo>
                  <a:pt x="3040202" y="7937"/>
                </a:lnTo>
                <a:lnTo>
                  <a:pt x="3040202" y="15875"/>
                </a:lnTo>
                <a:close/>
              </a:path>
              <a:path w="3040379" h="375920">
                <a:moveTo>
                  <a:pt x="15875" y="367982"/>
                </a:moveTo>
                <a:lnTo>
                  <a:pt x="7937" y="360045"/>
                </a:lnTo>
                <a:lnTo>
                  <a:pt x="15875" y="360045"/>
                </a:lnTo>
                <a:lnTo>
                  <a:pt x="15875" y="367982"/>
                </a:lnTo>
                <a:close/>
              </a:path>
              <a:path w="3040379" h="375920">
                <a:moveTo>
                  <a:pt x="3024327" y="367982"/>
                </a:moveTo>
                <a:lnTo>
                  <a:pt x="15875" y="367982"/>
                </a:lnTo>
                <a:lnTo>
                  <a:pt x="15875" y="360045"/>
                </a:lnTo>
                <a:lnTo>
                  <a:pt x="3024327" y="360045"/>
                </a:lnTo>
                <a:lnTo>
                  <a:pt x="3024327" y="367982"/>
                </a:lnTo>
                <a:close/>
              </a:path>
              <a:path w="3040379" h="375920">
                <a:moveTo>
                  <a:pt x="3040202" y="367982"/>
                </a:moveTo>
                <a:lnTo>
                  <a:pt x="3024327" y="367982"/>
                </a:lnTo>
                <a:lnTo>
                  <a:pt x="3032264" y="360045"/>
                </a:lnTo>
                <a:lnTo>
                  <a:pt x="3040202" y="360045"/>
                </a:lnTo>
                <a:lnTo>
                  <a:pt x="3040202" y="367982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1919" y="554777"/>
            <a:ext cx="4031827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883920">
              <a:lnSpc>
                <a:spcPct val="100000"/>
              </a:lnSpc>
              <a:spcBef>
                <a:spcPts val="105"/>
              </a:spcBef>
            </a:pPr>
            <a:r>
              <a:rPr sz="2665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Paragraph</a:t>
            </a:r>
            <a:r>
              <a:rPr sz="2665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2665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815" y="2757423"/>
            <a:ext cx="6352540" cy="2908300"/>
          </a:xfrm>
          <a:custGeom>
            <a:avLst/>
            <a:gdLst/>
            <a:ahLst/>
            <a:cxnLst/>
            <a:rect l="l" t="t" r="r" b="b"/>
            <a:pathLst>
              <a:path w="4764405" h="2181225">
                <a:moveTo>
                  <a:pt x="4399788" y="2180844"/>
                </a:moveTo>
                <a:lnTo>
                  <a:pt x="362712" y="2180844"/>
                </a:lnTo>
                <a:lnTo>
                  <a:pt x="313532" y="2177351"/>
                </a:lnTo>
                <a:lnTo>
                  <a:pt x="266347" y="2167540"/>
                </a:lnTo>
                <a:lnTo>
                  <a:pt x="221591" y="2151842"/>
                </a:lnTo>
                <a:lnTo>
                  <a:pt x="179702" y="2130687"/>
                </a:lnTo>
                <a:lnTo>
                  <a:pt x="141113" y="2104505"/>
                </a:lnTo>
                <a:lnTo>
                  <a:pt x="106260" y="2073725"/>
                </a:lnTo>
                <a:lnTo>
                  <a:pt x="75580" y="2038779"/>
                </a:lnTo>
                <a:lnTo>
                  <a:pt x="49507" y="2000097"/>
                </a:lnTo>
                <a:lnTo>
                  <a:pt x="28477" y="1958109"/>
                </a:lnTo>
                <a:lnTo>
                  <a:pt x="12925" y="1913244"/>
                </a:lnTo>
                <a:lnTo>
                  <a:pt x="3288" y="1865934"/>
                </a:lnTo>
                <a:lnTo>
                  <a:pt x="0" y="1816608"/>
                </a:lnTo>
                <a:lnTo>
                  <a:pt x="0" y="362712"/>
                </a:lnTo>
                <a:lnTo>
                  <a:pt x="3288" y="313445"/>
                </a:lnTo>
                <a:lnTo>
                  <a:pt x="12925" y="266188"/>
                </a:lnTo>
                <a:lnTo>
                  <a:pt x="28477" y="221377"/>
                </a:lnTo>
                <a:lnTo>
                  <a:pt x="49507" y="179448"/>
                </a:lnTo>
                <a:lnTo>
                  <a:pt x="75580" y="140835"/>
                </a:lnTo>
                <a:lnTo>
                  <a:pt x="106260" y="105975"/>
                </a:lnTo>
                <a:lnTo>
                  <a:pt x="141113" y="75302"/>
                </a:lnTo>
                <a:lnTo>
                  <a:pt x="179702" y="49253"/>
                </a:lnTo>
                <a:lnTo>
                  <a:pt x="221591" y="28263"/>
                </a:lnTo>
                <a:lnTo>
                  <a:pt x="266347" y="12767"/>
                </a:lnTo>
                <a:lnTo>
                  <a:pt x="313532" y="3200"/>
                </a:lnTo>
                <a:lnTo>
                  <a:pt x="362712" y="0"/>
                </a:lnTo>
                <a:lnTo>
                  <a:pt x="4399788" y="0"/>
                </a:lnTo>
                <a:lnTo>
                  <a:pt x="4449201" y="3200"/>
                </a:lnTo>
                <a:lnTo>
                  <a:pt x="4496583" y="12767"/>
                </a:lnTo>
                <a:lnTo>
                  <a:pt x="4541503" y="28263"/>
                </a:lnTo>
                <a:lnTo>
                  <a:pt x="4583531" y="49253"/>
                </a:lnTo>
                <a:lnTo>
                  <a:pt x="4622237" y="75302"/>
                </a:lnTo>
                <a:lnTo>
                  <a:pt x="4657191" y="105975"/>
                </a:lnTo>
                <a:lnTo>
                  <a:pt x="4687962" y="140835"/>
                </a:lnTo>
                <a:lnTo>
                  <a:pt x="4714121" y="179448"/>
                </a:lnTo>
                <a:lnTo>
                  <a:pt x="4735237" y="221377"/>
                </a:lnTo>
                <a:lnTo>
                  <a:pt x="4750879" y="266188"/>
                </a:lnTo>
                <a:lnTo>
                  <a:pt x="4760618" y="313445"/>
                </a:lnTo>
                <a:lnTo>
                  <a:pt x="4764024" y="362712"/>
                </a:lnTo>
                <a:lnTo>
                  <a:pt x="4764024" y="1816608"/>
                </a:lnTo>
                <a:lnTo>
                  <a:pt x="4760618" y="1865934"/>
                </a:lnTo>
                <a:lnTo>
                  <a:pt x="4750879" y="1913244"/>
                </a:lnTo>
                <a:lnTo>
                  <a:pt x="4735237" y="1958109"/>
                </a:lnTo>
                <a:lnTo>
                  <a:pt x="4714121" y="2000097"/>
                </a:lnTo>
                <a:lnTo>
                  <a:pt x="4687962" y="2038779"/>
                </a:lnTo>
                <a:lnTo>
                  <a:pt x="4657191" y="2073725"/>
                </a:lnTo>
                <a:lnTo>
                  <a:pt x="4622237" y="2104505"/>
                </a:lnTo>
                <a:lnTo>
                  <a:pt x="4583531" y="2130687"/>
                </a:lnTo>
                <a:lnTo>
                  <a:pt x="4541503" y="2151842"/>
                </a:lnTo>
                <a:lnTo>
                  <a:pt x="4496583" y="2167540"/>
                </a:lnTo>
                <a:lnTo>
                  <a:pt x="4449201" y="2177351"/>
                </a:lnTo>
                <a:lnTo>
                  <a:pt x="4399788" y="2180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422215" y="2746163"/>
            <a:ext cx="6372860" cy="2912533"/>
          </a:xfrm>
          <a:custGeom>
            <a:avLst/>
            <a:gdLst/>
            <a:ahLst/>
            <a:cxnLst/>
            <a:rect l="l" t="t" r="r" b="b"/>
            <a:pathLst>
              <a:path w="4779645" h="2184400">
                <a:moveTo>
                  <a:pt x="4509909" y="12700"/>
                </a:moveTo>
                <a:lnTo>
                  <a:pt x="269697" y="12700"/>
                </a:lnTo>
                <a:lnTo>
                  <a:pt x="278549" y="0"/>
                </a:lnTo>
                <a:lnTo>
                  <a:pt x="4501057" y="0"/>
                </a:lnTo>
                <a:lnTo>
                  <a:pt x="4509909" y="12700"/>
                </a:lnTo>
                <a:close/>
              </a:path>
              <a:path w="4779645" h="2184400">
                <a:moveTo>
                  <a:pt x="282321" y="25400"/>
                </a:moveTo>
                <a:lnTo>
                  <a:pt x="235178" y="25400"/>
                </a:lnTo>
                <a:lnTo>
                  <a:pt x="243662" y="12700"/>
                </a:lnTo>
                <a:lnTo>
                  <a:pt x="291071" y="12700"/>
                </a:lnTo>
                <a:lnTo>
                  <a:pt x="282321" y="25400"/>
                </a:lnTo>
                <a:close/>
              </a:path>
              <a:path w="4779645" h="2184400">
                <a:moveTo>
                  <a:pt x="4544415" y="25400"/>
                </a:moveTo>
                <a:lnTo>
                  <a:pt x="4497095" y="25400"/>
                </a:lnTo>
                <a:lnTo>
                  <a:pt x="4488345" y="12700"/>
                </a:lnTo>
                <a:lnTo>
                  <a:pt x="4535932" y="12700"/>
                </a:lnTo>
                <a:lnTo>
                  <a:pt x="4544415" y="25400"/>
                </a:lnTo>
                <a:close/>
              </a:path>
              <a:path w="4779645" h="2184400">
                <a:moveTo>
                  <a:pt x="240817" y="38100"/>
                </a:moveTo>
                <a:lnTo>
                  <a:pt x="202272" y="38100"/>
                </a:lnTo>
                <a:lnTo>
                  <a:pt x="210337" y="25400"/>
                </a:lnTo>
                <a:lnTo>
                  <a:pt x="249123" y="25400"/>
                </a:lnTo>
                <a:lnTo>
                  <a:pt x="240817" y="38100"/>
                </a:lnTo>
                <a:close/>
              </a:path>
              <a:path w="4779645" h="2184400">
                <a:moveTo>
                  <a:pt x="4577308" y="38100"/>
                </a:moveTo>
                <a:lnTo>
                  <a:pt x="4538598" y="38100"/>
                </a:lnTo>
                <a:lnTo>
                  <a:pt x="4530293" y="25400"/>
                </a:lnTo>
                <a:lnTo>
                  <a:pt x="4569256" y="25400"/>
                </a:lnTo>
                <a:lnTo>
                  <a:pt x="4577308" y="38100"/>
                </a:lnTo>
                <a:close/>
              </a:path>
              <a:path w="4779645" h="2184400">
                <a:moveTo>
                  <a:pt x="217055" y="50800"/>
                </a:moveTo>
                <a:lnTo>
                  <a:pt x="178765" y="50800"/>
                </a:lnTo>
                <a:lnTo>
                  <a:pt x="186486" y="38100"/>
                </a:lnTo>
                <a:lnTo>
                  <a:pt x="225056" y="38100"/>
                </a:lnTo>
                <a:lnTo>
                  <a:pt x="217055" y="50800"/>
                </a:lnTo>
                <a:close/>
              </a:path>
              <a:path w="4779645" h="2184400">
                <a:moveTo>
                  <a:pt x="4600816" y="50800"/>
                </a:moveTo>
                <a:lnTo>
                  <a:pt x="4562360" y="50800"/>
                </a:lnTo>
                <a:lnTo>
                  <a:pt x="4554359" y="38100"/>
                </a:lnTo>
                <a:lnTo>
                  <a:pt x="4593094" y="38100"/>
                </a:lnTo>
                <a:lnTo>
                  <a:pt x="4600816" y="50800"/>
                </a:lnTo>
                <a:close/>
              </a:path>
              <a:path w="4779645" h="2184400">
                <a:moveTo>
                  <a:pt x="186842" y="63500"/>
                </a:moveTo>
                <a:lnTo>
                  <a:pt x="156349" y="63500"/>
                </a:lnTo>
                <a:lnTo>
                  <a:pt x="163690" y="50800"/>
                </a:lnTo>
                <a:lnTo>
                  <a:pt x="194398" y="50800"/>
                </a:lnTo>
                <a:lnTo>
                  <a:pt x="186842" y="63500"/>
                </a:lnTo>
                <a:close/>
              </a:path>
              <a:path w="4779645" h="2184400">
                <a:moveTo>
                  <a:pt x="4623219" y="63500"/>
                </a:moveTo>
                <a:lnTo>
                  <a:pt x="4592573" y="63500"/>
                </a:lnTo>
                <a:lnTo>
                  <a:pt x="4585017" y="50800"/>
                </a:lnTo>
                <a:lnTo>
                  <a:pt x="4615878" y="50800"/>
                </a:lnTo>
                <a:lnTo>
                  <a:pt x="4623219" y="63500"/>
                </a:lnTo>
                <a:close/>
              </a:path>
              <a:path w="4779645" h="2184400">
                <a:moveTo>
                  <a:pt x="172427" y="76200"/>
                </a:moveTo>
                <a:lnTo>
                  <a:pt x="142049" y="76200"/>
                </a:lnTo>
                <a:lnTo>
                  <a:pt x="149136" y="63500"/>
                </a:lnTo>
                <a:lnTo>
                  <a:pt x="179730" y="63500"/>
                </a:lnTo>
                <a:lnTo>
                  <a:pt x="172427" y="76200"/>
                </a:lnTo>
                <a:close/>
              </a:path>
              <a:path w="4779645" h="2184400">
                <a:moveTo>
                  <a:pt x="4637519" y="76200"/>
                </a:moveTo>
                <a:lnTo>
                  <a:pt x="4606988" y="76200"/>
                </a:lnTo>
                <a:lnTo>
                  <a:pt x="4599673" y="63500"/>
                </a:lnTo>
                <a:lnTo>
                  <a:pt x="4630432" y="63500"/>
                </a:lnTo>
                <a:lnTo>
                  <a:pt x="4637519" y="76200"/>
                </a:lnTo>
                <a:close/>
              </a:path>
              <a:path w="4779645" h="2184400">
                <a:moveTo>
                  <a:pt x="151714" y="88900"/>
                </a:moveTo>
                <a:lnTo>
                  <a:pt x="128295" y="88900"/>
                </a:lnTo>
                <a:lnTo>
                  <a:pt x="135102" y="76200"/>
                </a:lnTo>
                <a:lnTo>
                  <a:pt x="158635" y="76200"/>
                </a:lnTo>
                <a:lnTo>
                  <a:pt x="151714" y="88900"/>
                </a:lnTo>
                <a:close/>
              </a:path>
              <a:path w="4779645" h="2184400">
                <a:moveTo>
                  <a:pt x="4651260" y="88900"/>
                </a:moveTo>
                <a:lnTo>
                  <a:pt x="4627702" y="88900"/>
                </a:lnTo>
                <a:lnTo>
                  <a:pt x="4620780" y="76200"/>
                </a:lnTo>
                <a:lnTo>
                  <a:pt x="4644453" y="76200"/>
                </a:lnTo>
                <a:lnTo>
                  <a:pt x="4651260" y="88900"/>
                </a:lnTo>
                <a:close/>
              </a:path>
              <a:path w="4779645" h="2184400">
                <a:moveTo>
                  <a:pt x="138544" y="101600"/>
                </a:moveTo>
                <a:lnTo>
                  <a:pt x="115100" y="101600"/>
                </a:lnTo>
                <a:lnTo>
                  <a:pt x="121627" y="88900"/>
                </a:lnTo>
                <a:lnTo>
                  <a:pt x="145211" y="88900"/>
                </a:lnTo>
                <a:lnTo>
                  <a:pt x="138544" y="101600"/>
                </a:lnTo>
                <a:close/>
              </a:path>
              <a:path w="4779645" h="2184400">
                <a:moveTo>
                  <a:pt x="4664456" y="101600"/>
                </a:moveTo>
                <a:lnTo>
                  <a:pt x="4640872" y="101600"/>
                </a:lnTo>
                <a:lnTo>
                  <a:pt x="4634204" y="88900"/>
                </a:lnTo>
                <a:lnTo>
                  <a:pt x="4657928" y="88900"/>
                </a:lnTo>
                <a:lnTo>
                  <a:pt x="4664456" y="101600"/>
                </a:lnTo>
                <a:close/>
              </a:path>
              <a:path w="4779645" h="2184400">
                <a:moveTo>
                  <a:pt x="119811" y="114300"/>
                </a:moveTo>
                <a:lnTo>
                  <a:pt x="102501" y="114300"/>
                </a:lnTo>
                <a:lnTo>
                  <a:pt x="108724" y="101600"/>
                </a:lnTo>
                <a:lnTo>
                  <a:pt x="126060" y="101600"/>
                </a:lnTo>
                <a:lnTo>
                  <a:pt x="119811" y="114300"/>
                </a:lnTo>
                <a:close/>
              </a:path>
              <a:path w="4779645" h="2184400">
                <a:moveTo>
                  <a:pt x="4677041" y="114300"/>
                </a:moveTo>
                <a:lnTo>
                  <a:pt x="4659604" y="114300"/>
                </a:lnTo>
                <a:lnTo>
                  <a:pt x="4653356" y="101600"/>
                </a:lnTo>
                <a:lnTo>
                  <a:pt x="4670818" y="101600"/>
                </a:lnTo>
                <a:lnTo>
                  <a:pt x="4677041" y="114300"/>
                </a:lnTo>
                <a:close/>
              </a:path>
              <a:path w="4779645" h="2184400">
                <a:moveTo>
                  <a:pt x="108051" y="127000"/>
                </a:moveTo>
                <a:lnTo>
                  <a:pt x="90512" y="127000"/>
                </a:lnTo>
                <a:lnTo>
                  <a:pt x="96431" y="114300"/>
                </a:lnTo>
                <a:lnTo>
                  <a:pt x="113995" y="114300"/>
                </a:lnTo>
                <a:lnTo>
                  <a:pt x="108051" y="127000"/>
                </a:lnTo>
                <a:close/>
              </a:path>
              <a:path w="4779645" h="2184400">
                <a:moveTo>
                  <a:pt x="4689030" y="127000"/>
                </a:moveTo>
                <a:lnTo>
                  <a:pt x="4671364" y="127000"/>
                </a:lnTo>
                <a:lnTo>
                  <a:pt x="4665421" y="114300"/>
                </a:lnTo>
                <a:lnTo>
                  <a:pt x="4683112" y="114300"/>
                </a:lnTo>
                <a:lnTo>
                  <a:pt x="4689030" y="127000"/>
                </a:lnTo>
                <a:close/>
              </a:path>
              <a:path w="4779645" h="2184400">
                <a:moveTo>
                  <a:pt x="96875" y="139700"/>
                </a:moveTo>
                <a:lnTo>
                  <a:pt x="79159" y="139700"/>
                </a:lnTo>
                <a:lnTo>
                  <a:pt x="84759" y="127000"/>
                </a:lnTo>
                <a:lnTo>
                  <a:pt x="102514" y="127000"/>
                </a:lnTo>
                <a:lnTo>
                  <a:pt x="96875" y="139700"/>
                </a:lnTo>
                <a:close/>
              </a:path>
              <a:path w="4779645" h="2184400">
                <a:moveTo>
                  <a:pt x="4700371" y="139700"/>
                </a:moveTo>
                <a:lnTo>
                  <a:pt x="4682540" y="139700"/>
                </a:lnTo>
                <a:lnTo>
                  <a:pt x="4676902" y="127000"/>
                </a:lnTo>
                <a:lnTo>
                  <a:pt x="4694783" y="127000"/>
                </a:lnTo>
                <a:lnTo>
                  <a:pt x="4700371" y="139700"/>
                </a:lnTo>
                <a:close/>
              </a:path>
              <a:path w="4779645" h="2184400">
                <a:moveTo>
                  <a:pt x="86321" y="152400"/>
                </a:moveTo>
                <a:lnTo>
                  <a:pt x="68465" y="152400"/>
                </a:lnTo>
                <a:lnTo>
                  <a:pt x="73723" y="139700"/>
                </a:lnTo>
                <a:lnTo>
                  <a:pt x="91643" y="139700"/>
                </a:lnTo>
                <a:lnTo>
                  <a:pt x="86321" y="152400"/>
                </a:lnTo>
                <a:close/>
              </a:path>
              <a:path w="4779645" h="2184400">
                <a:moveTo>
                  <a:pt x="4711065" y="152400"/>
                </a:moveTo>
                <a:lnTo>
                  <a:pt x="4693094" y="152400"/>
                </a:lnTo>
                <a:lnTo>
                  <a:pt x="4687773" y="139700"/>
                </a:lnTo>
                <a:lnTo>
                  <a:pt x="4705807" y="139700"/>
                </a:lnTo>
                <a:lnTo>
                  <a:pt x="4711065" y="152400"/>
                </a:lnTo>
                <a:close/>
              </a:path>
              <a:path w="4779645" h="2184400">
                <a:moveTo>
                  <a:pt x="71704" y="177800"/>
                </a:moveTo>
                <a:lnTo>
                  <a:pt x="53708" y="177800"/>
                </a:lnTo>
                <a:lnTo>
                  <a:pt x="58445" y="165100"/>
                </a:lnTo>
                <a:lnTo>
                  <a:pt x="63372" y="152400"/>
                </a:lnTo>
                <a:lnTo>
                  <a:pt x="86436" y="152400"/>
                </a:lnTo>
                <a:lnTo>
                  <a:pt x="81292" y="165100"/>
                </a:lnTo>
                <a:lnTo>
                  <a:pt x="76517" y="165100"/>
                </a:lnTo>
                <a:lnTo>
                  <a:pt x="71704" y="177800"/>
                </a:lnTo>
                <a:close/>
              </a:path>
              <a:path w="4779645" h="2184400">
                <a:moveTo>
                  <a:pt x="4725809" y="177800"/>
                </a:moveTo>
                <a:lnTo>
                  <a:pt x="4707712" y="177800"/>
                </a:lnTo>
                <a:lnTo>
                  <a:pt x="4702898" y="165100"/>
                </a:lnTo>
                <a:lnTo>
                  <a:pt x="4698123" y="165100"/>
                </a:lnTo>
                <a:lnTo>
                  <a:pt x="4692980" y="152400"/>
                </a:lnTo>
                <a:lnTo>
                  <a:pt x="4716157" y="152400"/>
                </a:lnTo>
                <a:lnTo>
                  <a:pt x="4721072" y="165100"/>
                </a:lnTo>
                <a:lnTo>
                  <a:pt x="4725809" y="177800"/>
                </a:lnTo>
                <a:close/>
              </a:path>
              <a:path w="4779645" h="2184400">
                <a:moveTo>
                  <a:pt x="62801" y="190500"/>
                </a:moveTo>
                <a:lnTo>
                  <a:pt x="44754" y="190500"/>
                </a:lnTo>
                <a:lnTo>
                  <a:pt x="49136" y="177800"/>
                </a:lnTo>
                <a:lnTo>
                  <a:pt x="67271" y="177800"/>
                </a:lnTo>
                <a:lnTo>
                  <a:pt x="62801" y="190500"/>
                </a:lnTo>
                <a:close/>
              </a:path>
              <a:path w="4779645" h="2184400">
                <a:moveTo>
                  <a:pt x="4734750" y="190500"/>
                </a:moveTo>
                <a:lnTo>
                  <a:pt x="4716602" y="190500"/>
                </a:lnTo>
                <a:lnTo>
                  <a:pt x="4712144" y="177800"/>
                </a:lnTo>
                <a:lnTo>
                  <a:pt x="4730369" y="177800"/>
                </a:lnTo>
                <a:lnTo>
                  <a:pt x="4734750" y="190500"/>
                </a:lnTo>
                <a:close/>
              </a:path>
              <a:path w="4779645" h="2184400">
                <a:moveTo>
                  <a:pt x="50774" y="215900"/>
                </a:moveTo>
                <a:lnTo>
                  <a:pt x="32740" y="215900"/>
                </a:lnTo>
                <a:lnTo>
                  <a:pt x="36550" y="203200"/>
                </a:lnTo>
                <a:lnTo>
                  <a:pt x="40563" y="190500"/>
                </a:lnTo>
                <a:lnTo>
                  <a:pt x="58712" y="190500"/>
                </a:lnTo>
                <a:lnTo>
                  <a:pt x="54597" y="203200"/>
                </a:lnTo>
                <a:lnTo>
                  <a:pt x="50774" y="215900"/>
                </a:lnTo>
                <a:close/>
              </a:path>
              <a:path w="4779645" h="2184400">
                <a:moveTo>
                  <a:pt x="4746764" y="215900"/>
                </a:moveTo>
                <a:lnTo>
                  <a:pt x="4728641" y="215900"/>
                </a:lnTo>
                <a:lnTo>
                  <a:pt x="4724730" y="203200"/>
                </a:lnTo>
                <a:lnTo>
                  <a:pt x="4720704" y="190500"/>
                </a:lnTo>
                <a:lnTo>
                  <a:pt x="4738941" y="190500"/>
                </a:lnTo>
                <a:lnTo>
                  <a:pt x="4742942" y="203200"/>
                </a:lnTo>
                <a:lnTo>
                  <a:pt x="4746764" y="215900"/>
                </a:lnTo>
                <a:close/>
              </a:path>
              <a:path w="4779645" h="2184400">
                <a:moveTo>
                  <a:pt x="37299" y="241300"/>
                </a:moveTo>
                <a:lnTo>
                  <a:pt x="22453" y="241300"/>
                </a:lnTo>
                <a:lnTo>
                  <a:pt x="25679" y="228600"/>
                </a:lnTo>
                <a:lnTo>
                  <a:pt x="29108" y="215900"/>
                </a:lnTo>
                <a:lnTo>
                  <a:pt x="47205" y="215900"/>
                </a:lnTo>
                <a:lnTo>
                  <a:pt x="43649" y="228600"/>
                </a:lnTo>
                <a:lnTo>
                  <a:pt x="40449" y="228600"/>
                </a:lnTo>
                <a:lnTo>
                  <a:pt x="37299" y="241300"/>
                </a:lnTo>
                <a:close/>
              </a:path>
              <a:path w="4779645" h="2184400">
                <a:moveTo>
                  <a:pt x="4757026" y="241300"/>
                </a:moveTo>
                <a:lnTo>
                  <a:pt x="4742116" y="241300"/>
                </a:lnTo>
                <a:lnTo>
                  <a:pt x="4738966" y="228600"/>
                </a:lnTo>
                <a:lnTo>
                  <a:pt x="4735753" y="228600"/>
                </a:lnTo>
                <a:lnTo>
                  <a:pt x="4732210" y="215900"/>
                </a:lnTo>
                <a:lnTo>
                  <a:pt x="4750384" y="215900"/>
                </a:lnTo>
                <a:lnTo>
                  <a:pt x="4753800" y="228600"/>
                </a:lnTo>
                <a:lnTo>
                  <a:pt x="4757026" y="241300"/>
                </a:lnTo>
                <a:close/>
              </a:path>
              <a:path w="4779645" h="2184400">
                <a:moveTo>
                  <a:pt x="29222" y="266700"/>
                </a:moveTo>
                <a:lnTo>
                  <a:pt x="14008" y="266700"/>
                </a:lnTo>
                <a:lnTo>
                  <a:pt x="16611" y="254000"/>
                </a:lnTo>
                <a:lnTo>
                  <a:pt x="19430" y="241300"/>
                </a:lnTo>
                <a:lnTo>
                  <a:pt x="37363" y="241300"/>
                </a:lnTo>
                <a:lnTo>
                  <a:pt x="34404" y="254000"/>
                </a:lnTo>
                <a:lnTo>
                  <a:pt x="31775" y="254000"/>
                </a:lnTo>
                <a:lnTo>
                  <a:pt x="29222" y="266700"/>
                </a:lnTo>
                <a:close/>
              </a:path>
              <a:path w="4779645" h="2184400">
                <a:moveTo>
                  <a:pt x="4765471" y="266700"/>
                </a:moveTo>
                <a:lnTo>
                  <a:pt x="4750193" y="266700"/>
                </a:lnTo>
                <a:lnTo>
                  <a:pt x="4747641" y="254000"/>
                </a:lnTo>
                <a:lnTo>
                  <a:pt x="4745012" y="254000"/>
                </a:lnTo>
                <a:lnTo>
                  <a:pt x="4742053" y="241300"/>
                </a:lnTo>
                <a:lnTo>
                  <a:pt x="4760048" y="241300"/>
                </a:lnTo>
                <a:lnTo>
                  <a:pt x="4762855" y="254000"/>
                </a:lnTo>
                <a:lnTo>
                  <a:pt x="4765471" y="266700"/>
                </a:lnTo>
                <a:close/>
              </a:path>
              <a:path w="4779645" h="2184400">
                <a:moveTo>
                  <a:pt x="21297" y="304800"/>
                </a:moveTo>
                <a:lnTo>
                  <a:pt x="5702" y="304800"/>
                </a:lnTo>
                <a:lnTo>
                  <a:pt x="7454" y="292100"/>
                </a:lnTo>
                <a:lnTo>
                  <a:pt x="9423" y="279400"/>
                </a:lnTo>
                <a:lnTo>
                  <a:pt x="11607" y="266700"/>
                </a:lnTo>
                <a:lnTo>
                  <a:pt x="29273" y="266700"/>
                </a:lnTo>
                <a:lnTo>
                  <a:pt x="26923" y="279400"/>
                </a:lnTo>
                <a:lnTo>
                  <a:pt x="24879" y="279400"/>
                </a:lnTo>
                <a:lnTo>
                  <a:pt x="22961" y="292100"/>
                </a:lnTo>
                <a:lnTo>
                  <a:pt x="21297" y="304800"/>
                </a:lnTo>
                <a:close/>
              </a:path>
              <a:path w="4779645" h="2184400">
                <a:moveTo>
                  <a:pt x="4773752" y="304800"/>
                </a:moveTo>
                <a:lnTo>
                  <a:pt x="4758118" y="304800"/>
                </a:lnTo>
                <a:lnTo>
                  <a:pt x="4756416" y="292100"/>
                </a:lnTo>
                <a:lnTo>
                  <a:pt x="4754524" y="279400"/>
                </a:lnTo>
                <a:lnTo>
                  <a:pt x="4752492" y="279400"/>
                </a:lnTo>
                <a:lnTo>
                  <a:pt x="4750142" y="266700"/>
                </a:lnTo>
                <a:lnTo>
                  <a:pt x="4767859" y="266700"/>
                </a:lnTo>
                <a:lnTo>
                  <a:pt x="4770043" y="279400"/>
                </a:lnTo>
                <a:lnTo>
                  <a:pt x="4771999" y="292100"/>
                </a:lnTo>
                <a:lnTo>
                  <a:pt x="4773752" y="304800"/>
                </a:lnTo>
                <a:close/>
              </a:path>
              <a:path w="4779645" h="2184400">
                <a:moveTo>
                  <a:pt x="17589" y="330200"/>
                </a:moveTo>
                <a:lnTo>
                  <a:pt x="1816" y="330200"/>
                </a:lnTo>
                <a:lnTo>
                  <a:pt x="2882" y="317500"/>
                </a:lnTo>
                <a:lnTo>
                  <a:pt x="4178" y="304800"/>
                </a:lnTo>
                <a:lnTo>
                  <a:pt x="19875" y="304800"/>
                </a:lnTo>
                <a:lnTo>
                  <a:pt x="18605" y="317500"/>
                </a:lnTo>
                <a:lnTo>
                  <a:pt x="17589" y="330200"/>
                </a:lnTo>
                <a:close/>
              </a:path>
              <a:path w="4779645" h="2184400">
                <a:moveTo>
                  <a:pt x="4778451" y="342900"/>
                </a:moveTo>
                <a:lnTo>
                  <a:pt x="4762627" y="342900"/>
                </a:lnTo>
                <a:lnTo>
                  <a:pt x="4761814" y="330200"/>
                </a:lnTo>
                <a:lnTo>
                  <a:pt x="4760785" y="317500"/>
                </a:lnTo>
                <a:lnTo>
                  <a:pt x="4759540" y="304800"/>
                </a:lnTo>
                <a:lnTo>
                  <a:pt x="4775263" y="304800"/>
                </a:lnTo>
                <a:lnTo>
                  <a:pt x="4776558" y="317500"/>
                </a:lnTo>
                <a:lnTo>
                  <a:pt x="4777625" y="330200"/>
                </a:lnTo>
                <a:lnTo>
                  <a:pt x="4778451" y="342900"/>
                </a:lnTo>
                <a:close/>
              </a:path>
              <a:path w="4779645" h="2184400">
                <a:moveTo>
                  <a:pt x="16230" y="1841500"/>
                </a:moveTo>
                <a:lnTo>
                  <a:pt x="368" y="1841500"/>
                </a:lnTo>
                <a:lnTo>
                  <a:pt x="0" y="1828800"/>
                </a:lnTo>
                <a:lnTo>
                  <a:pt x="0" y="355600"/>
                </a:lnTo>
                <a:lnTo>
                  <a:pt x="368" y="342900"/>
                </a:lnTo>
                <a:lnTo>
                  <a:pt x="977" y="330200"/>
                </a:lnTo>
                <a:lnTo>
                  <a:pt x="17602" y="330200"/>
                </a:lnTo>
                <a:lnTo>
                  <a:pt x="16789" y="342900"/>
                </a:lnTo>
                <a:lnTo>
                  <a:pt x="16230" y="342900"/>
                </a:lnTo>
                <a:lnTo>
                  <a:pt x="15875" y="355600"/>
                </a:lnTo>
                <a:lnTo>
                  <a:pt x="15875" y="1828800"/>
                </a:lnTo>
                <a:lnTo>
                  <a:pt x="16230" y="1841500"/>
                </a:lnTo>
                <a:close/>
              </a:path>
              <a:path w="4779645" h="2184400">
                <a:moveTo>
                  <a:pt x="4779048" y="1841500"/>
                </a:moveTo>
                <a:lnTo>
                  <a:pt x="4763185" y="1841500"/>
                </a:lnTo>
                <a:lnTo>
                  <a:pt x="4763541" y="1828800"/>
                </a:lnTo>
                <a:lnTo>
                  <a:pt x="4763541" y="355600"/>
                </a:lnTo>
                <a:lnTo>
                  <a:pt x="4763185" y="342900"/>
                </a:lnTo>
                <a:lnTo>
                  <a:pt x="4779048" y="342900"/>
                </a:lnTo>
                <a:lnTo>
                  <a:pt x="4779416" y="355600"/>
                </a:lnTo>
                <a:lnTo>
                  <a:pt x="4779403" y="1828800"/>
                </a:lnTo>
                <a:lnTo>
                  <a:pt x="4779048" y="1841500"/>
                </a:lnTo>
                <a:close/>
              </a:path>
              <a:path w="4779645" h="2184400">
                <a:moveTo>
                  <a:pt x="21335" y="1879600"/>
                </a:moveTo>
                <a:lnTo>
                  <a:pt x="4152" y="1879600"/>
                </a:lnTo>
                <a:lnTo>
                  <a:pt x="2857" y="1866900"/>
                </a:lnTo>
                <a:lnTo>
                  <a:pt x="1790" y="1854200"/>
                </a:lnTo>
                <a:lnTo>
                  <a:pt x="965" y="1841500"/>
                </a:lnTo>
                <a:lnTo>
                  <a:pt x="16789" y="1841500"/>
                </a:lnTo>
                <a:lnTo>
                  <a:pt x="17602" y="1854200"/>
                </a:lnTo>
                <a:lnTo>
                  <a:pt x="18630" y="1866900"/>
                </a:lnTo>
                <a:lnTo>
                  <a:pt x="19837" y="1866900"/>
                </a:lnTo>
                <a:lnTo>
                  <a:pt x="21335" y="1879600"/>
                </a:lnTo>
                <a:close/>
              </a:path>
              <a:path w="4779645" h="2184400">
                <a:moveTo>
                  <a:pt x="4775238" y="1879600"/>
                </a:moveTo>
                <a:lnTo>
                  <a:pt x="4758080" y="1879600"/>
                </a:lnTo>
                <a:lnTo>
                  <a:pt x="4759579" y="1866900"/>
                </a:lnTo>
                <a:lnTo>
                  <a:pt x="4760785" y="1866900"/>
                </a:lnTo>
                <a:lnTo>
                  <a:pt x="4761826" y="1854200"/>
                </a:lnTo>
                <a:lnTo>
                  <a:pt x="4762627" y="1841500"/>
                </a:lnTo>
                <a:lnTo>
                  <a:pt x="4778438" y="1841500"/>
                </a:lnTo>
                <a:lnTo>
                  <a:pt x="4777600" y="1854200"/>
                </a:lnTo>
                <a:lnTo>
                  <a:pt x="4776533" y="1866900"/>
                </a:lnTo>
                <a:lnTo>
                  <a:pt x="4775238" y="1879600"/>
                </a:lnTo>
                <a:close/>
              </a:path>
              <a:path w="4779645" h="2184400">
                <a:moveTo>
                  <a:pt x="29273" y="1917700"/>
                </a:moveTo>
                <a:lnTo>
                  <a:pt x="11557" y="1917700"/>
                </a:lnTo>
                <a:lnTo>
                  <a:pt x="9372" y="1905000"/>
                </a:lnTo>
                <a:lnTo>
                  <a:pt x="7416" y="1892300"/>
                </a:lnTo>
                <a:lnTo>
                  <a:pt x="5664" y="1879600"/>
                </a:lnTo>
                <a:lnTo>
                  <a:pt x="21297" y="1879600"/>
                </a:lnTo>
                <a:lnTo>
                  <a:pt x="22999" y="1892300"/>
                </a:lnTo>
                <a:lnTo>
                  <a:pt x="24879" y="1905000"/>
                </a:lnTo>
                <a:lnTo>
                  <a:pt x="26923" y="1905000"/>
                </a:lnTo>
                <a:lnTo>
                  <a:pt x="29273" y="1917700"/>
                </a:lnTo>
                <a:close/>
              </a:path>
              <a:path w="4779645" h="2184400">
                <a:moveTo>
                  <a:pt x="4767808" y="1917700"/>
                </a:moveTo>
                <a:lnTo>
                  <a:pt x="4750142" y="1917700"/>
                </a:lnTo>
                <a:lnTo>
                  <a:pt x="4752492" y="1905000"/>
                </a:lnTo>
                <a:lnTo>
                  <a:pt x="4754524" y="1905000"/>
                </a:lnTo>
                <a:lnTo>
                  <a:pt x="4756454" y="1892300"/>
                </a:lnTo>
                <a:lnTo>
                  <a:pt x="4758118" y="1879600"/>
                </a:lnTo>
                <a:lnTo>
                  <a:pt x="4773714" y="1879600"/>
                </a:lnTo>
                <a:lnTo>
                  <a:pt x="4771961" y="1892300"/>
                </a:lnTo>
                <a:lnTo>
                  <a:pt x="4769993" y="1905000"/>
                </a:lnTo>
                <a:lnTo>
                  <a:pt x="4767808" y="1917700"/>
                </a:lnTo>
                <a:close/>
              </a:path>
              <a:path w="4779645" h="2184400">
                <a:moveTo>
                  <a:pt x="37363" y="1943100"/>
                </a:moveTo>
                <a:lnTo>
                  <a:pt x="19367" y="1943100"/>
                </a:lnTo>
                <a:lnTo>
                  <a:pt x="16560" y="1930400"/>
                </a:lnTo>
                <a:lnTo>
                  <a:pt x="13944" y="1917700"/>
                </a:lnTo>
                <a:lnTo>
                  <a:pt x="29222" y="1917700"/>
                </a:lnTo>
                <a:lnTo>
                  <a:pt x="31775" y="1930400"/>
                </a:lnTo>
                <a:lnTo>
                  <a:pt x="34404" y="1930400"/>
                </a:lnTo>
                <a:lnTo>
                  <a:pt x="37363" y="1943100"/>
                </a:lnTo>
                <a:close/>
              </a:path>
              <a:path w="4779645" h="2184400">
                <a:moveTo>
                  <a:pt x="4759985" y="1943100"/>
                </a:moveTo>
                <a:lnTo>
                  <a:pt x="4742053" y="1943100"/>
                </a:lnTo>
                <a:lnTo>
                  <a:pt x="4745012" y="1930400"/>
                </a:lnTo>
                <a:lnTo>
                  <a:pt x="4747641" y="1930400"/>
                </a:lnTo>
                <a:lnTo>
                  <a:pt x="4750193" y="1917700"/>
                </a:lnTo>
                <a:lnTo>
                  <a:pt x="4765408" y="1917700"/>
                </a:lnTo>
                <a:lnTo>
                  <a:pt x="4762804" y="1930400"/>
                </a:lnTo>
                <a:lnTo>
                  <a:pt x="4759985" y="1943100"/>
                </a:lnTo>
                <a:close/>
              </a:path>
              <a:path w="4779645" h="2184400">
                <a:moveTo>
                  <a:pt x="47205" y="1968500"/>
                </a:moveTo>
                <a:lnTo>
                  <a:pt x="29032" y="1968500"/>
                </a:lnTo>
                <a:lnTo>
                  <a:pt x="25615" y="1955800"/>
                </a:lnTo>
                <a:lnTo>
                  <a:pt x="22390" y="1943100"/>
                </a:lnTo>
                <a:lnTo>
                  <a:pt x="40386" y="1943100"/>
                </a:lnTo>
                <a:lnTo>
                  <a:pt x="43726" y="1955800"/>
                </a:lnTo>
                <a:lnTo>
                  <a:pt x="47205" y="1968500"/>
                </a:lnTo>
                <a:close/>
              </a:path>
              <a:path w="4779645" h="2184400">
                <a:moveTo>
                  <a:pt x="4750308" y="1968500"/>
                </a:moveTo>
                <a:lnTo>
                  <a:pt x="4732210" y="1968500"/>
                </a:lnTo>
                <a:lnTo>
                  <a:pt x="4735753" y="1955800"/>
                </a:lnTo>
                <a:lnTo>
                  <a:pt x="4739030" y="1943100"/>
                </a:lnTo>
                <a:lnTo>
                  <a:pt x="4756962" y="1943100"/>
                </a:lnTo>
                <a:lnTo>
                  <a:pt x="4753737" y="1955800"/>
                </a:lnTo>
                <a:lnTo>
                  <a:pt x="4750308" y="1968500"/>
                </a:lnTo>
                <a:close/>
              </a:path>
              <a:path w="4779645" h="2184400">
                <a:moveTo>
                  <a:pt x="58712" y="1993900"/>
                </a:moveTo>
                <a:lnTo>
                  <a:pt x="40474" y="1993900"/>
                </a:lnTo>
                <a:lnTo>
                  <a:pt x="36474" y="1981200"/>
                </a:lnTo>
                <a:lnTo>
                  <a:pt x="32651" y="1968500"/>
                </a:lnTo>
                <a:lnTo>
                  <a:pt x="50774" y="1968500"/>
                </a:lnTo>
                <a:lnTo>
                  <a:pt x="54686" y="1981200"/>
                </a:lnTo>
                <a:lnTo>
                  <a:pt x="58712" y="1993900"/>
                </a:lnTo>
                <a:close/>
              </a:path>
              <a:path w="4779645" h="2184400">
                <a:moveTo>
                  <a:pt x="4738852" y="1993900"/>
                </a:moveTo>
                <a:lnTo>
                  <a:pt x="4720704" y="1993900"/>
                </a:lnTo>
                <a:lnTo>
                  <a:pt x="4724806" y="1981200"/>
                </a:lnTo>
                <a:lnTo>
                  <a:pt x="4728641" y="1968500"/>
                </a:lnTo>
                <a:lnTo>
                  <a:pt x="4746675" y="1968500"/>
                </a:lnTo>
                <a:lnTo>
                  <a:pt x="4742865" y="1981200"/>
                </a:lnTo>
                <a:lnTo>
                  <a:pt x="4738852" y="1993900"/>
                </a:lnTo>
                <a:close/>
              </a:path>
              <a:path w="4779645" h="2184400">
                <a:moveTo>
                  <a:pt x="67271" y="2006600"/>
                </a:moveTo>
                <a:lnTo>
                  <a:pt x="49047" y="2006600"/>
                </a:lnTo>
                <a:lnTo>
                  <a:pt x="44665" y="1993900"/>
                </a:lnTo>
                <a:lnTo>
                  <a:pt x="62801" y="1993900"/>
                </a:lnTo>
                <a:lnTo>
                  <a:pt x="67271" y="2006600"/>
                </a:lnTo>
                <a:close/>
              </a:path>
              <a:path w="4779645" h="2184400">
                <a:moveTo>
                  <a:pt x="4730280" y="2006600"/>
                </a:moveTo>
                <a:lnTo>
                  <a:pt x="4712144" y="2006600"/>
                </a:lnTo>
                <a:lnTo>
                  <a:pt x="4716602" y="1993900"/>
                </a:lnTo>
                <a:lnTo>
                  <a:pt x="4734661" y="1993900"/>
                </a:lnTo>
                <a:lnTo>
                  <a:pt x="4730280" y="2006600"/>
                </a:lnTo>
                <a:close/>
              </a:path>
              <a:path w="4779645" h="2184400">
                <a:moveTo>
                  <a:pt x="86436" y="2032000"/>
                </a:moveTo>
                <a:lnTo>
                  <a:pt x="63258" y="2032000"/>
                </a:lnTo>
                <a:lnTo>
                  <a:pt x="58343" y="2019300"/>
                </a:lnTo>
                <a:lnTo>
                  <a:pt x="53606" y="2006600"/>
                </a:lnTo>
                <a:lnTo>
                  <a:pt x="71704" y="2006600"/>
                </a:lnTo>
                <a:lnTo>
                  <a:pt x="76517" y="2019300"/>
                </a:lnTo>
                <a:lnTo>
                  <a:pt x="81292" y="2019300"/>
                </a:lnTo>
                <a:lnTo>
                  <a:pt x="86436" y="2032000"/>
                </a:lnTo>
                <a:close/>
              </a:path>
              <a:path w="4779645" h="2184400">
                <a:moveTo>
                  <a:pt x="4716043" y="2032000"/>
                </a:moveTo>
                <a:lnTo>
                  <a:pt x="4692980" y="2032000"/>
                </a:lnTo>
                <a:lnTo>
                  <a:pt x="4698123" y="2019300"/>
                </a:lnTo>
                <a:lnTo>
                  <a:pt x="4702898" y="2019300"/>
                </a:lnTo>
                <a:lnTo>
                  <a:pt x="4707712" y="2006600"/>
                </a:lnTo>
                <a:lnTo>
                  <a:pt x="4725708" y="2006600"/>
                </a:lnTo>
                <a:lnTo>
                  <a:pt x="4720970" y="2019300"/>
                </a:lnTo>
                <a:lnTo>
                  <a:pt x="4716043" y="2032000"/>
                </a:lnTo>
                <a:close/>
              </a:path>
              <a:path w="4779645" h="2184400">
                <a:moveTo>
                  <a:pt x="97002" y="2044700"/>
                </a:moveTo>
                <a:lnTo>
                  <a:pt x="73609" y="2044700"/>
                </a:lnTo>
                <a:lnTo>
                  <a:pt x="68351" y="2032000"/>
                </a:lnTo>
                <a:lnTo>
                  <a:pt x="91516" y="2032000"/>
                </a:lnTo>
                <a:lnTo>
                  <a:pt x="97002" y="2044700"/>
                </a:lnTo>
                <a:close/>
              </a:path>
              <a:path w="4779645" h="2184400">
                <a:moveTo>
                  <a:pt x="4705692" y="2044700"/>
                </a:moveTo>
                <a:lnTo>
                  <a:pt x="4682413" y="2044700"/>
                </a:lnTo>
                <a:lnTo>
                  <a:pt x="4687900" y="2032000"/>
                </a:lnTo>
                <a:lnTo>
                  <a:pt x="4710950" y="2032000"/>
                </a:lnTo>
                <a:lnTo>
                  <a:pt x="4705692" y="2044700"/>
                </a:lnTo>
                <a:close/>
              </a:path>
              <a:path w="4779645" h="2184400">
                <a:moveTo>
                  <a:pt x="102514" y="2057400"/>
                </a:moveTo>
                <a:lnTo>
                  <a:pt x="84632" y="2057400"/>
                </a:lnTo>
                <a:lnTo>
                  <a:pt x="79044" y="2044700"/>
                </a:lnTo>
                <a:lnTo>
                  <a:pt x="96875" y="2044700"/>
                </a:lnTo>
                <a:lnTo>
                  <a:pt x="102514" y="2057400"/>
                </a:lnTo>
                <a:close/>
              </a:path>
              <a:path w="4779645" h="2184400">
                <a:moveTo>
                  <a:pt x="4694656" y="2057400"/>
                </a:moveTo>
                <a:lnTo>
                  <a:pt x="4676902" y="2057400"/>
                </a:lnTo>
                <a:lnTo>
                  <a:pt x="4682540" y="2044700"/>
                </a:lnTo>
                <a:lnTo>
                  <a:pt x="4700257" y="2044700"/>
                </a:lnTo>
                <a:lnTo>
                  <a:pt x="4694656" y="2057400"/>
                </a:lnTo>
                <a:close/>
              </a:path>
              <a:path w="4779645" h="2184400">
                <a:moveTo>
                  <a:pt x="113995" y="2070100"/>
                </a:moveTo>
                <a:lnTo>
                  <a:pt x="96304" y="2070100"/>
                </a:lnTo>
                <a:lnTo>
                  <a:pt x="90385" y="2057400"/>
                </a:lnTo>
                <a:lnTo>
                  <a:pt x="108051" y="2057400"/>
                </a:lnTo>
                <a:lnTo>
                  <a:pt x="113995" y="2070100"/>
                </a:lnTo>
                <a:close/>
              </a:path>
              <a:path w="4779645" h="2184400">
                <a:moveTo>
                  <a:pt x="4682985" y="2070100"/>
                </a:moveTo>
                <a:lnTo>
                  <a:pt x="4665421" y="2070100"/>
                </a:lnTo>
                <a:lnTo>
                  <a:pt x="4671364" y="2057400"/>
                </a:lnTo>
                <a:lnTo>
                  <a:pt x="4688903" y="2057400"/>
                </a:lnTo>
                <a:lnTo>
                  <a:pt x="4682985" y="2070100"/>
                </a:lnTo>
                <a:close/>
              </a:path>
              <a:path w="4779645" h="2184400">
                <a:moveTo>
                  <a:pt x="132308" y="2082800"/>
                </a:moveTo>
                <a:lnTo>
                  <a:pt x="108597" y="2082800"/>
                </a:lnTo>
                <a:lnTo>
                  <a:pt x="102374" y="2070100"/>
                </a:lnTo>
                <a:lnTo>
                  <a:pt x="125920" y="2070100"/>
                </a:lnTo>
                <a:lnTo>
                  <a:pt x="132308" y="2082800"/>
                </a:lnTo>
                <a:close/>
              </a:path>
              <a:path w="4779645" h="2184400">
                <a:moveTo>
                  <a:pt x="4670691" y="2082800"/>
                </a:moveTo>
                <a:lnTo>
                  <a:pt x="4647107" y="2082800"/>
                </a:lnTo>
                <a:lnTo>
                  <a:pt x="4653495" y="2070100"/>
                </a:lnTo>
                <a:lnTo>
                  <a:pt x="4676914" y="2070100"/>
                </a:lnTo>
                <a:lnTo>
                  <a:pt x="4670691" y="2082800"/>
                </a:lnTo>
                <a:close/>
              </a:path>
              <a:path w="4779645" h="2184400">
                <a:moveTo>
                  <a:pt x="145211" y="2095500"/>
                </a:moveTo>
                <a:lnTo>
                  <a:pt x="121488" y="2095500"/>
                </a:lnTo>
                <a:lnTo>
                  <a:pt x="114960" y="2082800"/>
                </a:lnTo>
                <a:lnTo>
                  <a:pt x="138544" y="2082800"/>
                </a:lnTo>
                <a:lnTo>
                  <a:pt x="145211" y="2095500"/>
                </a:lnTo>
                <a:close/>
              </a:path>
              <a:path w="4779645" h="2184400">
                <a:moveTo>
                  <a:pt x="4657788" y="2095500"/>
                </a:moveTo>
                <a:lnTo>
                  <a:pt x="4634204" y="2095500"/>
                </a:lnTo>
                <a:lnTo>
                  <a:pt x="4640872" y="2082800"/>
                </a:lnTo>
                <a:lnTo>
                  <a:pt x="4664316" y="2082800"/>
                </a:lnTo>
                <a:lnTo>
                  <a:pt x="4657788" y="2095500"/>
                </a:lnTo>
                <a:close/>
              </a:path>
              <a:path w="4779645" h="2184400">
                <a:moveTo>
                  <a:pt x="158635" y="2108200"/>
                </a:moveTo>
                <a:lnTo>
                  <a:pt x="134950" y="2108200"/>
                </a:lnTo>
                <a:lnTo>
                  <a:pt x="128155" y="2095500"/>
                </a:lnTo>
                <a:lnTo>
                  <a:pt x="151714" y="2095500"/>
                </a:lnTo>
                <a:lnTo>
                  <a:pt x="158635" y="2108200"/>
                </a:lnTo>
                <a:close/>
              </a:path>
              <a:path w="4779645" h="2184400">
                <a:moveTo>
                  <a:pt x="4644313" y="2108200"/>
                </a:moveTo>
                <a:lnTo>
                  <a:pt x="4620780" y="2108200"/>
                </a:lnTo>
                <a:lnTo>
                  <a:pt x="4627702" y="2095500"/>
                </a:lnTo>
                <a:lnTo>
                  <a:pt x="4651120" y="2095500"/>
                </a:lnTo>
                <a:lnTo>
                  <a:pt x="4644313" y="2108200"/>
                </a:lnTo>
                <a:close/>
              </a:path>
              <a:path w="4779645" h="2184400">
                <a:moveTo>
                  <a:pt x="179730" y="2120900"/>
                </a:moveTo>
                <a:lnTo>
                  <a:pt x="148983" y="2120900"/>
                </a:lnTo>
                <a:lnTo>
                  <a:pt x="141897" y="2108200"/>
                </a:lnTo>
                <a:lnTo>
                  <a:pt x="172427" y="2108200"/>
                </a:lnTo>
                <a:lnTo>
                  <a:pt x="179730" y="2120900"/>
                </a:lnTo>
                <a:close/>
              </a:path>
              <a:path w="4779645" h="2184400">
                <a:moveTo>
                  <a:pt x="4630280" y="2120900"/>
                </a:moveTo>
                <a:lnTo>
                  <a:pt x="4599673" y="2120900"/>
                </a:lnTo>
                <a:lnTo>
                  <a:pt x="4606988" y="2108200"/>
                </a:lnTo>
                <a:lnTo>
                  <a:pt x="4637366" y="2108200"/>
                </a:lnTo>
                <a:lnTo>
                  <a:pt x="4630280" y="2120900"/>
                </a:lnTo>
                <a:close/>
              </a:path>
              <a:path w="4779645" h="2184400">
                <a:moveTo>
                  <a:pt x="201904" y="2133600"/>
                </a:moveTo>
                <a:lnTo>
                  <a:pt x="171005" y="2133600"/>
                </a:lnTo>
                <a:lnTo>
                  <a:pt x="163537" y="2120900"/>
                </a:lnTo>
                <a:lnTo>
                  <a:pt x="194233" y="2120900"/>
                </a:lnTo>
                <a:lnTo>
                  <a:pt x="201904" y="2133600"/>
                </a:lnTo>
                <a:close/>
              </a:path>
              <a:path w="4779645" h="2184400">
                <a:moveTo>
                  <a:pt x="4608245" y="2133600"/>
                </a:moveTo>
                <a:lnTo>
                  <a:pt x="4577511" y="2133600"/>
                </a:lnTo>
                <a:lnTo>
                  <a:pt x="4585182" y="2120900"/>
                </a:lnTo>
                <a:lnTo>
                  <a:pt x="4615726" y="2120900"/>
                </a:lnTo>
                <a:lnTo>
                  <a:pt x="4608245" y="2133600"/>
                </a:lnTo>
                <a:close/>
              </a:path>
              <a:path w="4779645" h="2184400">
                <a:moveTo>
                  <a:pt x="225056" y="2146300"/>
                </a:moveTo>
                <a:lnTo>
                  <a:pt x="186321" y="2146300"/>
                </a:lnTo>
                <a:lnTo>
                  <a:pt x="178600" y="2133600"/>
                </a:lnTo>
                <a:lnTo>
                  <a:pt x="217055" y="2133600"/>
                </a:lnTo>
                <a:lnTo>
                  <a:pt x="225056" y="2146300"/>
                </a:lnTo>
                <a:close/>
              </a:path>
              <a:path w="4779645" h="2184400">
                <a:moveTo>
                  <a:pt x="4592929" y="2146300"/>
                </a:moveTo>
                <a:lnTo>
                  <a:pt x="4554359" y="2146300"/>
                </a:lnTo>
                <a:lnTo>
                  <a:pt x="4562360" y="2133600"/>
                </a:lnTo>
                <a:lnTo>
                  <a:pt x="4600651" y="2133600"/>
                </a:lnTo>
                <a:lnTo>
                  <a:pt x="4592929" y="2146300"/>
                </a:lnTo>
                <a:close/>
              </a:path>
              <a:path w="4779645" h="2184400">
                <a:moveTo>
                  <a:pt x="249123" y="2159000"/>
                </a:moveTo>
                <a:lnTo>
                  <a:pt x="210159" y="2159000"/>
                </a:lnTo>
                <a:lnTo>
                  <a:pt x="202107" y="2146300"/>
                </a:lnTo>
                <a:lnTo>
                  <a:pt x="240817" y="2146300"/>
                </a:lnTo>
                <a:lnTo>
                  <a:pt x="249123" y="2159000"/>
                </a:lnTo>
                <a:close/>
              </a:path>
              <a:path w="4779645" h="2184400">
                <a:moveTo>
                  <a:pt x="257327" y="2159000"/>
                </a:moveTo>
                <a:lnTo>
                  <a:pt x="249123" y="2159000"/>
                </a:lnTo>
                <a:lnTo>
                  <a:pt x="248932" y="2146300"/>
                </a:lnTo>
                <a:lnTo>
                  <a:pt x="257327" y="2159000"/>
                </a:lnTo>
                <a:close/>
              </a:path>
              <a:path w="4779645" h="2184400">
                <a:moveTo>
                  <a:pt x="4530293" y="2159000"/>
                </a:moveTo>
                <a:lnTo>
                  <a:pt x="4522076" y="2159000"/>
                </a:lnTo>
                <a:lnTo>
                  <a:pt x="4530483" y="2146300"/>
                </a:lnTo>
                <a:lnTo>
                  <a:pt x="4530293" y="2159000"/>
                </a:lnTo>
                <a:close/>
              </a:path>
              <a:path w="4779645" h="2184400">
                <a:moveTo>
                  <a:pt x="4569079" y="2159000"/>
                </a:moveTo>
                <a:lnTo>
                  <a:pt x="4530293" y="2159000"/>
                </a:lnTo>
                <a:lnTo>
                  <a:pt x="4538598" y="2146300"/>
                </a:lnTo>
                <a:lnTo>
                  <a:pt x="4577143" y="2146300"/>
                </a:lnTo>
                <a:lnTo>
                  <a:pt x="4569079" y="2159000"/>
                </a:lnTo>
                <a:close/>
              </a:path>
              <a:path w="4779645" h="2184400">
                <a:moveTo>
                  <a:pt x="299707" y="2171700"/>
                </a:moveTo>
                <a:lnTo>
                  <a:pt x="243484" y="2171700"/>
                </a:lnTo>
                <a:lnTo>
                  <a:pt x="235000" y="2159000"/>
                </a:lnTo>
                <a:lnTo>
                  <a:pt x="290868" y="2159000"/>
                </a:lnTo>
                <a:lnTo>
                  <a:pt x="299707" y="2171700"/>
                </a:lnTo>
                <a:close/>
              </a:path>
              <a:path w="4779645" h="2184400">
                <a:moveTo>
                  <a:pt x="4535754" y="2171700"/>
                </a:moveTo>
                <a:lnTo>
                  <a:pt x="4479709" y="2171700"/>
                </a:lnTo>
                <a:lnTo>
                  <a:pt x="4488548" y="2159000"/>
                </a:lnTo>
                <a:lnTo>
                  <a:pt x="4544237" y="2159000"/>
                </a:lnTo>
                <a:lnTo>
                  <a:pt x="4535754" y="2171700"/>
                </a:lnTo>
                <a:close/>
              </a:path>
              <a:path w="4779645" h="2184400">
                <a:moveTo>
                  <a:pt x="4500867" y="2184400"/>
                </a:moveTo>
                <a:lnTo>
                  <a:pt x="278358" y="2184400"/>
                </a:lnTo>
                <a:lnTo>
                  <a:pt x="269506" y="2171700"/>
                </a:lnTo>
                <a:lnTo>
                  <a:pt x="4509719" y="2171700"/>
                </a:lnTo>
                <a:lnTo>
                  <a:pt x="4500867" y="2184400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686341" y="3454941"/>
            <a:ext cx="140529" cy="141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141001" y="3386361"/>
            <a:ext cx="382692" cy="290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566028" y="3417705"/>
            <a:ext cx="751823" cy="315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2362741" y="3372815"/>
            <a:ext cx="2801603" cy="360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686341" y="3861341"/>
            <a:ext cx="140529" cy="1413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150315" y="3779215"/>
            <a:ext cx="5188356" cy="360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86341" y="4267741"/>
            <a:ext cx="140529" cy="1413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17312" y="4241495"/>
            <a:ext cx="4527939" cy="348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1150315" y="4580177"/>
            <a:ext cx="3833689" cy="3479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391919" y="2759456"/>
            <a:ext cx="4031488" cy="5689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80896" y="2747856"/>
            <a:ext cx="4053840" cy="591820"/>
          </a:xfrm>
          <a:custGeom>
            <a:avLst/>
            <a:gdLst/>
            <a:ahLst/>
            <a:cxnLst/>
            <a:rect l="l" t="t" r="r" b="b"/>
            <a:pathLst>
              <a:path w="3040379" h="443864">
                <a:moveTo>
                  <a:pt x="3032264" y="443864"/>
                </a:moveTo>
                <a:lnTo>
                  <a:pt x="7937" y="443864"/>
                </a:lnTo>
                <a:lnTo>
                  <a:pt x="5880" y="443598"/>
                </a:lnTo>
                <a:lnTo>
                  <a:pt x="0" y="435927"/>
                </a:lnTo>
                <a:lnTo>
                  <a:pt x="0" y="7937"/>
                </a:lnTo>
                <a:lnTo>
                  <a:pt x="7937" y="0"/>
                </a:lnTo>
                <a:lnTo>
                  <a:pt x="3032264" y="0"/>
                </a:lnTo>
                <a:lnTo>
                  <a:pt x="3040202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427989"/>
                </a:lnTo>
                <a:lnTo>
                  <a:pt x="7937" y="427989"/>
                </a:lnTo>
                <a:lnTo>
                  <a:pt x="15875" y="435927"/>
                </a:lnTo>
                <a:lnTo>
                  <a:pt x="3040202" y="435927"/>
                </a:lnTo>
                <a:lnTo>
                  <a:pt x="3039935" y="437984"/>
                </a:lnTo>
                <a:lnTo>
                  <a:pt x="3039148" y="439902"/>
                </a:lnTo>
                <a:lnTo>
                  <a:pt x="3037878" y="441540"/>
                </a:lnTo>
                <a:lnTo>
                  <a:pt x="3036239" y="442798"/>
                </a:lnTo>
                <a:lnTo>
                  <a:pt x="3034322" y="443598"/>
                </a:lnTo>
                <a:lnTo>
                  <a:pt x="3032264" y="443864"/>
                </a:lnTo>
                <a:close/>
              </a:path>
              <a:path w="3040379" h="443864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3040379" h="443864">
                <a:moveTo>
                  <a:pt x="3024327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3024327" y="7937"/>
                </a:lnTo>
                <a:lnTo>
                  <a:pt x="3024327" y="15875"/>
                </a:lnTo>
                <a:close/>
              </a:path>
              <a:path w="3040379" h="443864">
                <a:moveTo>
                  <a:pt x="3024327" y="435927"/>
                </a:moveTo>
                <a:lnTo>
                  <a:pt x="3024327" y="7937"/>
                </a:lnTo>
                <a:lnTo>
                  <a:pt x="3032264" y="15875"/>
                </a:lnTo>
                <a:lnTo>
                  <a:pt x="3040202" y="15875"/>
                </a:lnTo>
                <a:lnTo>
                  <a:pt x="3040202" y="427989"/>
                </a:lnTo>
                <a:lnTo>
                  <a:pt x="3032264" y="427989"/>
                </a:lnTo>
                <a:lnTo>
                  <a:pt x="3024327" y="435927"/>
                </a:lnTo>
                <a:close/>
              </a:path>
              <a:path w="3040379" h="443864">
                <a:moveTo>
                  <a:pt x="3040202" y="15875"/>
                </a:moveTo>
                <a:lnTo>
                  <a:pt x="3032264" y="15875"/>
                </a:lnTo>
                <a:lnTo>
                  <a:pt x="3024327" y="7937"/>
                </a:lnTo>
                <a:lnTo>
                  <a:pt x="3040202" y="7937"/>
                </a:lnTo>
                <a:lnTo>
                  <a:pt x="3040202" y="15875"/>
                </a:lnTo>
                <a:close/>
              </a:path>
              <a:path w="3040379" h="443864">
                <a:moveTo>
                  <a:pt x="15875" y="435927"/>
                </a:moveTo>
                <a:lnTo>
                  <a:pt x="7937" y="427989"/>
                </a:lnTo>
                <a:lnTo>
                  <a:pt x="15875" y="427989"/>
                </a:lnTo>
                <a:lnTo>
                  <a:pt x="15875" y="435927"/>
                </a:lnTo>
                <a:close/>
              </a:path>
              <a:path w="3040379" h="443864">
                <a:moveTo>
                  <a:pt x="3024327" y="435927"/>
                </a:moveTo>
                <a:lnTo>
                  <a:pt x="15875" y="435927"/>
                </a:lnTo>
                <a:lnTo>
                  <a:pt x="15875" y="427989"/>
                </a:lnTo>
                <a:lnTo>
                  <a:pt x="3024327" y="427989"/>
                </a:lnTo>
                <a:lnTo>
                  <a:pt x="3024327" y="435927"/>
                </a:lnTo>
                <a:close/>
              </a:path>
              <a:path w="3040379" h="443864">
                <a:moveTo>
                  <a:pt x="3040202" y="435927"/>
                </a:moveTo>
                <a:lnTo>
                  <a:pt x="3024327" y="435927"/>
                </a:lnTo>
                <a:lnTo>
                  <a:pt x="3032264" y="427989"/>
                </a:lnTo>
                <a:lnTo>
                  <a:pt x="3040202" y="427989"/>
                </a:lnTo>
                <a:lnTo>
                  <a:pt x="3040202" y="435927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 txBox="1"/>
          <p:nvPr/>
        </p:nvSpPr>
        <p:spPr>
          <a:xfrm>
            <a:off x="1391919" y="2802467"/>
            <a:ext cx="4031827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67360">
              <a:lnSpc>
                <a:spcPct val="100000"/>
              </a:lnSpc>
              <a:spcBef>
                <a:spcPts val="105"/>
              </a:spcBef>
            </a:pPr>
            <a:r>
              <a:rPr sz="2665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cause </a:t>
            </a:r>
            <a:r>
              <a:rPr sz="2665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damage </a:t>
            </a:r>
            <a:r>
              <a:rPr sz="2665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665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65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...</a:t>
            </a:r>
            <a:endParaRPr sz="2665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9909" y="100245"/>
            <a:ext cx="1539240" cy="406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075423" y="2804160"/>
            <a:ext cx="4610947" cy="2770293"/>
          </a:xfrm>
          <a:custGeom>
            <a:avLst/>
            <a:gdLst/>
            <a:ahLst/>
            <a:cxnLst/>
            <a:rect l="l" t="t" r="r" b="b"/>
            <a:pathLst>
              <a:path w="3458209" h="2077720">
                <a:moveTo>
                  <a:pt x="3112008" y="2077212"/>
                </a:moveTo>
                <a:lnTo>
                  <a:pt x="345948" y="2077212"/>
                </a:lnTo>
                <a:lnTo>
                  <a:pt x="299055" y="2074021"/>
                </a:lnTo>
                <a:lnTo>
                  <a:pt x="254067" y="2064790"/>
                </a:lnTo>
                <a:lnTo>
                  <a:pt x="211397" y="2049932"/>
                </a:lnTo>
                <a:lnTo>
                  <a:pt x="171461" y="2029860"/>
                </a:lnTo>
                <a:lnTo>
                  <a:pt x="134671" y="2004989"/>
                </a:lnTo>
                <a:lnTo>
                  <a:pt x="101441" y="1975732"/>
                </a:lnTo>
                <a:lnTo>
                  <a:pt x="72185" y="1942503"/>
                </a:lnTo>
                <a:lnTo>
                  <a:pt x="47317" y="1905716"/>
                </a:lnTo>
                <a:lnTo>
                  <a:pt x="27251" y="1865785"/>
                </a:lnTo>
                <a:lnTo>
                  <a:pt x="12400" y="1823123"/>
                </a:lnTo>
                <a:lnTo>
                  <a:pt x="3178" y="1778145"/>
                </a:lnTo>
                <a:lnTo>
                  <a:pt x="0" y="1731264"/>
                </a:lnTo>
                <a:lnTo>
                  <a:pt x="0" y="345948"/>
                </a:lnTo>
                <a:lnTo>
                  <a:pt x="3178" y="298892"/>
                </a:lnTo>
                <a:lnTo>
                  <a:pt x="12400" y="253770"/>
                </a:lnTo>
                <a:lnTo>
                  <a:pt x="27251" y="210997"/>
                </a:lnTo>
                <a:lnTo>
                  <a:pt x="47317" y="170987"/>
                </a:lnTo>
                <a:lnTo>
                  <a:pt x="72185" y="134152"/>
                </a:lnTo>
                <a:lnTo>
                  <a:pt x="101441" y="100907"/>
                </a:lnTo>
                <a:lnTo>
                  <a:pt x="134671" y="71666"/>
                </a:lnTo>
                <a:lnTo>
                  <a:pt x="171461" y="46843"/>
                </a:lnTo>
                <a:lnTo>
                  <a:pt x="211397" y="26850"/>
                </a:lnTo>
                <a:lnTo>
                  <a:pt x="254067" y="12103"/>
                </a:lnTo>
                <a:lnTo>
                  <a:pt x="299055" y="3015"/>
                </a:lnTo>
                <a:lnTo>
                  <a:pt x="345948" y="0"/>
                </a:lnTo>
                <a:lnTo>
                  <a:pt x="3112008" y="0"/>
                </a:lnTo>
                <a:lnTo>
                  <a:pt x="3158994" y="3015"/>
                </a:lnTo>
                <a:lnTo>
                  <a:pt x="3204058" y="12103"/>
                </a:lnTo>
                <a:lnTo>
                  <a:pt x="3246786" y="26850"/>
                </a:lnTo>
                <a:lnTo>
                  <a:pt x="3286765" y="46843"/>
                </a:lnTo>
                <a:lnTo>
                  <a:pt x="3323580" y="71666"/>
                </a:lnTo>
                <a:lnTo>
                  <a:pt x="3356819" y="100907"/>
                </a:lnTo>
                <a:lnTo>
                  <a:pt x="3386066" y="134152"/>
                </a:lnTo>
                <a:lnTo>
                  <a:pt x="3410908" y="170987"/>
                </a:lnTo>
                <a:lnTo>
                  <a:pt x="3430933" y="210997"/>
                </a:lnTo>
                <a:lnTo>
                  <a:pt x="3445724" y="253770"/>
                </a:lnTo>
                <a:lnTo>
                  <a:pt x="3454870" y="298892"/>
                </a:lnTo>
                <a:lnTo>
                  <a:pt x="3457956" y="345948"/>
                </a:lnTo>
                <a:lnTo>
                  <a:pt x="3457956" y="1731264"/>
                </a:lnTo>
                <a:lnTo>
                  <a:pt x="3454870" y="1778145"/>
                </a:lnTo>
                <a:lnTo>
                  <a:pt x="3445724" y="1823123"/>
                </a:lnTo>
                <a:lnTo>
                  <a:pt x="3430933" y="1865785"/>
                </a:lnTo>
                <a:lnTo>
                  <a:pt x="3410908" y="1905716"/>
                </a:lnTo>
                <a:lnTo>
                  <a:pt x="3386066" y="1942503"/>
                </a:lnTo>
                <a:lnTo>
                  <a:pt x="3356819" y="1975732"/>
                </a:lnTo>
                <a:lnTo>
                  <a:pt x="3323580" y="2004989"/>
                </a:lnTo>
                <a:lnTo>
                  <a:pt x="3286765" y="2029860"/>
                </a:lnTo>
                <a:lnTo>
                  <a:pt x="3246786" y="2049932"/>
                </a:lnTo>
                <a:lnTo>
                  <a:pt x="3204058" y="2064790"/>
                </a:lnTo>
                <a:lnTo>
                  <a:pt x="3158994" y="2074021"/>
                </a:lnTo>
                <a:lnTo>
                  <a:pt x="3112008" y="2077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7064941" y="2792729"/>
            <a:ext cx="4632113" cy="2777067"/>
          </a:xfrm>
          <a:custGeom>
            <a:avLst/>
            <a:gdLst/>
            <a:ahLst/>
            <a:cxnLst/>
            <a:rect l="l" t="t" r="r" b="b"/>
            <a:pathLst>
              <a:path w="3474084" h="2082800">
                <a:moveTo>
                  <a:pt x="3216922" y="12700"/>
                </a:moveTo>
                <a:lnTo>
                  <a:pt x="257365" y="12700"/>
                </a:lnTo>
                <a:lnTo>
                  <a:pt x="265811" y="0"/>
                </a:lnTo>
                <a:lnTo>
                  <a:pt x="3208477" y="0"/>
                </a:lnTo>
                <a:lnTo>
                  <a:pt x="3216922" y="12700"/>
                </a:lnTo>
                <a:close/>
              </a:path>
              <a:path w="3474084" h="2082800">
                <a:moveTo>
                  <a:pt x="269570" y="25400"/>
                </a:moveTo>
                <a:lnTo>
                  <a:pt x="216446" y="25400"/>
                </a:lnTo>
                <a:lnTo>
                  <a:pt x="224434" y="12700"/>
                </a:lnTo>
                <a:lnTo>
                  <a:pt x="277914" y="12700"/>
                </a:lnTo>
                <a:lnTo>
                  <a:pt x="269570" y="25400"/>
                </a:lnTo>
                <a:close/>
              </a:path>
              <a:path w="3474084" h="2082800">
                <a:moveTo>
                  <a:pt x="3257829" y="25400"/>
                </a:moveTo>
                <a:lnTo>
                  <a:pt x="3204527" y="25400"/>
                </a:lnTo>
                <a:lnTo>
                  <a:pt x="3196183" y="12700"/>
                </a:lnTo>
                <a:lnTo>
                  <a:pt x="3249841" y="12700"/>
                </a:lnTo>
                <a:lnTo>
                  <a:pt x="3257829" y="25400"/>
                </a:lnTo>
                <a:close/>
              </a:path>
              <a:path w="3474084" h="2082800">
                <a:moveTo>
                  <a:pt x="230085" y="38100"/>
                </a:moveTo>
                <a:lnTo>
                  <a:pt x="193052" y="38100"/>
                </a:lnTo>
                <a:lnTo>
                  <a:pt x="200748" y="25400"/>
                </a:lnTo>
                <a:lnTo>
                  <a:pt x="237985" y="25400"/>
                </a:lnTo>
                <a:lnTo>
                  <a:pt x="230085" y="38100"/>
                </a:lnTo>
                <a:close/>
              </a:path>
              <a:path w="3474084" h="2082800">
                <a:moveTo>
                  <a:pt x="3281210" y="38100"/>
                </a:moveTo>
                <a:lnTo>
                  <a:pt x="3244011" y="38100"/>
                </a:lnTo>
                <a:lnTo>
                  <a:pt x="3236099" y="25400"/>
                </a:lnTo>
                <a:lnTo>
                  <a:pt x="3273526" y="25400"/>
                </a:lnTo>
                <a:lnTo>
                  <a:pt x="3281210" y="38100"/>
                </a:lnTo>
                <a:close/>
              </a:path>
              <a:path w="3474084" h="2082800">
                <a:moveTo>
                  <a:pt x="200113" y="50800"/>
                </a:moveTo>
                <a:lnTo>
                  <a:pt x="170637" y="50800"/>
                </a:lnTo>
                <a:lnTo>
                  <a:pt x="177990" y="38100"/>
                </a:lnTo>
                <a:lnTo>
                  <a:pt x="207632" y="38100"/>
                </a:lnTo>
                <a:lnTo>
                  <a:pt x="200113" y="50800"/>
                </a:lnTo>
                <a:close/>
              </a:path>
              <a:path w="3474084" h="2082800">
                <a:moveTo>
                  <a:pt x="3303624" y="50800"/>
                </a:moveTo>
                <a:lnTo>
                  <a:pt x="3273983" y="50800"/>
                </a:lnTo>
                <a:lnTo>
                  <a:pt x="3266465" y="38100"/>
                </a:lnTo>
                <a:lnTo>
                  <a:pt x="3296272" y="38100"/>
                </a:lnTo>
                <a:lnTo>
                  <a:pt x="3303624" y="50800"/>
                </a:lnTo>
                <a:close/>
              </a:path>
              <a:path w="3474084" h="2082800">
                <a:moveTo>
                  <a:pt x="178714" y="63500"/>
                </a:moveTo>
                <a:lnTo>
                  <a:pt x="149250" y="63500"/>
                </a:lnTo>
                <a:lnTo>
                  <a:pt x="156260" y="50800"/>
                </a:lnTo>
                <a:lnTo>
                  <a:pt x="185902" y="50800"/>
                </a:lnTo>
                <a:lnTo>
                  <a:pt x="178714" y="63500"/>
                </a:lnTo>
                <a:close/>
              </a:path>
              <a:path w="3474084" h="2082800">
                <a:moveTo>
                  <a:pt x="3324999" y="63500"/>
                </a:moveTo>
                <a:lnTo>
                  <a:pt x="3295383" y="63500"/>
                </a:lnTo>
                <a:lnTo>
                  <a:pt x="3288195" y="50800"/>
                </a:lnTo>
                <a:lnTo>
                  <a:pt x="3318002" y="50800"/>
                </a:lnTo>
                <a:lnTo>
                  <a:pt x="3324999" y="63500"/>
                </a:lnTo>
                <a:close/>
              </a:path>
              <a:path w="3474084" h="2082800">
                <a:moveTo>
                  <a:pt x="158292" y="76200"/>
                </a:moveTo>
                <a:lnTo>
                  <a:pt x="128981" y="76200"/>
                </a:lnTo>
                <a:lnTo>
                  <a:pt x="135610" y="63500"/>
                </a:lnTo>
                <a:lnTo>
                  <a:pt x="165138" y="63500"/>
                </a:lnTo>
                <a:lnTo>
                  <a:pt x="158292" y="76200"/>
                </a:lnTo>
                <a:close/>
              </a:path>
              <a:path w="3474084" h="2082800">
                <a:moveTo>
                  <a:pt x="3345256" y="76200"/>
                </a:moveTo>
                <a:lnTo>
                  <a:pt x="3315804" y="76200"/>
                </a:lnTo>
                <a:lnTo>
                  <a:pt x="3308946" y="63500"/>
                </a:lnTo>
                <a:lnTo>
                  <a:pt x="3338639" y="63500"/>
                </a:lnTo>
                <a:lnTo>
                  <a:pt x="3345256" y="76200"/>
                </a:lnTo>
                <a:close/>
              </a:path>
              <a:path w="3474084" h="2082800">
                <a:moveTo>
                  <a:pt x="138937" y="88900"/>
                </a:moveTo>
                <a:lnTo>
                  <a:pt x="116128" y="88900"/>
                </a:lnTo>
                <a:lnTo>
                  <a:pt x="122491" y="76200"/>
                </a:lnTo>
                <a:lnTo>
                  <a:pt x="145414" y="76200"/>
                </a:lnTo>
                <a:lnTo>
                  <a:pt x="138937" y="88900"/>
                </a:lnTo>
                <a:close/>
              </a:path>
              <a:path w="3474084" h="2082800">
                <a:moveTo>
                  <a:pt x="3358108" y="88900"/>
                </a:moveTo>
                <a:lnTo>
                  <a:pt x="3335159" y="88900"/>
                </a:lnTo>
                <a:lnTo>
                  <a:pt x="3328682" y="76200"/>
                </a:lnTo>
                <a:lnTo>
                  <a:pt x="3351745" y="76200"/>
                </a:lnTo>
                <a:lnTo>
                  <a:pt x="3358108" y="88900"/>
                </a:lnTo>
                <a:close/>
              </a:path>
              <a:path w="3474084" h="2082800">
                <a:moveTo>
                  <a:pt x="126669" y="101600"/>
                </a:moveTo>
                <a:lnTo>
                  <a:pt x="103822" y="101600"/>
                </a:lnTo>
                <a:lnTo>
                  <a:pt x="109905" y="88900"/>
                </a:lnTo>
                <a:lnTo>
                  <a:pt x="132880" y="88900"/>
                </a:lnTo>
                <a:lnTo>
                  <a:pt x="126669" y="101600"/>
                </a:lnTo>
                <a:close/>
              </a:path>
              <a:path w="3474084" h="2082800">
                <a:moveTo>
                  <a:pt x="3370402" y="101600"/>
                </a:moveTo>
                <a:lnTo>
                  <a:pt x="3347427" y="101600"/>
                </a:lnTo>
                <a:lnTo>
                  <a:pt x="3341217" y="88900"/>
                </a:lnTo>
                <a:lnTo>
                  <a:pt x="3364331" y="88900"/>
                </a:lnTo>
                <a:lnTo>
                  <a:pt x="3370402" y="101600"/>
                </a:lnTo>
                <a:close/>
              </a:path>
              <a:path w="3474084" h="2082800">
                <a:moveTo>
                  <a:pt x="114909" y="114300"/>
                </a:moveTo>
                <a:lnTo>
                  <a:pt x="92100" y="114300"/>
                </a:lnTo>
                <a:lnTo>
                  <a:pt x="97891" y="101600"/>
                </a:lnTo>
                <a:lnTo>
                  <a:pt x="120865" y="101600"/>
                </a:lnTo>
                <a:lnTo>
                  <a:pt x="114909" y="114300"/>
                </a:lnTo>
                <a:close/>
              </a:path>
              <a:path w="3474084" h="2082800">
                <a:moveTo>
                  <a:pt x="3382124" y="114300"/>
                </a:moveTo>
                <a:lnTo>
                  <a:pt x="3359175" y="114300"/>
                </a:lnTo>
                <a:lnTo>
                  <a:pt x="3353231" y="101600"/>
                </a:lnTo>
                <a:lnTo>
                  <a:pt x="3376345" y="101600"/>
                </a:lnTo>
                <a:lnTo>
                  <a:pt x="3382124" y="114300"/>
                </a:lnTo>
                <a:close/>
              </a:path>
              <a:path w="3474084" h="2082800">
                <a:moveTo>
                  <a:pt x="98323" y="127000"/>
                </a:moveTo>
                <a:lnTo>
                  <a:pt x="80962" y="127000"/>
                </a:lnTo>
                <a:lnTo>
                  <a:pt x="86448" y="114300"/>
                </a:lnTo>
                <a:lnTo>
                  <a:pt x="103835" y="114300"/>
                </a:lnTo>
                <a:lnTo>
                  <a:pt x="98323" y="127000"/>
                </a:lnTo>
                <a:close/>
              </a:path>
              <a:path w="3474084" h="2082800">
                <a:moveTo>
                  <a:pt x="3393262" y="127000"/>
                </a:moveTo>
                <a:lnTo>
                  <a:pt x="3375774" y="127000"/>
                </a:lnTo>
                <a:lnTo>
                  <a:pt x="3370249" y="114300"/>
                </a:lnTo>
                <a:lnTo>
                  <a:pt x="3387764" y="114300"/>
                </a:lnTo>
                <a:lnTo>
                  <a:pt x="3393262" y="127000"/>
                </a:lnTo>
                <a:close/>
              </a:path>
              <a:path w="3474084" h="2082800">
                <a:moveTo>
                  <a:pt x="87985" y="139700"/>
                </a:moveTo>
                <a:lnTo>
                  <a:pt x="70434" y="139700"/>
                </a:lnTo>
                <a:lnTo>
                  <a:pt x="75615" y="127000"/>
                </a:lnTo>
                <a:lnTo>
                  <a:pt x="93205" y="127000"/>
                </a:lnTo>
                <a:lnTo>
                  <a:pt x="87985" y="139700"/>
                </a:lnTo>
                <a:close/>
              </a:path>
              <a:path w="3474084" h="2082800">
                <a:moveTo>
                  <a:pt x="3403766" y="139700"/>
                </a:moveTo>
                <a:lnTo>
                  <a:pt x="3386112" y="139700"/>
                </a:lnTo>
                <a:lnTo>
                  <a:pt x="3380892" y="127000"/>
                </a:lnTo>
                <a:lnTo>
                  <a:pt x="3398596" y="127000"/>
                </a:lnTo>
                <a:lnTo>
                  <a:pt x="3403766" y="139700"/>
                </a:lnTo>
                <a:close/>
              </a:path>
              <a:path w="3474084" h="2082800">
                <a:moveTo>
                  <a:pt x="78244" y="152400"/>
                </a:moveTo>
                <a:lnTo>
                  <a:pt x="60566" y="152400"/>
                </a:lnTo>
                <a:lnTo>
                  <a:pt x="65417" y="139700"/>
                </a:lnTo>
                <a:lnTo>
                  <a:pt x="83146" y="139700"/>
                </a:lnTo>
                <a:lnTo>
                  <a:pt x="78244" y="152400"/>
                </a:lnTo>
                <a:close/>
              </a:path>
              <a:path w="3474084" h="2082800">
                <a:moveTo>
                  <a:pt x="3413645" y="152400"/>
                </a:moveTo>
                <a:lnTo>
                  <a:pt x="3395853" y="152400"/>
                </a:lnTo>
                <a:lnTo>
                  <a:pt x="3390939" y="139700"/>
                </a:lnTo>
                <a:lnTo>
                  <a:pt x="3408781" y="139700"/>
                </a:lnTo>
                <a:lnTo>
                  <a:pt x="3413645" y="152400"/>
                </a:lnTo>
                <a:close/>
              </a:path>
              <a:path w="3474084" h="2082800">
                <a:moveTo>
                  <a:pt x="64808" y="177800"/>
                </a:moveTo>
                <a:lnTo>
                  <a:pt x="46989" y="177800"/>
                </a:lnTo>
                <a:lnTo>
                  <a:pt x="51346" y="165100"/>
                </a:lnTo>
                <a:lnTo>
                  <a:pt x="55867" y="152400"/>
                </a:lnTo>
                <a:lnTo>
                  <a:pt x="73710" y="152400"/>
                </a:lnTo>
                <a:lnTo>
                  <a:pt x="69126" y="165100"/>
                </a:lnTo>
                <a:lnTo>
                  <a:pt x="64808" y="177800"/>
                </a:lnTo>
                <a:close/>
              </a:path>
              <a:path w="3474084" h="2082800">
                <a:moveTo>
                  <a:pt x="73609" y="165100"/>
                </a:moveTo>
                <a:lnTo>
                  <a:pt x="73710" y="152400"/>
                </a:lnTo>
                <a:lnTo>
                  <a:pt x="78359" y="152400"/>
                </a:lnTo>
                <a:lnTo>
                  <a:pt x="73609" y="165100"/>
                </a:lnTo>
                <a:close/>
              </a:path>
              <a:path w="3474084" h="2082800">
                <a:moveTo>
                  <a:pt x="3400488" y="165100"/>
                </a:moveTo>
                <a:lnTo>
                  <a:pt x="3395738" y="152400"/>
                </a:lnTo>
                <a:lnTo>
                  <a:pt x="3400386" y="152400"/>
                </a:lnTo>
                <a:lnTo>
                  <a:pt x="3400488" y="165100"/>
                </a:lnTo>
                <a:close/>
              </a:path>
              <a:path w="3474084" h="2082800">
                <a:moveTo>
                  <a:pt x="3427196" y="177800"/>
                </a:moveTo>
                <a:lnTo>
                  <a:pt x="3409288" y="177800"/>
                </a:lnTo>
                <a:lnTo>
                  <a:pt x="3404870" y="165100"/>
                </a:lnTo>
                <a:lnTo>
                  <a:pt x="3400386" y="152400"/>
                </a:lnTo>
                <a:lnTo>
                  <a:pt x="3418331" y="152400"/>
                </a:lnTo>
                <a:lnTo>
                  <a:pt x="3422854" y="165100"/>
                </a:lnTo>
                <a:lnTo>
                  <a:pt x="3427196" y="177800"/>
                </a:lnTo>
                <a:close/>
              </a:path>
              <a:path w="3474084" h="2082800">
                <a:moveTo>
                  <a:pt x="56667" y="190500"/>
                </a:moveTo>
                <a:lnTo>
                  <a:pt x="38811" y="190500"/>
                </a:lnTo>
                <a:lnTo>
                  <a:pt x="42811" y="177800"/>
                </a:lnTo>
                <a:lnTo>
                  <a:pt x="60756" y="177800"/>
                </a:lnTo>
                <a:lnTo>
                  <a:pt x="56667" y="190500"/>
                </a:lnTo>
                <a:close/>
              </a:path>
              <a:path w="3474084" h="2082800">
                <a:moveTo>
                  <a:pt x="3435375" y="190500"/>
                </a:moveTo>
                <a:lnTo>
                  <a:pt x="3417430" y="190500"/>
                </a:lnTo>
                <a:lnTo>
                  <a:pt x="3413340" y="177800"/>
                </a:lnTo>
                <a:lnTo>
                  <a:pt x="3431374" y="177800"/>
                </a:lnTo>
                <a:lnTo>
                  <a:pt x="3435375" y="190500"/>
                </a:lnTo>
                <a:close/>
              </a:path>
              <a:path w="3474084" h="2082800">
                <a:moveTo>
                  <a:pt x="42430" y="215900"/>
                </a:moveTo>
                <a:lnTo>
                  <a:pt x="27889" y="215900"/>
                </a:lnTo>
                <a:lnTo>
                  <a:pt x="31343" y="203200"/>
                </a:lnTo>
                <a:lnTo>
                  <a:pt x="34988" y="190500"/>
                </a:lnTo>
                <a:lnTo>
                  <a:pt x="52933" y="190500"/>
                </a:lnTo>
                <a:lnTo>
                  <a:pt x="49199" y="203200"/>
                </a:lnTo>
                <a:lnTo>
                  <a:pt x="45808" y="203200"/>
                </a:lnTo>
                <a:lnTo>
                  <a:pt x="42430" y="215900"/>
                </a:lnTo>
                <a:close/>
              </a:path>
              <a:path w="3474084" h="2082800">
                <a:moveTo>
                  <a:pt x="3446284" y="215900"/>
                </a:moveTo>
                <a:lnTo>
                  <a:pt x="3431667" y="215900"/>
                </a:lnTo>
                <a:lnTo>
                  <a:pt x="3428288" y="203200"/>
                </a:lnTo>
                <a:lnTo>
                  <a:pt x="3424897" y="203200"/>
                </a:lnTo>
                <a:lnTo>
                  <a:pt x="3421164" y="190500"/>
                </a:lnTo>
                <a:lnTo>
                  <a:pt x="3439198" y="190500"/>
                </a:lnTo>
                <a:lnTo>
                  <a:pt x="3442830" y="203200"/>
                </a:lnTo>
                <a:lnTo>
                  <a:pt x="3446284" y="215900"/>
                </a:lnTo>
                <a:close/>
              </a:path>
              <a:path w="3474084" h="2082800">
                <a:moveTo>
                  <a:pt x="39306" y="228600"/>
                </a:moveTo>
                <a:lnTo>
                  <a:pt x="21462" y="228600"/>
                </a:lnTo>
                <a:lnTo>
                  <a:pt x="24612" y="215900"/>
                </a:lnTo>
                <a:lnTo>
                  <a:pt x="42506" y="215900"/>
                </a:lnTo>
                <a:lnTo>
                  <a:pt x="39306" y="228600"/>
                </a:lnTo>
                <a:close/>
              </a:path>
              <a:path w="3474084" h="2082800">
                <a:moveTo>
                  <a:pt x="3452622" y="228600"/>
                </a:moveTo>
                <a:lnTo>
                  <a:pt x="3434791" y="228600"/>
                </a:lnTo>
                <a:lnTo>
                  <a:pt x="3431590" y="215900"/>
                </a:lnTo>
                <a:lnTo>
                  <a:pt x="3449548" y="215900"/>
                </a:lnTo>
                <a:lnTo>
                  <a:pt x="3452622" y="228600"/>
                </a:lnTo>
                <a:close/>
              </a:path>
              <a:path w="3474084" h="2082800">
                <a:moveTo>
                  <a:pt x="28689" y="254000"/>
                </a:moveTo>
                <a:lnTo>
                  <a:pt x="13474" y="254000"/>
                </a:lnTo>
                <a:lnTo>
                  <a:pt x="15963" y="241300"/>
                </a:lnTo>
                <a:lnTo>
                  <a:pt x="18656" y="228600"/>
                </a:lnTo>
                <a:lnTo>
                  <a:pt x="36449" y="228600"/>
                </a:lnTo>
                <a:lnTo>
                  <a:pt x="33629" y="241300"/>
                </a:lnTo>
                <a:lnTo>
                  <a:pt x="31114" y="241300"/>
                </a:lnTo>
                <a:lnTo>
                  <a:pt x="28689" y="254000"/>
                </a:lnTo>
                <a:close/>
              </a:path>
              <a:path w="3474084" h="2082800">
                <a:moveTo>
                  <a:pt x="3460673" y="254000"/>
                </a:moveTo>
                <a:lnTo>
                  <a:pt x="3445408" y="254000"/>
                </a:lnTo>
                <a:lnTo>
                  <a:pt x="3442970" y="241300"/>
                </a:lnTo>
                <a:lnTo>
                  <a:pt x="3440468" y="241300"/>
                </a:lnTo>
                <a:lnTo>
                  <a:pt x="3437648" y="228600"/>
                </a:lnTo>
                <a:lnTo>
                  <a:pt x="3455504" y="228600"/>
                </a:lnTo>
                <a:lnTo>
                  <a:pt x="3458197" y="241300"/>
                </a:lnTo>
                <a:lnTo>
                  <a:pt x="3460673" y="254000"/>
                </a:lnTo>
                <a:close/>
              </a:path>
              <a:path w="3474084" h="2082800">
                <a:moveTo>
                  <a:pt x="22733" y="279400"/>
                </a:moveTo>
                <a:lnTo>
                  <a:pt x="7226" y="279400"/>
                </a:lnTo>
                <a:lnTo>
                  <a:pt x="9093" y="266700"/>
                </a:lnTo>
                <a:lnTo>
                  <a:pt x="11188" y="254000"/>
                </a:lnTo>
                <a:lnTo>
                  <a:pt x="28740" y="254000"/>
                </a:lnTo>
                <a:lnTo>
                  <a:pt x="26504" y="266700"/>
                </a:lnTo>
                <a:lnTo>
                  <a:pt x="24561" y="266700"/>
                </a:lnTo>
                <a:lnTo>
                  <a:pt x="22733" y="279400"/>
                </a:lnTo>
                <a:close/>
              </a:path>
              <a:path w="3474084" h="2082800">
                <a:moveTo>
                  <a:pt x="3466909" y="279400"/>
                </a:moveTo>
                <a:lnTo>
                  <a:pt x="3451365" y="279400"/>
                </a:lnTo>
                <a:lnTo>
                  <a:pt x="3449523" y="266700"/>
                </a:lnTo>
                <a:lnTo>
                  <a:pt x="3447592" y="266700"/>
                </a:lnTo>
                <a:lnTo>
                  <a:pt x="3445357" y="254000"/>
                </a:lnTo>
                <a:lnTo>
                  <a:pt x="3462959" y="254000"/>
                </a:lnTo>
                <a:lnTo>
                  <a:pt x="3465042" y="266700"/>
                </a:lnTo>
                <a:lnTo>
                  <a:pt x="3466909" y="279400"/>
                </a:lnTo>
                <a:close/>
              </a:path>
              <a:path w="3474084" h="2082800">
                <a:moveTo>
                  <a:pt x="17614" y="317500"/>
                </a:moveTo>
                <a:lnTo>
                  <a:pt x="1841" y="317500"/>
                </a:lnTo>
                <a:lnTo>
                  <a:pt x="2870" y="304800"/>
                </a:lnTo>
                <a:lnTo>
                  <a:pt x="4102" y="292100"/>
                </a:lnTo>
                <a:lnTo>
                  <a:pt x="5549" y="279400"/>
                </a:lnTo>
                <a:lnTo>
                  <a:pt x="22771" y="279400"/>
                </a:lnTo>
                <a:lnTo>
                  <a:pt x="21145" y="292100"/>
                </a:lnTo>
                <a:lnTo>
                  <a:pt x="19799" y="292100"/>
                </a:lnTo>
                <a:lnTo>
                  <a:pt x="18580" y="304800"/>
                </a:lnTo>
                <a:lnTo>
                  <a:pt x="17614" y="317500"/>
                </a:lnTo>
                <a:close/>
              </a:path>
              <a:path w="3474084" h="2082800">
                <a:moveTo>
                  <a:pt x="3472268" y="317500"/>
                </a:moveTo>
                <a:lnTo>
                  <a:pt x="3456482" y="317500"/>
                </a:lnTo>
                <a:lnTo>
                  <a:pt x="3455479" y="304800"/>
                </a:lnTo>
                <a:lnTo>
                  <a:pt x="3454298" y="292100"/>
                </a:lnTo>
                <a:lnTo>
                  <a:pt x="3452952" y="292100"/>
                </a:lnTo>
                <a:lnTo>
                  <a:pt x="3451326" y="279400"/>
                </a:lnTo>
                <a:lnTo>
                  <a:pt x="3468573" y="279400"/>
                </a:lnTo>
                <a:lnTo>
                  <a:pt x="3470021" y="292100"/>
                </a:lnTo>
                <a:lnTo>
                  <a:pt x="3471252" y="304800"/>
                </a:lnTo>
                <a:lnTo>
                  <a:pt x="3472268" y="317500"/>
                </a:lnTo>
                <a:close/>
              </a:path>
              <a:path w="3474084" h="2082800">
                <a:moveTo>
                  <a:pt x="15989" y="342900"/>
                </a:moveTo>
                <a:lnTo>
                  <a:pt x="114" y="342900"/>
                </a:lnTo>
                <a:lnTo>
                  <a:pt x="469" y="330200"/>
                </a:lnTo>
                <a:lnTo>
                  <a:pt x="1041" y="317500"/>
                </a:lnTo>
                <a:lnTo>
                  <a:pt x="16878" y="317500"/>
                </a:lnTo>
                <a:lnTo>
                  <a:pt x="16319" y="330200"/>
                </a:lnTo>
                <a:lnTo>
                  <a:pt x="15989" y="342900"/>
                </a:lnTo>
                <a:close/>
              </a:path>
              <a:path w="3474084" h="2082800">
                <a:moveTo>
                  <a:pt x="3473970" y="342900"/>
                </a:moveTo>
                <a:lnTo>
                  <a:pt x="3458108" y="342900"/>
                </a:lnTo>
                <a:lnTo>
                  <a:pt x="3457765" y="330200"/>
                </a:lnTo>
                <a:lnTo>
                  <a:pt x="3457219" y="317500"/>
                </a:lnTo>
                <a:lnTo>
                  <a:pt x="3473069" y="317500"/>
                </a:lnTo>
                <a:lnTo>
                  <a:pt x="3473627" y="330200"/>
                </a:lnTo>
                <a:lnTo>
                  <a:pt x="3473970" y="342900"/>
                </a:lnTo>
                <a:close/>
              </a:path>
              <a:path w="3474084" h="2082800">
                <a:moveTo>
                  <a:pt x="16878" y="1765300"/>
                </a:moveTo>
                <a:lnTo>
                  <a:pt x="1028" y="1765300"/>
                </a:lnTo>
                <a:lnTo>
                  <a:pt x="457" y="1752600"/>
                </a:lnTo>
                <a:lnTo>
                  <a:pt x="114" y="1739900"/>
                </a:lnTo>
                <a:lnTo>
                  <a:pt x="0" y="342900"/>
                </a:lnTo>
                <a:lnTo>
                  <a:pt x="15875" y="342900"/>
                </a:lnTo>
                <a:lnTo>
                  <a:pt x="15989" y="1739900"/>
                </a:lnTo>
                <a:lnTo>
                  <a:pt x="16319" y="1752600"/>
                </a:lnTo>
                <a:lnTo>
                  <a:pt x="16878" y="1765300"/>
                </a:lnTo>
                <a:close/>
              </a:path>
              <a:path w="3474084" h="2082800">
                <a:moveTo>
                  <a:pt x="3473043" y="1765300"/>
                </a:moveTo>
                <a:lnTo>
                  <a:pt x="3457219" y="1765300"/>
                </a:lnTo>
                <a:lnTo>
                  <a:pt x="3457779" y="1752600"/>
                </a:lnTo>
                <a:lnTo>
                  <a:pt x="3458108" y="1739900"/>
                </a:lnTo>
                <a:lnTo>
                  <a:pt x="3458209" y="342900"/>
                </a:lnTo>
                <a:lnTo>
                  <a:pt x="3474084" y="342900"/>
                </a:lnTo>
                <a:lnTo>
                  <a:pt x="3473970" y="1739900"/>
                </a:lnTo>
                <a:lnTo>
                  <a:pt x="3473627" y="1752600"/>
                </a:lnTo>
                <a:lnTo>
                  <a:pt x="3473043" y="1765300"/>
                </a:lnTo>
                <a:close/>
              </a:path>
              <a:path w="3474084" h="2082800">
                <a:moveTo>
                  <a:pt x="19799" y="1790700"/>
                </a:moveTo>
                <a:lnTo>
                  <a:pt x="4076" y="1790700"/>
                </a:lnTo>
                <a:lnTo>
                  <a:pt x="2844" y="1778000"/>
                </a:lnTo>
                <a:lnTo>
                  <a:pt x="1828" y="1765300"/>
                </a:lnTo>
                <a:lnTo>
                  <a:pt x="17614" y="1765300"/>
                </a:lnTo>
                <a:lnTo>
                  <a:pt x="18605" y="1778000"/>
                </a:lnTo>
                <a:lnTo>
                  <a:pt x="19799" y="1790700"/>
                </a:lnTo>
                <a:close/>
              </a:path>
              <a:path w="3474084" h="2082800">
                <a:moveTo>
                  <a:pt x="3469995" y="1790700"/>
                </a:moveTo>
                <a:lnTo>
                  <a:pt x="3454298" y="1790700"/>
                </a:lnTo>
                <a:lnTo>
                  <a:pt x="3455504" y="1778000"/>
                </a:lnTo>
                <a:lnTo>
                  <a:pt x="3456482" y="1765300"/>
                </a:lnTo>
                <a:lnTo>
                  <a:pt x="3472256" y="1765300"/>
                </a:lnTo>
                <a:lnTo>
                  <a:pt x="3471227" y="1778000"/>
                </a:lnTo>
                <a:lnTo>
                  <a:pt x="3469995" y="1790700"/>
                </a:lnTo>
                <a:close/>
              </a:path>
              <a:path w="3474084" h="2082800">
                <a:moveTo>
                  <a:pt x="26555" y="1816100"/>
                </a:moveTo>
                <a:lnTo>
                  <a:pt x="9055" y="1816100"/>
                </a:lnTo>
                <a:lnTo>
                  <a:pt x="7188" y="1803400"/>
                </a:lnTo>
                <a:lnTo>
                  <a:pt x="5524" y="1790700"/>
                </a:lnTo>
                <a:lnTo>
                  <a:pt x="21145" y="1790700"/>
                </a:lnTo>
                <a:lnTo>
                  <a:pt x="22771" y="1803400"/>
                </a:lnTo>
                <a:lnTo>
                  <a:pt x="24523" y="1803400"/>
                </a:lnTo>
                <a:lnTo>
                  <a:pt x="26555" y="1816100"/>
                </a:lnTo>
                <a:close/>
              </a:path>
              <a:path w="3474084" h="2082800">
                <a:moveTo>
                  <a:pt x="3464991" y="1816100"/>
                </a:moveTo>
                <a:lnTo>
                  <a:pt x="3447542" y="1816100"/>
                </a:lnTo>
                <a:lnTo>
                  <a:pt x="3449572" y="1803400"/>
                </a:lnTo>
                <a:lnTo>
                  <a:pt x="3451326" y="1803400"/>
                </a:lnTo>
                <a:lnTo>
                  <a:pt x="3452952" y="1790700"/>
                </a:lnTo>
                <a:lnTo>
                  <a:pt x="3468535" y="1790700"/>
                </a:lnTo>
                <a:lnTo>
                  <a:pt x="3466871" y="1803400"/>
                </a:lnTo>
                <a:lnTo>
                  <a:pt x="3464991" y="1816100"/>
                </a:lnTo>
                <a:close/>
              </a:path>
              <a:path w="3474084" h="2082800">
                <a:moveTo>
                  <a:pt x="33693" y="1841500"/>
                </a:moveTo>
                <a:lnTo>
                  <a:pt x="15900" y="1841500"/>
                </a:lnTo>
                <a:lnTo>
                  <a:pt x="13423" y="1828800"/>
                </a:lnTo>
                <a:lnTo>
                  <a:pt x="11137" y="1816100"/>
                </a:lnTo>
                <a:lnTo>
                  <a:pt x="26504" y="1816100"/>
                </a:lnTo>
                <a:lnTo>
                  <a:pt x="28740" y="1828800"/>
                </a:lnTo>
                <a:lnTo>
                  <a:pt x="31064" y="1828800"/>
                </a:lnTo>
                <a:lnTo>
                  <a:pt x="33693" y="1841500"/>
                </a:lnTo>
                <a:close/>
              </a:path>
              <a:path w="3474084" h="2082800">
                <a:moveTo>
                  <a:pt x="3458133" y="1841500"/>
                </a:moveTo>
                <a:lnTo>
                  <a:pt x="3440404" y="1841500"/>
                </a:lnTo>
                <a:lnTo>
                  <a:pt x="3443033" y="1828800"/>
                </a:lnTo>
                <a:lnTo>
                  <a:pt x="3445357" y="1828800"/>
                </a:lnTo>
                <a:lnTo>
                  <a:pt x="3447592" y="1816100"/>
                </a:lnTo>
                <a:lnTo>
                  <a:pt x="3462908" y="1816100"/>
                </a:lnTo>
                <a:lnTo>
                  <a:pt x="3460623" y="1828800"/>
                </a:lnTo>
                <a:lnTo>
                  <a:pt x="3458133" y="1841500"/>
                </a:lnTo>
                <a:close/>
              </a:path>
              <a:path w="3474084" h="2082800">
                <a:moveTo>
                  <a:pt x="42506" y="1866900"/>
                </a:moveTo>
                <a:lnTo>
                  <a:pt x="24549" y="1866900"/>
                </a:lnTo>
                <a:lnTo>
                  <a:pt x="21462" y="1854200"/>
                </a:lnTo>
                <a:lnTo>
                  <a:pt x="18592" y="1841500"/>
                </a:lnTo>
                <a:lnTo>
                  <a:pt x="33629" y="1841500"/>
                </a:lnTo>
                <a:lnTo>
                  <a:pt x="36449" y="1854200"/>
                </a:lnTo>
                <a:lnTo>
                  <a:pt x="39306" y="1854200"/>
                </a:lnTo>
                <a:lnTo>
                  <a:pt x="42506" y="1866900"/>
                </a:lnTo>
                <a:close/>
              </a:path>
              <a:path w="3474084" h="2082800">
                <a:moveTo>
                  <a:pt x="3449485" y="1866900"/>
                </a:moveTo>
                <a:lnTo>
                  <a:pt x="3431590" y="1866900"/>
                </a:lnTo>
                <a:lnTo>
                  <a:pt x="3434791" y="1854200"/>
                </a:lnTo>
                <a:lnTo>
                  <a:pt x="3437648" y="1854200"/>
                </a:lnTo>
                <a:lnTo>
                  <a:pt x="3440468" y="1841500"/>
                </a:lnTo>
                <a:lnTo>
                  <a:pt x="3455441" y="1841500"/>
                </a:lnTo>
                <a:lnTo>
                  <a:pt x="3452558" y="1854200"/>
                </a:lnTo>
                <a:lnTo>
                  <a:pt x="3449485" y="1866900"/>
                </a:lnTo>
                <a:close/>
              </a:path>
              <a:path w="3474084" h="2082800">
                <a:moveTo>
                  <a:pt x="52933" y="1892300"/>
                </a:moveTo>
                <a:lnTo>
                  <a:pt x="34899" y="1892300"/>
                </a:lnTo>
                <a:lnTo>
                  <a:pt x="31267" y="1879600"/>
                </a:lnTo>
                <a:lnTo>
                  <a:pt x="27812" y="1866900"/>
                </a:lnTo>
                <a:lnTo>
                  <a:pt x="45720" y="1866900"/>
                </a:lnTo>
                <a:lnTo>
                  <a:pt x="49288" y="1879600"/>
                </a:lnTo>
                <a:lnTo>
                  <a:pt x="52933" y="1892300"/>
                </a:lnTo>
                <a:close/>
              </a:path>
              <a:path w="3474084" h="2082800">
                <a:moveTo>
                  <a:pt x="3439109" y="1892300"/>
                </a:moveTo>
                <a:lnTo>
                  <a:pt x="3421164" y="1892300"/>
                </a:lnTo>
                <a:lnTo>
                  <a:pt x="3424897" y="1879600"/>
                </a:lnTo>
                <a:lnTo>
                  <a:pt x="3428365" y="1866900"/>
                </a:lnTo>
                <a:lnTo>
                  <a:pt x="3446208" y="1866900"/>
                </a:lnTo>
                <a:lnTo>
                  <a:pt x="3442754" y="1879600"/>
                </a:lnTo>
                <a:lnTo>
                  <a:pt x="3439109" y="1892300"/>
                </a:lnTo>
                <a:close/>
              </a:path>
              <a:path w="3474084" h="2082800">
                <a:moveTo>
                  <a:pt x="60756" y="1905000"/>
                </a:moveTo>
                <a:lnTo>
                  <a:pt x="42722" y="1905000"/>
                </a:lnTo>
                <a:lnTo>
                  <a:pt x="38722" y="1892300"/>
                </a:lnTo>
                <a:lnTo>
                  <a:pt x="56667" y="1892300"/>
                </a:lnTo>
                <a:lnTo>
                  <a:pt x="60756" y="1905000"/>
                </a:lnTo>
                <a:close/>
              </a:path>
              <a:path w="3474084" h="2082800">
                <a:moveTo>
                  <a:pt x="3431285" y="1905000"/>
                </a:moveTo>
                <a:lnTo>
                  <a:pt x="3413340" y="1905000"/>
                </a:lnTo>
                <a:lnTo>
                  <a:pt x="3417430" y="1892300"/>
                </a:lnTo>
                <a:lnTo>
                  <a:pt x="3435286" y="1892300"/>
                </a:lnTo>
                <a:lnTo>
                  <a:pt x="3431285" y="1905000"/>
                </a:lnTo>
                <a:close/>
              </a:path>
              <a:path w="3474084" h="2082800">
                <a:moveTo>
                  <a:pt x="69227" y="1917700"/>
                </a:moveTo>
                <a:lnTo>
                  <a:pt x="51244" y="1917700"/>
                </a:lnTo>
                <a:lnTo>
                  <a:pt x="46888" y="1905000"/>
                </a:lnTo>
                <a:lnTo>
                  <a:pt x="64808" y="1905000"/>
                </a:lnTo>
                <a:lnTo>
                  <a:pt x="69227" y="1917700"/>
                </a:lnTo>
                <a:close/>
              </a:path>
              <a:path w="3474084" h="2082800">
                <a:moveTo>
                  <a:pt x="3422751" y="1917700"/>
                </a:moveTo>
                <a:lnTo>
                  <a:pt x="3404870" y="1917700"/>
                </a:lnTo>
                <a:lnTo>
                  <a:pt x="3409288" y="1905000"/>
                </a:lnTo>
                <a:lnTo>
                  <a:pt x="3427107" y="1905000"/>
                </a:lnTo>
                <a:lnTo>
                  <a:pt x="3422751" y="1917700"/>
                </a:lnTo>
                <a:close/>
              </a:path>
              <a:path w="3474084" h="2082800">
                <a:moveTo>
                  <a:pt x="88099" y="1943100"/>
                </a:moveTo>
                <a:lnTo>
                  <a:pt x="65303" y="1943100"/>
                </a:lnTo>
                <a:lnTo>
                  <a:pt x="60451" y="1930400"/>
                </a:lnTo>
                <a:lnTo>
                  <a:pt x="55765" y="1917700"/>
                </a:lnTo>
                <a:lnTo>
                  <a:pt x="73609" y="1917700"/>
                </a:lnTo>
                <a:lnTo>
                  <a:pt x="78359" y="1930400"/>
                </a:lnTo>
                <a:lnTo>
                  <a:pt x="83032" y="1930400"/>
                </a:lnTo>
                <a:lnTo>
                  <a:pt x="88099" y="1943100"/>
                </a:lnTo>
                <a:close/>
              </a:path>
              <a:path w="3474084" h="2082800">
                <a:moveTo>
                  <a:pt x="3408679" y="1943100"/>
                </a:moveTo>
                <a:lnTo>
                  <a:pt x="3385997" y="1943100"/>
                </a:lnTo>
                <a:lnTo>
                  <a:pt x="3391052" y="1930400"/>
                </a:lnTo>
                <a:lnTo>
                  <a:pt x="3395738" y="1930400"/>
                </a:lnTo>
                <a:lnTo>
                  <a:pt x="3400488" y="1917700"/>
                </a:lnTo>
                <a:lnTo>
                  <a:pt x="3418230" y="1917700"/>
                </a:lnTo>
                <a:lnTo>
                  <a:pt x="3413531" y="1930400"/>
                </a:lnTo>
                <a:lnTo>
                  <a:pt x="3408679" y="1943100"/>
                </a:lnTo>
                <a:close/>
              </a:path>
              <a:path w="3474084" h="2082800">
                <a:moveTo>
                  <a:pt x="98450" y="1955800"/>
                </a:moveTo>
                <a:lnTo>
                  <a:pt x="75501" y="1955800"/>
                </a:lnTo>
                <a:lnTo>
                  <a:pt x="70332" y="1943100"/>
                </a:lnTo>
                <a:lnTo>
                  <a:pt x="93078" y="1943100"/>
                </a:lnTo>
                <a:lnTo>
                  <a:pt x="98450" y="1955800"/>
                </a:lnTo>
                <a:close/>
              </a:path>
              <a:path w="3474084" h="2082800">
                <a:moveTo>
                  <a:pt x="3398469" y="1955800"/>
                </a:moveTo>
                <a:lnTo>
                  <a:pt x="3375647" y="1955800"/>
                </a:lnTo>
                <a:lnTo>
                  <a:pt x="3381019" y="1943100"/>
                </a:lnTo>
                <a:lnTo>
                  <a:pt x="3403650" y="1943100"/>
                </a:lnTo>
                <a:lnTo>
                  <a:pt x="3398469" y="1955800"/>
                </a:lnTo>
                <a:close/>
              </a:path>
              <a:path w="3474084" h="2082800">
                <a:moveTo>
                  <a:pt x="109372" y="1968500"/>
                </a:moveTo>
                <a:lnTo>
                  <a:pt x="86321" y="1968500"/>
                </a:lnTo>
                <a:lnTo>
                  <a:pt x="80835" y="1955800"/>
                </a:lnTo>
                <a:lnTo>
                  <a:pt x="103708" y="1955800"/>
                </a:lnTo>
                <a:lnTo>
                  <a:pt x="109372" y="1968500"/>
                </a:lnTo>
                <a:close/>
              </a:path>
              <a:path w="3474084" h="2082800">
                <a:moveTo>
                  <a:pt x="3387648" y="1968500"/>
                </a:moveTo>
                <a:lnTo>
                  <a:pt x="3364725" y="1968500"/>
                </a:lnTo>
                <a:lnTo>
                  <a:pt x="3370376" y="1955800"/>
                </a:lnTo>
                <a:lnTo>
                  <a:pt x="3393135" y="1955800"/>
                </a:lnTo>
                <a:lnTo>
                  <a:pt x="3387648" y="1968500"/>
                </a:lnTo>
                <a:close/>
              </a:path>
              <a:path w="3474084" h="2082800">
                <a:moveTo>
                  <a:pt x="120865" y="1981200"/>
                </a:moveTo>
                <a:lnTo>
                  <a:pt x="97751" y="1981200"/>
                </a:lnTo>
                <a:lnTo>
                  <a:pt x="91960" y="1968500"/>
                </a:lnTo>
                <a:lnTo>
                  <a:pt x="114909" y="1968500"/>
                </a:lnTo>
                <a:lnTo>
                  <a:pt x="120865" y="1981200"/>
                </a:lnTo>
                <a:close/>
              </a:path>
              <a:path w="3474084" h="2082800">
                <a:moveTo>
                  <a:pt x="3376206" y="1981200"/>
                </a:moveTo>
                <a:lnTo>
                  <a:pt x="3353231" y="1981200"/>
                </a:lnTo>
                <a:lnTo>
                  <a:pt x="3359175" y="1968500"/>
                </a:lnTo>
                <a:lnTo>
                  <a:pt x="3381997" y="1968500"/>
                </a:lnTo>
                <a:lnTo>
                  <a:pt x="3376206" y="1981200"/>
                </a:lnTo>
                <a:close/>
              </a:path>
              <a:path w="3474084" h="2082800">
                <a:moveTo>
                  <a:pt x="132880" y="1993900"/>
                </a:moveTo>
                <a:lnTo>
                  <a:pt x="109766" y="1993900"/>
                </a:lnTo>
                <a:lnTo>
                  <a:pt x="103695" y="1981200"/>
                </a:lnTo>
                <a:lnTo>
                  <a:pt x="126669" y="1981200"/>
                </a:lnTo>
                <a:lnTo>
                  <a:pt x="132880" y="1993900"/>
                </a:lnTo>
                <a:close/>
              </a:path>
              <a:path w="3474084" h="2082800">
                <a:moveTo>
                  <a:pt x="3364191" y="1993900"/>
                </a:moveTo>
                <a:lnTo>
                  <a:pt x="3341217" y="1993900"/>
                </a:lnTo>
                <a:lnTo>
                  <a:pt x="3347427" y="1981200"/>
                </a:lnTo>
                <a:lnTo>
                  <a:pt x="3370275" y="1981200"/>
                </a:lnTo>
                <a:lnTo>
                  <a:pt x="3364191" y="1993900"/>
                </a:lnTo>
                <a:close/>
              </a:path>
              <a:path w="3474084" h="2082800">
                <a:moveTo>
                  <a:pt x="151879" y="2006600"/>
                </a:moveTo>
                <a:lnTo>
                  <a:pt x="122339" y="2006600"/>
                </a:lnTo>
                <a:lnTo>
                  <a:pt x="115989" y="1993900"/>
                </a:lnTo>
                <a:lnTo>
                  <a:pt x="145262" y="1993900"/>
                </a:lnTo>
                <a:lnTo>
                  <a:pt x="151879" y="2006600"/>
                </a:lnTo>
                <a:close/>
              </a:path>
              <a:path w="3474084" h="2082800">
                <a:moveTo>
                  <a:pt x="3351606" y="2006600"/>
                </a:moveTo>
                <a:lnTo>
                  <a:pt x="3322218" y="2006600"/>
                </a:lnTo>
                <a:lnTo>
                  <a:pt x="3328822" y="1993900"/>
                </a:lnTo>
                <a:lnTo>
                  <a:pt x="3357968" y="1993900"/>
                </a:lnTo>
                <a:lnTo>
                  <a:pt x="3351606" y="2006600"/>
                </a:lnTo>
                <a:close/>
              </a:path>
              <a:path w="3474084" h="2082800">
                <a:moveTo>
                  <a:pt x="165138" y="2019300"/>
                </a:moveTo>
                <a:lnTo>
                  <a:pt x="142214" y="2019300"/>
                </a:lnTo>
                <a:lnTo>
                  <a:pt x="135458" y="2006600"/>
                </a:lnTo>
                <a:lnTo>
                  <a:pt x="158292" y="2006600"/>
                </a:lnTo>
                <a:lnTo>
                  <a:pt x="165138" y="2019300"/>
                </a:lnTo>
                <a:close/>
              </a:path>
              <a:path w="3474084" h="2082800">
                <a:moveTo>
                  <a:pt x="3331730" y="2019300"/>
                </a:moveTo>
                <a:lnTo>
                  <a:pt x="3308946" y="2019300"/>
                </a:lnTo>
                <a:lnTo>
                  <a:pt x="3315804" y="2006600"/>
                </a:lnTo>
                <a:lnTo>
                  <a:pt x="3338488" y="2006600"/>
                </a:lnTo>
                <a:lnTo>
                  <a:pt x="3331730" y="2019300"/>
                </a:lnTo>
                <a:close/>
              </a:path>
              <a:path w="3474084" h="2082800">
                <a:moveTo>
                  <a:pt x="185902" y="2032000"/>
                </a:moveTo>
                <a:lnTo>
                  <a:pt x="156095" y="2032000"/>
                </a:lnTo>
                <a:lnTo>
                  <a:pt x="149098" y="2019300"/>
                </a:lnTo>
                <a:lnTo>
                  <a:pt x="178714" y="2019300"/>
                </a:lnTo>
                <a:lnTo>
                  <a:pt x="185902" y="2032000"/>
                </a:lnTo>
                <a:close/>
              </a:path>
              <a:path w="3474084" h="2082800">
                <a:moveTo>
                  <a:pt x="3317836" y="2032000"/>
                </a:moveTo>
                <a:lnTo>
                  <a:pt x="3288195" y="2032000"/>
                </a:lnTo>
                <a:lnTo>
                  <a:pt x="3295383" y="2019300"/>
                </a:lnTo>
                <a:lnTo>
                  <a:pt x="3324847" y="2019300"/>
                </a:lnTo>
                <a:lnTo>
                  <a:pt x="3317836" y="2032000"/>
                </a:lnTo>
                <a:close/>
              </a:path>
              <a:path w="3474084" h="2082800">
                <a:moveTo>
                  <a:pt x="215087" y="2044700"/>
                </a:moveTo>
                <a:lnTo>
                  <a:pt x="177825" y="2044700"/>
                </a:lnTo>
                <a:lnTo>
                  <a:pt x="170472" y="2032000"/>
                </a:lnTo>
                <a:lnTo>
                  <a:pt x="207467" y="2032000"/>
                </a:lnTo>
                <a:lnTo>
                  <a:pt x="215087" y="2044700"/>
                </a:lnTo>
                <a:close/>
              </a:path>
              <a:path w="3474084" h="2082800">
                <a:moveTo>
                  <a:pt x="3296107" y="2044700"/>
                </a:moveTo>
                <a:lnTo>
                  <a:pt x="3259010" y="2044700"/>
                </a:lnTo>
                <a:lnTo>
                  <a:pt x="3266630" y="2032000"/>
                </a:lnTo>
                <a:lnTo>
                  <a:pt x="3303460" y="2032000"/>
                </a:lnTo>
                <a:lnTo>
                  <a:pt x="3296107" y="2044700"/>
                </a:lnTo>
                <a:close/>
              </a:path>
              <a:path w="3474084" h="2082800">
                <a:moveTo>
                  <a:pt x="245808" y="2057400"/>
                </a:moveTo>
                <a:lnTo>
                  <a:pt x="200571" y="2057400"/>
                </a:lnTo>
                <a:lnTo>
                  <a:pt x="192887" y="2044700"/>
                </a:lnTo>
                <a:lnTo>
                  <a:pt x="237807" y="2044700"/>
                </a:lnTo>
                <a:lnTo>
                  <a:pt x="245808" y="2057400"/>
                </a:lnTo>
                <a:close/>
              </a:path>
              <a:path w="3474084" h="2082800">
                <a:moveTo>
                  <a:pt x="3273348" y="2057400"/>
                </a:moveTo>
                <a:lnTo>
                  <a:pt x="3228290" y="2057400"/>
                </a:lnTo>
                <a:lnTo>
                  <a:pt x="3236290" y="2044700"/>
                </a:lnTo>
                <a:lnTo>
                  <a:pt x="3281045" y="2044700"/>
                </a:lnTo>
                <a:lnTo>
                  <a:pt x="3273348" y="2057400"/>
                </a:lnTo>
                <a:close/>
              </a:path>
              <a:path w="3474084" h="2082800">
                <a:moveTo>
                  <a:pt x="286130" y="2070100"/>
                </a:moveTo>
                <a:lnTo>
                  <a:pt x="232346" y="2070100"/>
                </a:lnTo>
                <a:lnTo>
                  <a:pt x="224256" y="2057400"/>
                </a:lnTo>
                <a:lnTo>
                  <a:pt x="277723" y="2057400"/>
                </a:lnTo>
                <a:lnTo>
                  <a:pt x="286130" y="2070100"/>
                </a:lnTo>
                <a:close/>
              </a:path>
              <a:path w="3474084" h="2082800">
                <a:moveTo>
                  <a:pt x="3241560" y="2070100"/>
                </a:moveTo>
                <a:lnTo>
                  <a:pt x="3187966" y="2070100"/>
                </a:lnTo>
                <a:lnTo>
                  <a:pt x="3196375" y="2057400"/>
                </a:lnTo>
                <a:lnTo>
                  <a:pt x="3249650" y="2057400"/>
                </a:lnTo>
                <a:lnTo>
                  <a:pt x="3241560" y="2070100"/>
                </a:lnTo>
                <a:close/>
              </a:path>
              <a:path w="3474084" h="2082800">
                <a:moveTo>
                  <a:pt x="3199752" y="2082800"/>
                </a:moveTo>
                <a:lnTo>
                  <a:pt x="274154" y="2082800"/>
                </a:lnTo>
                <a:lnTo>
                  <a:pt x="265620" y="2070100"/>
                </a:lnTo>
                <a:lnTo>
                  <a:pt x="3208286" y="2070100"/>
                </a:lnTo>
                <a:lnTo>
                  <a:pt x="3199752" y="2082800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7322531" y="3494819"/>
            <a:ext cx="140529" cy="1413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786504" y="3419465"/>
            <a:ext cx="2066696" cy="325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7322531" y="3901219"/>
            <a:ext cx="140529" cy="1413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786504" y="3841952"/>
            <a:ext cx="3260496" cy="3378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322531" y="4307620"/>
            <a:ext cx="140529" cy="1413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7786521" y="4241579"/>
            <a:ext cx="1739883" cy="2912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9638164" y="4238192"/>
            <a:ext cx="1186180" cy="3479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10789885" y="4431249"/>
            <a:ext cx="344321" cy="14220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7451344" y="2810256"/>
            <a:ext cx="3858768" cy="5445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7440861" y="2799791"/>
            <a:ext cx="3880273" cy="565573"/>
          </a:xfrm>
          <a:custGeom>
            <a:avLst/>
            <a:gdLst/>
            <a:ahLst/>
            <a:cxnLst/>
            <a:rect l="l" t="t" r="r" b="b"/>
            <a:pathLst>
              <a:path w="2910204" h="424180">
                <a:moveTo>
                  <a:pt x="2902267" y="423557"/>
                </a:moveTo>
                <a:lnTo>
                  <a:pt x="7937" y="423557"/>
                </a:lnTo>
                <a:lnTo>
                  <a:pt x="5892" y="423290"/>
                </a:lnTo>
                <a:lnTo>
                  <a:pt x="0" y="415620"/>
                </a:lnTo>
                <a:lnTo>
                  <a:pt x="0" y="7937"/>
                </a:lnTo>
                <a:lnTo>
                  <a:pt x="7937" y="0"/>
                </a:lnTo>
                <a:lnTo>
                  <a:pt x="2902267" y="0"/>
                </a:lnTo>
                <a:lnTo>
                  <a:pt x="2910205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407682"/>
                </a:lnTo>
                <a:lnTo>
                  <a:pt x="7937" y="407682"/>
                </a:lnTo>
                <a:lnTo>
                  <a:pt x="15875" y="415620"/>
                </a:lnTo>
                <a:lnTo>
                  <a:pt x="2910205" y="415620"/>
                </a:lnTo>
                <a:lnTo>
                  <a:pt x="2909938" y="417677"/>
                </a:lnTo>
                <a:lnTo>
                  <a:pt x="2909150" y="419595"/>
                </a:lnTo>
                <a:lnTo>
                  <a:pt x="2907880" y="421233"/>
                </a:lnTo>
                <a:lnTo>
                  <a:pt x="2906242" y="422503"/>
                </a:lnTo>
                <a:lnTo>
                  <a:pt x="2904324" y="423290"/>
                </a:lnTo>
                <a:lnTo>
                  <a:pt x="2902267" y="423557"/>
                </a:lnTo>
                <a:close/>
              </a:path>
              <a:path w="2910204" h="424180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2910204" h="424180">
                <a:moveTo>
                  <a:pt x="2894330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2894330" y="7937"/>
                </a:lnTo>
                <a:lnTo>
                  <a:pt x="2894330" y="15875"/>
                </a:lnTo>
                <a:close/>
              </a:path>
              <a:path w="2910204" h="424180">
                <a:moveTo>
                  <a:pt x="2894330" y="415620"/>
                </a:moveTo>
                <a:lnTo>
                  <a:pt x="2894330" y="7937"/>
                </a:lnTo>
                <a:lnTo>
                  <a:pt x="2902267" y="15875"/>
                </a:lnTo>
                <a:lnTo>
                  <a:pt x="2910205" y="15875"/>
                </a:lnTo>
                <a:lnTo>
                  <a:pt x="2910205" y="407682"/>
                </a:lnTo>
                <a:lnTo>
                  <a:pt x="2902267" y="407682"/>
                </a:lnTo>
                <a:lnTo>
                  <a:pt x="2894330" y="415620"/>
                </a:lnTo>
                <a:close/>
              </a:path>
              <a:path w="2910204" h="424180">
                <a:moveTo>
                  <a:pt x="2910205" y="15875"/>
                </a:moveTo>
                <a:lnTo>
                  <a:pt x="2902267" y="15875"/>
                </a:lnTo>
                <a:lnTo>
                  <a:pt x="2894330" y="7937"/>
                </a:lnTo>
                <a:lnTo>
                  <a:pt x="2910205" y="7937"/>
                </a:lnTo>
                <a:lnTo>
                  <a:pt x="2910205" y="15875"/>
                </a:lnTo>
                <a:close/>
              </a:path>
              <a:path w="2910204" h="424180">
                <a:moveTo>
                  <a:pt x="15875" y="415620"/>
                </a:moveTo>
                <a:lnTo>
                  <a:pt x="7937" y="407682"/>
                </a:lnTo>
                <a:lnTo>
                  <a:pt x="15875" y="407682"/>
                </a:lnTo>
                <a:lnTo>
                  <a:pt x="15875" y="415620"/>
                </a:lnTo>
                <a:close/>
              </a:path>
              <a:path w="2910204" h="424180">
                <a:moveTo>
                  <a:pt x="2894330" y="415620"/>
                </a:moveTo>
                <a:lnTo>
                  <a:pt x="15875" y="415620"/>
                </a:lnTo>
                <a:lnTo>
                  <a:pt x="15875" y="407682"/>
                </a:lnTo>
                <a:lnTo>
                  <a:pt x="2894330" y="407682"/>
                </a:lnTo>
                <a:lnTo>
                  <a:pt x="2894330" y="415620"/>
                </a:lnTo>
                <a:close/>
              </a:path>
              <a:path w="2910204" h="424180">
                <a:moveTo>
                  <a:pt x="2910205" y="415620"/>
                </a:moveTo>
                <a:lnTo>
                  <a:pt x="2894330" y="415620"/>
                </a:lnTo>
                <a:lnTo>
                  <a:pt x="2902267" y="407682"/>
                </a:lnTo>
                <a:lnTo>
                  <a:pt x="2910205" y="407682"/>
                </a:lnTo>
                <a:lnTo>
                  <a:pt x="2910205" y="415620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7451344" y="2840853"/>
            <a:ext cx="3859107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820420">
              <a:lnSpc>
                <a:spcPct val="100000"/>
              </a:lnSpc>
              <a:spcBef>
                <a:spcPts val="105"/>
              </a:spcBef>
            </a:pPr>
            <a:r>
              <a:rPr sz="2665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665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65" b="1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example</a:t>
            </a:r>
            <a:endParaRPr sz="2665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  <p:bldP spid="11" grpId="0" bldLvl="0" animBg="1"/>
      <p:bldP spid="12" grpId="0" bldLvl="0" animBg="1"/>
      <p:bldP spid="13" grpId="0" bldLvl="0" animBg="1"/>
      <p:bldP spid="15" grpId="0" bldLvl="0" animBg="1"/>
      <p:bldP spid="17" grpId="0" bldLvl="0" animBg="1"/>
      <p:bldP spid="18" grpId="0" bldLvl="0" animBg="1"/>
      <p:bldP spid="26" grpId="0" bldLvl="0" animBg="1"/>
      <p:bldP spid="28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559" y="1095585"/>
            <a:ext cx="277198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5"/>
              </a:spcBef>
            </a:pPr>
            <a:r>
              <a:rPr sz="2665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Paragraph</a:t>
            </a:r>
            <a:r>
              <a:rPr sz="2665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65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</a:t>
            </a:r>
            <a:endParaRPr sz="2665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0335" y="2970784"/>
            <a:ext cx="10601112" cy="2438400"/>
          </a:xfrm>
          <a:custGeom>
            <a:avLst/>
            <a:gdLst/>
            <a:ahLst/>
            <a:cxnLst/>
            <a:rect l="l" t="t" r="r" b="b"/>
            <a:pathLst>
              <a:path w="7950834" h="1828800">
                <a:moveTo>
                  <a:pt x="7645908" y="1828800"/>
                </a:moveTo>
                <a:lnTo>
                  <a:pt x="304800" y="1828800"/>
                </a:lnTo>
                <a:lnTo>
                  <a:pt x="255496" y="1824673"/>
                </a:lnTo>
                <a:lnTo>
                  <a:pt x="208702" y="1813017"/>
                </a:lnTo>
                <a:lnTo>
                  <a:pt x="165045" y="1794459"/>
                </a:lnTo>
                <a:lnTo>
                  <a:pt x="125153" y="1769626"/>
                </a:lnTo>
                <a:lnTo>
                  <a:pt x="89654" y="1739145"/>
                </a:lnTo>
                <a:lnTo>
                  <a:pt x="59173" y="1703646"/>
                </a:lnTo>
                <a:lnTo>
                  <a:pt x="34340" y="1663754"/>
                </a:lnTo>
                <a:lnTo>
                  <a:pt x="15782" y="1620097"/>
                </a:lnTo>
                <a:lnTo>
                  <a:pt x="4126" y="1573303"/>
                </a:lnTo>
                <a:lnTo>
                  <a:pt x="0" y="1524000"/>
                </a:lnTo>
                <a:lnTo>
                  <a:pt x="0" y="304800"/>
                </a:lnTo>
                <a:lnTo>
                  <a:pt x="4126" y="255222"/>
                </a:lnTo>
                <a:lnTo>
                  <a:pt x="15782" y="208214"/>
                </a:lnTo>
                <a:lnTo>
                  <a:pt x="34340" y="164405"/>
                </a:lnTo>
                <a:lnTo>
                  <a:pt x="59173" y="124422"/>
                </a:lnTo>
                <a:lnTo>
                  <a:pt x="89654" y="88892"/>
                </a:lnTo>
                <a:lnTo>
                  <a:pt x="125153" y="58442"/>
                </a:lnTo>
                <a:lnTo>
                  <a:pt x="165045" y="33700"/>
                </a:lnTo>
                <a:lnTo>
                  <a:pt x="208702" y="15294"/>
                </a:lnTo>
                <a:lnTo>
                  <a:pt x="255496" y="3852"/>
                </a:lnTo>
                <a:lnTo>
                  <a:pt x="304800" y="0"/>
                </a:lnTo>
                <a:lnTo>
                  <a:pt x="7645908" y="0"/>
                </a:lnTo>
                <a:lnTo>
                  <a:pt x="7695177" y="3852"/>
                </a:lnTo>
                <a:lnTo>
                  <a:pt x="7741944" y="15294"/>
                </a:lnTo>
                <a:lnTo>
                  <a:pt x="7785582" y="33700"/>
                </a:lnTo>
                <a:lnTo>
                  <a:pt x="7825462" y="58442"/>
                </a:lnTo>
                <a:lnTo>
                  <a:pt x="7860958" y="88892"/>
                </a:lnTo>
                <a:lnTo>
                  <a:pt x="7891442" y="124422"/>
                </a:lnTo>
                <a:lnTo>
                  <a:pt x="7916287" y="164405"/>
                </a:lnTo>
                <a:lnTo>
                  <a:pt x="7934864" y="208214"/>
                </a:lnTo>
                <a:lnTo>
                  <a:pt x="7946547" y="255222"/>
                </a:lnTo>
                <a:lnTo>
                  <a:pt x="7950708" y="304800"/>
                </a:lnTo>
                <a:lnTo>
                  <a:pt x="7950708" y="1524000"/>
                </a:lnTo>
                <a:lnTo>
                  <a:pt x="7946547" y="1573303"/>
                </a:lnTo>
                <a:lnTo>
                  <a:pt x="7934864" y="1620097"/>
                </a:lnTo>
                <a:lnTo>
                  <a:pt x="7916287" y="1663754"/>
                </a:lnTo>
                <a:lnTo>
                  <a:pt x="7891442" y="1703646"/>
                </a:lnTo>
                <a:lnTo>
                  <a:pt x="7860958" y="1739145"/>
                </a:lnTo>
                <a:lnTo>
                  <a:pt x="7825462" y="1769626"/>
                </a:lnTo>
                <a:lnTo>
                  <a:pt x="7785582" y="1794459"/>
                </a:lnTo>
                <a:lnTo>
                  <a:pt x="7741944" y="1813017"/>
                </a:lnTo>
                <a:lnTo>
                  <a:pt x="7695177" y="1824673"/>
                </a:lnTo>
                <a:lnTo>
                  <a:pt x="7645908" y="182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00565" y="2959523"/>
            <a:ext cx="10620587" cy="2455333"/>
          </a:xfrm>
          <a:custGeom>
            <a:avLst/>
            <a:gdLst/>
            <a:ahLst/>
            <a:cxnLst/>
            <a:rect l="l" t="t" r="r" b="b"/>
            <a:pathLst>
              <a:path w="7965440" h="1841500">
                <a:moveTo>
                  <a:pt x="7745691" y="12700"/>
                </a:moveTo>
                <a:lnTo>
                  <a:pt x="219735" y="12700"/>
                </a:lnTo>
                <a:lnTo>
                  <a:pt x="227126" y="0"/>
                </a:lnTo>
                <a:lnTo>
                  <a:pt x="7738300" y="0"/>
                </a:lnTo>
                <a:lnTo>
                  <a:pt x="7745691" y="12700"/>
                </a:lnTo>
                <a:close/>
              </a:path>
              <a:path w="7965440" h="1841500">
                <a:moveTo>
                  <a:pt x="231267" y="25400"/>
                </a:moveTo>
                <a:lnTo>
                  <a:pt x="184023" y="25400"/>
                </a:lnTo>
                <a:lnTo>
                  <a:pt x="190817" y="12700"/>
                </a:lnTo>
                <a:lnTo>
                  <a:pt x="238544" y="12700"/>
                </a:lnTo>
                <a:lnTo>
                  <a:pt x="231267" y="25400"/>
                </a:lnTo>
                <a:close/>
              </a:path>
              <a:path w="7965440" h="1841500">
                <a:moveTo>
                  <a:pt x="7781391" y="25400"/>
                </a:moveTo>
                <a:lnTo>
                  <a:pt x="7733969" y="25400"/>
                </a:lnTo>
                <a:lnTo>
                  <a:pt x="7726692" y="12700"/>
                </a:lnTo>
                <a:lnTo>
                  <a:pt x="7774419" y="12700"/>
                </a:lnTo>
                <a:lnTo>
                  <a:pt x="7781391" y="25400"/>
                </a:lnTo>
                <a:close/>
              </a:path>
              <a:path w="7965440" h="1841500">
                <a:moveTo>
                  <a:pt x="197002" y="38100"/>
                </a:moveTo>
                <a:lnTo>
                  <a:pt x="157048" y="38100"/>
                </a:lnTo>
                <a:lnTo>
                  <a:pt x="163652" y="25400"/>
                </a:lnTo>
                <a:lnTo>
                  <a:pt x="203873" y="25400"/>
                </a:lnTo>
                <a:lnTo>
                  <a:pt x="197002" y="38100"/>
                </a:lnTo>
                <a:close/>
              </a:path>
              <a:path w="7965440" h="1841500">
                <a:moveTo>
                  <a:pt x="7808353" y="38100"/>
                </a:moveTo>
                <a:lnTo>
                  <a:pt x="7768234" y="38100"/>
                </a:lnTo>
                <a:lnTo>
                  <a:pt x="7761351" y="25400"/>
                </a:lnTo>
                <a:lnTo>
                  <a:pt x="7801763" y="25400"/>
                </a:lnTo>
                <a:lnTo>
                  <a:pt x="7808353" y="38100"/>
                </a:lnTo>
                <a:close/>
              </a:path>
              <a:path w="7965440" h="1841500">
                <a:moveTo>
                  <a:pt x="171056" y="50800"/>
                </a:moveTo>
                <a:lnTo>
                  <a:pt x="137858" y="50800"/>
                </a:lnTo>
                <a:lnTo>
                  <a:pt x="144157" y="38100"/>
                </a:lnTo>
                <a:lnTo>
                  <a:pt x="177584" y="38100"/>
                </a:lnTo>
                <a:lnTo>
                  <a:pt x="171056" y="50800"/>
                </a:lnTo>
                <a:close/>
              </a:path>
              <a:path w="7965440" h="1841500">
                <a:moveTo>
                  <a:pt x="7827530" y="50800"/>
                </a:moveTo>
                <a:lnTo>
                  <a:pt x="7794180" y="50800"/>
                </a:lnTo>
                <a:lnTo>
                  <a:pt x="7787652" y="38100"/>
                </a:lnTo>
                <a:lnTo>
                  <a:pt x="7821244" y="38100"/>
                </a:lnTo>
                <a:lnTo>
                  <a:pt x="7827530" y="50800"/>
                </a:lnTo>
                <a:close/>
              </a:path>
              <a:path w="7965440" h="1841500">
                <a:moveTo>
                  <a:pt x="146583" y="63500"/>
                </a:moveTo>
                <a:lnTo>
                  <a:pt x="119634" y="63500"/>
                </a:lnTo>
                <a:lnTo>
                  <a:pt x="125590" y="50800"/>
                </a:lnTo>
                <a:lnTo>
                  <a:pt x="152717" y="50800"/>
                </a:lnTo>
                <a:lnTo>
                  <a:pt x="146583" y="63500"/>
                </a:lnTo>
                <a:close/>
              </a:path>
              <a:path w="7965440" h="1841500">
                <a:moveTo>
                  <a:pt x="7845755" y="63500"/>
                </a:moveTo>
                <a:lnTo>
                  <a:pt x="7818653" y="63500"/>
                </a:lnTo>
                <a:lnTo>
                  <a:pt x="7812519" y="50800"/>
                </a:lnTo>
                <a:lnTo>
                  <a:pt x="7839800" y="50800"/>
                </a:lnTo>
                <a:lnTo>
                  <a:pt x="7845755" y="63500"/>
                </a:lnTo>
                <a:close/>
              </a:path>
              <a:path w="7965440" h="1841500">
                <a:moveTo>
                  <a:pt x="129286" y="76200"/>
                </a:moveTo>
                <a:lnTo>
                  <a:pt x="108038" y="76200"/>
                </a:lnTo>
                <a:lnTo>
                  <a:pt x="113779" y="63500"/>
                </a:lnTo>
                <a:lnTo>
                  <a:pt x="135102" y="63500"/>
                </a:lnTo>
                <a:lnTo>
                  <a:pt x="129286" y="76200"/>
                </a:lnTo>
                <a:close/>
              </a:path>
              <a:path w="7965440" h="1841500">
                <a:moveTo>
                  <a:pt x="7857337" y="76200"/>
                </a:moveTo>
                <a:lnTo>
                  <a:pt x="7835950" y="76200"/>
                </a:lnTo>
                <a:lnTo>
                  <a:pt x="7830134" y="63500"/>
                </a:lnTo>
                <a:lnTo>
                  <a:pt x="7851609" y="63500"/>
                </a:lnTo>
                <a:lnTo>
                  <a:pt x="7857337" y="76200"/>
                </a:lnTo>
                <a:close/>
              </a:path>
              <a:path w="7965440" h="1841500">
                <a:moveTo>
                  <a:pt x="112966" y="88900"/>
                </a:moveTo>
                <a:lnTo>
                  <a:pt x="91567" y="88900"/>
                </a:lnTo>
                <a:lnTo>
                  <a:pt x="96939" y="76200"/>
                </a:lnTo>
                <a:lnTo>
                  <a:pt x="118440" y="76200"/>
                </a:lnTo>
                <a:lnTo>
                  <a:pt x="112966" y="88900"/>
                </a:lnTo>
                <a:close/>
              </a:path>
              <a:path w="7965440" h="1841500">
                <a:moveTo>
                  <a:pt x="7873809" y="88900"/>
                </a:moveTo>
                <a:lnTo>
                  <a:pt x="7852270" y="88900"/>
                </a:lnTo>
                <a:lnTo>
                  <a:pt x="7846796" y="76200"/>
                </a:lnTo>
                <a:lnTo>
                  <a:pt x="7868437" y="76200"/>
                </a:lnTo>
                <a:lnTo>
                  <a:pt x="7873809" y="88900"/>
                </a:lnTo>
                <a:close/>
              </a:path>
              <a:path w="7965440" h="1841500">
                <a:moveTo>
                  <a:pt x="102654" y="101600"/>
                </a:moveTo>
                <a:lnTo>
                  <a:pt x="81203" y="101600"/>
                </a:lnTo>
                <a:lnTo>
                  <a:pt x="86321" y="88900"/>
                </a:lnTo>
                <a:lnTo>
                  <a:pt x="107886" y="88900"/>
                </a:lnTo>
                <a:lnTo>
                  <a:pt x="102654" y="101600"/>
                </a:lnTo>
                <a:close/>
              </a:path>
              <a:path w="7965440" h="1841500">
                <a:moveTo>
                  <a:pt x="7884159" y="101600"/>
                </a:moveTo>
                <a:lnTo>
                  <a:pt x="7862583" y="101600"/>
                </a:lnTo>
                <a:lnTo>
                  <a:pt x="7857350" y="88900"/>
                </a:lnTo>
                <a:lnTo>
                  <a:pt x="7879041" y="88900"/>
                </a:lnTo>
                <a:lnTo>
                  <a:pt x="7884159" y="101600"/>
                </a:lnTo>
                <a:close/>
              </a:path>
              <a:path w="7965440" h="1841500">
                <a:moveTo>
                  <a:pt x="88099" y="114300"/>
                </a:moveTo>
                <a:lnTo>
                  <a:pt x="66662" y="114300"/>
                </a:lnTo>
                <a:lnTo>
                  <a:pt x="71373" y="101600"/>
                </a:lnTo>
                <a:lnTo>
                  <a:pt x="92951" y="101600"/>
                </a:lnTo>
                <a:lnTo>
                  <a:pt x="88099" y="114300"/>
                </a:lnTo>
                <a:close/>
              </a:path>
              <a:path w="7965440" h="1841500">
                <a:moveTo>
                  <a:pt x="7898688" y="114300"/>
                </a:moveTo>
                <a:lnTo>
                  <a:pt x="7877138" y="114300"/>
                </a:lnTo>
                <a:lnTo>
                  <a:pt x="7872285" y="101600"/>
                </a:lnTo>
                <a:lnTo>
                  <a:pt x="7893977" y="101600"/>
                </a:lnTo>
                <a:lnTo>
                  <a:pt x="7898688" y="114300"/>
                </a:lnTo>
                <a:close/>
              </a:path>
              <a:path w="7965440" h="1841500">
                <a:moveTo>
                  <a:pt x="79032" y="127000"/>
                </a:moveTo>
                <a:lnTo>
                  <a:pt x="57657" y="127000"/>
                </a:lnTo>
                <a:lnTo>
                  <a:pt x="62090" y="114300"/>
                </a:lnTo>
                <a:lnTo>
                  <a:pt x="83616" y="114300"/>
                </a:lnTo>
                <a:lnTo>
                  <a:pt x="79032" y="127000"/>
                </a:lnTo>
                <a:close/>
              </a:path>
              <a:path w="7965440" h="1841500">
                <a:moveTo>
                  <a:pt x="7907693" y="127000"/>
                </a:moveTo>
                <a:lnTo>
                  <a:pt x="7886204" y="127000"/>
                </a:lnTo>
                <a:lnTo>
                  <a:pt x="7881620" y="114300"/>
                </a:lnTo>
                <a:lnTo>
                  <a:pt x="7903262" y="114300"/>
                </a:lnTo>
                <a:lnTo>
                  <a:pt x="7907693" y="127000"/>
                </a:lnTo>
                <a:close/>
              </a:path>
              <a:path w="7965440" h="1841500">
                <a:moveTo>
                  <a:pt x="70484" y="139700"/>
                </a:moveTo>
                <a:lnTo>
                  <a:pt x="49225" y="139700"/>
                </a:lnTo>
                <a:lnTo>
                  <a:pt x="53365" y="127000"/>
                </a:lnTo>
                <a:lnTo>
                  <a:pt x="74803" y="127000"/>
                </a:lnTo>
                <a:lnTo>
                  <a:pt x="70484" y="139700"/>
                </a:lnTo>
                <a:close/>
              </a:path>
              <a:path w="7965440" h="1841500">
                <a:moveTo>
                  <a:pt x="7916113" y="139700"/>
                </a:moveTo>
                <a:lnTo>
                  <a:pt x="7894751" y="139700"/>
                </a:lnTo>
                <a:lnTo>
                  <a:pt x="7890435" y="127000"/>
                </a:lnTo>
                <a:lnTo>
                  <a:pt x="7911973" y="127000"/>
                </a:lnTo>
                <a:lnTo>
                  <a:pt x="7916113" y="139700"/>
                </a:lnTo>
                <a:close/>
              </a:path>
              <a:path w="7965440" h="1841500">
                <a:moveTo>
                  <a:pt x="62484" y="152400"/>
                </a:moveTo>
                <a:lnTo>
                  <a:pt x="41389" y="152400"/>
                </a:lnTo>
                <a:lnTo>
                  <a:pt x="45224" y="139700"/>
                </a:lnTo>
                <a:lnTo>
                  <a:pt x="66522" y="139700"/>
                </a:lnTo>
                <a:lnTo>
                  <a:pt x="62484" y="152400"/>
                </a:lnTo>
                <a:close/>
              </a:path>
              <a:path w="7965440" h="1841500">
                <a:moveTo>
                  <a:pt x="7923949" y="152400"/>
                </a:moveTo>
                <a:lnTo>
                  <a:pt x="7902752" y="152400"/>
                </a:lnTo>
                <a:lnTo>
                  <a:pt x="7898714" y="139700"/>
                </a:lnTo>
                <a:lnTo>
                  <a:pt x="7920101" y="139700"/>
                </a:lnTo>
                <a:lnTo>
                  <a:pt x="7923949" y="152400"/>
                </a:lnTo>
                <a:close/>
              </a:path>
              <a:path w="7965440" h="1841500">
                <a:moveTo>
                  <a:pt x="51549" y="165100"/>
                </a:moveTo>
                <a:lnTo>
                  <a:pt x="34162" y="165100"/>
                </a:lnTo>
                <a:lnTo>
                  <a:pt x="37693" y="152400"/>
                </a:lnTo>
                <a:lnTo>
                  <a:pt x="55143" y="152400"/>
                </a:lnTo>
                <a:lnTo>
                  <a:pt x="51549" y="165100"/>
                </a:lnTo>
                <a:close/>
              </a:path>
              <a:path w="7965440" h="1841500">
                <a:moveTo>
                  <a:pt x="7931162" y="165100"/>
                </a:moveTo>
                <a:lnTo>
                  <a:pt x="7913687" y="165100"/>
                </a:lnTo>
                <a:lnTo>
                  <a:pt x="7910093" y="152400"/>
                </a:lnTo>
                <a:lnTo>
                  <a:pt x="7927632" y="152400"/>
                </a:lnTo>
                <a:lnTo>
                  <a:pt x="7931162" y="165100"/>
                </a:lnTo>
                <a:close/>
              </a:path>
              <a:path w="7965440" h="1841500">
                <a:moveTo>
                  <a:pt x="39065" y="190500"/>
                </a:moveTo>
                <a:lnTo>
                  <a:pt x="24510" y="190500"/>
                </a:lnTo>
                <a:lnTo>
                  <a:pt x="27571" y="177800"/>
                </a:lnTo>
                <a:lnTo>
                  <a:pt x="30784" y="165100"/>
                </a:lnTo>
                <a:lnTo>
                  <a:pt x="48285" y="165100"/>
                </a:lnTo>
                <a:lnTo>
                  <a:pt x="44996" y="177800"/>
                </a:lnTo>
                <a:lnTo>
                  <a:pt x="42037" y="177800"/>
                </a:lnTo>
                <a:lnTo>
                  <a:pt x="39065" y="190500"/>
                </a:lnTo>
                <a:close/>
              </a:path>
              <a:path w="7965440" h="1841500">
                <a:moveTo>
                  <a:pt x="7940789" y="190500"/>
                </a:moveTo>
                <a:lnTo>
                  <a:pt x="7926171" y="190500"/>
                </a:lnTo>
                <a:lnTo>
                  <a:pt x="7923199" y="177800"/>
                </a:lnTo>
                <a:lnTo>
                  <a:pt x="7920240" y="177800"/>
                </a:lnTo>
                <a:lnTo>
                  <a:pt x="7916951" y="165100"/>
                </a:lnTo>
                <a:lnTo>
                  <a:pt x="7934540" y="165100"/>
                </a:lnTo>
                <a:lnTo>
                  <a:pt x="7937741" y="177800"/>
                </a:lnTo>
                <a:lnTo>
                  <a:pt x="7940789" y="190500"/>
                </a:lnTo>
                <a:close/>
              </a:path>
              <a:path w="7965440" h="1841500">
                <a:moveTo>
                  <a:pt x="41948" y="190500"/>
                </a:moveTo>
                <a:lnTo>
                  <a:pt x="42037" y="177800"/>
                </a:lnTo>
                <a:lnTo>
                  <a:pt x="45084" y="177800"/>
                </a:lnTo>
                <a:lnTo>
                  <a:pt x="41948" y="190500"/>
                </a:lnTo>
                <a:close/>
              </a:path>
              <a:path w="7965440" h="1841500">
                <a:moveTo>
                  <a:pt x="7923288" y="190500"/>
                </a:moveTo>
                <a:lnTo>
                  <a:pt x="7920151" y="177800"/>
                </a:lnTo>
                <a:lnTo>
                  <a:pt x="7923199" y="177800"/>
                </a:lnTo>
                <a:lnTo>
                  <a:pt x="7923288" y="190500"/>
                </a:lnTo>
                <a:close/>
              </a:path>
              <a:path w="7965440" h="1841500">
                <a:moveTo>
                  <a:pt x="36321" y="203200"/>
                </a:moveTo>
                <a:lnTo>
                  <a:pt x="18910" y="203200"/>
                </a:lnTo>
                <a:lnTo>
                  <a:pt x="21628" y="190500"/>
                </a:lnTo>
                <a:lnTo>
                  <a:pt x="39141" y="190500"/>
                </a:lnTo>
                <a:lnTo>
                  <a:pt x="36321" y="203200"/>
                </a:lnTo>
                <a:close/>
              </a:path>
              <a:path w="7965440" h="1841500">
                <a:moveTo>
                  <a:pt x="7946390" y="203200"/>
                </a:moveTo>
                <a:lnTo>
                  <a:pt x="7928914" y="203200"/>
                </a:lnTo>
                <a:lnTo>
                  <a:pt x="7926095" y="190500"/>
                </a:lnTo>
                <a:lnTo>
                  <a:pt x="7943670" y="190500"/>
                </a:lnTo>
                <a:lnTo>
                  <a:pt x="7946390" y="203200"/>
                </a:lnTo>
                <a:close/>
              </a:path>
              <a:path w="7965440" h="1841500">
                <a:moveTo>
                  <a:pt x="31343" y="215900"/>
                </a:moveTo>
                <a:lnTo>
                  <a:pt x="13995" y="215900"/>
                </a:lnTo>
                <a:lnTo>
                  <a:pt x="16370" y="203200"/>
                </a:lnTo>
                <a:lnTo>
                  <a:pt x="33820" y="203200"/>
                </a:lnTo>
                <a:lnTo>
                  <a:pt x="31343" y="215900"/>
                </a:lnTo>
                <a:close/>
              </a:path>
              <a:path w="7965440" h="1841500">
                <a:moveTo>
                  <a:pt x="7951304" y="215900"/>
                </a:moveTo>
                <a:lnTo>
                  <a:pt x="7933893" y="215900"/>
                </a:lnTo>
                <a:lnTo>
                  <a:pt x="7931416" y="203200"/>
                </a:lnTo>
                <a:lnTo>
                  <a:pt x="7948930" y="203200"/>
                </a:lnTo>
                <a:lnTo>
                  <a:pt x="7951304" y="215900"/>
                </a:lnTo>
                <a:close/>
              </a:path>
              <a:path w="7965440" h="1841500">
                <a:moveTo>
                  <a:pt x="23355" y="241300"/>
                </a:moveTo>
                <a:lnTo>
                  <a:pt x="7924" y="241300"/>
                </a:lnTo>
                <a:lnTo>
                  <a:pt x="9766" y="228600"/>
                </a:lnTo>
                <a:lnTo>
                  <a:pt x="11785" y="215900"/>
                </a:lnTo>
                <a:lnTo>
                  <a:pt x="29146" y="215900"/>
                </a:lnTo>
                <a:lnTo>
                  <a:pt x="27012" y="228600"/>
                </a:lnTo>
                <a:lnTo>
                  <a:pt x="25145" y="228600"/>
                </a:lnTo>
                <a:lnTo>
                  <a:pt x="23355" y="241300"/>
                </a:lnTo>
                <a:close/>
              </a:path>
              <a:path w="7965440" h="1841500">
                <a:moveTo>
                  <a:pt x="7957350" y="241300"/>
                </a:moveTo>
                <a:lnTo>
                  <a:pt x="7941881" y="241300"/>
                </a:lnTo>
                <a:lnTo>
                  <a:pt x="7940090" y="228600"/>
                </a:lnTo>
                <a:lnTo>
                  <a:pt x="7938223" y="228600"/>
                </a:lnTo>
                <a:lnTo>
                  <a:pt x="7936090" y="215900"/>
                </a:lnTo>
                <a:lnTo>
                  <a:pt x="7953502" y="215900"/>
                </a:lnTo>
                <a:lnTo>
                  <a:pt x="7955521" y="228600"/>
                </a:lnTo>
                <a:lnTo>
                  <a:pt x="7957350" y="241300"/>
                </a:lnTo>
                <a:close/>
              </a:path>
              <a:path w="7965440" h="1841500">
                <a:moveTo>
                  <a:pt x="20396" y="254000"/>
                </a:moveTo>
                <a:lnTo>
                  <a:pt x="4800" y="254000"/>
                </a:lnTo>
                <a:lnTo>
                  <a:pt x="6273" y="241300"/>
                </a:lnTo>
                <a:lnTo>
                  <a:pt x="21818" y="241300"/>
                </a:lnTo>
                <a:lnTo>
                  <a:pt x="20396" y="254000"/>
                </a:lnTo>
                <a:close/>
              </a:path>
              <a:path w="7965440" h="1841500">
                <a:moveTo>
                  <a:pt x="7960475" y="254000"/>
                </a:moveTo>
                <a:lnTo>
                  <a:pt x="7944840" y="254000"/>
                </a:lnTo>
                <a:lnTo>
                  <a:pt x="7943416" y="241300"/>
                </a:lnTo>
                <a:lnTo>
                  <a:pt x="7959001" y="241300"/>
                </a:lnTo>
                <a:lnTo>
                  <a:pt x="7960475" y="254000"/>
                </a:lnTo>
                <a:close/>
              </a:path>
              <a:path w="7965440" h="1841500">
                <a:moveTo>
                  <a:pt x="17297" y="279400"/>
                </a:moveTo>
                <a:lnTo>
                  <a:pt x="1523" y="279400"/>
                </a:lnTo>
                <a:lnTo>
                  <a:pt x="2425" y="266700"/>
                </a:lnTo>
                <a:lnTo>
                  <a:pt x="3517" y="254000"/>
                </a:lnTo>
                <a:lnTo>
                  <a:pt x="20421" y="254000"/>
                </a:lnTo>
                <a:lnTo>
                  <a:pt x="19176" y="266700"/>
                </a:lnTo>
                <a:lnTo>
                  <a:pt x="18173" y="266700"/>
                </a:lnTo>
                <a:lnTo>
                  <a:pt x="17297" y="279400"/>
                </a:lnTo>
                <a:close/>
              </a:path>
              <a:path w="7965440" h="1841500">
                <a:moveTo>
                  <a:pt x="7963738" y="279400"/>
                </a:moveTo>
                <a:lnTo>
                  <a:pt x="7947939" y="279400"/>
                </a:lnTo>
                <a:lnTo>
                  <a:pt x="7947063" y="266700"/>
                </a:lnTo>
                <a:lnTo>
                  <a:pt x="7946059" y="266700"/>
                </a:lnTo>
                <a:lnTo>
                  <a:pt x="7944802" y="254000"/>
                </a:lnTo>
                <a:lnTo>
                  <a:pt x="7961744" y="254000"/>
                </a:lnTo>
                <a:lnTo>
                  <a:pt x="7962836" y="266700"/>
                </a:lnTo>
                <a:lnTo>
                  <a:pt x="7963738" y="279400"/>
                </a:lnTo>
                <a:close/>
              </a:path>
              <a:path w="7965440" h="1841500">
                <a:moveTo>
                  <a:pt x="16154" y="292100"/>
                </a:moveTo>
                <a:lnTo>
                  <a:pt x="304" y="292100"/>
                </a:lnTo>
                <a:lnTo>
                  <a:pt x="812" y="279400"/>
                </a:lnTo>
                <a:lnTo>
                  <a:pt x="16649" y="279400"/>
                </a:lnTo>
                <a:lnTo>
                  <a:pt x="16154" y="292100"/>
                </a:lnTo>
                <a:close/>
              </a:path>
              <a:path w="7965440" h="1841500">
                <a:moveTo>
                  <a:pt x="7964932" y="292100"/>
                </a:moveTo>
                <a:lnTo>
                  <a:pt x="7949082" y="292100"/>
                </a:lnTo>
                <a:lnTo>
                  <a:pt x="7948587" y="279400"/>
                </a:lnTo>
                <a:lnTo>
                  <a:pt x="7964436" y="279400"/>
                </a:lnTo>
                <a:lnTo>
                  <a:pt x="7964932" y="292100"/>
                </a:lnTo>
                <a:close/>
              </a:path>
              <a:path w="7965440" h="1841500">
                <a:moveTo>
                  <a:pt x="15875" y="1536699"/>
                </a:moveTo>
                <a:lnTo>
                  <a:pt x="0" y="1536699"/>
                </a:lnTo>
                <a:lnTo>
                  <a:pt x="0" y="292100"/>
                </a:lnTo>
                <a:lnTo>
                  <a:pt x="16167" y="292100"/>
                </a:lnTo>
                <a:lnTo>
                  <a:pt x="15862" y="304800"/>
                </a:lnTo>
                <a:lnTo>
                  <a:pt x="15875" y="1536699"/>
                </a:lnTo>
                <a:close/>
              </a:path>
              <a:path w="7965440" h="1841500">
                <a:moveTo>
                  <a:pt x="7965236" y="1536699"/>
                </a:moveTo>
                <a:lnTo>
                  <a:pt x="7949361" y="1536699"/>
                </a:lnTo>
                <a:lnTo>
                  <a:pt x="7949463" y="304800"/>
                </a:lnTo>
                <a:lnTo>
                  <a:pt x="7949070" y="292100"/>
                </a:lnTo>
                <a:lnTo>
                  <a:pt x="7965236" y="292100"/>
                </a:lnTo>
                <a:lnTo>
                  <a:pt x="7965236" y="1536699"/>
                </a:lnTo>
                <a:close/>
              </a:path>
              <a:path w="7965440" h="1841500">
                <a:moveTo>
                  <a:pt x="17310" y="1562099"/>
                </a:moveTo>
                <a:lnTo>
                  <a:pt x="1498" y="1562099"/>
                </a:lnTo>
                <a:lnTo>
                  <a:pt x="800" y="1549399"/>
                </a:lnTo>
                <a:lnTo>
                  <a:pt x="304" y="1536699"/>
                </a:lnTo>
                <a:lnTo>
                  <a:pt x="16154" y="1536699"/>
                </a:lnTo>
                <a:lnTo>
                  <a:pt x="16649" y="1549399"/>
                </a:lnTo>
                <a:lnTo>
                  <a:pt x="17310" y="1562099"/>
                </a:lnTo>
                <a:close/>
              </a:path>
              <a:path w="7965440" h="1841500">
                <a:moveTo>
                  <a:pt x="7963712" y="1562099"/>
                </a:moveTo>
                <a:lnTo>
                  <a:pt x="7947914" y="1562099"/>
                </a:lnTo>
                <a:lnTo>
                  <a:pt x="7948599" y="1549399"/>
                </a:lnTo>
                <a:lnTo>
                  <a:pt x="7949082" y="1536699"/>
                </a:lnTo>
                <a:lnTo>
                  <a:pt x="7964919" y="1536699"/>
                </a:lnTo>
                <a:lnTo>
                  <a:pt x="7964424" y="1549399"/>
                </a:lnTo>
                <a:lnTo>
                  <a:pt x="7963712" y="1562099"/>
                </a:lnTo>
                <a:close/>
              </a:path>
              <a:path w="7965440" h="1841500">
                <a:moveTo>
                  <a:pt x="19215" y="1574799"/>
                </a:moveTo>
                <a:lnTo>
                  <a:pt x="3492" y="1574799"/>
                </a:lnTo>
                <a:lnTo>
                  <a:pt x="2400" y="1562099"/>
                </a:lnTo>
                <a:lnTo>
                  <a:pt x="18148" y="1562099"/>
                </a:lnTo>
                <a:lnTo>
                  <a:pt x="19215" y="1574799"/>
                </a:lnTo>
                <a:close/>
              </a:path>
              <a:path w="7965440" h="1841500">
                <a:moveTo>
                  <a:pt x="7961718" y="1574799"/>
                </a:moveTo>
                <a:lnTo>
                  <a:pt x="7946021" y="1574799"/>
                </a:lnTo>
                <a:lnTo>
                  <a:pt x="7947088" y="1562099"/>
                </a:lnTo>
                <a:lnTo>
                  <a:pt x="7962811" y="1562099"/>
                </a:lnTo>
                <a:lnTo>
                  <a:pt x="7961718" y="1574799"/>
                </a:lnTo>
                <a:close/>
              </a:path>
              <a:path w="7965440" h="1841500">
                <a:moveTo>
                  <a:pt x="25145" y="1600199"/>
                </a:moveTo>
                <a:lnTo>
                  <a:pt x="7886" y="1600199"/>
                </a:lnTo>
                <a:lnTo>
                  <a:pt x="6235" y="1587499"/>
                </a:lnTo>
                <a:lnTo>
                  <a:pt x="4762" y="1574799"/>
                </a:lnTo>
                <a:lnTo>
                  <a:pt x="20396" y="1574799"/>
                </a:lnTo>
                <a:lnTo>
                  <a:pt x="21818" y="1587499"/>
                </a:lnTo>
                <a:lnTo>
                  <a:pt x="23355" y="1587499"/>
                </a:lnTo>
                <a:lnTo>
                  <a:pt x="25145" y="1600199"/>
                </a:lnTo>
                <a:close/>
              </a:path>
              <a:path w="7965440" h="1841500">
                <a:moveTo>
                  <a:pt x="7957312" y="1600199"/>
                </a:moveTo>
                <a:lnTo>
                  <a:pt x="7940090" y="1600199"/>
                </a:lnTo>
                <a:lnTo>
                  <a:pt x="7941881" y="1587499"/>
                </a:lnTo>
                <a:lnTo>
                  <a:pt x="7943416" y="1587499"/>
                </a:lnTo>
                <a:lnTo>
                  <a:pt x="7944840" y="1574799"/>
                </a:lnTo>
                <a:lnTo>
                  <a:pt x="7960436" y="1574799"/>
                </a:lnTo>
                <a:lnTo>
                  <a:pt x="7958963" y="1587499"/>
                </a:lnTo>
                <a:lnTo>
                  <a:pt x="7957312" y="1600199"/>
                </a:lnTo>
                <a:close/>
              </a:path>
              <a:path w="7965440" h="1841500">
                <a:moveTo>
                  <a:pt x="27063" y="1612899"/>
                </a:moveTo>
                <a:lnTo>
                  <a:pt x="11734" y="1612899"/>
                </a:lnTo>
                <a:lnTo>
                  <a:pt x="9715" y="1600199"/>
                </a:lnTo>
                <a:lnTo>
                  <a:pt x="25095" y="1600199"/>
                </a:lnTo>
                <a:lnTo>
                  <a:pt x="27063" y="1612899"/>
                </a:lnTo>
                <a:close/>
              </a:path>
              <a:path w="7965440" h="1841500">
                <a:moveTo>
                  <a:pt x="7953451" y="1612899"/>
                </a:moveTo>
                <a:lnTo>
                  <a:pt x="7938173" y="1612899"/>
                </a:lnTo>
                <a:lnTo>
                  <a:pt x="7940141" y="1600199"/>
                </a:lnTo>
                <a:lnTo>
                  <a:pt x="7955470" y="1600199"/>
                </a:lnTo>
                <a:lnTo>
                  <a:pt x="7953451" y="1612899"/>
                </a:lnTo>
                <a:close/>
              </a:path>
              <a:path w="7965440" h="1841500">
                <a:moveTo>
                  <a:pt x="36398" y="1638299"/>
                </a:moveTo>
                <a:lnTo>
                  <a:pt x="18846" y="1638299"/>
                </a:lnTo>
                <a:lnTo>
                  <a:pt x="16306" y="1625599"/>
                </a:lnTo>
                <a:lnTo>
                  <a:pt x="13931" y="1612899"/>
                </a:lnTo>
                <a:lnTo>
                  <a:pt x="29082" y="1612899"/>
                </a:lnTo>
                <a:lnTo>
                  <a:pt x="31394" y="1625599"/>
                </a:lnTo>
                <a:lnTo>
                  <a:pt x="33756" y="1625599"/>
                </a:lnTo>
                <a:lnTo>
                  <a:pt x="36398" y="1638299"/>
                </a:lnTo>
                <a:close/>
              </a:path>
              <a:path w="7965440" h="1841500">
                <a:moveTo>
                  <a:pt x="7946326" y="1638299"/>
                </a:moveTo>
                <a:lnTo>
                  <a:pt x="7928838" y="1638299"/>
                </a:lnTo>
                <a:lnTo>
                  <a:pt x="7931480" y="1625599"/>
                </a:lnTo>
                <a:lnTo>
                  <a:pt x="7933829" y="1625599"/>
                </a:lnTo>
                <a:lnTo>
                  <a:pt x="7936141" y="1612899"/>
                </a:lnTo>
                <a:lnTo>
                  <a:pt x="7951241" y="1612899"/>
                </a:lnTo>
                <a:lnTo>
                  <a:pt x="7948866" y="1625599"/>
                </a:lnTo>
                <a:lnTo>
                  <a:pt x="7946326" y="1638299"/>
                </a:lnTo>
                <a:close/>
              </a:path>
              <a:path w="7965440" h="1841500">
                <a:moveTo>
                  <a:pt x="42037" y="1650999"/>
                </a:moveTo>
                <a:lnTo>
                  <a:pt x="24510" y="1650999"/>
                </a:lnTo>
                <a:lnTo>
                  <a:pt x="21564" y="1638299"/>
                </a:lnTo>
                <a:lnTo>
                  <a:pt x="39065" y="1638299"/>
                </a:lnTo>
                <a:lnTo>
                  <a:pt x="42037" y="1650999"/>
                </a:lnTo>
                <a:close/>
              </a:path>
              <a:path w="7965440" h="1841500">
                <a:moveTo>
                  <a:pt x="7940713" y="1650999"/>
                </a:moveTo>
                <a:lnTo>
                  <a:pt x="7923199" y="1650999"/>
                </a:lnTo>
                <a:lnTo>
                  <a:pt x="7926171" y="1638299"/>
                </a:lnTo>
                <a:lnTo>
                  <a:pt x="7943608" y="1638299"/>
                </a:lnTo>
                <a:lnTo>
                  <a:pt x="7940713" y="1650999"/>
                </a:lnTo>
                <a:close/>
              </a:path>
              <a:path w="7965440" h="1841500">
                <a:moveTo>
                  <a:pt x="48285" y="1663699"/>
                </a:moveTo>
                <a:lnTo>
                  <a:pt x="30695" y="1663699"/>
                </a:lnTo>
                <a:lnTo>
                  <a:pt x="27495" y="1650999"/>
                </a:lnTo>
                <a:lnTo>
                  <a:pt x="44996" y="1650999"/>
                </a:lnTo>
                <a:lnTo>
                  <a:pt x="48285" y="1663699"/>
                </a:lnTo>
                <a:close/>
              </a:path>
              <a:path w="7965440" h="1841500">
                <a:moveTo>
                  <a:pt x="7934452" y="1663699"/>
                </a:moveTo>
                <a:lnTo>
                  <a:pt x="7916951" y="1663699"/>
                </a:lnTo>
                <a:lnTo>
                  <a:pt x="7920240" y="1650999"/>
                </a:lnTo>
                <a:lnTo>
                  <a:pt x="7937665" y="1650999"/>
                </a:lnTo>
                <a:lnTo>
                  <a:pt x="7934452" y="1663699"/>
                </a:lnTo>
                <a:close/>
              </a:path>
              <a:path w="7965440" h="1841500">
                <a:moveTo>
                  <a:pt x="55143" y="1676399"/>
                </a:moveTo>
                <a:lnTo>
                  <a:pt x="37604" y="1676399"/>
                </a:lnTo>
                <a:lnTo>
                  <a:pt x="34074" y="1663699"/>
                </a:lnTo>
                <a:lnTo>
                  <a:pt x="51549" y="1663699"/>
                </a:lnTo>
                <a:lnTo>
                  <a:pt x="55143" y="1676399"/>
                </a:lnTo>
                <a:close/>
              </a:path>
              <a:path w="7965440" h="1841500">
                <a:moveTo>
                  <a:pt x="7927543" y="1676399"/>
                </a:moveTo>
                <a:lnTo>
                  <a:pt x="7910093" y="1676399"/>
                </a:lnTo>
                <a:lnTo>
                  <a:pt x="7913687" y="1663699"/>
                </a:lnTo>
                <a:lnTo>
                  <a:pt x="7931073" y="1663699"/>
                </a:lnTo>
                <a:lnTo>
                  <a:pt x="7927543" y="1676399"/>
                </a:lnTo>
                <a:close/>
              </a:path>
              <a:path w="7965440" h="1841500">
                <a:moveTo>
                  <a:pt x="62585" y="1689099"/>
                </a:moveTo>
                <a:lnTo>
                  <a:pt x="45135" y="1689099"/>
                </a:lnTo>
                <a:lnTo>
                  <a:pt x="41287" y="1676399"/>
                </a:lnTo>
                <a:lnTo>
                  <a:pt x="58699" y="1676399"/>
                </a:lnTo>
                <a:lnTo>
                  <a:pt x="62585" y="1689099"/>
                </a:lnTo>
                <a:close/>
              </a:path>
              <a:path w="7965440" h="1841500">
                <a:moveTo>
                  <a:pt x="7920012" y="1689099"/>
                </a:moveTo>
                <a:lnTo>
                  <a:pt x="7902651" y="1689099"/>
                </a:lnTo>
                <a:lnTo>
                  <a:pt x="7906537" y="1676399"/>
                </a:lnTo>
                <a:lnTo>
                  <a:pt x="7923847" y="1676399"/>
                </a:lnTo>
                <a:lnTo>
                  <a:pt x="7920012" y="1689099"/>
                </a:lnTo>
                <a:close/>
              </a:path>
              <a:path w="7965440" h="1841500">
                <a:moveTo>
                  <a:pt x="70599" y="1701799"/>
                </a:moveTo>
                <a:lnTo>
                  <a:pt x="53263" y="1701799"/>
                </a:lnTo>
                <a:lnTo>
                  <a:pt x="49123" y="1689099"/>
                </a:lnTo>
                <a:lnTo>
                  <a:pt x="66420" y="1689099"/>
                </a:lnTo>
                <a:lnTo>
                  <a:pt x="70599" y="1701799"/>
                </a:lnTo>
                <a:close/>
              </a:path>
              <a:path w="7965440" h="1841500">
                <a:moveTo>
                  <a:pt x="7911871" y="1701799"/>
                </a:moveTo>
                <a:lnTo>
                  <a:pt x="7894637" y="1701799"/>
                </a:lnTo>
                <a:lnTo>
                  <a:pt x="7898815" y="1689099"/>
                </a:lnTo>
                <a:lnTo>
                  <a:pt x="7916011" y="1689099"/>
                </a:lnTo>
                <a:lnTo>
                  <a:pt x="7911871" y="1701799"/>
                </a:lnTo>
                <a:close/>
              </a:path>
              <a:path w="7965440" h="1841500">
                <a:moveTo>
                  <a:pt x="79146" y="1714499"/>
                </a:moveTo>
                <a:lnTo>
                  <a:pt x="61976" y="1714499"/>
                </a:lnTo>
                <a:lnTo>
                  <a:pt x="57543" y="1701799"/>
                </a:lnTo>
                <a:lnTo>
                  <a:pt x="74688" y="1701799"/>
                </a:lnTo>
                <a:lnTo>
                  <a:pt x="79146" y="1714499"/>
                </a:lnTo>
                <a:close/>
              </a:path>
              <a:path w="7965440" h="1841500">
                <a:moveTo>
                  <a:pt x="7903146" y="1714499"/>
                </a:moveTo>
                <a:lnTo>
                  <a:pt x="7886090" y="1714499"/>
                </a:lnTo>
                <a:lnTo>
                  <a:pt x="7890548" y="1701799"/>
                </a:lnTo>
                <a:lnTo>
                  <a:pt x="7907578" y="1701799"/>
                </a:lnTo>
                <a:lnTo>
                  <a:pt x="7903146" y="1714499"/>
                </a:lnTo>
                <a:close/>
              </a:path>
              <a:path w="7965440" h="1841500">
                <a:moveTo>
                  <a:pt x="92951" y="1727199"/>
                </a:moveTo>
                <a:lnTo>
                  <a:pt x="71259" y="1727199"/>
                </a:lnTo>
                <a:lnTo>
                  <a:pt x="66548" y="1714499"/>
                </a:lnTo>
                <a:lnTo>
                  <a:pt x="88099" y="1714499"/>
                </a:lnTo>
                <a:lnTo>
                  <a:pt x="92951" y="1727199"/>
                </a:lnTo>
                <a:close/>
              </a:path>
              <a:path w="7965440" h="1841500">
                <a:moveTo>
                  <a:pt x="7893862" y="1727199"/>
                </a:moveTo>
                <a:lnTo>
                  <a:pt x="7872285" y="1727199"/>
                </a:lnTo>
                <a:lnTo>
                  <a:pt x="7877138" y="1714499"/>
                </a:lnTo>
                <a:lnTo>
                  <a:pt x="7898574" y="1714499"/>
                </a:lnTo>
                <a:lnTo>
                  <a:pt x="7893862" y="1727199"/>
                </a:lnTo>
                <a:close/>
              </a:path>
              <a:path w="7965440" h="1841500">
                <a:moveTo>
                  <a:pt x="102793" y="1739899"/>
                </a:moveTo>
                <a:lnTo>
                  <a:pt x="81076" y="1739899"/>
                </a:lnTo>
                <a:lnTo>
                  <a:pt x="76098" y="1727199"/>
                </a:lnTo>
                <a:lnTo>
                  <a:pt x="97675" y="1727199"/>
                </a:lnTo>
                <a:lnTo>
                  <a:pt x="102793" y="1739899"/>
                </a:lnTo>
                <a:close/>
              </a:path>
              <a:path w="7965440" h="1841500">
                <a:moveTo>
                  <a:pt x="7884033" y="1739899"/>
                </a:moveTo>
                <a:lnTo>
                  <a:pt x="7862443" y="1739899"/>
                </a:lnTo>
                <a:lnTo>
                  <a:pt x="7867548" y="1727199"/>
                </a:lnTo>
                <a:lnTo>
                  <a:pt x="7889011" y="1727199"/>
                </a:lnTo>
                <a:lnTo>
                  <a:pt x="7884033" y="1739899"/>
                </a:lnTo>
                <a:close/>
              </a:path>
              <a:path w="7965440" h="1841500">
                <a:moveTo>
                  <a:pt x="118440" y="1752599"/>
                </a:moveTo>
                <a:lnTo>
                  <a:pt x="91427" y="1752599"/>
                </a:lnTo>
                <a:lnTo>
                  <a:pt x="86194" y="1739899"/>
                </a:lnTo>
                <a:lnTo>
                  <a:pt x="112966" y="1739899"/>
                </a:lnTo>
                <a:lnTo>
                  <a:pt x="118440" y="1752599"/>
                </a:lnTo>
                <a:close/>
              </a:path>
              <a:path w="7965440" h="1841500">
                <a:moveTo>
                  <a:pt x="7873669" y="1752599"/>
                </a:moveTo>
                <a:lnTo>
                  <a:pt x="7846796" y="1752599"/>
                </a:lnTo>
                <a:lnTo>
                  <a:pt x="7852270" y="1739899"/>
                </a:lnTo>
                <a:lnTo>
                  <a:pt x="7878914" y="1739899"/>
                </a:lnTo>
                <a:lnTo>
                  <a:pt x="7873669" y="1752599"/>
                </a:lnTo>
                <a:close/>
              </a:path>
              <a:path w="7965440" h="1841500">
                <a:moveTo>
                  <a:pt x="129438" y="1765299"/>
                </a:moveTo>
                <a:lnTo>
                  <a:pt x="107899" y="1765299"/>
                </a:lnTo>
                <a:lnTo>
                  <a:pt x="102285" y="1752599"/>
                </a:lnTo>
                <a:lnTo>
                  <a:pt x="123736" y="1752599"/>
                </a:lnTo>
                <a:lnTo>
                  <a:pt x="129438" y="1765299"/>
                </a:lnTo>
                <a:close/>
              </a:path>
              <a:path w="7965440" h="1841500">
                <a:moveTo>
                  <a:pt x="7857197" y="1765299"/>
                </a:moveTo>
                <a:lnTo>
                  <a:pt x="7835798" y="1765299"/>
                </a:lnTo>
                <a:lnTo>
                  <a:pt x="7841500" y="1752599"/>
                </a:lnTo>
                <a:lnTo>
                  <a:pt x="7862811" y="1752599"/>
                </a:lnTo>
                <a:lnTo>
                  <a:pt x="7857197" y="1765299"/>
                </a:lnTo>
                <a:close/>
              </a:path>
              <a:path w="7965440" h="1841500">
                <a:moveTo>
                  <a:pt x="146748" y="1777999"/>
                </a:moveTo>
                <a:lnTo>
                  <a:pt x="125437" y="1777999"/>
                </a:lnTo>
                <a:lnTo>
                  <a:pt x="119481" y="1765299"/>
                </a:lnTo>
                <a:lnTo>
                  <a:pt x="140716" y="1765299"/>
                </a:lnTo>
                <a:lnTo>
                  <a:pt x="146748" y="1777999"/>
                </a:lnTo>
                <a:close/>
              </a:path>
              <a:path w="7965440" h="1841500">
                <a:moveTo>
                  <a:pt x="7845602" y="1777999"/>
                </a:moveTo>
                <a:lnTo>
                  <a:pt x="7818488" y="1777999"/>
                </a:lnTo>
                <a:lnTo>
                  <a:pt x="7824520" y="1765299"/>
                </a:lnTo>
                <a:lnTo>
                  <a:pt x="7851457" y="1765299"/>
                </a:lnTo>
                <a:lnTo>
                  <a:pt x="7845602" y="1777999"/>
                </a:lnTo>
                <a:close/>
              </a:path>
              <a:path w="7965440" h="1841500">
                <a:moveTo>
                  <a:pt x="171221" y="1790699"/>
                </a:moveTo>
                <a:lnTo>
                  <a:pt x="137706" y="1790699"/>
                </a:lnTo>
                <a:lnTo>
                  <a:pt x="131521" y="1777999"/>
                </a:lnTo>
                <a:lnTo>
                  <a:pt x="164795" y="1777999"/>
                </a:lnTo>
                <a:lnTo>
                  <a:pt x="171221" y="1790699"/>
                </a:lnTo>
                <a:close/>
              </a:path>
              <a:path w="7965440" h="1841500">
                <a:moveTo>
                  <a:pt x="7827378" y="1790699"/>
                </a:moveTo>
                <a:lnTo>
                  <a:pt x="7794015" y="1790699"/>
                </a:lnTo>
                <a:lnTo>
                  <a:pt x="7800441" y="1777999"/>
                </a:lnTo>
                <a:lnTo>
                  <a:pt x="7833563" y="1777999"/>
                </a:lnTo>
                <a:lnTo>
                  <a:pt x="7827378" y="1790699"/>
                </a:lnTo>
                <a:close/>
              </a:path>
              <a:path w="7965440" h="1841500">
                <a:moveTo>
                  <a:pt x="197180" y="1803399"/>
                </a:moveTo>
                <a:lnTo>
                  <a:pt x="163474" y="1803399"/>
                </a:lnTo>
                <a:lnTo>
                  <a:pt x="156883" y="1790699"/>
                </a:lnTo>
                <a:lnTo>
                  <a:pt x="190385" y="1790699"/>
                </a:lnTo>
                <a:lnTo>
                  <a:pt x="197180" y="1803399"/>
                </a:lnTo>
                <a:close/>
              </a:path>
              <a:path w="7965440" h="1841500">
                <a:moveTo>
                  <a:pt x="7801584" y="1803399"/>
                </a:moveTo>
                <a:lnTo>
                  <a:pt x="7768055" y="1803399"/>
                </a:lnTo>
                <a:lnTo>
                  <a:pt x="7774851" y="1790699"/>
                </a:lnTo>
                <a:lnTo>
                  <a:pt x="7808188" y="1790699"/>
                </a:lnTo>
                <a:lnTo>
                  <a:pt x="7801584" y="1803399"/>
                </a:lnTo>
                <a:close/>
              </a:path>
              <a:path w="7965440" h="1841500">
                <a:moveTo>
                  <a:pt x="231457" y="1816099"/>
                </a:moveTo>
                <a:lnTo>
                  <a:pt x="183845" y="1816099"/>
                </a:lnTo>
                <a:lnTo>
                  <a:pt x="176961" y="1803399"/>
                </a:lnTo>
                <a:lnTo>
                  <a:pt x="224269" y="1803399"/>
                </a:lnTo>
                <a:lnTo>
                  <a:pt x="231457" y="1816099"/>
                </a:lnTo>
                <a:close/>
              </a:path>
              <a:path w="7965440" h="1841500">
                <a:moveTo>
                  <a:pt x="7781213" y="1816099"/>
                </a:moveTo>
                <a:lnTo>
                  <a:pt x="7733779" y="1816099"/>
                </a:lnTo>
                <a:lnTo>
                  <a:pt x="7740967" y="1803399"/>
                </a:lnTo>
                <a:lnTo>
                  <a:pt x="7788097" y="1803399"/>
                </a:lnTo>
                <a:lnTo>
                  <a:pt x="7781213" y="1816099"/>
                </a:lnTo>
                <a:close/>
              </a:path>
              <a:path w="7965440" h="1841500">
                <a:moveTo>
                  <a:pt x="7745501" y="1828799"/>
                </a:moveTo>
                <a:lnTo>
                  <a:pt x="219544" y="1828799"/>
                </a:lnTo>
                <a:lnTo>
                  <a:pt x="212242" y="1816099"/>
                </a:lnTo>
                <a:lnTo>
                  <a:pt x="7752803" y="1816099"/>
                </a:lnTo>
                <a:lnTo>
                  <a:pt x="7745501" y="1828799"/>
                </a:lnTo>
                <a:close/>
              </a:path>
              <a:path w="7965440" h="1841500">
                <a:moveTo>
                  <a:pt x="7692313" y="1841499"/>
                </a:moveTo>
                <a:lnTo>
                  <a:pt x="272719" y="1841499"/>
                </a:lnTo>
                <a:lnTo>
                  <a:pt x="264922" y="1828799"/>
                </a:lnTo>
                <a:lnTo>
                  <a:pt x="7700111" y="1828799"/>
                </a:lnTo>
                <a:lnTo>
                  <a:pt x="7692313" y="1841499"/>
                </a:lnTo>
                <a:close/>
              </a:path>
            </a:pathLst>
          </a:custGeom>
          <a:solidFill>
            <a:srgbClr val="BB540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227311" y="4939097"/>
            <a:ext cx="170180" cy="5086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6048" y="3676735"/>
            <a:ext cx="157463" cy="1583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614237" y="3593761"/>
            <a:ext cx="3720236" cy="405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146048" y="4164415"/>
            <a:ext cx="157463" cy="1583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595120" y="4072128"/>
            <a:ext cx="8321852" cy="407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46048" y="4652095"/>
            <a:ext cx="157463" cy="1583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594781" y="4553016"/>
            <a:ext cx="9383911" cy="4224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550756" y="143425"/>
            <a:ext cx="1539240" cy="40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1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WJmNTAxYTA0NTllZTU0OWY5NWY0MWNlMzBjNGU2O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宽屏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Calibri</vt:lpstr>
      <vt:lpstr>Office 主题​​</vt:lpstr>
      <vt:lpstr>Elements of a proposal letter</vt:lpstr>
      <vt:lpstr>Paragraph 1</vt:lpstr>
      <vt:lpstr>Paragraph 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钿朵</cp:lastModifiedBy>
  <cp:revision>172</cp:revision>
  <dcterms:created xsi:type="dcterms:W3CDTF">2019-06-19T02:08:00Z</dcterms:created>
  <dcterms:modified xsi:type="dcterms:W3CDTF">2022-06-23T08:29:40Z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1847B4C50D3045658EDB65A4ED4A4DC5</vt:lpwstr>
  </property>
</Properties>
</file>