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21105"/>
          </a:xfrm>
        </p:spPr>
        <p:txBody>
          <a:bodyPr/>
          <a:p>
            <a:r>
              <a:rPr lang="zh-CN" altLang="en-US" sz="5400"/>
              <a:t>世说新语</a:t>
            </a:r>
            <a:r>
              <a:rPr lang="en-US" altLang="zh-CN"/>
              <a:t> 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</a:rPr>
              <a:t>--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sym typeface="+mn-ea"/>
              </a:rPr>
              <a:t>刘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义庆</a:t>
            </a:r>
            <a:endParaRPr lang="zh-CN" altLang="en-US" sz="1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6555" y="2282825"/>
            <a:ext cx="7070090" cy="974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zh-CN" altLang="en-US"/>
              <a:t>文言志人小说集，是魏晋轶事小说的集大成之作，是魏晋南北朝时期“笔记小说”的代表作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17335" y="3565525"/>
            <a:ext cx="438086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主要是记载东汉后期到魏晋间一些名士的言行与轶事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10615" y="4511040"/>
            <a:ext cx="3185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   </a:t>
            </a:r>
            <a:r>
              <a:rPr lang="zh-CN" altLang="en-US">
                <a:latin typeface="+mn-ea"/>
                <a:cs typeface="+mn-ea"/>
              </a:rPr>
              <a:t>分为“德行”、“言语”、 “政事”、“文学</a:t>
            </a:r>
            <a:r>
              <a:rPr lang="en-US" altLang="zh-CN">
                <a:latin typeface="+mn-ea"/>
                <a:cs typeface="+mn-ea"/>
              </a:rPr>
              <a:t>”</a:t>
            </a:r>
            <a:r>
              <a:rPr lang="zh-CN" altLang="en-US">
                <a:latin typeface="+mn-ea"/>
                <a:cs typeface="+mn-ea"/>
              </a:rPr>
              <a:t>等等</a:t>
            </a:r>
            <a:endParaRPr lang="zh-CN" altLang="en-US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21715" y="820420"/>
            <a:ext cx="49345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殷仲堪既为荆州，值水俭，食常五碗盘，外无余肴，饭粒脱落盘席间，辄拾以啖之。虽欲率物，亦缘其性真素。每语子弟云：“勿以我受任方州，云我豁平昔时意，今吾处之不易。贫者，士之常，焉得登枝而损其本！尔曹其存之。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6845" y="820420"/>
            <a:ext cx="4641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殷仲堪做荆州刺史，上任时正赶上水涝歉收，每餐吃五碗菜，再没有别的佳肴，饭粒掉在餐桌上，总要捡起来吃掉。这样做虽然是有心为人表率，却也是由于生性朴素。他常常对子弟们说：“不要因为我出任一州长官，就认为我会把平素的意愿操守丢弃。如今，我处在这个位置上很不容易。清贫是读书人的本分，怎么能够登上高枝就抛弃它的根本呢！你们要记住这个道理。”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1715" y="3239452"/>
            <a:ext cx="4566920" cy="3128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871335" y="4568825"/>
            <a:ext cx="389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自知</a:t>
            </a:r>
            <a:r>
              <a:rPr lang="en-US" altLang="zh-CN"/>
              <a:t> </a:t>
            </a:r>
            <a:r>
              <a:rPr lang="zh-CN" altLang="en-US"/>
              <a:t>知本分</a:t>
            </a:r>
            <a:r>
              <a:rPr lang="en-US" altLang="zh-CN"/>
              <a:t> </a:t>
            </a:r>
            <a:r>
              <a:rPr lang="zh-CN" altLang="en-US"/>
              <a:t>未忘初心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1572895"/>
            <a:ext cx="82073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2400"/>
              <a:t> </a:t>
            </a:r>
            <a:r>
              <a:rPr lang="en-US" altLang="zh-CN" sz="2000"/>
              <a:t>  </a:t>
            </a:r>
            <a:r>
              <a:rPr lang="zh-CN" altLang="en-US" sz="2000"/>
              <a:t>这本书每一章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/>
              <a:t>文章都是一个个小故事按时间顺序排列起来，写的是当时</a:t>
            </a:r>
            <a:r>
              <a:rPr lang="en-US" altLang="zh-CN" sz="2000"/>
              <a:t> </a:t>
            </a:r>
            <a:r>
              <a:rPr lang="zh-CN" altLang="en-US" sz="2000"/>
              <a:t>官场、日常、战场等等方面为人赞扬的事迹。</a:t>
            </a:r>
            <a:endParaRPr lang="zh-CN" altLang="en-US" sz="2000"/>
          </a:p>
          <a:p>
            <a:r>
              <a:rPr lang="en-US" altLang="zh-CN" sz="2000"/>
              <a:t>       </a:t>
            </a:r>
            <a:r>
              <a:rPr lang="zh-CN" altLang="en-US" sz="2000"/>
              <a:t>体现出当时乱世之中依旧有很多能人志士，维持内心所向，作为</a:t>
            </a:r>
            <a:r>
              <a:rPr lang="zh-CN" altLang="en-US" sz="2000"/>
              <a:t>榜样。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4927,&quot;width&quot;:719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宽屏</PresentationFormat>
  <Paragraphs>17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＆(￣▽￣)~</cp:lastModifiedBy>
  <cp:revision>179</cp:revision>
  <dcterms:created xsi:type="dcterms:W3CDTF">2019-06-19T02:08:00Z</dcterms:created>
  <dcterms:modified xsi:type="dcterms:W3CDTF">2022-03-29T15:13:34Z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ED222ADFBDF24A608E78EA44DB483563</vt:lpwstr>
  </property>
</Properties>
</file>