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乌合之众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古斯塔夫</a:t>
            </a:r>
            <a:r>
              <a:rPr lang="en-US" altLang="zh-CN"/>
              <a:t>·</a:t>
            </a:r>
            <a:r>
              <a:rPr lang="zh-CN" altLang="en-US"/>
              <a:t>勒庞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t="5650" b="4700"/>
          <a:stretch>
            <a:fillRect/>
          </a:stretch>
        </p:blipFill>
        <p:spPr>
          <a:xfrm>
            <a:off x="8449310" y="1202690"/>
            <a:ext cx="2476500" cy="34156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书籍介绍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《乌合之众：大众心理研究》是法国社会心理学家古斯塔夫·勒庞创作的社会心理学著作，首次出版于1895年。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《乌合之众：大众心理研究》细致描述了群体心理的一般特征，分析了人们在群聚状态下的心理、道德、行为特征。解释了为何群体往往呈现出“盲目”、“冲动”、“狂热”、“轻信”的特点，而统治者又是如何利用群体的这些特点建立和巩固自身统治的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群体的基本概念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04971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/>
              <a:t>（一）群体的性质</a:t>
            </a:r>
            <a:endParaRPr lang="zh-CN" altLang="en-US"/>
          </a:p>
          <a:p>
            <a:r>
              <a:rPr lang="zh-CN" altLang="en-US"/>
              <a:t>作者认为：“‘群体’一词是指聚集在一起的个人，无论他们属于什么民族、职业或性别，也不管是什么事情让他们走到了一起。”可以说处于群体中的个人都将自己的情感与思想融入群体中，个体的差异从而被隐藏、模糊。它与题目中的“大众”表示的含义相同，强调的是一群人的集合。（个人解读：要形成群体，就要有一个载体，使一个个个体联系在一起。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（二）群体的基本特征</a:t>
            </a:r>
            <a:endParaRPr lang="zh-CN" altLang="en-US"/>
          </a:p>
          <a:p>
            <a:r>
              <a:rPr lang="zh-CN" altLang="en-US"/>
              <a:t>勒庞认为：“自觉地个性的消失，以及感情和思想转向一个不同的方向，是就要变成组织化群体的人所表现出的首要特征。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（个人解读：也就是说，为了群体的某一目的，个人不同的个性被隐藏起来，一同为该目的而前进。）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群众的特点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冲动，多变和急躁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群众赋予了个体暴力行为的</a:t>
            </a:r>
            <a:r>
              <a:rPr lang="en-US" altLang="zh-CN"/>
              <a:t>“</a:t>
            </a:r>
            <a:r>
              <a:t>力量</a:t>
            </a:r>
            <a:r>
              <a:rPr lang="en-US" altLang="zh-CN"/>
              <a:t>”</a:t>
            </a:r>
            <a:r>
              <a:t>，容易失去理智，跟随群体判断事物。</a:t>
            </a:r>
            <a:endParaRPr lang="zh-CN" altLang="en-US"/>
          </a:p>
          <a:p>
            <a:r>
              <a:rPr lang="zh-CN" altLang="en-US"/>
              <a:t>易受暗示和轻信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在刺激因素的影响下，</a:t>
            </a:r>
            <a:r>
              <a:rPr lang="zh-CN" altLang="en-US"/>
              <a:t>群体成员彼此间通过暗示、情感传染等加快了无意识个性的显现，人们立即将接受暗示的思想外化为成自身行为趋向。</a:t>
            </a:r>
            <a:endParaRPr lang="zh-CN" altLang="en-US"/>
          </a:p>
          <a:p>
            <a:r>
              <a:rPr lang="zh-CN" altLang="en-US"/>
              <a:t>情绪的夸张与单纯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在表现行为之时，个体看待事物往往会简单化，不会怀疑事物发生的动机，特征。</a:t>
            </a:r>
            <a:endParaRPr lang="zh-CN" altLang="en-US"/>
          </a:p>
          <a:p>
            <a:r>
              <a:rPr lang="zh-CN" altLang="en-US"/>
              <a:t>偏执，专横与保守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提供给群体的各种意见，想法，他们要么全盘接受，要么一概拒绝，将其视作绝对真理或谬论。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  </a:t>
            </a:r>
            <a:r>
              <a:t>群众赋予了个体实施宏大行为的同时，也往往使个体暴力化。这种行为并非毫无可取之处（例如：在民国时期对古中华文化的全盘否定），其在客观上也影响着历史的发展，但庞勒的《乌合之众》，有助于我们理解思考为何有些群体现象的行为（比如网络的</a:t>
            </a:r>
            <a:r>
              <a:rPr lang="en-US" altLang="zh-CN"/>
              <a:t>“</a:t>
            </a:r>
            <a:r>
              <a:t>二极管</a:t>
            </a:r>
            <a:r>
              <a:rPr lang="en-US" altLang="zh-CN"/>
              <a:t>”</a:t>
            </a:r>
            <a:r>
              <a:t>思维，又或者粉丝为了偶像忽略道德底线的行为），并加以冷静对事物的发展做出分析。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3076010"/>
            <a:ext cx="10969200" cy="705600"/>
          </a:xfrm>
        </p:spPr>
        <p:txBody>
          <a:bodyPr/>
          <a:p>
            <a:pPr algn="ctr"/>
            <a:r>
              <a:rPr lang="zh-CN" altLang="en-US"/>
              <a:t>谢谢！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WPS 演示</Application>
  <PresentationFormat>宽屏</PresentationFormat>
  <Paragraphs>35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YX</cp:lastModifiedBy>
  <cp:revision>172</cp:revision>
  <dcterms:created xsi:type="dcterms:W3CDTF">2019-06-19T02:08:00Z</dcterms:created>
  <dcterms:modified xsi:type="dcterms:W3CDTF">2022-05-10T12:53:27Z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