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4"/>
  </p:notesMasterIdLst>
  <p:sldIdLst>
    <p:sldId id="261"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8" d="100"/>
          <a:sy n="88" d="100"/>
        </p:scale>
        <p:origin x="2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F435E-4443-4F6A-918E-239243087DAC}" type="datetimeFigureOut">
              <a:rPr lang="zh-CN" altLang="en-US" smtClean="0"/>
              <a:t>2022/4/14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4BED0-23AE-42C4-8BC0-D466E794B2B6}" type="slidenum">
              <a:rPr lang="zh-CN" altLang="en-US" smtClean="0"/>
              <a:t>‹#›</a:t>
            </a:fld>
            <a:endParaRPr lang="zh-CN" altLang="en-US"/>
          </a:p>
        </p:txBody>
      </p:sp>
    </p:spTree>
    <p:extLst>
      <p:ext uri="{BB962C8B-B14F-4D97-AF65-F5344CB8AC3E}">
        <p14:creationId xmlns:p14="http://schemas.microsoft.com/office/powerpoint/2010/main" val="388384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F9684ADD-D950-4029-A99B-4B11A22FEC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377"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2885064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15.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jpg"/><Relationship Id="rId7" Type="http://schemas.microsoft.com/office/2007/relationships/hdphoto" Target="../media/hdphoto1.wdp"/><Relationship Id="rId2" Type="http://schemas.openxmlformats.org/officeDocument/2006/relationships/image" Target="../media/image17.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hyperlink" Target="http://www.officeplus.cn/Template/Home.shtml" TargetMode="External"/><Relationship Id="rId4" Type="http://schemas.openxmlformats.org/officeDocument/2006/relationships/image" Target="../media/image1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gradFill>
          <a:gsLst>
            <a:gs pos="0">
              <a:srgbClr val="363636"/>
            </a:gs>
            <a:gs pos="37000">
              <a:srgbClr val="2B2B2B"/>
            </a:gs>
            <a:gs pos="86000">
              <a:srgbClr val="101010"/>
            </a:gs>
            <a:gs pos="100000">
              <a:srgbClr val="020007"/>
            </a:gs>
          </a:gsLst>
          <a:path path="circle">
            <a:fillToRect l="50000" t="50000" r="50000" b="50000"/>
          </a:path>
        </a:gradFill>
        <a:effectLst/>
      </p:bgPr>
    </p:bg>
    <p:spTree>
      <p:nvGrpSpPr>
        <p:cNvPr id="1" name=""/>
        <p:cNvGrpSpPr/>
        <p:nvPr/>
      </p:nvGrpSpPr>
      <p:grpSpPr>
        <a:xfrm>
          <a:off x="0" y="0"/>
          <a:ext cx="0" cy="0"/>
          <a:chOff x="0" y="0"/>
          <a:chExt cx="0" cy="0"/>
        </a:xfrm>
      </p:grpSpPr>
      <p:grpSp>
        <p:nvGrpSpPr>
          <p:cNvPr id="7" name="组合 6"/>
          <p:cNvGrpSpPr/>
          <p:nvPr userDrawn="1"/>
        </p:nvGrpSpPr>
        <p:grpSpPr>
          <a:xfrm>
            <a:off x="93619" y="95911"/>
            <a:ext cx="11927745" cy="6673598"/>
            <a:chOff x="93619" y="95911"/>
            <a:chExt cx="11927745" cy="6673598"/>
          </a:xfrm>
        </p:grpSpPr>
        <p:pic>
          <p:nvPicPr>
            <p:cNvPr id="8" name="图片 7"/>
            <p:cNvPicPr>
              <a:picLocks noChangeAspect="1"/>
            </p:cNvPicPr>
            <p:nvPr/>
          </p:nvPicPr>
          <p:blipFill>
            <a:blip r:embed="rId2"/>
            <a:stretch>
              <a:fillRect/>
            </a:stretch>
          </p:blipFill>
          <p:spPr>
            <a:xfrm rot="16200000">
              <a:off x="4691988" y="-4117215"/>
              <a:ext cx="2790000" cy="11463751"/>
            </a:xfrm>
            <a:prstGeom prst="rect">
              <a:avLst/>
            </a:prstGeom>
          </p:spPr>
        </p:pic>
        <p:pic>
          <p:nvPicPr>
            <p:cNvPr id="9" name="图片 8"/>
            <p:cNvPicPr>
              <a:picLocks noChangeAspect="1"/>
            </p:cNvPicPr>
            <p:nvPr/>
          </p:nvPicPr>
          <p:blipFill>
            <a:blip r:embed="rId2"/>
            <a:stretch>
              <a:fillRect/>
            </a:stretch>
          </p:blipFill>
          <p:spPr>
            <a:xfrm rot="5400000">
              <a:off x="4632995" y="-577603"/>
              <a:ext cx="2790000" cy="11463751"/>
            </a:xfrm>
            <a:prstGeom prst="rect">
              <a:avLst/>
            </a:prstGeom>
          </p:spPr>
        </p:pic>
        <p:pic>
          <p:nvPicPr>
            <p:cNvPr id="10" name="图片 9"/>
            <p:cNvPicPr>
              <a:picLocks noChangeAspect="1"/>
            </p:cNvPicPr>
            <p:nvPr/>
          </p:nvPicPr>
          <p:blipFill>
            <a:blip r:embed="rId3"/>
            <a:stretch>
              <a:fillRect/>
            </a:stretch>
          </p:blipFill>
          <p:spPr>
            <a:xfrm rot="16200000">
              <a:off x="4630114" y="-4381590"/>
              <a:ext cx="2913750" cy="11868751"/>
            </a:xfrm>
            <a:prstGeom prst="rect">
              <a:avLst/>
            </a:prstGeom>
          </p:spPr>
        </p:pic>
        <p:pic>
          <p:nvPicPr>
            <p:cNvPr id="11" name="图片 10"/>
            <p:cNvPicPr>
              <a:picLocks noChangeAspect="1"/>
            </p:cNvPicPr>
            <p:nvPr/>
          </p:nvPicPr>
          <p:blipFill>
            <a:blip r:embed="rId3"/>
            <a:stretch>
              <a:fillRect/>
            </a:stretch>
          </p:blipFill>
          <p:spPr>
            <a:xfrm rot="5400000">
              <a:off x="4571120" y="-621742"/>
              <a:ext cx="2913750" cy="11868751"/>
            </a:xfrm>
            <a:prstGeom prst="rect">
              <a:avLst/>
            </a:prstGeom>
          </p:spPr>
        </p:pic>
      </p:grpSp>
      <p:grpSp>
        <p:nvGrpSpPr>
          <p:cNvPr id="12" name="组合 11"/>
          <p:cNvGrpSpPr/>
          <p:nvPr userDrawn="1"/>
        </p:nvGrpSpPr>
        <p:grpSpPr>
          <a:xfrm>
            <a:off x="93619" y="95911"/>
            <a:ext cx="11927745" cy="6673598"/>
            <a:chOff x="93619" y="95911"/>
            <a:chExt cx="11927745" cy="6673598"/>
          </a:xfrm>
        </p:grpSpPr>
        <p:pic>
          <p:nvPicPr>
            <p:cNvPr id="13" name="图片 12"/>
            <p:cNvPicPr>
              <a:picLocks noChangeAspect="1"/>
            </p:cNvPicPr>
            <p:nvPr/>
          </p:nvPicPr>
          <p:blipFill>
            <a:blip r:embed="rId2"/>
            <a:stretch>
              <a:fillRect/>
            </a:stretch>
          </p:blipFill>
          <p:spPr>
            <a:xfrm rot="16200000">
              <a:off x="4691988" y="-4117215"/>
              <a:ext cx="2790000" cy="11463751"/>
            </a:xfrm>
            <a:prstGeom prst="rect">
              <a:avLst/>
            </a:prstGeom>
          </p:spPr>
        </p:pic>
        <p:pic>
          <p:nvPicPr>
            <p:cNvPr id="14" name="图片 13"/>
            <p:cNvPicPr>
              <a:picLocks noChangeAspect="1"/>
            </p:cNvPicPr>
            <p:nvPr/>
          </p:nvPicPr>
          <p:blipFill>
            <a:blip r:embed="rId2"/>
            <a:stretch>
              <a:fillRect/>
            </a:stretch>
          </p:blipFill>
          <p:spPr>
            <a:xfrm rot="5400000">
              <a:off x="4632995" y="-577603"/>
              <a:ext cx="2790000" cy="11463751"/>
            </a:xfrm>
            <a:prstGeom prst="rect">
              <a:avLst/>
            </a:prstGeom>
          </p:spPr>
        </p:pic>
        <p:pic>
          <p:nvPicPr>
            <p:cNvPr id="15" name="图片 14"/>
            <p:cNvPicPr>
              <a:picLocks noChangeAspect="1"/>
            </p:cNvPicPr>
            <p:nvPr/>
          </p:nvPicPr>
          <p:blipFill>
            <a:blip r:embed="rId3"/>
            <a:stretch>
              <a:fillRect/>
            </a:stretch>
          </p:blipFill>
          <p:spPr>
            <a:xfrm rot="16200000">
              <a:off x="4630114" y="-4381590"/>
              <a:ext cx="2913750" cy="11868751"/>
            </a:xfrm>
            <a:prstGeom prst="rect">
              <a:avLst/>
            </a:prstGeom>
          </p:spPr>
        </p:pic>
        <p:pic>
          <p:nvPicPr>
            <p:cNvPr id="16" name="图片 15"/>
            <p:cNvPicPr>
              <a:picLocks noChangeAspect="1"/>
            </p:cNvPicPr>
            <p:nvPr/>
          </p:nvPicPr>
          <p:blipFill>
            <a:blip r:embed="rId3"/>
            <a:stretch>
              <a:fillRect/>
            </a:stretch>
          </p:blipFill>
          <p:spPr>
            <a:xfrm rot="5400000">
              <a:off x="4571120" y="-621742"/>
              <a:ext cx="2913750" cy="11868751"/>
            </a:xfrm>
            <a:prstGeom prst="rect">
              <a:avLst/>
            </a:prstGeom>
          </p:spPr>
        </p:pic>
      </p:grpSp>
      <p:pic>
        <p:nvPicPr>
          <p:cNvPr id="17" name="图片 16"/>
          <p:cNvPicPr>
            <a:picLocks noChangeAspect="1"/>
          </p:cNvPicPr>
          <p:nvPr userDrawn="1"/>
        </p:nvPicPr>
        <p:blipFill>
          <a:blip r:embed="rId4"/>
          <a:stretch>
            <a:fillRect/>
          </a:stretch>
        </p:blipFill>
        <p:spPr>
          <a:xfrm>
            <a:off x="4144503" y="3940299"/>
            <a:ext cx="3923069" cy="1330139"/>
          </a:xfrm>
          <a:prstGeom prst="rect">
            <a:avLst/>
          </a:prstGeom>
        </p:spPr>
      </p:pic>
      <p:pic>
        <p:nvPicPr>
          <p:cNvPr id="20" name="图片 19"/>
          <p:cNvPicPr>
            <a:picLocks noChangeAspect="1"/>
          </p:cNvPicPr>
          <p:nvPr userDrawn="1"/>
        </p:nvPicPr>
        <p:blipFill>
          <a:blip r:embed="rId5"/>
          <a:stretch>
            <a:fillRect/>
          </a:stretch>
        </p:blipFill>
        <p:spPr>
          <a:xfrm>
            <a:off x="815883" y="724728"/>
            <a:ext cx="1462500" cy="1091250"/>
          </a:xfrm>
          <a:prstGeom prst="rect">
            <a:avLst/>
          </a:prstGeom>
        </p:spPr>
      </p:pic>
      <p:pic>
        <p:nvPicPr>
          <p:cNvPr id="21" name="图片 20"/>
          <p:cNvPicPr>
            <a:picLocks noChangeAspect="1"/>
          </p:cNvPicPr>
          <p:nvPr userDrawn="1"/>
        </p:nvPicPr>
        <p:blipFill>
          <a:blip r:embed="rId5"/>
          <a:stretch>
            <a:fillRect/>
          </a:stretch>
        </p:blipFill>
        <p:spPr>
          <a:xfrm flipH="1">
            <a:off x="9878765" y="724728"/>
            <a:ext cx="1462500" cy="1091250"/>
          </a:xfrm>
          <a:prstGeom prst="rect">
            <a:avLst/>
          </a:prstGeom>
        </p:spPr>
      </p:pic>
      <p:pic>
        <p:nvPicPr>
          <p:cNvPr id="22" name="图片 21"/>
          <p:cNvPicPr>
            <a:picLocks noChangeAspect="1"/>
          </p:cNvPicPr>
          <p:nvPr userDrawn="1"/>
        </p:nvPicPr>
        <p:blipFill>
          <a:blip r:embed="rId6"/>
          <a:stretch>
            <a:fillRect/>
          </a:stretch>
        </p:blipFill>
        <p:spPr>
          <a:xfrm>
            <a:off x="3202485" y="1526733"/>
            <a:ext cx="1248750" cy="978750"/>
          </a:xfrm>
          <a:prstGeom prst="rect">
            <a:avLst/>
          </a:prstGeom>
        </p:spPr>
      </p:pic>
      <p:pic>
        <p:nvPicPr>
          <p:cNvPr id="23" name="图片 22"/>
          <p:cNvPicPr>
            <a:picLocks noChangeAspect="1"/>
          </p:cNvPicPr>
          <p:nvPr userDrawn="1"/>
        </p:nvPicPr>
        <p:blipFill>
          <a:blip r:embed="rId7"/>
          <a:stretch>
            <a:fillRect/>
          </a:stretch>
        </p:blipFill>
        <p:spPr>
          <a:xfrm rot="1450453">
            <a:off x="8140822" y="2711098"/>
            <a:ext cx="2454985" cy="1359465"/>
          </a:xfrm>
          <a:prstGeom prst="rect">
            <a:avLst/>
          </a:prstGeom>
        </p:spPr>
      </p:pic>
      <p:pic>
        <p:nvPicPr>
          <p:cNvPr id="25" name="图片 24"/>
          <p:cNvPicPr>
            <a:picLocks noChangeAspect="1"/>
          </p:cNvPicPr>
          <p:nvPr userDrawn="1"/>
        </p:nvPicPr>
        <p:blipFill>
          <a:blip r:embed="rId8"/>
          <a:stretch>
            <a:fillRect/>
          </a:stretch>
        </p:blipFill>
        <p:spPr>
          <a:xfrm>
            <a:off x="2521860" y="3054890"/>
            <a:ext cx="1361250" cy="1316250"/>
          </a:xfrm>
          <a:prstGeom prst="rect">
            <a:avLst/>
          </a:prstGeom>
        </p:spPr>
      </p:pic>
      <p:sp>
        <p:nvSpPr>
          <p:cNvPr id="3" name="文本占位符 2"/>
          <p:cNvSpPr>
            <a:spLocks noGrp="1"/>
          </p:cNvSpPr>
          <p:nvPr>
            <p:ph type="body" sz="quarter" idx="10" hasCustomPrompt="1"/>
          </p:nvPr>
        </p:nvSpPr>
        <p:spPr>
          <a:xfrm>
            <a:off x="3492114" y="2234577"/>
            <a:ext cx="5189748" cy="1550168"/>
          </a:xfrm>
          <a:prstGeom prst="rect">
            <a:avLst/>
          </a:prstGeom>
        </p:spPr>
        <p:txBody>
          <a:bodyPr wrap="square">
            <a:spAutoFit/>
          </a:bodyPr>
          <a:lstStyle>
            <a:lvl1pPr marL="0" indent="0" algn="ctr">
              <a:buNone/>
              <a:defRPr sz="4800">
                <a:solidFill>
                  <a:schemeClr val="bg1"/>
                </a:solidFill>
              </a:defRPr>
            </a:lvl1pPr>
          </a:lstStyle>
          <a:p>
            <a:pPr lvl="0"/>
            <a:r>
              <a:rPr lang="en-US" altLang="zh-CN" dirty="0"/>
              <a:t>POWERPOINT</a:t>
            </a:r>
          </a:p>
          <a:p>
            <a:pPr lvl="0"/>
            <a:r>
              <a:rPr lang="en-US" altLang="zh-CN" dirty="0"/>
              <a:t>TEMPLATE</a:t>
            </a:r>
          </a:p>
        </p:txBody>
      </p:sp>
    </p:spTree>
    <p:extLst>
      <p:ext uri="{BB962C8B-B14F-4D97-AF65-F5344CB8AC3E}">
        <p14:creationId xmlns:p14="http://schemas.microsoft.com/office/powerpoint/2010/main" val="3467031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charset="0"/>
                <a:ea typeface="Segoe UI Light" charset="0"/>
                <a:cs typeface="Segoe UI Light" charset="0"/>
              </a:rPr>
              <a:t>Segoe UI</a:t>
            </a:r>
            <a:endParaRPr kumimoji="0" lang="zh-CN" altLang="en-US" sz="1400" b="0" i="0" u="none" strike="noStrike" kern="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180486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副标题页">
    <p:bg>
      <p:bgPr>
        <a:gradFill>
          <a:gsLst>
            <a:gs pos="0">
              <a:srgbClr val="363636"/>
            </a:gs>
            <a:gs pos="37000">
              <a:srgbClr val="2B2B2B"/>
            </a:gs>
            <a:gs pos="86000">
              <a:srgbClr val="101010"/>
            </a:gs>
            <a:gs pos="100000">
              <a:srgbClr val="020007"/>
            </a:gs>
          </a:gsLst>
          <a:path path="circle">
            <a:fillToRect l="50000" t="50000" r="50000" b="50000"/>
          </a:path>
        </a:gradFill>
        <a:effectLst/>
      </p:bgPr>
    </p:bg>
    <p:spTree>
      <p:nvGrpSpPr>
        <p:cNvPr id="1" name=""/>
        <p:cNvGrpSpPr/>
        <p:nvPr/>
      </p:nvGrpSpPr>
      <p:grpSpPr>
        <a:xfrm>
          <a:off x="0" y="0"/>
          <a:ext cx="0" cy="0"/>
          <a:chOff x="0" y="0"/>
          <a:chExt cx="0" cy="0"/>
        </a:xfrm>
      </p:grpSpPr>
      <p:grpSp>
        <p:nvGrpSpPr>
          <p:cNvPr id="7" name="组合 6"/>
          <p:cNvGrpSpPr/>
          <p:nvPr userDrawn="1"/>
        </p:nvGrpSpPr>
        <p:grpSpPr>
          <a:xfrm>
            <a:off x="93619" y="95911"/>
            <a:ext cx="11927745" cy="6673598"/>
            <a:chOff x="93619" y="95911"/>
            <a:chExt cx="11927745" cy="6673598"/>
          </a:xfrm>
        </p:grpSpPr>
        <p:pic>
          <p:nvPicPr>
            <p:cNvPr id="8" name="图片 7"/>
            <p:cNvPicPr>
              <a:picLocks noChangeAspect="1"/>
            </p:cNvPicPr>
            <p:nvPr/>
          </p:nvPicPr>
          <p:blipFill>
            <a:blip r:embed="rId2"/>
            <a:stretch>
              <a:fillRect/>
            </a:stretch>
          </p:blipFill>
          <p:spPr>
            <a:xfrm rot="16200000">
              <a:off x="4691988" y="-4117215"/>
              <a:ext cx="2790000" cy="11463751"/>
            </a:xfrm>
            <a:prstGeom prst="rect">
              <a:avLst/>
            </a:prstGeom>
          </p:spPr>
        </p:pic>
        <p:pic>
          <p:nvPicPr>
            <p:cNvPr id="9" name="图片 8"/>
            <p:cNvPicPr>
              <a:picLocks noChangeAspect="1"/>
            </p:cNvPicPr>
            <p:nvPr/>
          </p:nvPicPr>
          <p:blipFill>
            <a:blip r:embed="rId2"/>
            <a:stretch>
              <a:fillRect/>
            </a:stretch>
          </p:blipFill>
          <p:spPr>
            <a:xfrm rot="5400000">
              <a:off x="4632995" y="-577603"/>
              <a:ext cx="2790000" cy="11463751"/>
            </a:xfrm>
            <a:prstGeom prst="rect">
              <a:avLst/>
            </a:prstGeom>
          </p:spPr>
        </p:pic>
        <p:pic>
          <p:nvPicPr>
            <p:cNvPr id="10" name="图片 9"/>
            <p:cNvPicPr>
              <a:picLocks noChangeAspect="1"/>
            </p:cNvPicPr>
            <p:nvPr/>
          </p:nvPicPr>
          <p:blipFill>
            <a:blip r:embed="rId3"/>
            <a:stretch>
              <a:fillRect/>
            </a:stretch>
          </p:blipFill>
          <p:spPr>
            <a:xfrm rot="16200000">
              <a:off x="4630114" y="-4381590"/>
              <a:ext cx="2913750" cy="11868751"/>
            </a:xfrm>
            <a:prstGeom prst="rect">
              <a:avLst/>
            </a:prstGeom>
          </p:spPr>
        </p:pic>
        <p:pic>
          <p:nvPicPr>
            <p:cNvPr id="11" name="图片 10"/>
            <p:cNvPicPr>
              <a:picLocks noChangeAspect="1"/>
            </p:cNvPicPr>
            <p:nvPr/>
          </p:nvPicPr>
          <p:blipFill>
            <a:blip r:embed="rId3"/>
            <a:stretch>
              <a:fillRect/>
            </a:stretch>
          </p:blipFill>
          <p:spPr>
            <a:xfrm rot="5400000">
              <a:off x="4571120" y="-621742"/>
              <a:ext cx="2913750" cy="11868751"/>
            </a:xfrm>
            <a:prstGeom prst="rect">
              <a:avLst/>
            </a:prstGeom>
          </p:spPr>
        </p:pic>
      </p:grpSp>
      <p:pic>
        <p:nvPicPr>
          <p:cNvPr id="12" name="图片 11"/>
          <p:cNvPicPr>
            <a:picLocks noChangeAspect="1"/>
          </p:cNvPicPr>
          <p:nvPr userDrawn="1"/>
        </p:nvPicPr>
        <p:blipFill>
          <a:blip r:embed="rId4">
            <a:clrChange>
              <a:clrFrom>
                <a:srgbClr val="254326"/>
              </a:clrFrom>
              <a:clrTo>
                <a:srgbClr val="254326">
                  <a:alpha val="0"/>
                </a:srgbClr>
              </a:clrTo>
            </a:clrChange>
            <a:duotone>
              <a:prstClr val="black"/>
              <a:schemeClr val="accent3">
                <a:tint val="45000"/>
                <a:satMod val="400000"/>
              </a:schemeClr>
            </a:duotone>
            <a:lum bright="-20000" contrast="-40000"/>
          </a:blip>
          <a:stretch>
            <a:fillRect/>
          </a:stretch>
        </p:blipFill>
        <p:spPr>
          <a:xfrm>
            <a:off x="1245570" y="459100"/>
            <a:ext cx="9615465" cy="3838846"/>
          </a:xfrm>
          <a:prstGeom prst="rect">
            <a:avLst/>
          </a:prstGeom>
        </p:spPr>
      </p:pic>
      <p:sp>
        <p:nvSpPr>
          <p:cNvPr id="15" name="文本占位符 2"/>
          <p:cNvSpPr>
            <a:spLocks noGrp="1"/>
          </p:cNvSpPr>
          <p:nvPr>
            <p:ph type="body" sz="quarter" idx="10" hasCustomPrompt="1"/>
          </p:nvPr>
        </p:nvSpPr>
        <p:spPr>
          <a:xfrm>
            <a:off x="4231144" y="2714195"/>
            <a:ext cx="6393031" cy="840230"/>
          </a:xfrm>
          <a:prstGeom prst="rect">
            <a:avLst/>
          </a:prstGeom>
        </p:spPr>
        <p:txBody>
          <a:bodyPr wrap="square">
            <a:spAutoFit/>
          </a:bodyPr>
          <a:lstStyle>
            <a:lvl1pPr marL="0" indent="0" algn="l">
              <a:buNone/>
              <a:defRPr sz="5400" b="1">
                <a:solidFill>
                  <a:schemeClr val="bg1"/>
                </a:solidFill>
              </a:defRPr>
            </a:lvl1pPr>
          </a:lstStyle>
          <a:p>
            <a:pPr lvl="0"/>
            <a:r>
              <a:rPr lang="zh-CN" altLang="en-US" dirty="0"/>
              <a:t>点击此处添加标题</a:t>
            </a:r>
          </a:p>
        </p:txBody>
      </p:sp>
      <p:sp>
        <p:nvSpPr>
          <p:cNvPr id="16" name="文本占位符 2"/>
          <p:cNvSpPr>
            <a:spLocks noGrp="1"/>
          </p:cNvSpPr>
          <p:nvPr>
            <p:ph type="body" sz="quarter" idx="11" hasCustomPrompt="1"/>
          </p:nvPr>
        </p:nvSpPr>
        <p:spPr>
          <a:xfrm>
            <a:off x="4231144" y="3560292"/>
            <a:ext cx="6393031" cy="590931"/>
          </a:xfrm>
          <a:prstGeom prst="rect">
            <a:avLst/>
          </a:prstGeom>
        </p:spPr>
        <p:txBody>
          <a:bodyPr wrap="square">
            <a:spAutoFit/>
          </a:bodyPr>
          <a:lstStyle>
            <a:lvl1pPr marL="0" indent="0" algn="l">
              <a:buNone/>
              <a:defRPr sz="3600" b="1">
                <a:solidFill>
                  <a:schemeClr val="bg1"/>
                </a:solidFill>
              </a:defRPr>
            </a:lvl1pPr>
          </a:lstStyle>
          <a:p>
            <a:pPr lvl="0"/>
            <a:r>
              <a:rPr lang="en-US" altLang="zh-CN" dirty="0"/>
              <a:t>ADD YOUR TITLE HERE</a:t>
            </a:r>
          </a:p>
        </p:txBody>
      </p:sp>
      <p:sp>
        <p:nvSpPr>
          <p:cNvPr id="17" name="文本占位符 2"/>
          <p:cNvSpPr>
            <a:spLocks noGrp="1"/>
          </p:cNvSpPr>
          <p:nvPr>
            <p:ph type="body" sz="quarter" idx="12" hasCustomPrompt="1"/>
          </p:nvPr>
        </p:nvSpPr>
        <p:spPr>
          <a:xfrm>
            <a:off x="1834454" y="1399076"/>
            <a:ext cx="2396690" cy="4067267"/>
          </a:xfrm>
          <a:prstGeom prst="rect">
            <a:avLst/>
          </a:prstGeom>
        </p:spPr>
        <p:txBody>
          <a:bodyPr wrap="square">
            <a:spAutoFit/>
          </a:bodyPr>
          <a:lstStyle>
            <a:lvl1pPr marL="0" indent="0" algn="ctr">
              <a:buNone/>
              <a:defRPr sz="28700" b="0">
                <a:solidFill>
                  <a:schemeClr val="bg1"/>
                </a:solidFill>
              </a:defRPr>
            </a:lvl1pPr>
          </a:lstStyle>
          <a:p>
            <a:pPr lvl="0"/>
            <a:r>
              <a:rPr lang="en-US" altLang="zh-CN" dirty="0"/>
              <a:t>1</a:t>
            </a:r>
            <a:endParaRPr lang="zh-CN" altLang="en-US" dirty="0"/>
          </a:p>
        </p:txBody>
      </p:sp>
    </p:spTree>
    <p:extLst>
      <p:ext uri="{BB962C8B-B14F-4D97-AF65-F5344CB8AC3E}">
        <p14:creationId xmlns:p14="http://schemas.microsoft.com/office/powerpoint/2010/main" val="821103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bg>
      <p:bgPr>
        <a:gradFill>
          <a:gsLst>
            <a:gs pos="0">
              <a:srgbClr val="363636"/>
            </a:gs>
            <a:gs pos="37000">
              <a:srgbClr val="2B2B2B"/>
            </a:gs>
            <a:gs pos="86000">
              <a:srgbClr val="101010"/>
            </a:gs>
            <a:gs pos="100000">
              <a:srgbClr val="020007"/>
            </a:gs>
          </a:gsLst>
          <a:path path="circle">
            <a:fillToRect l="50000" t="50000" r="50000" b="50000"/>
          </a:path>
        </a:gradFill>
        <a:effectLst/>
      </p:bgPr>
    </p:bg>
    <p:spTree>
      <p:nvGrpSpPr>
        <p:cNvPr id="1" name=""/>
        <p:cNvGrpSpPr/>
        <p:nvPr/>
      </p:nvGrpSpPr>
      <p:grpSpPr>
        <a:xfrm>
          <a:off x="0" y="0"/>
          <a:ext cx="0" cy="0"/>
          <a:chOff x="0" y="0"/>
          <a:chExt cx="0" cy="0"/>
        </a:xfrm>
      </p:grpSpPr>
      <p:grpSp>
        <p:nvGrpSpPr>
          <p:cNvPr id="7" name="组合 6"/>
          <p:cNvGrpSpPr/>
          <p:nvPr userDrawn="1"/>
        </p:nvGrpSpPr>
        <p:grpSpPr>
          <a:xfrm>
            <a:off x="93619" y="95910"/>
            <a:ext cx="11927745" cy="6673598"/>
            <a:chOff x="93619" y="95911"/>
            <a:chExt cx="11927745" cy="6673598"/>
          </a:xfrm>
        </p:grpSpPr>
        <p:pic>
          <p:nvPicPr>
            <p:cNvPr id="8" name="图片 7"/>
            <p:cNvPicPr>
              <a:picLocks noChangeAspect="1"/>
            </p:cNvPicPr>
            <p:nvPr/>
          </p:nvPicPr>
          <p:blipFill>
            <a:blip r:embed="rId2"/>
            <a:stretch>
              <a:fillRect/>
            </a:stretch>
          </p:blipFill>
          <p:spPr>
            <a:xfrm rot="16200000">
              <a:off x="4691988" y="-4117215"/>
              <a:ext cx="2790000" cy="11463751"/>
            </a:xfrm>
            <a:prstGeom prst="rect">
              <a:avLst/>
            </a:prstGeom>
          </p:spPr>
        </p:pic>
        <p:pic>
          <p:nvPicPr>
            <p:cNvPr id="9" name="图片 8"/>
            <p:cNvPicPr>
              <a:picLocks noChangeAspect="1"/>
            </p:cNvPicPr>
            <p:nvPr/>
          </p:nvPicPr>
          <p:blipFill>
            <a:blip r:embed="rId2"/>
            <a:stretch>
              <a:fillRect/>
            </a:stretch>
          </p:blipFill>
          <p:spPr>
            <a:xfrm rot="5400000">
              <a:off x="4632995" y="-577603"/>
              <a:ext cx="2790000" cy="11463751"/>
            </a:xfrm>
            <a:prstGeom prst="rect">
              <a:avLst/>
            </a:prstGeom>
          </p:spPr>
        </p:pic>
        <p:pic>
          <p:nvPicPr>
            <p:cNvPr id="10" name="图片 9"/>
            <p:cNvPicPr>
              <a:picLocks noChangeAspect="1"/>
            </p:cNvPicPr>
            <p:nvPr/>
          </p:nvPicPr>
          <p:blipFill>
            <a:blip r:embed="rId3"/>
            <a:stretch>
              <a:fillRect/>
            </a:stretch>
          </p:blipFill>
          <p:spPr>
            <a:xfrm rot="16200000">
              <a:off x="4630114" y="-4381590"/>
              <a:ext cx="2913750" cy="11868751"/>
            </a:xfrm>
            <a:prstGeom prst="rect">
              <a:avLst/>
            </a:prstGeom>
          </p:spPr>
        </p:pic>
        <p:pic>
          <p:nvPicPr>
            <p:cNvPr id="11" name="图片 10"/>
            <p:cNvPicPr>
              <a:picLocks noChangeAspect="1"/>
            </p:cNvPicPr>
            <p:nvPr/>
          </p:nvPicPr>
          <p:blipFill>
            <a:blip r:embed="rId3"/>
            <a:stretch>
              <a:fillRect/>
            </a:stretch>
          </p:blipFill>
          <p:spPr>
            <a:xfrm rot="5400000">
              <a:off x="4571120" y="-621742"/>
              <a:ext cx="2913750" cy="11868751"/>
            </a:xfrm>
            <a:prstGeom prst="rect">
              <a:avLst/>
            </a:prstGeom>
          </p:spPr>
        </p:pic>
      </p:grpSp>
      <p:pic>
        <p:nvPicPr>
          <p:cNvPr id="12" name="图片 11"/>
          <p:cNvPicPr>
            <a:picLocks noChangeAspect="1"/>
          </p:cNvPicPr>
          <p:nvPr userDrawn="1"/>
        </p:nvPicPr>
        <p:blipFill>
          <a:blip r:embed="rId4"/>
          <a:stretch>
            <a:fillRect/>
          </a:stretch>
        </p:blipFill>
        <p:spPr>
          <a:xfrm>
            <a:off x="1837241" y="729942"/>
            <a:ext cx="4250713" cy="927407"/>
          </a:xfrm>
          <a:prstGeom prst="rect">
            <a:avLst/>
          </a:prstGeom>
        </p:spPr>
      </p:pic>
      <p:pic>
        <p:nvPicPr>
          <p:cNvPr id="13" name="图片 12"/>
          <p:cNvPicPr>
            <a:picLocks noChangeAspect="1"/>
          </p:cNvPicPr>
          <p:nvPr userDrawn="1"/>
        </p:nvPicPr>
        <p:blipFill>
          <a:blip r:embed="rId5"/>
          <a:stretch>
            <a:fillRect/>
          </a:stretch>
        </p:blipFill>
        <p:spPr>
          <a:xfrm>
            <a:off x="970489" y="904644"/>
            <a:ext cx="866752" cy="1505411"/>
          </a:xfrm>
          <a:prstGeom prst="rect">
            <a:avLst/>
          </a:prstGeom>
        </p:spPr>
      </p:pic>
      <p:sp>
        <p:nvSpPr>
          <p:cNvPr id="15" name="文本占位符 2"/>
          <p:cNvSpPr>
            <a:spLocks noGrp="1"/>
          </p:cNvSpPr>
          <p:nvPr>
            <p:ph type="body" sz="quarter" idx="10" hasCustomPrompt="1"/>
          </p:nvPr>
        </p:nvSpPr>
        <p:spPr>
          <a:xfrm>
            <a:off x="2610344" y="879565"/>
            <a:ext cx="3680109" cy="480131"/>
          </a:xfrm>
          <a:prstGeom prst="rect">
            <a:avLst/>
          </a:prstGeom>
          <a:noFill/>
        </p:spPr>
        <p:txBody>
          <a:bodyPr wrap="square" rtlCol="0">
            <a:spAutoFit/>
          </a:bodyPr>
          <a:lstStyle>
            <a:lvl1pPr marL="0" indent="0" defTabSz="914377">
              <a:buNone/>
              <a:defRPr lang="zh-CN" altLang="en-US" b="1" dirty="0" smtClean="0">
                <a:solidFill>
                  <a:schemeClr val="accent4"/>
                </a:solidFill>
                <a:cs typeface="+mn-ea"/>
              </a:defRPr>
            </a:lvl1pPr>
          </a:lstStyle>
          <a:p>
            <a:pPr marL="0" lvl="0" defTabSz="914377"/>
            <a:r>
              <a:rPr lang="zh-CN" altLang="en-US" dirty="0"/>
              <a:t>点击此处添加标题</a:t>
            </a:r>
          </a:p>
        </p:txBody>
      </p:sp>
      <p:sp>
        <p:nvSpPr>
          <p:cNvPr id="16" name="文本占位符 2"/>
          <p:cNvSpPr>
            <a:spLocks noGrp="1"/>
          </p:cNvSpPr>
          <p:nvPr>
            <p:ph type="body" sz="quarter" idx="11" hasCustomPrompt="1"/>
          </p:nvPr>
        </p:nvSpPr>
        <p:spPr>
          <a:xfrm>
            <a:off x="2610344" y="1328236"/>
            <a:ext cx="3680109" cy="313932"/>
          </a:xfrm>
          <a:prstGeom prst="rect">
            <a:avLst/>
          </a:prstGeom>
          <a:noFill/>
        </p:spPr>
        <p:txBody>
          <a:bodyPr wrap="square" rtlCol="0">
            <a:spAutoFit/>
          </a:bodyPr>
          <a:lstStyle>
            <a:lvl1pPr marL="0" indent="0" defTabSz="914377">
              <a:buNone/>
              <a:defRPr lang="zh-CN" altLang="en-US" sz="1600" b="1" dirty="0" smtClean="0">
                <a:solidFill>
                  <a:schemeClr val="accent4"/>
                </a:solidFill>
                <a:cs typeface="+mn-ea"/>
              </a:defRPr>
            </a:lvl1pPr>
          </a:lstStyle>
          <a:p>
            <a:pPr marL="0" lvl="0" defTabSz="914377"/>
            <a:r>
              <a:rPr lang="en-US" altLang="zh-CN" dirty="0"/>
              <a:t>ADD YOUR TITLE HERE</a:t>
            </a:r>
          </a:p>
        </p:txBody>
      </p:sp>
    </p:spTree>
    <p:extLst>
      <p:ext uri="{BB962C8B-B14F-4D97-AF65-F5344CB8AC3E}">
        <p14:creationId xmlns:p14="http://schemas.microsoft.com/office/powerpoint/2010/main" val="2091874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25801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页_2">
    <p:bg>
      <p:bgPr>
        <a:gradFill>
          <a:gsLst>
            <a:gs pos="0">
              <a:srgbClr val="363636"/>
            </a:gs>
            <a:gs pos="37000">
              <a:srgbClr val="2B2B2B"/>
            </a:gs>
            <a:gs pos="86000">
              <a:srgbClr val="101010"/>
            </a:gs>
            <a:gs pos="100000">
              <a:srgbClr val="020007"/>
            </a:gs>
          </a:gsLst>
          <a:path path="circle">
            <a:fillToRect l="50000" t="50000" r="50000" b="5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243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92193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4197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27709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999218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4232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935001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emf"/><Relationship Id="rId7"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3.emf"/><Relationship Id="rId5" Type="http://schemas.openxmlformats.org/officeDocument/2006/relationships/image" Target="../media/image22.emf"/><Relationship Id="rId10" Type="http://schemas.openxmlformats.org/officeDocument/2006/relationships/image" Target="../media/image27.svg"/><Relationship Id="rId4" Type="http://schemas.openxmlformats.org/officeDocument/2006/relationships/image" Target="../media/image21.emf"/><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菱形 4"/>
          <p:cNvSpPr/>
          <p:nvPr/>
        </p:nvSpPr>
        <p:spPr>
          <a:xfrm>
            <a:off x="4750619" y="4357087"/>
            <a:ext cx="3059387" cy="987618"/>
          </a:xfrm>
          <a:prstGeom prst="diamond">
            <a:avLst/>
          </a:prstGeom>
          <a:pattFill prst="wdUpDiag">
            <a:fgClr>
              <a:schemeClr val="accent1"/>
            </a:fgClr>
            <a:bgClr>
              <a:srgbClr val="363636"/>
            </a:bgClr>
          </a:patt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Segoe UI" panose="020F0502020204030204"/>
              <a:ea typeface="微软雅黑"/>
              <a:cs typeface="+mn-ea"/>
              <a:sym typeface="+mn-lt"/>
            </a:endParaRPr>
          </a:p>
        </p:txBody>
      </p:sp>
      <p:pic>
        <p:nvPicPr>
          <p:cNvPr id="42" name="图片 41">
            <a:extLst>
              <a:ext uri="{FF2B5EF4-FFF2-40B4-BE49-F238E27FC236}">
                <a16:creationId xmlns:a16="http://schemas.microsoft.com/office/drawing/2014/main" id="{26628ACF-2DA4-4F3E-8060-AF0A190385A2}"/>
              </a:ext>
            </a:extLst>
          </p:cNvPr>
          <p:cNvPicPr>
            <a:picLocks noChangeAspect="1"/>
          </p:cNvPicPr>
          <p:nvPr/>
        </p:nvPicPr>
        <p:blipFill>
          <a:blip r:embed="rId3"/>
          <a:stretch>
            <a:fillRect/>
          </a:stretch>
        </p:blipFill>
        <p:spPr>
          <a:xfrm>
            <a:off x="5786503" y="4039869"/>
            <a:ext cx="886726" cy="1199688"/>
          </a:xfrm>
          <a:prstGeom prst="rect">
            <a:avLst/>
          </a:prstGeom>
        </p:spPr>
      </p:pic>
      <p:sp>
        <p:nvSpPr>
          <p:cNvPr id="6" name="菱形 5"/>
          <p:cNvSpPr/>
          <p:nvPr/>
        </p:nvSpPr>
        <p:spPr>
          <a:xfrm>
            <a:off x="4725988" y="3675063"/>
            <a:ext cx="3060871" cy="987617"/>
          </a:xfrm>
          <a:prstGeom prst="diamond">
            <a:avLst/>
          </a:prstGeom>
          <a:pattFill prst="wdUpDiag">
            <a:fgClr>
              <a:schemeClr val="accent1"/>
            </a:fgClr>
            <a:bgClr>
              <a:srgbClr val="363636"/>
            </a:bgClr>
          </a:patt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Segoe UI" panose="020F0502020204030204"/>
              <a:ea typeface="微软雅黑"/>
              <a:cs typeface="+mn-ea"/>
              <a:sym typeface="+mn-lt"/>
            </a:endParaRPr>
          </a:p>
        </p:txBody>
      </p:sp>
      <p:pic>
        <p:nvPicPr>
          <p:cNvPr id="41" name="图片 40">
            <a:extLst>
              <a:ext uri="{FF2B5EF4-FFF2-40B4-BE49-F238E27FC236}">
                <a16:creationId xmlns:a16="http://schemas.microsoft.com/office/drawing/2014/main" id="{93996CF1-0A64-4DDC-8EBF-D9E169BF64DD}"/>
              </a:ext>
            </a:extLst>
          </p:cNvPr>
          <p:cNvPicPr>
            <a:picLocks noChangeAspect="1"/>
          </p:cNvPicPr>
          <p:nvPr/>
        </p:nvPicPr>
        <p:blipFill>
          <a:blip r:embed="rId4"/>
          <a:stretch>
            <a:fillRect/>
          </a:stretch>
        </p:blipFill>
        <p:spPr>
          <a:xfrm>
            <a:off x="5949015" y="3610468"/>
            <a:ext cx="879235" cy="1011949"/>
          </a:xfrm>
          <a:prstGeom prst="rect">
            <a:avLst/>
          </a:prstGeom>
        </p:spPr>
      </p:pic>
      <p:sp>
        <p:nvSpPr>
          <p:cNvPr id="7" name="菱形 6"/>
          <p:cNvSpPr/>
          <p:nvPr/>
        </p:nvSpPr>
        <p:spPr>
          <a:xfrm>
            <a:off x="4725989" y="3146425"/>
            <a:ext cx="3060872" cy="989103"/>
          </a:xfrm>
          <a:prstGeom prst="diamond">
            <a:avLst/>
          </a:prstGeom>
          <a:pattFill prst="wdUpDiag">
            <a:fgClr>
              <a:schemeClr val="accent1"/>
            </a:fgClr>
            <a:bgClr>
              <a:srgbClr val="363636"/>
            </a:bgClr>
          </a:patt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Segoe UI" panose="020F0502020204030204"/>
              <a:ea typeface="微软雅黑"/>
              <a:cs typeface="+mn-ea"/>
              <a:sym typeface="+mn-lt"/>
            </a:endParaRPr>
          </a:p>
        </p:txBody>
      </p:sp>
      <p:pic>
        <p:nvPicPr>
          <p:cNvPr id="43" name="图片 42">
            <a:extLst>
              <a:ext uri="{FF2B5EF4-FFF2-40B4-BE49-F238E27FC236}">
                <a16:creationId xmlns:a16="http://schemas.microsoft.com/office/drawing/2014/main" id="{77EF56A6-7F78-4E61-AFB5-B6A10EA5F3DE}"/>
              </a:ext>
            </a:extLst>
          </p:cNvPr>
          <p:cNvPicPr>
            <a:picLocks noChangeAspect="1"/>
          </p:cNvPicPr>
          <p:nvPr/>
        </p:nvPicPr>
        <p:blipFill>
          <a:blip r:embed="rId5"/>
          <a:stretch>
            <a:fillRect/>
          </a:stretch>
        </p:blipFill>
        <p:spPr>
          <a:xfrm rot="4235770">
            <a:off x="5938196" y="3003509"/>
            <a:ext cx="641250" cy="1181250"/>
          </a:xfrm>
          <a:prstGeom prst="rect">
            <a:avLst/>
          </a:prstGeom>
        </p:spPr>
      </p:pic>
      <p:sp>
        <p:nvSpPr>
          <p:cNvPr id="8" name="菱形 7"/>
          <p:cNvSpPr/>
          <p:nvPr/>
        </p:nvSpPr>
        <p:spPr>
          <a:xfrm>
            <a:off x="4662488" y="2619375"/>
            <a:ext cx="3059387" cy="987618"/>
          </a:xfrm>
          <a:prstGeom prst="diamond">
            <a:avLst/>
          </a:prstGeom>
          <a:pattFill prst="wdUpDiag">
            <a:fgClr>
              <a:schemeClr val="accent1"/>
            </a:fgClr>
            <a:bgClr>
              <a:srgbClr val="363636"/>
            </a:bgClr>
          </a:patt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Segoe UI" panose="020F0502020204030204"/>
              <a:ea typeface="微软雅黑"/>
              <a:cs typeface="+mn-ea"/>
              <a:sym typeface="+mn-lt"/>
            </a:endParaRPr>
          </a:p>
        </p:txBody>
      </p:sp>
      <p:grpSp>
        <p:nvGrpSpPr>
          <p:cNvPr id="9" name="组合 8"/>
          <p:cNvGrpSpPr>
            <a:grpSpLocks/>
          </p:cNvGrpSpPr>
          <p:nvPr/>
        </p:nvGrpSpPr>
        <p:grpSpPr bwMode="auto">
          <a:xfrm flipH="1" flipV="1">
            <a:off x="4225439" y="3255819"/>
            <a:ext cx="553500" cy="360889"/>
            <a:chOff x="3271234" y="2343955"/>
            <a:chExt cx="965915" cy="386367"/>
          </a:xfrm>
        </p:grpSpPr>
        <p:cxnSp>
          <p:nvCxnSpPr>
            <p:cNvPr id="10" name="直接连接符 9"/>
            <p:cNvCxnSpPr/>
            <p:nvPr/>
          </p:nvCxnSpPr>
          <p:spPr>
            <a:xfrm flipH="1">
              <a:off x="3760154" y="2730322"/>
              <a:ext cx="47699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773783" y="2343955"/>
              <a:ext cx="0" cy="3863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3271234" y="2343955"/>
              <a:ext cx="4889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p:cNvGrpSpPr>
          <p:nvPr/>
        </p:nvGrpSpPr>
        <p:grpSpPr bwMode="auto">
          <a:xfrm flipH="1">
            <a:off x="4230165" y="4836883"/>
            <a:ext cx="554476" cy="386136"/>
            <a:chOff x="3271234" y="2343955"/>
            <a:chExt cx="965915" cy="386367"/>
          </a:xfrm>
        </p:grpSpPr>
        <p:cxnSp>
          <p:nvCxnSpPr>
            <p:cNvPr id="14" name="直接连接符 13"/>
            <p:cNvCxnSpPr/>
            <p:nvPr/>
          </p:nvCxnSpPr>
          <p:spPr>
            <a:xfrm flipH="1">
              <a:off x="3760994" y="2730322"/>
              <a:ext cx="4761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3772898" y="2343955"/>
              <a:ext cx="0" cy="3863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271234" y="2343955"/>
              <a:ext cx="4897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a:grpSpLocks/>
          </p:cNvGrpSpPr>
          <p:nvPr/>
        </p:nvGrpSpPr>
        <p:grpSpPr bwMode="auto">
          <a:xfrm flipV="1">
            <a:off x="7589921" y="2741431"/>
            <a:ext cx="553500" cy="360889"/>
            <a:chOff x="3271234" y="2343955"/>
            <a:chExt cx="965915" cy="386367"/>
          </a:xfrm>
        </p:grpSpPr>
        <p:cxnSp>
          <p:nvCxnSpPr>
            <p:cNvPr id="18" name="直接连接符 17"/>
            <p:cNvCxnSpPr/>
            <p:nvPr/>
          </p:nvCxnSpPr>
          <p:spPr>
            <a:xfrm flipH="1">
              <a:off x="3760154" y="2730322"/>
              <a:ext cx="47699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3773783" y="2343955"/>
              <a:ext cx="0" cy="3863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3271234" y="2343955"/>
              <a:ext cx="4889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a:grpSpLocks/>
          </p:cNvGrpSpPr>
          <p:nvPr/>
        </p:nvGrpSpPr>
        <p:grpSpPr bwMode="auto">
          <a:xfrm>
            <a:off x="7570900" y="4179632"/>
            <a:ext cx="554476" cy="386136"/>
            <a:chOff x="3271234" y="2343955"/>
            <a:chExt cx="965915" cy="386367"/>
          </a:xfrm>
        </p:grpSpPr>
        <p:cxnSp>
          <p:nvCxnSpPr>
            <p:cNvPr id="22" name="直接连接符 21"/>
            <p:cNvCxnSpPr/>
            <p:nvPr/>
          </p:nvCxnSpPr>
          <p:spPr>
            <a:xfrm flipH="1">
              <a:off x="3760994" y="2730322"/>
              <a:ext cx="4761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3772898" y="2343955"/>
              <a:ext cx="0" cy="3863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271234" y="2343955"/>
              <a:ext cx="4897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圆角矩形 25"/>
          <p:cNvSpPr/>
          <p:nvPr/>
        </p:nvSpPr>
        <p:spPr bwMode="auto">
          <a:xfrm>
            <a:off x="8134441" y="1965071"/>
            <a:ext cx="3301129" cy="1753504"/>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Segoe UI" panose="020F0502020204030204"/>
              <a:ea typeface="微软雅黑"/>
              <a:cs typeface="+mn-ea"/>
              <a:sym typeface="+mn-lt"/>
            </a:endParaRPr>
          </a:p>
        </p:txBody>
      </p:sp>
      <p:sp>
        <p:nvSpPr>
          <p:cNvPr id="27" name="TextBox 35"/>
          <p:cNvSpPr txBox="1"/>
          <p:nvPr/>
        </p:nvSpPr>
        <p:spPr bwMode="auto">
          <a:xfrm>
            <a:off x="8163914" y="2277984"/>
            <a:ext cx="3252233" cy="1384995"/>
          </a:xfrm>
          <a:prstGeom prst="rect">
            <a:avLst/>
          </a:prstGeom>
          <a:noFill/>
        </p:spPr>
        <p:txBody>
          <a:bodyPr wrap="square">
            <a:spAutoFit/>
          </a:bodyPr>
          <a:lstStyle/>
          <a:p>
            <a:pPr lvl="0" algn="just">
              <a:defRPr/>
            </a:pPr>
            <a:r>
              <a:rPr lang="en-US" altLang="zh-CN" sz="1200" kern="0" dirty="0">
                <a:solidFill>
                  <a:prstClr val="white"/>
                </a:solidFill>
                <a:cs typeface="+mn-ea"/>
                <a:sym typeface="+mn-lt"/>
              </a:rPr>
              <a:t>Obviously, constant worry doesn't work. What we should do is to take the initiative to care about something related to this. Research has proved that anxiety comes from the unknown. Therefore, it is necessary to have a positive and comprehensive understanding of what you are anxious about.</a:t>
            </a:r>
            <a:endParaRPr kumimoji="0" lang="en-US" altLang="zh-CN" sz="1200" b="0" i="0" u="none" strike="noStrike" kern="0" cap="none" spc="0" normalizeH="0" baseline="0" noProof="0" dirty="0">
              <a:ln>
                <a:noFill/>
              </a:ln>
              <a:solidFill>
                <a:prstClr val="white"/>
              </a:solidFill>
              <a:effectLst/>
              <a:uLnTx/>
              <a:uFillTx/>
              <a:latin typeface="Segoe UI" panose="020F0502020204030204"/>
              <a:ea typeface="微软雅黑"/>
              <a:cs typeface="+mn-ea"/>
              <a:sym typeface="+mn-lt"/>
            </a:endParaRPr>
          </a:p>
        </p:txBody>
      </p:sp>
      <p:sp>
        <p:nvSpPr>
          <p:cNvPr id="28" name="文本框 28"/>
          <p:cNvSpPr txBox="1">
            <a:spLocks noChangeArrowheads="1"/>
          </p:cNvSpPr>
          <p:nvPr/>
        </p:nvSpPr>
        <p:spPr bwMode="auto">
          <a:xfrm>
            <a:off x="8143421" y="1964812"/>
            <a:ext cx="33149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defRPr/>
            </a:pPr>
            <a:r>
              <a:rPr lang="en-US" altLang="zh-CN" b="1" kern="0" dirty="0">
                <a:solidFill>
                  <a:srgbClr val="5B9BD5"/>
                </a:solidFill>
                <a:latin typeface="Segoe UI" panose="020F0502020204030204"/>
                <a:ea typeface="微软雅黑"/>
                <a:cs typeface="+mn-ea"/>
                <a:sym typeface="+mn-lt"/>
              </a:rPr>
              <a:t>Care about the surroundings</a:t>
            </a:r>
            <a:endParaRPr kumimoji="0" lang="zh-CN" altLang="en-US" sz="1800" b="1" i="0" u="none" strike="noStrike" kern="0" cap="none" spc="0" normalizeH="0" baseline="0" noProof="0" dirty="0">
              <a:ln>
                <a:noFill/>
              </a:ln>
              <a:solidFill>
                <a:srgbClr val="5B9BD5"/>
              </a:solidFill>
              <a:effectLst/>
              <a:uLnTx/>
              <a:uFillTx/>
              <a:latin typeface="Segoe UI" panose="020F0502020204030204"/>
              <a:ea typeface="微软雅黑"/>
              <a:cs typeface="+mn-ea"/>
              <a:sym typeface="+mn-lt"/>
            </a:endParaRPr>
          </a:p>
        </p:txBody>
      </p:sp>
      <p:sp>
        <p:nvSpPr>
          <p:cNvPr id="29" name="圆角矩形 28"/>
          <p:cNvSpPr/>
          <p:nvPr/>
        </p:nvSpPr>
        <p:spPr bwMode="auto">
          <a:xfrm>
            <a:off x="8134441" y="4013238"/>
            <a:ext cx="3301128" cy="987618"/>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Segoe UI" panose="020F0502020204030204"/>
              <a:ea typeface="微软雅黑"/>
              <a:cs typeface="+mn-ea"/>
              <a:sym typeface="+mn-lt"/>
            </a:endParaRPr>
          </a:p>
        </p:txBody>
      </p:sp>
      <p:sp>
        <p:nvSpPr>
          <p:cNvPr id="30" name="TextBox 35"/>
          <p:cNvSpPr txBox="1"/>
          <p:nvPr/>
        </p:nvSpPr>
        <p:spPr bwMode="auto">
          <a:xfrm>
            <a:off x="8134439" y="4339410"/>
            <a:ext cx="3281707" cy="600164"/>
          </a:xfrm>
          <a:prstGeom prst="rect">
            <a:avLst/>
          </a:prstGeom>
          <a:noFill/>
        </p:spPr>
        <p:txBody>
          <a:bodyPr wrap="square">
            <a:spAutoFit/>
          </a:bodyPr>
          <a:lstStyle/>
          <a:p>
            <a:pPr lvl="0" algn="just">
              <a:defRPr/>
            </a:pPr>
            <a:r>
              <a:rPr lang="en-US" altLang="zh-CN" sz="1100" kern="0" dirty="0">
                <a:solidFill>
                  <a:prstClr val="white"/>
                </a:solidFill>
                <a:cs typeface="+mn-ea"/>
                <a:sym typeface="+mn-lt"/>
              </a:rPr>
              <a:t>During the epidemic, you may have a lot of time unconsciously wasted. At this time, finding a book to read is undoubtedly a good choice</a:t>
            </a:r>
            <a:endParaRPr kumimoji="0" lang="en-US" altLang="zh-CN" sz="1100" b="0" i="0" u="none" strike="noStrike" kern="0" cap="none" spc="0" normalizeH="0" baseline="0" noProof="0" dirty="0">
              <a:ln>
                <a:noFill/>
              </a:ln>
              <a:solidFill>
                <a:prstClr val="white"/>
              </a:solidFill>
              <a:effectLst/>
              <a:uLnTx/>
              <a:uFillTx/>
              <a:latin typeface="Segoe UI" panose="020F0502020204030204"/>
              <a:ea typeface="微软雅黑"/>
              <a:cs typeface="+mn-ea"/>
              <a:sym typeface="+mn-lt"/>
            </a:endParaRPr>
          </a:p>
        </p:txBody>
      </p:sp>
      <p:sp>
        <p:nvSpPr>
          <p:cNvPr id="31" name="文本框 28"/>
          <p:cNvSpPr txBox="1">
            <a:spLocks noChangeArrowheads="1"/>
          </p:cNvSpPr>
          <p:nvPr/>
        </p:nvSpPr>
        <p:spPr bwMode="auto">
          <a:xfrm>
            <a:off x="8176503" y="4021797"/>
            <a:ext cx="2582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defRPr/>
            </a:pPr>
            <a:r>
              <a:rPr lang="en-US" altLang="zh-CN" b="1" kern="0" dirty="0">
                <a:solidFill>
                  <a:srgbClr val="5B9BD5"/>
                </a:solidFill>
                <a:latin typeface="Segoe UI" panose="020F0502020204030204"/>
                <a:ea typeface="微软雅黑"/>
                <a:cs typeface="+mn-ea"/>
                <a:sym typeface="+mn-lt"/>
              </a:rPr>
              <a:t>Find a book to read</a:t>
            </a:r>
            <a:endParaRPr kumimoji="0" lang="zh-CN" altLang="en-US" sz="1800" b="1" i="0" u="none" strike="noStrike" kern="0" cap="none" spc="0" normalizeH="0" baseline="0" noProof="0" dirty="0">
              <a:ln>
                <a:noFill/>
              </a:ln>
              <a:solidFill>
                <a:srgbClr val="5B9BD5"/>
              </a:solidFill>
              <a:effectLst/>
              <a:uLnTx/>
              <a:uFillTx/>
              <a:latin typeface="Segoe UI" panose="020F0502020204030204"/>
              <a:ea typeface="微软雅黑"/>
              <a:cs typeface="+mn-ea"/>
              <a:sym typeface="+mn-lt"/>
            </a:endParaRPr>
          </a:p>
        </p:txBody>
      </p:sp>
      <p:sp>
        <p:nvSpPr>
          <p:cNvPr id="32" name="圆角矩形 31"/>
          <p:cNvSpPr/>
          <p:nvPr/>
        </p:nvSpPr>
        <p:spPr bwMode="auto">
          <a:xfrm>
            <a:off x="1161027" y="4452319"/>
            <a:ext cx="3081373" cy="1634647"/>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Segoe UI" panose="020F0502020204030204"/>
              <a:ea typeface="微软雅黑"/>
              <a:cs typeface="+mn-ea"/>
              <a:sym typeface="+mn-lt"/>
            </a:endParaRPr>
          </a:p>
        </p:txBody>
      </p:sp>
      <p:sp>
        <p:nvSpPr>
          <p:cNvPr id="33" name="TextBox 35"/>
          <p:cNvSpPr txBox="1"/>
          <p:nvPr/>
        </p:nvSpPr>
        <p:spPr bwMode="auto">
          <a:xfrm>
            <a:off x="1168549" y="4771421"/>
            <a:ext cx="3054784" cy="1277273"/>
          </a:xfrm>
          <a:prstGeom prst="rect">
            <a:avLst/>
          </a:prstGeom>
          <a:noFill/>
        </p:spPr>
        <p:txBody>
          <a:bodyPr wrap="square">
            <a:spAutoFit/>
          </a:bodyPr>
          <a:lstStyle/>
          <a:p>
            <a:pPr lvl="0" algn="just">
              <a:defRPr/>
            </a:pPr>
            <a:r>
              <a:rPr lang="en-US" altLang="zh-CN" sz="1100" kern="0" dirty="0">
                <a:solidFill>
                  <a:prstClr val="white"/>
                </a:solidFill>
                <a:cs typeface="+mn-ea"/>
                <a:sym typeface="+mn-lt"/>
              </a:rPr>
              <a:t>Under the epidemic situation, a large part of the pressure comes from the time of handing in homework. At this time, you might as well advance the teacher's arrangement one day. </a:t>
            </a:r>
            <a:r>
              <a:rPr lang="en-US" altLang="zh-CN" sz="1100" b="1" kern="0" dirty="0">
                <a:solidFill>
                  <a:prstClr val="white"/>
                </a:solidFill>
                <a:cs typeface="+mn-ea"/>
                <a:sym typeface="+mn-lt"/>
              </a:rPr>
              <a:t>You can ask the teacher to arrange homework in advance</a:t>
            </a:r>
            <a:r>
              <a:rPr lang="en-US" altLang="zh-CN" sz="1100" kern="0" dirty="0">
                <a:solidFill>
                  <a:prstClr val="white"/>
                </a:solidFill>
                <a:cs typeface="+mn-ea"/>
                <a:sym typeface="+mn-lt"/>
              </a:rPr>
              <a:t>, so as to obtain a more relaxed arrangement.</a:t>
            </a:r>
            <a:endParaRPr kumimoji="0" lang="en-US" altLang="zh-CN" sz="1100" b="0" i="0" u="none" strike="noStrike" kern="0" cap="none" spc="0" normalizeH="0" baseline="0" noProof="0" dirty="0">
              <a:ln>
                <a:noFill/>
              </a:ln>
              <a:solidFill>
                <a:prstClr val="white"/>
              </a:solidFill>
              <a:effectLst/>
              <a:uLnTx/>
              <a:uFillTx/>
              <a:latin typeface="Segoe UI" panose="020F0502020204030204"/>
              <a:ea typeface="微软雅黑"/>
              <a:cs typeface="+mn-ea"/>
              <a:sym typeface="+mn-lt"/>
            </a:endParaRPr>
          </a:p>
        </p:txBody>
      </p:sp>
      <p:sp>
        <p:nvSpPr>
          <p:cNvPr id="34" name="文本框 28"/>
          <p:cNvSpPr txBox="1">
            <a:spLocks noChangeArrowheads="1"/>
          </p:cNvSpPr>
          <p:nvPr/>
        </p:nvSpPr>
        <p:spPr bwMode="auto">
          <a:xfrm>
            <a:off x="1173140" y="4437171"/>
            <a:ext cx="27095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defRPr/>
            </a:pPr>
            <a:r>
              <a:rPr lang="en-US" altLang="zh-CN" b="1" kern="0" dirty="0">
                <a:solidFill>
                  <a:srgbClr val="5B9BD5"/>
                </a:solidFill>
                <a:latin typeface="Segoe UI" panose="020F0502020204030204"/>
                <a:ea typeface="微软雅黑"/>
                <a:cs typeface="+mn-ea"/>
                <a:sym typeface="+mn-lt"/>
              </a:rPr>
              <a:t>Set up a schedule</a:t>
            </a:r>
            <a:endParaRPr kumimoji="0" lang="zh-CN" altLang="en-US" sz="1800" b="1" i="0" u="none" strike="noStrike" kern="0" cap="none" spc="0" normalizeH="0" baseline="0" noProof="0" dirty="0">
              <a:ln>
                <a:noFill/>
              </a:ln>
              <a:solidFill>
                <a:srgbClr val="5B9BD5"/>
              </a:solidFill>
              <a:effectLst/>
              <a:uLnTx/>
              <a:uFillTx/>
              <a:latin typeface="Segoe UI" panose="020F0502020204030204"/>
              <a:ea typeface="微软雅黑"/>
              <a:cs typeface="+mn-ea"/>
              <a:sym typeface="+mn-lt"/>
            </a:endParaRPr>
          </a:p>
        </p:txBody>
      </p:sp>
      <p:sp>
        <p:nvSpPr>
          <p:cNvPr id="35" name="圆角矩形 34"/>
          <p:cNvSpPr/>
          <p:nvPr/>
        </p:nvSpPr>
        <p:spPr bwMode="auto">
          <a:xfrm>
            <a:off x="1168549" y="2488466"/>
            <a:ext cx="3081373" cy="1837270"/>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Segoe UI" panose="020F0502020204030204"/>
              <a:ea typeface="微软雅黑"/>
              <a:cs typeface="+mn-ea"/>
              <a:sym typeface="+mn-lt"/>
            </a:endParaRPr>
          </a:p>
        </p:txBody>
      </p:sp>
      <p:sp>
        <p:nvSpPr>
          <p:cNvPr id="36" name="TextBox 35"/>
          <p:cNvSpPr txBox="1"/>
          <p:nvPr/>
        </p:nvSpPr>
        <p:spPr bwMode="auto">
          <a:xfrm>
            <a:off x="1160739" y="2762795"/>
            <a:ext cx="3096015" cy="1569660"/>
          </a:xfrm>
          <a:prstGeom prst="rect">
            <a:avLst/>
          </a:prstGeom>
          <a:noFill/>
        </p:spPr>
        <p:txBody>
          <a:bodyPr wrap="square">
            <a:spAutoFit/>
          </a:bodyPr>
          <a:lstStyle/>
          <a:p>
            <a:pPr lvl="0" algn="just">
              <a:defRPr/>
            </a:pPr>
            <a:r>
              <a:rPr lang="en-US" altLang="zh-CN" sz="1200" kern="0" dirty="0">
                <a:solidFill>
                  <a:prstClr val="white"/>
                </a:solidFill>
                <a:cs typeface="+mn-ea"/>
                <a:sym typeface="+mn-lt"/>
              </a:rPr>
              <a:t>There is no doubt that listening to music, although it is a very old-fashioned way, is indeed very useful. It should be noted that </a:t>
            </a:r>
            <a:r>
              <a:rPr lang="en-US" altLang="zh-CN" sz="1200" b="1" kern="0" dirty="0">
                <a:solidFill>
                  <a:prstClr val="white"/>
                </a:solidFill>
                <a:cs typeface="+mn-ea"/>
                <a:sym typeface="+mn-lt"/>
              </a:rPr>
              <a:t>you don't need to care what music your English teacher or others like</a:t>
            </a:r>
            <a:r>
              <a:rPr lang="en-US" altLang="zh-CN" sz="1200" kern="0" dirty="0">
                <a:solidFill>
                  <a:prstClr val="white"/>
                </a:solidFill>
                <a:cs typeface="+mn-ea"/>
                <a:sym typeface="+mn-lt"/>
              </a:rPr>
              <a:t>. You just need to find what you like (usually music that makes you feel comfortable) and then cycle the single!</a:t>
            </a:r>
            <a:endParaRPr kumimoji="0" lang="en-US" altLang="zh-CN" sz="1200" b="0" i="0" u="none" strike="noStrike" kern="0" cap="none" spc="0" normalizeH="0" baseline="0" noProof="0" dirty="0">
              <a:ln>
                <a:noFill/>
              </a:ln>
              <a:solidFill>
                <a:prstClr val="white"/>
              </a:solidFill>
              <a:effectLst/>
              <a:uLnTx/>
              <a:uFillTx/>
              <a:latin typeface="Segoe UI" panose="020F0502020204030204"/>
              <a:ea typeface="微软雅黑"/>
              <a:cs typeface="+mn-ea"/>
              <a:sym typeface="+mn-lt"/>
            </a:endParaRPr>
          </a:p>
        </p:txBody>
      </p:sp>
      <p:sp>
        <p:nvSpPr>
          <p:cNvPr id="37" name="文本框 28"/>
          <p:cNvSpPr txBox="1">
            <a:spLocks noChangeArrowheads="1"/>
          </p:cNvSpPr>
          <p:nvPr/>
        </p:nvSpPr>
        <p:spPr bwMode="auto">
          <a:xfrm>
            <a:off x="1160816" y="2501809"/>
            <a:ext cx="26602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defRPr/>
            </a:pPr>
            <a:r>
              <a:rPr lang="en-US" altLang="zh-CN" b="1" kern="0" dirty="0">
                <a:solidFill>
                  <a:srgbClr val="5B9BD5"/>
                </a:solidFill>
                <a:latin typeface="Segoe UI" panose="020F0502020204030204"/>
                <a:ea typeface="微软雅黑"/>
                <a:cs typeface="+mn-ea"/>
                <a:sym typeface="+mn-lt"/>
              </a:rPr>
              <a:t>Listen to the music</a:t>
            </a:r>
            <a:endParaRPr kumimoji="0" lang="zh-CN" altLang="en-US" sz="1800" b="1" i="0" u="none" strike="noStrike" kern="0" cap="none" spc="0" normalizeH="0" baseline="0" noProof="0" dirty="0">
              <a:ln>
                <a:noFill/>
              </a:ln>
              <a:solidFill>
                <a:srgbClr val="5B9BD5"/>
              </a:solidFill>
              <a:effectLst/>
              <a:uLnTx/>
              <a:uFillTx/>
              <a:latin typeface="Segoe UI" panose="020F0502020204030204"/>
              <a:ea typeface="微软雅黑"/>
              <a:cs typeface="+mn-ea"/>
              <a:sym typeface="+mn-lt"/>
            </a:endParaRPr>
          </a:p>
        </p:txBody>
      </p:sp>
      <p:sp>
        <p:nvSpPr>
          <p:cNvPr id="39" name="文本占位符 24"/>
          <p:cNvSpPr>
            <a:spLocks noGrp="1"/>
          </p:cNvSpPr>
          <p:nvPr>
            <p:ph type="body" sz="quarter" idx="10"/>
          </p:nvPr>
        </p:nvSpPr>
        <p:spPr>
          <a:xfrm>
            <a:off x="2832412" y="932142"/>
            <a:ext cx="3059386" cy="590931"/>
          </a:xfrm>
        </p:spPr>
        <p:txBody>
          <a:bodyPr/>
          <a:lstStyle/>
          <a:p>
            <a:pPr algn="r"/>
            <a:r>
              <a:rPr lang="en-US" altLang="zh-CN" sz="1800" dirty="0"/>
              <a:t>HOW TO RELIEVE STRESS FROM EPIDEMIC</a:t>
            </a:r>
            <a:endParaRPr lang="zh-CN" altLang="en-US" sz="1800" dirty="0"/>
          </a:p>
        </p:txBody>
      </p:sp>
      <p:pic>
        <p:nvPicPr>
          <p:cNvPr id="38" name="图片 37">
            <a:extLst>
              <a:ext uri="{FF2B5EF4-FFF2-40B4-BE49-F238E27FC236}">
                <a16:creationId xmlns:a16="http://schemas.microsoft.com/office/drawing/2014/main" id="{D5990087-EBC4-444F-99A6-36BC34CE9E22}"/>
              </a:ext>
            </a:extLst>
          </p:cNvPr>
          <p:cNvPicPr>
            <a:picLocks noChangeAspect="1"/>
          </p:cNvPicPr>
          <p:nvPr/>
        </p:nvPicPr>
        <p:blipFill>
          <a:blip r:embed="rId6"/>
          <a:stretch>
            <a:fillRect/>
          </a:stretch>
        </p:blipFill>
        <p:spPr>
          <a:xfrm>
            <a:off x="5742537" y="1937350"/>
            <a:ext cx="1003484" cy="1309632"/>
          </a:xfrm>
          <a:prstGeom prst="rect">
            <a:avLst/>
          </a:prstGeom>
        </p:spPr>
      </p:pic>
      <p:pic>
        <p:nvPicPr>
          <p:cNvPr id="54" name="图形 53" descr="2019 新冠肺炎 轮廓">
            <a:extLst>
              <a:ext uri="{FF2B5EF4-FFF2-40B4-BE49-F238E27FC236}">
                <a16:creationId xmlns:a16="http://schemas.microsoft.com/office/drawing/2014/main" id="{2C40F17A-3332-484D-BB99-4C72E831BD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4224052">
            <a:off x="5972441" y="565596"/>
            <a:ext cx="596953" cy="596953"/>
          </a:xfrm>
          <a:prstGeom prst="rect">
            <a:avLst/>
          </a:prstGeom>
        </p:spPr>
      </p:pic>
      <p:pic>
        <p:nvPicPr>
          <p:cNvPr id="56" name="图形 55" descr="戴口罩的脸 轮廓">
            <a:extLst>
              <a:ext uri="{FF2B5EF4-FFF2-40B4-BE49-F238E27FC236}">
                <a16:creationId xmlns:a16="http://schemas.microsoft.com/office/drawing/2014/main" id="{F4E6D29E-D163-44F7-8EC2-2DA4717889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H="1">
            <a:off x="10693752" y="5410058"/>
            <a:ext cx="902612" cy="914400"/>
          </a:xfrm>
          <a:prstGeom prst="rect">
            <a:avLst/>
          </a:prstGeom>
        </p:spPr>
      </p:pic>
      <p:pic>
        <p:nvPicPr>
          <p:cNvPr id="57" name="图形 56" descr="2019 新冠肺炎 轮廓">
            <a:extLst>
              <a:ext uri="{FF2B5EF4-FFF2-40B4-BE49-F238E27FC236}">
                <a16:creationId xmlns:a16="http://schemas.microsoft.com/office/drawing/2014/main" id="{8B699810-DDED-4AE4-BDA9-D2D359B6B5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365293">
            <a:off x="10134353" y="5580734"/>
            <a:ext cx="596953" cy="596953"/>
          </a:xfrm>
          <a:prstGeom prst="rect">
            <a:avLst/>
          </a:prstGeom>
        </p:spPr>
      </p:pic>
    </p:spTree>
    <p:extLst>
      <p:ext uri="{BB962C8B-B14F-4D97-AF65-F5344CB8AC3E}">
        <p14:creationId xmlns:p14="http://schemas.microsoft.com/office/powerpoint/2010/main" val="76027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par>
                          <p:cTn id="36" fill="hold">
                            <p:stCondLst>
                              <p:cond delay="3500"/>
                            </p:stCondLst>
                            <p:childTnLst>
                              <p:par>
                                <p:cTn id="37" presetID="22" presetClass="entr" presetSubtype="8"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000000"/>
      </a:dk2>
      <a:lt2>
        <a:srgbClr val="FFFFFF"/>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Segoe UI" panose="020F0302020204030204"/>
        <a:ea typeface="微软雅黑"/>
        <a:cs typeface=""/>
      </a:majorFont>
      <a:minorFont>
        <a:latin typeface="Segoe UI"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pattFill prst="wdUpDiag">
          <a:fgClr>
            <a:schemeClr val="accent1"/>
          </a:fgClr>
          <a:bgClr>
            <a:srgbClr val="363636"/>
          </a:bgClr>
        </a:pattFill>
        <a:ln w="38100">
          <a:solidFill>
            <a:schemeClr val="bg1"/>
          </a:solidFill>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a:ln>
              <a:noFill/>
            </a:ln>
            <a:solidFill>
              <a:sysClr val="windowText" lastClr="000000"/>
            </a:solidFill>
            <a:effectLst/>
            <a:uLnTx/>
            <a:uFillTx/>
            <a:latin typeface="Segoe UI" panose="020F0502020204030204"/>
            <a:ea typeface="微软雅黑"/>
            <a:cs typeface="+mn-ea"/>
            <a:sym typeface="+mn-lt"/>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solidFill>
              <a:schemeClr val="bg1"/>
            </a:solidFill>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224</Words>
  <Application>Microsoft Office PowerPoint</Application>
  <PresentationFormat>宽屏</PresentationFormat>
  <Paragraphs>10</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vt:i4>
      </vt:variant>
    </vt:vector>
  </HeadingPairs>
  <TitlesOfParts>
    <vt:vector size="9" baseType="lpstr">
      <vt:lpstr>等线</vt:lpstr>
      <vt:lpstr>微软雅黑</vt:lpstr>
      <vt:lpstr>Arial</vt:lpstr>
      <vt:lpstr>Century Gothic</vt:lpstr>
      <vt:lpstr>Segoe UI</vt:lpstr>
      <vt:lpstr>Segoe UI Light</vt:lpstr>
      <vt:lpstr>Office 主题</vt:lpstr>
      <vt:lpstr>OfficePLUS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家铭 章</dc:creator>
  <cp:keywords>reduce;stress</cp:keywords>
  <cp:lastModifiedBy>家铭 章</cp:lastModifiedBy>
  <cp:revision>1</cp:revision>
  <dcterms:created xsi:type="dcterms:W3CDTF">2022-04-14T07:08:01Z</dcterms:created>
  <dcterms:modified xsi:type="dcterms:W3CDTF">2022-04-14T11:46:37Z</dcterms:modified>
</cp:coreProperties>
</file>