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8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 100"/>
          <p:cNvPicPr/>
          <p:nvPr/>
        </p:nvPicPr>
        <p:blipFill>
          <a:blip r:embed="rId1">
            <a:alphaModFix amt="29000"/>
          </a:blip>
          <a:stretch>
            <a:fillRect/>
          </a:stretch>
        </p:blipFill>
        <p:spPr>
          <a:xfrm>
            <a:off x="6470650" y="0"/>
            <a:ext cx="5721985" cy="68573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80" y="914400"/>
            <a:ext cx="9799320" cy="1365250"/>
          </a:xfrm>
        </p:spPr>
        <p:txBody>
          <a:bodyPr/>
          <a:p>
            <a:r>
              <a:rPr lang="zh-CN" altLang="zh-CN"/>
              <a:t>麦琪的</a:t>
            </a:r>
            <a:r>
              <a:rPr lang="zh-CN" altLang="zh-CN"/>
              <a:t>礼物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868920" y="2279650"/>
            <a:ext cx="3064510" cy="511810"/>
          </a:xfrm>
        </p:spPr>
        <p:txBody>
          <a:bodyPr>
            <a:normAutofit/>
          </a:bodyPr>
          <a:p>
            <a:r>
              <a:rPr lang="zh-CN" altLang="en-US"/>
              <a:t>欧·亨利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41755" y="2597785"/>
            <a:ext cx="34855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这篇文章主要讲的是一对夫妻为彼此准备过节礼物，但因为没有足够的钱，而把自己最珍贵的东西变卖的故事。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53795" y="4850130"/>
            <a:ext cx="4309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反映了美国下层人民生活的艰难，赞美了主人公善良的心地和纯真爱情。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117840" y="3796665"/>
            <a:ext cx="31108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欧·亨利以预料之外又在情理之中的特点著称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，多采用全知视角。</a:t>
            </a:r>
            <a:endParaRPr lang="zh-CN" altLang="en-US"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833120"/>
            <a:ext cx="10493375" cy="4759325"/>
          </a:xfrm>
        </p:spPr>
        <p:txBody>
          <a:bodyPr/>
          <a:p>
            <a:r>
              <a:rPr lang="zh-CN" altLang="en-US"/>
              <a:t>别对我产生误会，德尔，”他说道，“无论剪发、修面，还是洗头，我以为世上没有什么东西能减低一点点对我妻子的爱情。不过，你只消打开那包东西，就会明白刚才为什么使我楞头楞脑了。”</a:t>
            </a:r>
            <a:endParaRPr lang="zh-CN" altLang="en-US"/>
          </a:p>
          <a:p>
            <a:r>
              <a:rPr lang="zh-CN" altLang="en-US"/>
              <a:t>白皙的手指灵巧地解开绳子，打开纸包。紧接着是欣喜若狂的尖叫，哎呀！突然变成了女性神经质的泪水和哭泣，急需男主人千方百计的慰藉。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635" y="2966720"/>
            <a:ext cx="5688330" cy="36017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这一段是这段故事的结尾的高潮</a:t>
            </a:r>
            <a:r>
              <a:rPr lang="en-US" altLang="zh-CN"/>
              <a:t> </a:t>
            </a:r>
            <a:r>
              <a:rPr lang="zh-CN" altLang="en-US"/>
              <a:t>生动地表现出德尔的兴奋，表现出即使他们很贫穷，被生活压得喘不过气来，但依旧保持着彼此之间的爱情。</a:t>
            </a:r>
            <a:r>
              <a:rPr lang="en-US" altLang="zh-CN"/>
              <a:t> </a:t>
            </a:r>
            <a:r>
              <a:rPr lang="zh-CN" altLang="en-US"/>
              <a:t>也激发了读者继续阅读的</a:t>
            </a:r>
            <a:r>
              <a:rPr lang="zh-CN" altLang="en-US"/>
              <a:t>兴趣。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欧亨利的文章很贴近人民的日常生活，更容易让我们产生共鸣，也表现他对生活是充满希望</a:t>
            </a:r>
            <a:r>
              <a:rPr lang="zh-CN" altLang="en-US"/>
              <a:t>的。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COMMONDATA" val="eyJoZGlkIjoiZWJlMWI0YzY5MTQyNmZjMDc0Y2I3ZGFhYjk2NDM4Mm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WPS 演示</Application>
  <PresentationFormat>宽屏</PresentationFormat>
  <Paragraphs>18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＆(￣▽￣)~</cp:lastModifiedBy>
  <cp:revision>179</cp:revision>
  <dcterms:created xsi:type="dcterms:W3CDTF">2019-06-19T02:08:00Z</dcterms:created>
  <dcterms:modified xsi:type="dcterms:W3CDTF">2022-05-10T03:24:47Z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BF7DE6734A504E46BADCFFCC1EF2F4FC</vt:lpwstr>
  </property>
</Properties>
</file>