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"/>
  </p:notes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F435E-4443-4F6A-918E-239243087DA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4BED0-23AE-42C4-8BC0-D466E794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84ADD-D950-4029-A99B-4B11A22FEC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5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02485" y="1526733"/>
            <a:ext cx="1248750" cy="9787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450453">
            <a:off x="8140822" y="2711098"/>
            <a:ext cx="2454985" cy="13594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21860" y="3054890"/>
            <a:ext cx="1361250" cy="13162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114" y="2234577"/>
            <a:ext cx="5189748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46703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48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1144" y="2714195"/>
            <a:ext cx="6393031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31144" y="3560292"/>
            <a:ext cx="639303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34454" y="1399076"/>
            <a:ext cx="2396690" cy="4067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1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0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10344" y="879565"/>
            <a:ext cx="368010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610344" y="1328236"/>
            <a:ext cx="36801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sz="1600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0918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_2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24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19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97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openxmlformats.org/officeDocument/2006/relationships/image" Target="../media/image22.emf"/><Relationship Id="rId18" Type="http://schemas.openxmlformats.org/officeDocument/2006/relationships/image" Target="../media/image27.svg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image" Target="../media/image21.emf"/><Relationship Id="rId17" Type="http://schemas.openxmlformats.org/officeDocument/2006/relationships/image" Target="../media/image26.png"/><Relationship Id="rId2" Type="http://schemas.openxmlformats.org/officeDocument/2006/relationships/audio" Target="../media/media1.m4a"/><Relationship Id="rId16" Type="http://schemas.openxmlformats.org/officeDocument/2006/relationships/image" Target="../media/image25.svg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20.emf"/><Relationship Id="rId5" Type="http://schemas.microsoft.com/office/2007/relationships/media" Target="../media/media3.m4a"/><Relationship Id="rId15" Type="http://schemas.openxmlformats.org/officeDocument/2006/relationships/image" Target="../media/image24.png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28.png"/><Relationship Id="rId4" Type="http://schemas.openxmlformats.org/officeDocument/2006/relationships/audio" Target="../media/media2.m4a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0619" y="4357087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6628ACF-2DA4-4F3E-8060-AF0A190385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6503" y="4039869"/>
            <a:ext cx="886726" cy="1199688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3996CF1-0A64-4DDC-8EBF-D9E169BF64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9015" y="3610468"/>
            <a:ext cx="879235" cy="1011949"/>
          </a:xfrm>
          <a:prstGeom prst="rect">
            <a:avLst/>
          </a:prstGeom>
        </p:spPr>
      </p:pic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7EF56A6-7F78-4E61-AFB5-B6A10EA5F3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235770">
            <a:off x="5938196" y="3003509"/>
            <a:ext cx="641250" cy="1181250"/>
          </a:xfrm>
          <a:prstGeom prst="rect">
            <a:avLst/>
          </a:prstGeom>
        </p:spPr>
      </p:pic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30165" y="4836883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570900" y="4179632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 bwMode="auto">
          <a:xfrm>
            <a:off x="8134441" y="1965071"/>
            <a:ext cx="3301129" cy="175350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TextBox 35"/>
          <p:cNvSpPr txBox="1"/>
          <p:nvPr/>
        </p:nvSpPr>
        <p:spPr bwMode="auto">
          <a:xfrm>
            <a:off x="8163914" y="2277984"/>
            <a:ext cx="3252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zh-CN" sz="1200" kern="0" dirty="0">
                <a:solidFill>
                  <a:prstClr val="white"/>
                </a:solidFill>
                <a:cs typeface="+mn-ea"/>
                <a:sym typeface="+mn-lt"/>
              </a:rPr>
              <a:t>Obviously, constant worry doesn't work. What we should do is </a:t>
            </a:r>
            <a:r>
              <a:rPr lang="en-US" altLang="zh-CN" sz="1200" b="1" kern="0" dirty="0">
                <a:solidFill>
                  <a:prstClr val="white"/>
                </a:solidFill>
                <a:cs typeface="+mn-ea"/>
                <a:sym typeface="+mn-lt"/>
              </a:rPr>
              <a:t>to take the initiative to care about something related to this</a:t>
            </a:r>
            <a:r>
              <a:rPr lang="en-US" altLang="zh-CN" sz="1200" kern="0" dirty="0">
                <a:solidFill>
                  <a:prstClr val="white"/>
                </a:solidFill>
                <a:cs typeface="+mn-ea"/>
                <a:sym typeface="+mn-lt"/>
              </a:rPr>
              <a:t>. Research has proved that anxiety comes from the unknown. Therefore, it is necessary to have a positive and comprehensive understanding of what you are anxious about.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8143421" y="1964812"/>
            <a:ext cx="3314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b="1" kern="0" dirty="0">
                <a:solidFill>
                  <a:srgbClr val="5B9BD5"/>
                </a:solidFill>
                <a:latin typeface="Segoe UI" panose="020F0502020204030204"/>
                <a:ea typeface="微软雅黑"/>
                <a:cs typeface="+mn-ea"/>
                <a:sym typeface="+mn-lt"/>
              </a:rPr>
              <a:t>Care about the surroundings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134441" y="4013238"/>
            <a:ext cx="3301128" cy="9876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0" name="TextBox 35"/>
          <p:cNvSpPr txBox="1"/>
          <p:nvPr/>
        </p:nvSpPr>
        <p:spPr bwMode="auto">
          <a:xfrm>
            <a:off x="8134439" y="4339410"/>
            <a:ext cx="32817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zh-CN" sz="1100" kern="0" dirty="0">
                <a:solidFill>
                  <a:prstClr val="white"/>
                </a:solidFill>
                <a:cs typeface="+mn-ea"/>
                <a:sym typeface="+mn-lt"/>
              </a:rPr>
              <a:t>During the epidemic, you may have a lot of time unconsciously wasted. At this time, </a:t>
            </a:r>
            <a:r>
              <a:rPr lang="en-US" altLang="zh-CN" sz="1100" b="1" kern="0" dirty="0">
                <a:solidFill>
                  <a:prstClr val="white"/>
                </a:solidFill>
                <a:cs typeface="+mn-ea"/>
                <a:sym typeface="+mn-lt"/>
              </a:rPr>
              <a:t>finding a book to read is undoubtedly a good choice.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176503" y="4021797"/>
            <a:ext cx="2582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b="1" kern="0" dirty="0">
                <a:solidFill>
                  <a:srgbClr val="5B9BD5"/>
                </a:solidFill>
                <a:latin typeface="Segoe UI" panose="020F0502020204030204"/>
                <a:ea typeface="微软雅黑"/>
                <a:cs typeface="+mn-ea"/>
                <a:sym typeface="+mn-lt"/>
              </a:rPr>
              <a:t>Find a book to read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161027" y="4452319"/>
            <a:ext cx="3081373" cy="163464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 bwMode="auto">
          <a:xfrm>
            <a:off x="1168549" y="4771421"/>
            <a:ext cx="305478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zh-CN" sz="1100" kern="0" dirty="0">
                <a:solidFill>
                  <a:prstClr val="white"/>
                </a:solidFill>
                <a:cs typeface="+mn-ea"/>
                <a:sym typeface="+mn-lt"/>
              </a:rPr>
              <a:t>Under the epidemic situation, a large part of the pressure comes from the time of handing in homework. At this time, you might as well advance the teacher's arrangement one day. </a:t>
            </a:r>
            <a:r>
              <a:rPr lang="en-US" altLang="zh-CN" sz="1100" b="1" kern="0" dirty="0">
                <a:solidFill>
                  <a:prstClr val="white"/>
                </a:solidFill>
                <a:cs typeface="+mn-ea"/>
                <a:sym typeface="+mn-lt"/>
              </a:rPr>
              <a:t>You can ask the teacher to arrange homework in advance</a:t>
            </a:r>
            <a:r>
              <a:rPr lang="en-US" altLang="zh-CN" sz="1100" kern="0" dirty="0">
                <a:solidFill>
                  <a:prstClr val="white"/>
                </a:solidFill>
                <a:cs typeface="+mn-ea"/>
                <a:sym typeface="+mn-lt"/>
              </a:rPr>
              <a:t>, so as to obtain a more relaxed arrangement.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1173140" y="4437171"/>
            <a:ext cx="2709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b="1" kern="0" dirty="0">
                <a:solidFill>
                  <a:srgbClr val="5B9BD5"/>
                </a:solidFill>
                <a:latin typeface="Segoe UI" panose="020F0502020204030204"/>
                <a:ea typeface="微软雅黑"/>
                <a:cs typeface="+mn-ea"/>
                <a:sym typeface="+mn-lt"/>
              </a:rPr>
              <a:t>Set up a schedule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168549" y="2488466"/>
            <a:ext cx="3081373" cy="183727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160739" y="2762795"/>
            <a:ext cx="30960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zh-CN" sz="1200" kern="0" dirty="0">
                <a:solidFill>
                  <a:prstClr val="white"/>
                </a:solidFill>
                <a:cs typeface="+mn-ea"/>
                <a:sym typeface="+mn-lt"/>
              </a:rPr>
              <a:t>There is no doubt that listening to music, although it is a very old-fashioned way, is indeed very useful. It should be noted that you don't need to care what music your English teacher or others like. </a:t>
            </a:r>
            <a:r>
              <a:rPr lang="en-US" altLang="zh-CN" sz="1200" b="1" kern="0" dirty="0">
                <a:solidFill>
                  <a:prstClr val="white"/>
                </a:solidFill>
                <a:cs typeface="+mn-ea"/>
                <a:sym typeface="+mn-lt"/>
              </a:rPr>
              <a:t>You just need to find what you like</a:t>
            </a:r>
            <a:r>
              <a:rPr lang="en-US" altLang="zh-CN" sz="1200" kern="0" dirty="0">
                <a:solidFill>
                  <a:prstClr val="white"/>
                </a:solidFill>
                <a:cs typeface="+mn-ea"/>
                <a:sym typeface="+mn-lt"/>
              </a:rPr>
              <a:t> (usually music that makes you feel comfortable) </a:t>
            </a:r>
            <a:r>
              <a:rPr lang="en-US" altLang="zh-CN" sz="1200" b="1" kern="0" dirty="0">
                <a:solidFill>
                  <a:prstClr val="white"/>
                </a:solidFill>
                <a:cs typeface="+mn-ea"/>
                <a:sym typeface="+mn-lt"/>
              </a:rPr>
              <a:t>and then cycle the single!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160816" y="2501809"/>
            <a:ext cx="26602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b="1" kern="0" dirty="0">
                <a:solidFill>
                  <a:srgbClr val="5B9BD5"/>
                </a:solidFill>
                <a:latin typeface="Segoe UI" panose="020F0502020204030204"/>
                <a:ea typeface="微软雅黑"/>
                <a:cs typeface="+mn-ea"/>
                <a:sym typeface="+mn-lt"/>
              </a:rPr>
              <a:t>Listen to the music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832412" y="932142"/>
            <a:ext cx="3059386" cy="590931"/>
          </a:xfrm>
        </p:spPr>
        <p:txBody>
          <a:bodyPr/>
          <a:lstStyle/>
          <a:p>
            <a:pPr algn="r"/>
            <a:r>
              <a:rPr lang="en-US" altLang="zh-CN" sz="1800" dirty="0"/>
              <a:t>HOW TO RELIEVE STRESS FROM EPIDEMIC</a:t>
            </a:r>
            <a:endParaRPr lang="zh-CN" altLang="en-US" sz="18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5990087-EBC4-444F-99A6-36BC34CE9E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2537" y="1937350"/>
            <a:ext cx="1003484" cy="1309632"/>
          </a:xfrm>
          <a:prstGeom prst="rect">
            <a:avLst/>
          </a:prstGeom>
        </p:spPr>
      </p:pic>
      <p:pic>
        <p:nvPicPr>
          <p:cNvPr id="54" name="图形 53" descr="2019 新冠肺炎 轮廓">
            <a:extLst>
              <a:ext uri="{FF2B5EF4-FFF2-40B4-BE49-F238E27FC236}">
                <a16:creationId xmlns:a16="http://schemas.microsoft.com/office/drawing/2014/main" id="{2C40F17A-3332-484D-BB99-4C72E831BD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4224052">
            <a:off x="5972441" y="565596"/>
            <a:ext cx="596953" cy="596953"/>
          </a:xfrm>
          <a:prstGeom prst="rect">
            <a:avLst/>
          </a:prstGeom>
        </p:spPr>
      </p:pic>
      <p:pic>
        <p:nvPicPr>
          <p:cNvPr id="56" name="图形 55" descr="戴口罩的脸 轮廓">
            <a:extLst>
              <a:ext uri="{FF2B5EF4-FFF2-40B4-BE49-F238E27FC236}">
                <a16:creationId xmlns:a16="http://schemas.microsoft.com/office/drawing/2014/main" id="{F4E6D29E-D163-44F7-8EC2-2DA4717889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0693752" y="5410058"/>
            <a:ext cx="902612" cy="914400"/>
          </a:xfrm>
          <a:prstGeom prst="rect">
            <a:avLst/>
          </a:prstGeom>
        </p:spPr>
      </p:pic>
      <p:pic>
        <p:nvPicPr>
          <p:cNvPr id="57" name="图形 56" descr="2019 新冠肺炎 轮廓">
            <a:extLst>
              <a:ext uri="{FF2B5EF4-FFF2-40B4-BE49-F238E27FC236}">
                <a16:creationId xmlns:a16="http://schemas.microsoft.com/office/drawing/2014/main" id="{8B699810-DDED-4AE4-BDA9-D2D359B6B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365293">
            <a:off x="10134353" y="5580734"/>
            <a:ext cx="596953" cy="596953"/>
          </a:xfrm>
          <a:prstGeom prst="rect">
            <a:avLst/>
          </a:prstGeom>
        </p:spPr>
      </p:pic>
      <p:pic>
        <p:nvPicPr>
          <p:cNvPr id="2" name="wrf">
            <a:hlinkClick r:id="" action="ppaction://media"/>
            <a:extLst>
              <a:ext uri="{FF2B5EF4-FFF2-40B4-BE49-F238E27FC236}">
                <a16:creationId xmlns:a16="http://schemas.microsoft.com/office/drawing/2014/main" id="{B71669BB-9C79-4B62-AFEB-2C8B13042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143421" y="5000856"/>
            <a:ext cx="609600" cy="609600"/>
          </a:xfrm>
          <a:prstGeom prst="rect">
            <a:avLst/>
          </a:prstGeom>
        </p:spPr>
      </p:pic>
      <p:pic>
        <p:nvPicPr>
          <p:cNvPr id="3" name="cyx">
            <a:hlinkClick r:id="" action="ppaction://media"/>
            <a:extLst>
              <a:ext uri="{FF2B5EF4-FFF2-40B4-BE49-F238E27FC236}">
                <a16:creationId xmlns:a16="http://schemas.microsoft.com/office/drawing/2014/main" id="{74878B1A-DB26-4951-AA51-A512281086E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95129" y="2485900"/>
            <a:ext cx="609600" cy="609600"/>
          </a:xfrm>
          <a:prstGeom prst="rect">
            <a:avLst/>
          </a:prstGeom>
        </p:spPr>
      </p:pic>
      <p:pic>
        <p:nvPicPr>
          <p:cNvPr id="4" name="lc">
            <a:hlinkClick r:id="" action="ppaction://media"/>
            <a:extLst>
              <a:ext uri="{FF2B5EF4-FFF2-40B4-BE49-F238E27FC236}">
                <a16:creationId xmlns:a16="http://schemas.microsoft.com/office/drawing/2014/main" id="{2DFADB19-14D2-4FAF-96FD-74B1661E940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125376" y="1327750"/>
            <a:ext cx="609600" cy="609600"/>
          </a:xfrm>
          <a:prstGeom prst="rect">
            <a:avLst/>
          </a:prstGeom>
        </p:spPr>
      </p:pic>
      <p:pic>
        <p:nvPicPr>
          <p:cNvPr id="25" name="zjm">
            <a:hlinkClick r:id="" action="ppaction://media"/>
            <a:extLst>
              <a:ext uri="{FF2B5EF4-FFF2-40B4-BE49-F238E27FC236}">
                <a16:creationId xmlns:a16="http://schemas.microsoft.com/office/drawing/2014/main" id="{2B792742-FED2-46DA-8A54-1DD9188B35B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95129" y="5442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4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40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303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115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 panose="020F0302020204030204"/>
        <a:ea typeface="微软雅黑"/>
        <a:cs typeface=""/>
      </a:majorFont>
      <a:minorFont>
        <a:latin typeface="Segoe UI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wdUpDiag">
          <a:fgClr>
            <a:schemeClr val="accent1"/>
          </a:fgClr>
          <a:bgClr>
            <a:srgbClr val="363636"/>
          </a:bgClr>
        </a:pattFill>
        <a:ln w="38100">
          <a:solidFill>
            <a:schemeClr val="bg1"/>
          </a:solidFill>
        </a:ln>
      </a:spPr>
      <a:bodyPr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Segoe UI" panose="020F0502020204030204"/>
            <a:ea typeface="微软雅黑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225</Words>
  <Application>Microsoft Office PowerPoint</Application>
  <PresentationFormat>宽屏</PresentationFormat>
  <Paragraphs>10</Paragraphs>
  <Slides>1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Century Gothic</vt:lpstr>
      <vt:lpstr>Segoe UI</vt:lpstr>
      <vt:lpstr>Segoe UI Light</vt:lpstr>
      <vt:lpstr>Office 主题</vt:lpstr>
      <vt:lpstr>OfficePLUS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家铭 章</dc:creator>
  <cp:keywords>reduce;stress</cp:keywords>
  <cp:lastModifiedBy>家铭 章</cp:lastModifiedBy>
  <cp:revision>3</cp:revision>
  <dcterms:created xsi:type="dcterms:W3CDTF">2022-04-14T07:08:01Z</dcterms:created>
  <dcterms:modified xsi:type="dcterms:W3CDTF">2022-04-19T01:23:06Z</dcterms:modified>
</cp:coreProperties>
</file>