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53010B-26AF-42B8-8EEE-99341A80BEB4}" type="datetimeFigureOut">
              <a:rPr lang="zh-CN" altLang="en-US" smtClean="0"/>
              <a:t>2022/5/10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01701C-F325-42C8-A1D0-98933AF87747}" type="slidenum">
              <a:rPr lang="zh-CN" altLang="en-US" smtClean="0"/>
              <a:t>‹#›</a:t>
            </a:fld>
            <a:endParaRPr lang="zh-CN" altLang="en-US"/>
          </a:p>
        </p:txBody>
      </p:sp>
    </p:spTree>
    <p:extLst>
      <p:ext uri="{BB962C8B-B14F-4D97-AF65-F5344CB8AC3E}">
        <p14:creationId xmlns:p14="http://schemas.microsoft.com/office/powerpoint/2010/main" val="1276680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53010B-26AF-42B8-8EEE-99341A80BEB4}" type="datetimeFigureOut">
              <a:rPr lang="zh-CN" altLang="en-US" smtClean="0"/>
              <a:t>2022/5/10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01701C-F325-42C8-A1D0-98933AF87747}" type="slidenum">
              <a:rPr lang="zh-CN" altLang="en-US" smtClean="0"/>
              <a:t>‹#›</a:t>
            </a:fld>
            <a:endParaRPr lang="zh-CN" altLang="en-US"/>
          </a:p>
        </p:txBody>
      </p:sp>
    </p:spTree>
    <p:extLst>
      <p:ext uri="{BB962C8B-B14F-4D97-AF65-F5344CB8AC3E}">
        <p14:creationId xmlns:p14="http://schemas.microsoft.com/office/powerpoint/2010/main" val="283986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53010B-26AF-42B8-8EEE-99341A80BEB4}" type="datetimeFigureOut">
              <a:rPr lang="zh-CN" altLang="en-US" smtClean="0"/>
              <a:t>2022/5/10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01701C-F325-42C8-A1D0-98933AF87747}" type="slidenum">
              <a:rPr lang="zh-CN" altLang="en-US" smtClean="0"/>
              <a:t>‹#›</a:t>
            </a:fld>
            <a:endParaRPr lang="zh-CN" altLang="en-US"/>
          </a:p>
        </p:txBody>
      </p:sp>
    </p:spTree>
    <p:extLst>
      <p:ext uri="{BB962C8B-B14F-4D97-AF65-F5344CB8AC3E}">
        <p14:creationId xmlns:p14="http://schemas.microsoft.com/office/powerpoint/2010/main" val="70098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53010B-26AF-42B8-8EEE-99341A80BEB4}" type="datetimeFigureOut">
              <a:rPr lang="zh-CN" altLang="en-US" smtClean="0"/>
              <a:t>2022/5/10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01701C-F325-42C8-A1D0-98933AF87747}" type="slidenum">
              <a:rPr lang="zh-CN" altLang="en-US" smtClean="0"/>
              <a:t>‹#›</a:t>
            </a:fld>
            <a:endParaRPr lang="zh-CN" altLang="en-US"/>
          </a:p>
        </p:txBody>
      </p:sp>
    </p:spTree>
    <p:extLst>
      <p:ext uri="{BB962C8B-B14F-4D97-AF65-F5344CB8AC3E}">
        <p14:creationId xmlns:p14="http://schemas.microsoft.com/office/powerpoint/2010/main" val="499649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53010B-26AF-42B8-8EEE-99341A80BEB4}" type="datetimeFigureOut">
              <a:rPr lang="zh-CN" altLang="en-US" smtClean="0"/>
              <a:t>2022/5/10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01701C-F325-42C8-A1D0-98933AF87747}" type="slidenum">
              <a:rPr lang="zh-CN" altLang="en-US" smtClean="0"/>
              <a:t>‹#›</a:t>
            </a:fld>
            <a:endParaRPr lang="zh-CN" altLang="en-US"/>
          </a:p>
        </p:txBody>
      </p:sp>
    </p:spTree>
    <p:extLst>
      <p:ext uri="{BB962C8B-B14F-4D97-AF65-F5344CB8AC3E}">
        <p14:creationId xmlns:p14="http://schemas.microsoft.com/office/powerpoint/2010/main" val="114993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53010B-26AF-42B8-8EEE-99341A80BEB4}" type="datetimeFigureOut">
              <a:rPr lang="zh-CN" altLang="en-US" smtClean="0"/>
              <a:t>2022/5/10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01701C-F325-42C8-A1D0-98933AF87747}" type="slidenum">
              <a:rPr lang="zh-CN" altLang="en-US" smtClean="0"/>
              <a:t>‹#›</a:t>
            </a:fld>
            <a:endParaRPr lang="zh-CN" altLang="en-US"/>
          </a:p>
        </p:txBody>
      </p:sp>
    </p:spTree>
    <p:extLst>
      <p:ext uri="{BB962C8B-B14F-4D97-AF65-F5344CB8AC3E}">
        <p14:creationId xmlns:p14="http://schemas.microsoft.com/office/powerpoint/2010/main" val="3095798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53010B-26AF-42B8-8EEE-99341A80BEB4}" type="datetimeFigureOut">
              <a:rPr lang="zh-CN" altLang="en-US" smtClean="0"/>
              <a:t>2022/5/10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F01701C-F325-42C8-A1D0-98933AF87747}" type="slidenum">
              <a:rPr lang="zh-CN" altLang="en-US" smtClean="0"/>
              <a:t>‹#›</a:t>
            </a:fld>
            <a:endParaRPr lang="zh-CN" altLang="en-US"/>
          </a:p>
        </p:txBody>
      </p:sp>
    </p:spTree>
    <p:extLst>
      <p:ext uri="{BB962C8B-B14F-4D97-AF65-F5344CB8AC3E}">
        <p14:creationId xmlns:p14="http://schemas.microsoft.com/office/powerpoint/2010/main" val="165806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53010B-26AF-42B8-8EEE-99341A80BEB4}" type="datetimeFigureOut">
              <a:rPr lang="zh-CN" altLang="en-US" smtClean="0"/>
              <a:t>2022/5/10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01701C-F325-42C8-A1D0-98933AF87747}" type="slidenum">
              <a:rPr lang="zh-CN" altLang="en-US" smtClean="0"/>
              <a:t>‹#›</a:t>
            </a:fld>
            <a:endParaRPr lang="zh-CN" altLang="en-US"/>
          </a:p>
        </p:txBody>
      </p:sp>
    </p:spTree>
    <p:extLst>
      <p:ext uri="{BB962C8B-B14F-4D97-AF65-F5344CB8AC3E}">
        <p14:creationId xmlns:p14="http://schemas.microsoft.com/office/powerpoint/2010/main" val="385384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53010B-26AF-42B8-8EEE-99341A80BEB4}" type="datetimeFigureOut">
              <a:rPr lang="zh-CN" altLang="en-US" smtClean="0"/>
              <a:t>2022/5/10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01701C-F325-42C8-A1D0-98933AF87747}" type="slidenum">
              <a:rPr lang="zh-CN" altLang="en-US" smtClean="0"/>
              <a:t>‹#›</a:t>
            </a:fld>
            <a:endParaRPr lang="zh-CN" altLang="en-US"/>
          </a:p>
        </p:txBody>
      </p:sp>
    </p:spTree>
    <p:extLst>
      <p:ext uri="{BB962C8B-B14F-4D97-AF65-F5344CB8AC3E}">
        <p14:creationId xmlns:p14="http://schemas.microsoft.com/office/powerpoint/2010/main" val="405723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53010B-26AF-42B8-8EEE-99341A80BEB4}" type="datetimeFigureOut">
              <a:rPr lang="zh-CN" altLang="en-US" smtClean="0"/>
              <a:t>2022/5/10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01701C-F325-42C8-A1D0-98933AF87747}" type="slidenum">
              <a:rPr lang="zh-CN" altLang="en-US" smtClean="0"/>
              <a:t>‹#›</a:t>
            </a:fld>
            <a:endParaRPr lang="zh-CN" altLang="en-US"/>
          </a:p>
        </p:txBody>
      </p:sp>
    </p:spTree>
    <p:extLst>
      <p:ext uri="{BB962C8B-B14F-4D97-AF65-F5344CB8AC3E}">
        <p14:creationId xmlns:p14="http://schemas.microsoft.com/office/powerpoint/2010/main" val="4171809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53010B-26AF-42B8-8EEE-99341A80BEB4}" type="datetimeFigureOut">
              <a:rPr lang="zh-CN" altLang="en-US" smtClean="0"/>
              <a:t>2022/5/10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01701C-F325-42C8-A1D0-98933AF87747}" type="slidenum">
              <a:rPr lang="zh-CN" altLang="en-US" smtClean="0"/>
              <a:t>‹#›</a:t>
            </a:fld>
            <a:endParaRPr lang="zh-CN" altLang="en-US"/>
          </a:p>
        </p:txBody>
      </p:sp>
    </p:spTree>
    <p:extLst>
      <p:ext uri="{BB962C8B-B14F-4D97-AF65-F5344CB8AC3E}">
        <p14:creationId xmlns:p14="http://schemas.microsoft.com/office/powerpoint/2010/main" val="3587715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53010B-26AF-42B8-8EEE-99341A80BEB4}" type="datetimeFigureOut">
              <a:rPr lang="zh-CN" altLang="en-US" smtClean="0"/>
              <a:t>2022/5/10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1701C-F325-42C8-A1D0-98933AF87747}" type="slidenum">
              <a:rPr lang="zh-CN" altLang="en-US" smtClean="0"/>
              <a:t>‹#›</a:t>
            </a:fld>
            <a:endParaRPr lang="zh-CN" altLang="en-US"/>
          </a:p>
        </p:txBody>
      </p:sp>
    </p:spTree>
    <p:extLst>
      <p:ext uri="{BB962C8B-B14F-4D97-AF65-F5344CB8AC3E}">
        <p14:creationId xmlns:p14="http://schemas.microsoft.com/office/powerpoint/2010/main" val="481357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竖排标题 6"/>
          <p:cNvSpPr>
            <a:spLocks noGrp="1"/>
          </p:cNvSpPr>
          <p:nvPr>
            <p:ph type="title" orient="vert"/>
          </p:nvPr>
        </p:nvSpPr>
        <p:spPr/>
        <p:txBody>
          <a:bodyPr>
            <a:normAutofit/>
          </a:bodyPr>
          <a:lstStyle/>
          <a:p>
            <a:r>
              <a:rPr lang="zh-CN" altLang="en-US" sz="5400" dirty="0" smtClean="0"/>
              <a:t>杀死一只知更鸟</a:t>
            </a:r>
            <a:endParaRPr lang="zh-CN" altLang="en-US" sz="5400" dirty="0"/>
          </a:p>
        </p:txBody>
      </p:sp>
      <p:sp>
        <p:nvSpPr>
          <p:cNvPr id="8" name="竖排文字占位符 7"/>
          <p:cNvSpPr>
            <a:spLocks noGrp="1"/>
          </p:cNvSpPr>
          <p:nvPr>
            <p:ph type="body" orient="vert" idx="1"/>
          </p:nvPr>
        </p:nvSpPr>
        <p:spPr>
          <a:xfrm>
            <a:off x="865471" y="663575"/>
            <a:ext cx="7734300" cy="5811838"/>
          </a:xfrm>
        </p:spPr>
        <p:txBody>
          <a:bodyPr/>
          <a:lstStyle/>
          <a:p>
            <a:endParaRPr lang="zh-CN" altLang="en-US" dirty="0"/>
          </a:p>
        </p:txBody>
      </p:sp>
      <p:pic>
        <p:nvPicPr>
          <p:cNvPr id="1026" name="Picture 2" descr="http://img13.360buyimg.com/n1/jfs/t4135/98/1360678967/86309/1cf8b9cd/58c0c4a3Nc7961cc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3629"/>
            <a:ext cx="8441356" cy="677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291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8" name="文本占位符 7"/>
          <p:cNvSpPr>
            <a:spLocks noGrp="1"/>
          </p:cNvSpPr>
          <p:nvPr>
            <p:ph type="body" idx="1"/>
          </p:nvPr>
        </p:nvSpPr>
        <p:spPr/>
        <p:txBody>
          <a:bodyPr/>
          <a:lstStyle/>
          <a:p>
            <a:r>
              <a:rPr lang="zh-CN" altLang="en-US" dirty="0" smtClean="0"/>
              <a:t>主要内容</a:t>
            </a:r>
            <a:endParaRPr lang="zh-CN" altLang="en-US" dirty="0"/>
          </a:p>
        </p:txBody>
      </p:sp>
      <p:sp>
        <p:nvSpPr>
          <p:cNvPr id="9" name="内容占位符 8"/>
          <p:cNvSpPr>
            <a:spLocks noGrp="1"/>
          </p:cNvSpPr>
          <p:nvPr>
            <p:ph sz="half" idx="2"/>
          </p:nvPr>
        </p:nvSpPr>
        <p:spPr/>
        <p:txBody>
          <a:bodyPr>
            <a:normAutofit fontScale="85000" lnSpcReduction="10000"/>
          </a:bodyPr>
          <a:lstStyle/>
          <a:p>
            <a:r>
              <a:rPr lang="zh-CN" altLang="en-US" dirty="0" smtClean="0"/>
              <a:t>小说讲述一个名叫汤姆</a:t>
            </a:r>
            <a:r>
              <a:rPr lang="en-US" altLang="zh-CN" dirty="0" smtClean="0"/>
              <a:t>·</a:t>
            </a:r>
            <a:r>
              <a:rPr lang="zh-CN" altLang="en-US" dirty="0" smtClean="0"/>
              <a:t>鲁滨逊的年轻人，被人诬告犯了强奸罪后，只是因为是一个黑人，辩护律师阿蒂克斯</a:t>
            </a:r>
            <a:r>
              <a:rPr lang="en-US" altLang="zh-CN" dirty="0" smtClean="0"/>
              <a:t>·</a:t>
            </a:r>
            <a:r>
              <a:rPr lang="zh-CN" altLang="en-US" dirty="0" smtClean="0"/>
              <a:t>芬奇尽管握有汤姆不是强奸犯的证据，都无法阻止陪审团给出汤姆有罪的结论。此一妄加之罪，导致汤姆死于乱枪之下。虽然故事题材涉及种族不平等与强暴等严肃议题，其文风仍温暖风趣。小说以第一人称著成，叙述者的父亲阿提克斯</a:t>
            </a:r>
            <a:r>
              <a:rPr lang="en-US" altLang="zh-CN" dirty="0" smtClean="0"/>
              <a:t>·</a:t>
            </a:r>
            <a:r>
              <a:rPr lang="zh-CN" altLang="en-US" dirty="0" smtClean="0"/>
              <a:t>芬奇在书中为道德端正的角色，亦是正直律师的典范。</a:t>
            </a:r>
            <a:endParaRPr lang="zh-CN" altLang="en-US" dirty="0"/>
          </a:p>
        </p:txBody>
      </p:sp>
      <p:sp>
        <p:nvSpPr>
          <p:cNvPr id="10" name="文本占位符 9"/>
          <p:cNvSpPr>
            <a:spLocks noGrp="1"/>
          </p:cNvSpPr>
          <p:nvPr>
            <p:ph type="body" sz="quarter" idx="3"/>
          </p:nvPr>
        </p:nvSpPr>
        <p:spPr/>
        <p:txBody>
          <a:bodyPr/>
          <a:lstStyle/>
          <a:p>
            <a:r>
              <a:rPr lang="zh-CN" altLang="en-US" dirty="0" smtClean="0"/>
              <a:t>精彩选段</a:t>
            </a:r>
            <a:endParaRPr lang="zh-CN" altLang="en-US" dirty="0"/>
          </a:p>
        </p:txBody>
      </p:sp>
      <p:sp>
        <p:nvSpPr>
          <p:cNvPr id="11" name="内容占位符 10"/>
          <p:cNvSpPr>
            <a:spLocks noGrp="1"/>
          </p:cNvSpPr>
          <p:nvPr>
            <p:ph sz="quarter" idx="4"/>
          </p:nvPr>
        </p:nvSpPr>
        <p:spPr/>
        <p:txBody>
          <a:bodyPr>
            <a:normAutofit fontScale="92500" lnSpcReduction="20000"/>
          </a:bodyPr>
          <a:lstStyle/>
          <a:p>
            <a:pPr marL="0" indent="0">
              <a:buNone/>
            </a:pPr>
            <a:r>
              <a:rPr lang="zh-CN" altLang="en-US" dirty="0" smtClean="0"/>
              <a:t>你永远也不可能真正了解一个人</a:t>
            </a:r>
            <a:r>
              <a:rPr lang="en-US" altLang="zh-CN" dirty="0" smtClean="0"/>
              <a:t>,</a:t>
            </a:r>
            <a:r>
              <a:rPr lang="zh-CN" altLang="en-US" dirty="0" smtClean="0"/>
              <a:t>除非你穿上他的鞋子走来走去</a:t>
            </a:r>
            <a:r>
              <a:rPr lang="en-US" altLang="zh-CN" dirty="0" smtClean="0"/>
              <a:t>,</a:t>
            </a:r>
            <a:r>
              <a:rPr lang="zh-CN" altLang="en-US" dirty="0" smtClean="0"/>
              <a:t>站在他的角度考虑问题</a:t>
            </a:r>
            <a:endParaRPr lang="en-US" altLang="zh-CN" dirty="0"/>
          </a:p>
          <a:p>
            <a:pPr marL="0" indent="0">
              <a:buNone/>
            </a:pPr>
            <a:r>
              <a:rPr lang="zh-CN" altLang="en-US" dirty="0" smtClean="0"/>
              <a:t>勇敢就是</a:t>
            </a:r>
            <a:r>
              <a:rPr lang="en-US" altLang="zh-CN" dirty="0" smtClean="0"/>
              <a:t>,</a:t>
            </a:r>
            <a:r>
              <a:rPr lang="zh-CN" altLang="en-US" dirty="0" smtClean="0"/>
              <a:t>在你还没开始的时候就知道自己注定会输</a:t>
            </a:r>
            <a:r>
              <a:rPr lang="en-US" altLang="zh-CN" dirty="0" smtClean="0"/>
              <a:t>,</a:t>
            </a:r>
            <a:r>
              <a:rPr lang="zh-CN" altLang="en-US" dirty="0" smtClean="0"/>
              <a:t>但依然义无反顾地去做</a:t>
            </a:r>
            <a:r>
              <a:rPr lang="en-US" altLang="zh-CN" dirty="0" smtClean="0"/>
              <a:t>,</a:t>
            </a:r>
            <a:r>
              <a:rPr lang="zh-CN" altLang="en-US" dirty="0" smtClean="0"/>
              <a:t>并且不管发生什么都坚持到底。一个人很少能赢</a:t>
            </a:r>
            <a:r>
              <a:rPr lang="en-US" altLang="zh-CN" dirty="0" smtClean="0"/>
              <a:t>,</a:t>
            </a:r>
            <a:r>
              <a:rPr lang="zh-CN" altLang="en-US" dirty="0" smtClean="0"/>
              <a:t>但也总会有赢的时候。</a:t>
            </a:r>
            <a:endParaRPr lang="en-US" altLang="zh-CN" dirty="0"/>
          </a:p>
          <a:p>
            <a:pPr marL="0" indent="0">
              <a:buNone/>
            </a:pPr>
            <a:r>
              <a:rPr lang="zh-CN" altLang="en-US" dirty="0" smtClean="0"/>
              <a:t>在我们生活的这个世界上</a:t>
            </a:r>
            <a:r>
              <a:rPr lang="en-US" altLang="zh-CN" dirty="0" smtClean="0"/>
              <a:t>,</a:t>
            </a:r>
            <a:r>
              <a:rPr lang="zh-CN" altLang="en-US" dirty="0" smtClean="0"/>
              <a:t>总有什么东西让人丧失理智</a:t>
            </a:r>
            <a:r>
              <a:rPr lang="en-US" altLang="zh-CN" dirty="0" smtClean="0"/>
              <a:t>——</a:t>
            </a:r>
            <a:r>
              <a:rPr lang="zh-CN" altLang="en-US" dirty="0" smtClean="0"/>
              <a:t>即使他们努力想做到公平</a:t>
            </a:r>
            <a:r>
              <a:rPr lang="en-US" altLang="zh-CN" dirty="0" smtClean="0"/>
              <a:t>,</a:t>
            </a:r>
            <a:r>
              <a:rPr lang="zh-CN" altLang="en-US" dirty="0" smtClean="0"/>
              <a:t>结果还是事与愿违。</a:t>
            </a:r>
            <a:endParaRPr lang="zh-CN" altLang="en-US" dirty="0"/>
          </a:p>
        </p:txBody>
      </p:sp>
    </p:spTree>
    <p:extLst>
      <p:ext uri="{BB962C8B-B14F-4D97-AF65-F5344CB8AC3E}">
        <p14:creationId xmlns:p14="http://schemas.microsoft.com/office/powerpoint/2010/main" val="3866774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t>感想</a:t>
            </a:r>
            <a:endParaRPr lang="zh-CN" altLang="en-US" dirty="0"/>
          </a:p>
        </p:txBody>
      </p:sp>
      <p:sp>
        <p:nvSpPr>
          <p:cNvPr id="12" name="内容占位符 11"/>
          <p:cNvSpPr>
            <a:spLocks noGrp="1"/>
          </p:cNvSpPr>
          <p:nvPr>
            <p:ph idx="1"/>
          </p:nvPr>
        </p:nvSpPr>
        <p:spPr/>
        <p:txBody>
          <a:bodyPr>
            <a:normAutofit lnSpcReduction="10000"/>
          </a:bodyPr>
          <a:lstStyle/>
          <a:p>
            <a:r>
              <a:rPr lang="zh-CN" altLang="en-US" dirty="0" smtClean="0"/>
              <a:t>杀死一只知更鸟，知更鸟本是善良的动物，天地间的精灵。可人们或因欲望或因偏见，夺取了它的生命。源于种族歧视，黑人汤姆的生命被永远的夺取。但我想难道种族歧视没有如此严重的时代就不会如此么？小说中的拉德利一家仅仅不愿与人交往，性格古怪，就被冠上各种猜测，人们根深蒂固的认为不与自己相符者理所因当被排挤，孤立，可见这种偏见广存在于更大 的领域之中，是人类群体所产生的一种通病，就好像是某种化学反应。而小说中父亲对小女孩温馨的爱的教育的描写我想可能是一种希望吧，寄托于文明的发展教育的发展，优渥 的教育，精神的深入人心的，以心灵和纯正的善意浇灌的花朵，可以绽放于阴霾的环境之中，闪耀人类最光辉的，最值得赞颂的，克服人性</a:t>
            </a:r>
            <a:r>
              <a:rPr lang="zh-CN" altLang="en-US" smtClean="0"/>
              <a:t>之恶的理性，接纳，宽容之光。</a:t>
            </a:r>
            <a:endParaRPr lang="en-US" altLang="zh-CN" dirty="0" smtClean="0"/>
          </a:p>
        </p:txBody>
      </p:sp>
    </p:spTree>
    <p:extLst>
      <p:ext uri="{BB962C8B-B14F-4D97-AF65-F5344CB8AC3E}">
        <p14:creationId xmlns:p14="http://schemas.microsoft.com/office/powerpoint/2010/main" val="18636399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435</Words>
  <Application>Microsoft Office PowerPoint</Application>
  <PresentationFormat>宽屏</PresentationFormat>
  <Paragraphs>9</Paragraphs>
  <Slides>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宋体</vt:lpstr>
      <vt:lpstr>Arial</vt:lpstr>
      <vt:lpstr>Calibri</vt:lpstr>
      <vt:lpstr>Calibri Light</vt:lpstr>
      <vt:lpstr>Office 主题</vt:lpstr>
      <vt:lpstr>杀死一只知更鸟</vt:lpstr>
      <vt:lpstr>PowerPoint 演示文稿</vt:lpstr>
      <vt:lpstr>感想</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杀死一只知更鸟</dc:title>
  <dc:creator>Hewlett-Packard Company</dc:creator>
  <cp:lastModifiedBy>Hewlett-Packard Company</cp:lastModifiedBy>
  <cp:revision>4</cp:revision>
  <dcterms:created xsi:type="dcterms:W3CDTF">2022-05-10T13:04:41Z</dcterms:created>
  <dcterms:modified xsi:type="dcterms:W3CDTF">2022-05-10T13:39:39Z</dcterms:modified>
</cp:coreProperties>
</file>