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2E1"/>
    <a:srgbClr val="0C5274"/>
    <a:srgbClr val="145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48" d="100"/>
          <a:sy n="48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864BE-1139-4249-9020-C1B0FBFC4425}" type="doc">
      <dgm:prSet loTypeId="urn:microsoft.com/office/officeart/2005/8/layout/chevron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61AEB0E-AF79-4015-918F-F14094BFB40B}">
      <dgm:prSet phldrT="[文本]" custT="1"/>
      <dgm:spPr/>
      <dgm:t>
        <a:bodyPr/>
        <a:lstStyle/>
        <a:p>
          <a:r>
            <a:rPr lang="en-US" altLang="zh-CN" sz="2800" dirty="0">
              <a:latin typeface="楷体" panose="02010609060101010101" pitchFamily="49" charset="-122"/>
              <a:ea typeface="楷体" panose="02010609060101010101" pitchFamily="49" charset="-122"/>
            </a:rPr>
            <a:t>4:15</a:t>
          </a:r>
          <a:endParaRPr lang="zh-CN" altLang="en-US" sz="28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B927188-A01C-40C6-A1D9-6D48CD0E03E0}" type="parTrans" cxnId="{7EC8E78D-B384-4AC5-B547-5367CC404F84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7994FE3-A8E6-4166-BF9A-CBEDD3349106}" type="sibTrans" cxnId="{7EC8E78D-B384-4AC5-B547-5367CC404F84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FA22B7F-8159-4FA8-8624-D76534797822}">
      <dgm:prSet phldrT="[文本]" custT="1"/>
      <dgm:spPr/>
      <dgm:t>
        <a:bodyPr/>
        <a:lstStyle/>
        <a:p>
          <a:r>
            <a:rPr lang="zh-CN" altLang="en-US" sz="4800" dirty="0">
              <a:latin typeface="楷体" panose="02010609060101010101" pitchFamily="49" charset="-122"/>
              <a:ea typeface="楷体" panose="02010609060101010101" pitchFamily="49" charset="-122"/>
            </a:rPr>
            <a:t>起床</a:t>
          </a:r>
        </a:p>
      </dgm:t>
    </dgm:pt>
    <dgm:pt modelId="{7DF08ED5-CB6D-49CD-8FD5-708F3AD957D3}" type="parTrans" cxnId="{4519DC99-7F9D-4B70-AC4C-BFD78B724F28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DF779A6-E135-40C0-A537-A1985DF9A61F}" type="sibTrans" cxnId="{4519DC99-7F9D-4B70-AC4C-BFD78B724F28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0F3012E-8B66-48B6-881F-BD4498357EB5}">
      <dgm:prSet phldrT="[文本]" custT="1"/>
      <dgm:spPr/>
      <dgm:t>
        <a:bodyPr/>
        <a:lstStyle/>
        <a:p>
          <a:r>
            <a:rPr lang="en-US" altLang="zh-CN" sz="2800" dirty="0">
              <a:latin typeface="楷体" panose="02010609060101010101" pitchFamily="49" charset="-122"/>
              <a:ea typeface="楷体" panose="02010609060101010101" pitchFamily="49" charset="-122"/>
            </a:rPr>
            <a:t>4:30</a:t>
          </a:r>
          <a:endParaRPr lang="zh-CN" altLang="en-US" sz="28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463D2D0-A4E0-4DD1-B1E8-2B6ABA7A08C0}" type="parTrans" cxnId="{03A0EFDD-363F-4B25-9054-702F8AACDFDD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994D652-13BE-4E8A-A3D7-A2DE185DA218}" type="sibTrans" cxnId="{03A0EFDD-363F-4B25-9054-702F8AACDFDD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58B5E05-8A7F-41FB-897C-58E7CEB6A757}">
      <dgm:prSet phldrT="[文本]" custT="1"/>
      <dgm:spPr/>
      <dgm:t>
        <a:bodyPr/>
        <a:lstStyle/>
        <a:p>
          <a:r>
            <a:rPr lang="zh-CN" altLang="en-US" sz="4800" dirty="0">
              <a:latin typeface="楷体" panose="02010609060101010101" pitchFamily="49" charset="-122"/>
              <a:ea typeface="楷体" panose="02010609060101010101" pitchFamily="49" charset="-122"/>
            </a:rPr>
            <a:t>吃饭</a:t>
          </a:r>
        </a:p>
      </dgm:t>
    </dgm:pt>
    <dgm:pt modelId="{A9BBF211-5DFB-4395-8862-5E7E69B3CE02}" type="parTrans" cxnId="{387A9D00-7FA4-4CF4-8BF9-C2570C01B7DB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238C5A6-D7E2-4BC0-BD95-3D7D25578DF2}" type="sibTrans" cxnId="{387A9D00-7FA4-4CF4-8BF9-C2570C01B7DB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4C7C95A-E765-4EB6-A0BD-EE18A07C7A8F}">
      <dgm:prSet phldrT="[文本]" custT="1"/>
      <dgm:spPr/>
      <dgm:t>
        <a:bodyPr/>
        <a:lstStyle/>
        <a:p>
          <a:r>
            <a:rPr lang="en-US" altLang="zh-CN" sz="2800" dirty="0">
              <a:latin typeface="楷体" panose="02010609060101010101" pitchFamily="49" charset="-122"/>
              <a:ea typeface="楷体" panose="02010609060101010101" pitchFamily="49" charset="-122"/>
            </a:rPr>
            <a:t>5:00</a:t>
          </a:r>
          <a:endParaRPr lang="zh-CN" altLang="en-US" sz="28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44D2B2E-12FC-48BE-ACAB-C90BD0E29BF1}" type="parTrans" cxnId="{BD9FC43D-A590-4F8B-BC5D-918974F2BBDC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D1624A4-2EBA-45E5-B76A-1445A15473C7}" type="sibTrans" cxnId="{BD9FC43D-A590-4F8B-BC5D-918974F2BBDC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AD3B95A-0514-4E1E-A756-BBD02D6F2F09}">
      <dgm:prSet phldrT="[文本]" custT="1"/>
      <dgm:spPr/>
      <dgm:t>
        <a:bodyPr/>
        <a:lstStyle/>
        <a:p>
          <a:r>
            <a:rPr lang="zh-CN" altLang="en-US" sz="4800" dirty="0">
              <a:latin typeface="楷体" panose="02010609060101010101" pitchFamily="49" charset="-122"/>
              <a:ea typeface="楷体" panose="02010609060101010101" pitchFamily="49" charset="-122"/>
            </a:rPr>
            <a:t>上工</a:t>
          </a:r>
        </a:p>
      </dgm:t>
    </dgm:pt>
    <dgm:pt modelId="{1D660A32-C653-494A-A941-A76F34849056}" type="parTrans" cxnId="{85DE655B-6F30-45C5-A613-86CAC81CBF3E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76FFC69-8C0B-4458-A480-A0AB1380621E}" type="sibTrans" cxnId="{85DE655B-6F30-45C5-A613-86CAC81CBF3E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CBC5D7B-EF18-45EA-BBD1-8119829052BF}">
      <dgm:prSet phldrT="[文本]" custT="1"/>
      <dgm:spPr/>
      <dgm:t>
        <a:bodyPr/>
        <a:lstStyle/>
        <a:p>
          <a:r>
            <a:rPr lang="zh-CN" altLang="en-US" sz="2800" dirty="0">
              <a:latin typeface="楷体" panose="02010609060101010101" pitchFamily="49" charset="-122"/>
              <a:ea typeface="楷体" panose="02010609060101010101" pitchFamily="49" charset="-122"/>
            </a:rPr>
            <a:t>？</a:t>
          </a:r>
        </a:p>
      </dgm:t>
    </dgm:pt>
    <dgm:pt modelId="{798114C6-9FF3-4019-9DB7-D61C69CE1DD4}" type="parTrans" cxnId="{F8A010B8-0387-4948-A731-CEE50E45C371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6D90436-1220-4500-A42F-70E98E65950B}" type="sibTrans" cxnId="{F8A010B8-0387-4948-A731-CEE50E45C371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15B01C6-56A2-43E2-8E06-F0DD3470FE40}">
      <dgm:prSet phldrT="[文本]" custT="1"/>
      <dgm:spPr/>
      <dgm:t>
        <a:bodyPr/>
        <a:lstStyle/>
        <a:p>
          <a:r>
            <a:rPr lang="zh-CN" altLang="en-US" sz="4800" dirty="0">
              <a:latin typeface="楷体" panose="02010609060101010101" pitchFamily="49" charset="-122"/>
              <a:ea typeface="楷体" panose="02010609060101010101" pitchFamily="49" charset="-122"/>
            </a:rPr>
            <a:t>下工</a:t>
          </a:r>
        </a:p>
      </dgm:t>
    </dgm:pt>
    <dgm:pt modelId="{EB0B10FF-6D51-4316-8000-6E5870178464}" type="parTrans" cxnId="{BF008BB2-D34A-4A13-ADAC-EAE36B2C49AA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8A79E1C-C67A-44F2-B4E5-A459D7A616F2}" type="sibTrans" cxnId="{BF008BB2-D34A-4A13-ADAC-EAE36B2C49AA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E991070-0462-4570-8C74-D5D4916D4AB5}" type="pres">
      <dgm:prSet presAssocID="{BAD864BE-1139-4249-9020-C1B0FBFC4425}" presName="linearFlow" presStyleCnt="0">
        <dgm:presLayoutVars>
          <dgm:dir/>
          <dgm:animLvl val="lvl"/>
          <dgm:resizeHandles val="exact"/>
        </dgm:presLayoutVars>
      </dgm:prSet>
      <dgm:spPr/>
    </dgm:pt>
    <dgm:pt modelId="{D654727A-4450-4D2F-9735-49858E41FAE0}" type="pres">
      <dgm:prSet presAssocID="{861AEB0E-AF79-4015-918F-F14094BFB40B}" presName="composite" presStyleCnt="0"/>
      <dgm:spPr/>
    </dgm:pt>
    <dgm:pt modelId="{46597A6F-B044-44FD-BB52-96813110B939}" type="pres">
      <dgm:prSet presAssocID="{861AEB0E-AF79-4015-918F-F14094BFB40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76BA798-4F9A-4B0D-8233-D7C1475EA6E5}" type="pres">
      <dgm:prSet presAssocID="{861AEB0E-AF79-4015-918F-F14094BFB40B}" presName="descendantText" presStyleLbl="alignAcc1" presStyleIdx="0" presStyleCnt="4">
        <dgm:presLayoutVars>
          <dgm:bulletEnabled val="1"/>
        </dgm:presLayoutVars>
      </dgm:prSet>
      <dgm:spPr/>
    </dgm:pt>
    <dgm:pt modelId="{A8AF1C23-CC34-41E3-A289-48C0EAE95342}" type="pres">
      <dgm:prSet presAssocID="{A7994FE3-A8E6-4166-BF9A-CBEDD3349106}" presName="sp" presStyleCnt="0"/>
      <dgm:spPr/>
    </dgm:pt>
    <dgm:pt modelId="{1FCEC0F4-DDF5-481B-8575-2B64EEAA7946}" type="pres">
      <dgm:prSet presAssocID="{10F3012E-8B66-48B6-881F-BD4498357EB5}" presName="composite" presStyleCnt="0"/>
      <dgm:spPr/>
    </dgm:pt>
    <dgm:pt modelId="{89277E30-A1AD-40FB-AD56-524FE8BF3D8A}" type="pres">
      <dgm:prSet presAssocID="{10F3012E-8B66-48B6-881F-BD4498357EB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BF7705A-9493-4943-9E2F-39ECCC269958}" type="pres">
      <dgm:prSet presAssocID="{10F3012E-8B66-48B6-881F-BD4498357EB5}" presName="descendantText" presStyleLbl="alignAcc1" presStyleIdx="1" presStyleCnt="4">
        <dgm:presLayoutVars>
          <dgm:bulletEnabled val="1"/>
        </dgm:presLayoutVars>
      </dgm:prSet>
      <dgm:spPr/>
    </dgm:pt>
    <dgm:pt modelId="{95AADD05-AF7E-47E3-ABE7-A43C7E393985}" type="pres">
      <dgm:prSet presAssocID="{8994D652-13BE-4E8A-A3D7-A2DE185DA218}" presName="sp" presStyleCnt="0"/>
      <dgm:spPr/>
    </dgm:pt>
    <dgm:pt modelId="{19007D6D-7626-47DC-94EA-174AD385135A}" type="pres">
      <dgm:prSet presAssocID="{A4C7C95A-E765-4EB6-A0BD-EE18A07C7A8F}" presName="composite" presStyleCnt="0"/>
      <dgm:spPr/>
    </dgm:pt>
    <dgm:pt modelId="{F263FCC3-D36E-4373-B49D-E37B594995AC}" type="pres">
      <dgm:prSet presAssocID="{A4C7C95A-E765-4EB6-A0BD-EE18A07C7A8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8C6CC3A-41F0-4D81-ABC7-13F85FD531B1}" type="pres">
      <dgm:prSet presAssocID="{A4C7C95A-E765-4EB6-A0BD-EE18A07C7A8F}" presName="descendantText" presStyleLbl="alignAcc1" presStyleIdx="2" presStyleCnt="4">
        <dgm:presLayoutVars>
          <dgm:bulletEnabled val="1"/>
        </dgm:presLayoutVars>
      </dgm:prSet>
      <dgm:spPr/>
    </dgm:pt>
    <dgm:pt modelId="{54D9F0DC-ECC6-44DC-9449-2CBBF9BF5AEF}" type="pres">
      <dgm:prSet presAssocID="{3D1624A4-2EBA-45E5-B76A-1445A15473C7}" presName="sp" presStyleCnt="0"/>
      <dgm:spPr/>
    </dgm:pt>
    <dgm:pt modelId="{3F469C67-414D-4622-A186-BE7FD08A3147}" type="pres">
      <dgm:prSet presAssocID="{ECBC5D7B-EF18-45EA-BBD1-8119829052BF}" presName="composite" presStyleCnt="0"/>
      <dgm:spPr/>
    </dgm:pt>
    <dgm:pt modelId="{F23F5EDA-545F-41D6-A75D-F215F8B940CA}" type="pres">
      <dgm:prSet presAssocID="{ECBC5D7B-EF18-45EA-BBD1-8119829052B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FE8BB67-31DA-4C7B-920E-45B663F9941B}" type="pres">
      <dgm:prSet presAssocID="{ECBC5D7B-EF18-45EA-BBD1-8119829052B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87A9D00-7FA4-4CF4-8BF9-C2570C01B7DB}" srcId="{10F3012E-8B66-48B6-881F-BD4498357EB5}" destId="{258B5E05-8A7F-41FB-897C-58E7CEB6A757}" srcOrd="0" destOrd="0" parTransId="{A9BBF211-5DFB-4395-8862-5E7E69B3CE02}" sibTransId="{C238C5A6-D7E2-4BC0-BD95-3D7D25578DF2}"/>
    <dgm:cxn modelId="{BFE9FA1B-E344-4824-8296-FE58648171B3}" type="presOf" srcId="{10F3012E-8B66-48B6-881F-BD4498357EB5}" destId="{89277E30-A1AD-40FB-AD56-524FE8BF3D8A}" srcOrd="0" destOrd="0" presId="urn:microsoft.com/office/officeart/2005/8/layout/chevron2"/>
    <dgm:cxn modelId="{B0A0AD27-7C38-4A45-811E-C54DB4C09203}" type="presOf" srcId="{1AD3B95A-0514-4E1E-A756-BBD02D6F2F09}" destId="{A8C6CC3A-41F0-4D81-ABC7-13F85FD531B1}" srcOrd="0" destOrd="0" presId="urn:microsoft.com/office/officeart/2005/8/layout/chevron2"/>
    <dgm:cxn modelId="{BD9FC43D-A590-4F8B-BC5D-918974F2BBDC}" srcId="{BAD864BE-1139-4249-9020-C1B0FBFC4425}" destId="{A4C7C95A-E765-4EB6-A0BD-EE18A07C7A8F}" srcOrd="2" destOrd="0" parTransId="{F44D2B2E-12FC-48BE-ACAB-C90BD0E29BF1}" sibTransId="{3D1624A4-2EBA-45E5-B76A-1445A15473C7}"/>
    <dgm:cxn modelId="{85DE655B-6F30-45C5-A613-86CAC81CBF3E}" srcId="{A4C7C95A-E765-4EB6-A0BD-EE18A07C7A8F}" destId="{1AD3B95A-0514-4E1E-A756-BBD02D6F2F09}" srcOrd="0" destOrd="0" parTransId="{1D660A32-C653-494A-A941-A76F34849056}" sibTransId="{376FFC69-8C0B-4458-A480-A0AB1380621E}"/>
    <dgm:cxn modelId="{39FED64E-90F1-430B-AA85-998DD0EACFA1}" type="presOf" srcId="{BAD864BE-1139-4249-9020-C1B0FBFC4425}" destId="{FE991070-0462-4570-8C74-D5D4916D4AB5}" srcOrd="0" destOrd="0" presId="urn:microsoft.com/office/officeart/2005/8/layout/chevron2"/>
    <dgm:cxn modelId="{4A910773-5FBD-45DF-8DC4-2466DC9DC65F}" type="presOf" srcId="{1FA22B7F-8159-4FA8-8624-D76534797822}" destId="{376BA798-4F9A-4B0D-8233-D7C1475EA6E5}" srcOrd="0" destOrd="0" presId="urn:microsoft.com/office/officeart/2005/8/layout/chevron2"/>
    <dgm:cxn modelId="{63CC5354-49E1-4210-8A6B-46E98EEE4CDF}" type="presOf" srcId="{861AEB0E-AF79-4015-918F-F14094BFB40B}" destId="{46597A6F-B044-44FD-BB52-96813110B939}" srcOrd="0" destOrd="0" presId="urn:microsoft.com/office/officeart/2005/8/layout/chevron2"/>
    <dgm:cxn modelId="{189CD175-40D2-4EAD-953E-D182EF0283C4}" type="presOf" srcId="{A4C7C95A-E765-4EB6-A0BD-EE18A07C7A8F}" destId="{F263FCC3-D36E-4373-B49D-E37B594995AC}" srcOrd="0" destOrd="0" presId="urn:microsoft.com/office/officeart/2005/8/layout/chevron2"/>
    <dgm:cxn modelId="{F763A988-E383-4484-BDD6-1C76071E52B0}" type="presOf" srcId="{ECBC5D7B-EF18-45EA-BBD1-8119829052BF}" destId="{F23F5EDA-545F-41D6-A75D-F215F8B940CA}" srcOrd="0" destOrd="0" presId="urn:microsoft.com/office/officeart/2005/8/layout/chevron2"/>
    <dgm:cxn modelId="{7EC8E78D-B384-4AC5-B547-5367CC404F84}" srcId="{BAD864BE-1139-4249-9020-C1B0FBFC4425}" destId="{861AEB0E-AF79-4015-918F-F14094BFB40B}" srcOrd="0" destOrd="0" parTransId="{0B927188-A01C-40C6-A1D9-6D48CD0E03E0}" sibTransId="{A7994FE3-A8E6-4166-BF9A-CBEDD3349106}"/>
    <dgm:cxn modelId="{4519DC99-7F9D-4B70-AC4C-BFD78B724F28}" srcId="{861AEB0E-AF79-4015-918F-F14094BFB40B}" destId="{1FA22B7F-8159-4FA8-8624-D76534797822}" srcOrd="0" destOrd="0" parTransId="{7DF08ED5-CB6D-49CD-8FD5-708F3AD957D3}" sibTransId="{2DF779A6-E135-40C0-A537-A1985DF9A61F}"/>
    <dgm:cxn modelId="{BF008BB2-D34A-4A13-ADAC-EAE36B2C49AA}" srcId="{ECBC5D7B-EF18-45EA-BBD1-8119829052BF}" destId="{615B01C6-56A2-43E2-8E06-F0DD3470FE40}" srcOrd="0" destOrd="0" parTransId="{EB0B10FF-6D51-4316-8000-6E5870178464}" sibTransId="{A8A79E1C-C67A-44F2-B4E5-A459D7A616F2}"/>
    <dgm:cxn modelId="{5D1A40B5-EF81-4254-8858-A5980154BA8E}" type="presOf" srcId="{258B5E05-8A7F-41FB-897C-58E7CEB6A757}" destId="{5BF7705A-9493-4943-9E2F-39ECCC269958}" srcOrd="0" destOrd="0" presId="urn:microsoft.com/office/officeart/2005/8/layout/chevron2"/>
    <dgm:cxn modelId="{F8A010B8-0387-4948-A731-CEE50E45C371}" srcId="{BAD864BE-1139-4249-9020-C1B0FBFC4425}" destId="{ECBC5D7B-EF18-45EA-BBD1-8119829052BF}" srcOrd="3" destOrd="0" parTransId="{798114C6-9FF3-4019-9DB7-D61C69CE1DD4}" sibTransId="{76D90436-1220-4500-A42F-70E98E65950B}"/>
    <dgm:cxn modelId="{03A0EFDD-363F-4B25-9054-702F8AACDFDD}" srcId="{BAD864BE-1139-4249-9020-C1B0FBFC4425}" destId="{10F3012E-8B66-48B6-881F-BD4498357EB5}" srcOrd="1" destOrd="0" parTransId="{2463D2D0-A4E0-4DD1-B1E8-2B6ABA7A08C0}" sibTransId="{8994D652-13BE-4E8A-A3D7-A2DE185DA218}"/>
    <dgm:cxn modelId="{F0D3B0EE-852D-4DE6-8FFE-E64B5E8CE7F0}" type="presOf" srcId="{615B01C6-56A2-43E2-8E06-F0DD3470FE40}" destId="{1FE8BB67-31DA-4C7B-920E-45B663F9941B}" srcOrd="0" destOrd="0" presId="urn:microsoft.com/office/officeart/2005/8/layout/chevron2"/>
    <dgm:cxn modelId="{7CEFB0BA-0D36-4A84-A6DD-CF6D68DE21E9}" type="presParOf" srcId="{FE991070-0462-4570-8C74-D5D4916D4AB5}" destId="{D654727A-4450-4D2F-9735-49858E41FAE0}" srcOrd="0" destOrd="0" presId="urn:microsoft.com/office/officeart/2005/8/layout/chevron2"/>
    <dgm:cxn modelId="{A956D60E-FBC3-4D4E-9D19-1C670FDAE8DA}" type="presParOf" srcId="{D654727A-4450-4D2F-9735-49858E41FAE0}" destId="{46597A6F-B044-44FD-BB52-96813110B939}" srcOrd="0" destOrd="0" presId="urn:microsoft.com/office/officeart/2005/8/layout/chevron2"/>
    <dgm:cxn modelId="{42F96153-E924-4CA4-B45C-7F5B9ABAE72C}" type="presParOf" srcId="{D654727A-4450-4D2F-9735-49858E41FAE0}" destId="{376BA798-4F9A-4B0D-8233-D7C1475EA6E5}" srcOrd="1" destOrd="0" presId="urn:microsoft.com/office/officeart/2005/8/layout/chevron2"/>
    <dgm:cxn modelId="{399BF41E-5F91-42BE-8F89-382BFD84BCFD}" type="presParOf" srcId="{FE991070-0462-4570-8C74-D5D4916D4AB5}" destId="{A8AF1C23-CC34-41E3-A289-48C0EAE95342}" srcOrd="1" destOrd="0" presId="urn:microsoft.com/office/officeart/2005/8/layout/chevron2"/>
    <dgm:cxn modelId="{B6AE882F-D122-4C89-9E50-F451A53A2507}" type="presParOf" srcId="{FE991070-0462-4570-8C74-D5D4916D4AB5}" destId="{1FCEC0F4-DDF5-481B-8575-2B64EEAA7946}" srcOrd="2" destOrd="0" presId="urn:microsoft.com/office/officeart/2005/8/layout/chevron2"/>
    <dgm:cxn modelId="{B8BBD0A8-9E85-41C9-985D-D27DE5E8B359}" type="presParOf" srcId="{1FCEC0F4-DDF5-481B-8575-2B64EEAA7946}" destId="{89277E30-A1AD-40FB-AD56-524FE8BF3D8A}" srcOrd="0" destOrd="0" presId="urn:microsoft.com/office/officeart/2005/8/layout/chevron2"/>
    <dgm:cxn modelId="{BAAFE119-D04D-46A6-A5C0-D43242DE9B3F}" type="presParOf" srcId="{1FCEC0F4-DDF5-481B-8575-2B64EEAA7946}" destId="{5BF7705A-9493-4943-9E2F-39ECCC269958}" srcOrd="1" destOrd="0" presId="urn:microsoft.com/office/officeart/2005/8/layout/chevron2"/>
    <dgm:cxn modelId="{17EB2706-F76D-488D-8DBE-B8D27BE12451}" type="presParOf" srcId="{FE991070-0462-4570-8C74-D5D4916D4AB5}" destId="{95AADD05-AF7E-47E3-ABE7-A43C7E393985}" srcOrd="3" destOrd="0" presId="urn:microsoft.com/office/officeart/2005/8/layout/chevron2"/>
    <dgm:cxn modelId="{98987613-886C-4760-9046-23D42AF672BF}" type="presParOf" srcId="{FE991070-0462-4570-8C74-D5D4916D4AB5}" destId="{19007D6D-7626-47DC-94EA-174AD385135A}" srcOrd="4" destOrd="0" presId="urn:microsoft.com/office/officeart/2005/8/layout/chevron2"/>
    <dgm:cxn modelId="{9C1C41BA-7B25-4482-B625-77ABC9171E6D}" type="presParOf" srcId="{19007D6D-7626-47DC-94EA-174AD385135A}" destId="{F263FCC3-D36E-4373-B49D-E37B594995AC}" srcOrd="0" destOrd="0" presId="urn:microsoft.com/office/officeart/2005/8/layout/chevron2"/>
    <dgm:cxn modelId="{FC960D63-6033-47BF-8E77-2ADA4B1CFF54}" type="presParOf" srcId="{19007D6D-7626-47DC-94EA-174AD385135A}" destId="{A8C6CC3A-41F0-4D81-ABC7-13F85FD531B1}" srcOrd="1" destOrd="0" presId="urn:microsoft.com/office/officeart/2005/8/layout/chevron2"/>
    <dgm:cxn modelId="{CAD4C482-7ACB-4879-8C93-1892E88C3D27}" type="presParOf" srcId="{FE991070-0462-4570-8C74-D5D4916D4AB5}" destId="{54D9F0DC-ECC6-44DC-9449-2CBBF9BF5AEF}" srcOrd="5" destOrd="0" presId="urn:microsoft.com/office/officeart/2005/8/layout/chevron2"/>
    <dgm:cxn modelId="{8F184096-C679-43BE-92A8-F942CFFB500D}" type="presParOf" srcId="{FE991070-0462-4570-8C74-D5D4916D4AB5}" destId="{3F469C67-414D-4622-A186-BE7FD08A3147}" srcOrd="6" destOrd="0" presId="urn:microsoft.com/office/officeart/2005/8/layout/chevron2"/>
    <dgm:cxn modelId="{2545C845-5317-4B39-9A48-6EE09389600E}" type="presParOf" srcId="{3F469C67-414D-4622-A186-BE7FD08A3147}" destId="{F23F5EDA-545F-41D6-A75D-F215F8B940CA}" srcOrd="0" destOrd="0" presId="urn:microsoft.com/office/officeart/2005/8/layout/chevron2"/>
    <dgm:cxn modelId="{A087F16F-7FA1-44C3-B514-83C7E6C0827F}" type="presParOf" srcId="{3F469C67-414D-4622-A186-BE7FD08A3147}" destId="{1FE8BB67-31DA-4C7B-920E-45B663F9941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97A6F-B044-44FD-BB52-96813110B939}">
      <dsp:nvSpPr>
        <dsp:cNvPr id="0" name=""/>
        <dsp:cNvSpPr/>
      </dsp:nvSpPr>
      <dsp:spPr>
        <a:xfrm rot="5400000">
          <a:off x="-243307" y="246778"/>
          <a:ext cx="1622052" cy="113543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楷体" panose="02010609060101010101" pitchFamily="49" charset="-122"/>
              <a:ea typeface="楷体" panose="02010609060101010101" pitchFamily="49" charset="-122"/>
            </a:rPr>
            <a:t>4:15</a:t>
          </a:r>
          <a:endParaRPr lang="zh-CN" altLang="en-US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" y="571188"/>
        <a:ext cx="1135436" cy="486616"/>
      </dsp:txXfrm>
    </dsp:sp>
    <dsp:sp modelId="{376BA798-4F9A-4B0D-8233-D7C1475EA6E5}">
      <dsp:nvSpPr>
        <dsp:cNvPr id="0" name=""/>
        <dsp:cNvSpPr/>
      </dsp:nvSpPr>
      <dsp:spPr>
        <a:xfrm rot="5400000">
          <a:off x="1857023" y="-718115"/>
          <a:ext cx="1054334" cy="24975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800" kern="1200" dirty="0">
              <a:latin typeface="楷体" panose="02010609060101010101" pitchFamily="49" charset="-122"/>
              <a:ea typeface="楷体" panose="02010609060101010101" pitchFamily="49" charset="-122"/>
            </a:rPr>
            <a:t>起床</a:t>
          </a:r>
        </a:p>
      </dsp:txBody>
      <dsp:txXfrm rot="-5400000">
        <a:off x="1135437" y="54939"/>
        <a:ext cx="2446039" cy="951398"/>
      </dsp:txXfrm>
    </dsp:sp>
    <dsp:sp modelId="{89277E30-A1AD-40FB-AD56-524FE8BF3D8A}">
      <dsp:nvSpPr>
        <dsp:cNvPr id="0" name=""/>
        <dsp:cNvSpPr/>
      </dsp:nvSpPr>
      <dsp:spPr>
        <a:xfrm rot="5400000">
          <a:off x="-243307" y="1669520"/>
          <a:ext cx="1622052" cy="1135436"/>
        </a:xfrm>
        <a:prstGeom prst="chevron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楷体" panose="02010609060101010101" pitchFamily="49" charset="-122"/>
              <a:ea typeface="楷体" panose="02010609060101010101" pitchFamily="49" charset="-122"/>
            </a:rPr>
            <a:t>4:30</a:t>
          </a:r>
          <a:endParaRPr lang="zh-CN" altLang="en-US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" y="1993930"/>
        <a:ext cx="1135436" cy="486616"/>
      </dsp:txXfrm>
    </dsp:sp>
    <dsp:sp modelId="{5BF7705A-9493-4943-9E2F-39ECCC269958}">
      <dsp:nvSpPr>
        <dsp:cNvPr id="0" name=""/>
        <dsp:cNvSpPr/>
      </dsp:nvSpPr>
      <dsp:spPr>
        <a:xfrm rot="5400000">
          <a:off x="1857023" y="704626"/>
          <a:ext cx="1054334" cy="24975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800" kern="1200" dirty="0">
              <a:latin typeface="楷体" panose="02010609060101010101" pitchFamily="49" charset="-122"/>
              <a:ea typeface="楷体" panose="02010609060101010101" pitchFamily="49" charset="-122"/>
            </a:rPr>
            <a:t>吃饭</a:t>
          </a:r>
        </a:p>
      </dsp:txBody>
      <dsp:txXfrm rot="-5400000">
        <a:off x="1135437" y="1477680"/>
        <a:ext cx="2446039" cy="951398"/>
      </dsp:txXfrm>
    </dsp:sp>
    <dsp:sp modelId="{F263FCC3-D36E-4373-B49D-E37B594995AC}">
      <dsp:nvSpPr>
        <dsp:cNvPr id="0" name=""/>
        <dsp:cNvSpPr/>
      </dsp:nvSpPr>
      <dsp:spPr>
        <a:xfrm rot="5400000">
          <a:off x="-243307" y="3092263"/>
          <a:ext cx="1622052" cy="1135436"/>
        </a:xfrm>
        <a:prstGeom prst="chevron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楷体" panose="02010609060101010101" pitchFamily="49" charset="-122"/>
              <a:ea typeface="楷体" panose="02010609060101010101" pitchFamily="49" charset="-122"/>
            </a:rPr>
            <a:t>5:00</a:t>
          </a:r>
          <a:endParaRPr lang="zh-CN" altLang="en-US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" y="3416673"/>
        <a:ext cx="1135436" cy="486616"/>
      </dsp:txXfrm>
    </dsp:sp>
    <dsp:sp modelId="{A8C6CC3A-41F0-4D81-ABC7-13F85FD531B1}">
      <dsp:nvSpPr>
        <dsp:cNvPr id="0" name=""/>
        <dsp:cNvSpPr/>
      </dsp:nvSpPr>
      <dsp:spPr>
        <a:xfrm rot="5400000">
          <a:off x="1857023" y="2127368"/>
          <a:ext cx="1054334" cy="24975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800" kern="1200" dirty="0">
              <a:latin typeface="楷体" panose="02010609060101010101" pitchFamily="49" charset="-122"/>
              <a:ea typeface="楷体" panose="02010609060101010101" pitchFamily="49" charset="-122"/>
            </a:rPr>
            <a:t>上工</a:t>
          </a:r>
        </a:p>
      </dsp:txBody>
      <dsp:txXfrm rot="-5400000">
        <a:off x="1135437" y="2900422"/>
        <a:ext cx="2446039" cy="951398"/>
      </dsp:txXfrm>
    </dsp:sp>
    <dsp:sp modelId="{F23F5EDA-545F-41D6-A75D-F215F8B940CA}">
      <dsp:nvSpPr>
        <dsp:cNvPr id="0" name=""/>
        <dsp:cNvSpPr/>
      </dsp:nvSpPr>
      <dsp:spPr>
        <a:xfrm rot="5400000">
          <a:off x="-243307" y="4515005"/>
          <a:ext cx="1622052" cy="1135436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楷体" panose="02010609060101010101" pitchFamily="49" charset="-122"/>
              <a:ea typeface="楷体" panose="02010609060101010101" pitchFamily="49" charset="-122"/>
            </a:rPr>
            <a:t>？</a:t>
          </a:r>
        </a:p>
      </dsp:txBody>
      <dsp:txXfrm rot="-5400000">
        <a:off x="1" y="4839415"/>
        <a:ext cx="1135436" cy="486616"/>
      </dsp:txXfrm>
    </dsp:sp>
    <dsp:sp modelId="{1FE8BB67-31DA-4C7B-920E-45B663F9941B}">
      <dsp:nvSpPr>
        <dsp:cNvPr id="0" name=""/>
        <dsp:cNvSpPr/>
      </dsp:nvSpPr>
      <dsp:spPr>
        <a:xfrm rot="5400000">
          <a:off x="1857023" y="3550110"/>
          <a:ext cx="1054334" cy="24975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800" kern="1200" dirty="0">
              <a:latin typeface="楷体" panose="02010609060101010101" pitchFamily="49" charset="-122"/>
              <a:ea typeface="楷体" panose="02010609060101010101" pitchFamily="49" charset="-122"/>
            </a:rPr>
            <a:t>下工</a:t>
          </a:r>
        </a:p>
      </dsp:txBody>
      <dsp:txXfrm rot="-5400000">
        <a:off x="1135437" y="4323164"/>
        <a:ext cx="2446039" cy="951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2EF-8CA4-48CC-83B1-31ACD58F8F0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20E5-966B-4B55-B67F-3CF4C44D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1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2EF-8CA4-48CC-83B1-31ACD58F8F0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20E5-966B-4B55-B67F-3CF4C44D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2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2EF-8CA4-48CC-83B1-31ACD58F8F0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20E5-966B-4B55-B67F-3CF4C44D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0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2EF-8CA4-48CC-83B1-31ACD58F8F0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20E5-966B-4B55-B67F-3CF4C44D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3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2EF-8CA4-48CC-83B1-31ACD58F8F0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20E5-966B-4B55-B67F-3CF4C44D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8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2EF-8CA4-48CC-83B1-31ACD58F8F0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20E5-966B-4B55-B67F-3CF4C44D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2EF-8CA4-48CC-83B1-31ACD58F8F0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20E5-966B-4B55-B67F-3CF4C44D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0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2EF-8CA4-48CC-83B1-31ACD58F8F0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20E5-966B-4B55-B67F-3CF4C44D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0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2EF-8CA4-48CC-83B1-31ACD58F8F0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20E5-966B-4B55-B67F-3CF4C44D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3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2EF-8CA4-48CC-83B1-31ACD58F8F0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20E5-966B-4B55-B67F-3CF4C44D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2EF-8CA4-48CC-83B1-31ACD58F8F0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20E5-966B-4B55-B67F-3CF4C44D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D2EF-8CA4-48CC-83B1-31ACD58F8F0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20E5-966B-4B55-B67F-3CF4C44D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0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2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91823F7-181A-F9AE-DB84-BFE281D63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241" y1="17842" x2="19241" y2="178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814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95C0A5-0B00-7F97-034B-52E24C734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83" b="88043" l="9217" r="93548">
                        <a14:foregroundMark x1="15668" y1="28261" x2="17972" y2="29348"/>
                        <a14:foregroundMark x1="11060" y1="17391" x2="9217" y2="20652"/>
                        <a14:foregroundMark x1="18802" y1="51087" x2="19355" y2="53261"/>
                        <a14:foregroundMark x1="16590" y1="42391" x2="18802" y2="51087"/>
                        <a14:foregroundMark x1="11521" y1="57609" x2="12903" y2="57609"/>
                        <a14:foregroundMark x1="11060" y1="46739" x2="11982" y2="46739"/>
                        <a14:foregroundMark x1="81567" y1="36957" x2="86175" y2="34783"/>
                        <a14:foregroundMark x1="92627" y1="32609" x2="93548" y2="31522"/>
                        <a14:foregroundMark x1="77419" y1="33696" x2="75115" y2="33696"/>
                        <a14:foregroundMark x1="46083" y1="73913" x2="43318" y2="77174"/>
                        <a14:foregroundMark x1="41014" y1="81522" x2="39171" y2="82609"/>
                        <a14:foregroundMark x1="39171" y1="82609" x2="38249" y2="83696"/>
                        <a14:foregroundMark x1="55300" y1="86957" x2="55300" y2="86957"/>
                        <a14:foregroundMark x1="77419" y1="36957" x2="75576" y2="35870"/>
                        <a14:foregroundMark x1="13825" y1="18478" x2="16590" y2="15217"/>
                        <a14:foregroundMark x1="14747" y1="15217" x2="16590" y2="13043"/>
                        <a14:foregroundMark x1="13825" y1="57609" x2="11521" y2="58696"/>
                        <a14:foregroundMark x1="14286" y1="42391" x2="12442" y2="43478"/>
                        <a14:backgroundMark x1="12442" y1="51087" x2="12442" y2="51087"/>
                        <a14:backgroundMark x1="54378" y1="40217" x2="54378" y2="40217"/>
                        <a14:backgroundMark x1="54378" y1="36957" x2="54378" y2="36957"/>
                        <a14:backgroundMark x1="45161" y1="43478" x2="47005" y2="434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3996876" y="4544997"/>
            <a:ext cx="3290219" cy="1394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28C037-1850-C74D-64FC-649478C02B0E}"/>
              </a:ext>
            </a:extLst>
          </p:cNvPr>
          <p:cNvSpPr txBox="1"/>
          <p:nvPr/>
        </p:nvSpPr>
        <p:spPr bwMode="auto">
          <a:xfrm>
            <a:off x="0" y="6122504"/>
            <a:ext cx="5227983" cy="65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B4E2E1"/>
                </a:solidFill>
                <a:ea typeface="微软雅黑" panose="020B0503020204020204" pitchFamily="34" charset="-122"/>
              </a:rPr>
              <a:t>衣：简陋        </a:t>
            </a:r>
            <a:endParaRPr lang="en-US" altLang="zh-CN" sz="3200" dirty="0">
              <a:solidFill>
                <a:srgbClr val="B4E2E1"/>
              </a:solidFill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B4E2E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B4E2E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只穿着短衣，破烂的粗布鞋，衣服满是油渍。</a:t>
            </a:r>
            <a:endParaRPr lang="en-US" altLang="zh-CN" sz="2000" dirty="0">
              <a:solidFill>
                <a:srgbClr val="B4E2E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B4E2E1"/>
                </a:solidFill>
                <a:ea typeface="微软雅黑" panose="020B0503020204020204" pitchFamily="34" charset="-122"/>
              </a:rPr>
              <a:t>食：吃的简陋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B4E2E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定食只有两粥一饭，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B4E2E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粥最多只有豆腐渣，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B4E2E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粥菜是不可能有的。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B4E2E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偶尔会有莴苣菜叶作为“佳肴”。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B4E2E1"/>
                </a:solidFill>
                <a:ea typeface="微软雅黑" panose="020B0503020204020204" pitchFamily="34" charset="-122"/>
              </a:rPr>
              <a:t>住：环境恶劣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B4E2E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休息在“蜂房般的格子里”，人挤人，到处充满汗臭，粪臭和湿气。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B4E2E1"/>
                </a:solidFill>
                <a:ea typeface="微软雅黑" panose="020B0503020204020204" pitchFamily="34" charset="-122"/>
              </a:rPr>
              <a:t>行：被残忍对待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B4E2E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被称作“芦柴棒”，“猪猡”，总被殴打，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B4E2E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甚至由于身体像骷髅不愿被“抄身婆”接触。</a:t>
            </a: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rgbClr val="B4E2E1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9B834AC4-FB79-97CD-9D18-4A8E93059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126426"/>
              </p:ext>
            </p:extLst>
          </p:nvPr>
        </p:nvGraphicFramePr>
        <p:xfrm>
          <a:off x="5804452" y="6248396"/>
          <a:ext cx="3632944" cy="589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5934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112</Words>
  <Application>Microsoft Office PowerPoint</Application>
  <PresentationFormat>A3 纸张(297x420 毫米)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楷体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家铭 章</dc:creator>
  <cp:lastModifiedBy>家铭 章</cp:lastModifiedBy>
  <cp:revision>1</cp:revision>
  <dcterms:created xsi:type="dcterms:W3CDTF">2022-05-29T03:58:18Z</dcterms:created>
  <dcterms:modified xsi:type="dcterms:W3CDTF">2022-05-29T04:37:53Z</dcterms:modified>
</cp:coreProperties>
</file>