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9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7873-FBED-4980-93E1-A3F0CAE193BA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C0B7-4A14-470C-BC6A-4D3FF541F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096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7873-FBED-4980-93E1-A3F0CAE193BA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C0B7-4A14-470C-BC6A-4D3FF541F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27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7873-FBED-4980-93E1-A3F0CAE193BA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C0B7-4A14-470C-BC6A-4D3FF541F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191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7873-FBED-4980-93E1-A3F0CAE193BA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C0B7-4A14-470C-BC6A-4D3FF541F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318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7873-FBED-4980-93E1-A3F0CAE193BA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C0B7-4A14-470C-BC6A-4D3FF541F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696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7873-FBED-4980-93E1-A3F0CAE193BA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C0B7-4A14-470C-BC6A-4D3FF541F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828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7873-FBED-4980-93E1-A3F0CAE193BA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C0B7-4A14-470C-BC6A-4D3FF541F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293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7873-FBED-4980-93E1-A3F0CAE193BA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C0B7-4A14-470C-BC6A-4D3FF541F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418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7873-FBED-4980-93E1-A3F0CAE193BA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C0B7-4A14-470C-BC6A-4D3FF541F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55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7873-FBED-4980-93E1-A3F0CAE193BA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C0B7-4A14-470C-BC6A-4D3FF541F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81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7873-FBED-4980-93E1-A3F0CAE193BA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C0B7-4A14-470C-BC6A-4D3FF541F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837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37873-FBED-4980-93E1-A3F0CAE193BA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AC0B7-4A14-470C-BC6A-4D3FF541F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9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/>
              <a:t>内容</a:t>
            </a:r>
            <a:r>
              <a:rPr lang="en-US" altLang="zh-CN" sz="5400" dirty="0" smtClean="0"/>
              <a:t>query</a:t>
            </a:r>
            <a:r>
              <a:rPr lang="zh-CN" altLang="en-US" sz="5400" dirty="0" smtClean="0"/>
              <a:t>的自动补全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2926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Push</a:t>
            </a:r>
            <a:r>
              <a:rPr lang="zh-CN" altLang="en-US" dirty="0"/>
              <a:t>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圈</a:t>
            </a:r>
            <a:r>
              <a:rPr lang="zh-CN" altLang="en-US" dirty="0" smtClean="0"/>
              <a:t>人：算法</a:t>
            </a:r>
            <a:endParaRPr lang="en-US" altLang="zh-CN" dirty="0" smtClean="0"/>
          </a:p>
          <a:p>
            <a:r>
              <a:rPr lang="zh-CN" altLang="en-US" dirty="0" smtClean="0"/>
              <a:t>文案：模板</a:t>
            </a:r>
            <a:endParaRPr lang="en-US" altLang="zh-CN" dirty="0" smtClean="0"/>
          </a:p>
          <a:p>
            <a:r>
              <a:rPr lang="zh-CN" altLang="en-US" dirty="0" smtClean="0"/>
              <a:t>全局优化：</a:t>
            </a:r>
            <a:endParaRPr lang="en-US" altLang="zh-CN" dirty="0" smtClean="0"/>
          </a:p>
          <a:p>
            <a:pPr lvl="1"/>
            <a:r>
              <a:rPr lang="zh-CN" altLang="en-US" dirty="0"/>
              <a:t>打开率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848" y="1916833"/>
            <a:ext cx="5730032" cy="3082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43872" y="4869160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T-2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35876" y="4884973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T-1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696400" y="499929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706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淘攻略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Query vs </a:t>
            </a:r>
            <a:r>
              <a:rPr lang="zh-CN" altLang="en-US" dirty="0" smtClean="0"/>
              <a:t>文章</a:t>
            </a:r>
            <a:r>
              <a:rPr lang="en-US" altLang="zh-CN" dirty="0" smtClean="0"/>
              <a:t>title</a:t>
            </a:r>
          </a:p>
          <a:p>
            <a:r>
              <a:rPr lang="zh-CN" altLang="en-US" dirty="0" smtClean="0"/>
              <a:t>搜索结果页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文章详情页</a:t>
            </a:r>
            <a:endParaRPr lang="en-US" altLang="zh-CN" dirty="0" smtClean="0"/>
          </a:p>
          <a:p>
            <a:r>
              <a:rPr lang="zh-CN" altLang="en-US" dirty="0" smtClean="0"/>
              <a:t>个性化排序 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千人一面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852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Push</a:t>
            </a:r>
            <a:r>
              <a:rPr lang="zh-CN" altLang="en-US" dirty="0" smtClean="0"/>
              <a:t>算法</a:t>
            </a:r>
            <a:r>
              <a:rPr lang="zh-CN" altLang="en-US" dirty="0" smtClean="0"/>
              <a:t>设计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利用电商行为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312" y="1412777"/>
            <a:ext cx="9100689" cy="4627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419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</a:t>
            </a:r>
            <a:r>
              <a:rPr lang="zh-CN" altLang="en-US" dirty="0" smtClean="0"/>
              <a:t>上效果分析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衡量</a:t>
            </a:r>
            <a:r>
              <a:rPr lang="zh-CN" altLang="en-US" dirty="0" smtClean="0"/>
              <a:t>指标：打开率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比历史打开率提升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50" y="2489200"/>
            <a:ext cx="8331522" cy="191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597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需求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淘</a:t>
            </a:r>
            <a:r>
              <a:rPr lang="zh-CN" altLang="en-US" dirty="0" smtClean="0"/>
              <a:t>攻略：一款淘宝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内的内容搜索的引擎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Query</a:t>
            </a:r>
            <a:r>
              <a:rPr lang="zh-CN" altLang="en-US" dirty="0" smtClean="0"/>
              <a:t>补全：输入部分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，通过下拉提示帮助用户补全</a:t>
            </a:r>
            <a:r>
              <a:rPr lang="en-US" altLang="zh-CN" dirty="0" smtClean="0"/>
              <a:t>query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22115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淘宝内部没有内容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的积累，只有电商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，二者区别巨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淘攻略产品上线不久，没有积累足够的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改写日志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生成内容</a:t>
            </a:r>
            <a:r>
              <a:rPr lang="en-US" altLang="zh-CN" dirty="0" smtClean="0"/>
              <a:t>query + query</a:t>
            </a:r>
            <a:r>
              <a:rPr lang="zh-CN" altLang="en-US" dirty="0" smtClean="0"/>
              <a:t>排序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0739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方案：生成内容</a:t>
            </a:r>
            <a:r>
              <a:rPr lang="en-US" altLang="zh-CN" dirty="0" smtClean="0"/>
              <a:t>query-Transfer learning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利用（电商</a:t>
            </a:r>
            <a:r>
              <a:rPr lang="en-US" altLang="zh-CN" dirty="0" smtClean="0"/>
              <a:t>query </a:t>
            </a:r>
            <a:r>
              <a:rPr lang="en-US" altLang="zh-CN" dirty="0"/>
              <a:t>-</a:t>
            </a:r>
            <a:r>
              <a:rPr lang="zh-CN" altLang="en-US" dirty="0" smtClean="0"/>
              <a:t>点击</a:t>
            </a:r>
            <a:r>
              <a:rPr lang="en-US" altLang="zh-CN" dirty="0" smtClean="0"/>
              <a:t>doc</a:t>
            </a:r>
            <a:r>
              <a:rPr lang="zh-CN" altLang="en-US" dirty="0" smtClean="0"/>
              <a:t>标题）构造</a:t>
            </a:r>
            <a:r>
              <a:rPr lang="en-US" altLang="zh-CN" dirty="0" smtClean="0"/>
              <a:t>query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12" y="2325756"/>
            <a:ext cx="8024877" cy="436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265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方案：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排序</a:t>
            </a:r>
            <a:r>
              <a:rPr lang="en-US" altLang="zh-CN" dirty="0" smtClean="0"/>
              <a:t>-Online tuning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Consider personality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Consider time-sensitivity 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Based on robust query transformation probability, not only term similarity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Suggest queries and make use of feedback to improve model</a:t>
            </a:r>
            <a:r>
              <a:rPr lang="zh-CN" altLang="en-US" dirty="0" smtClean="0"/>
              <a:t>（</a:t>
            </a:r>
            <a:r>
              <a:rPr lang="en-US" altLang="zh-CN" dirty="0" smtClean="0"/>
              <a:t>LTR-</a:t>
            </a:r>
            <a:r>
              <a:rPr lang="en-US" altLang="zh-CN" dirty="0" err="1" smtClean="0"/>
              <a:t>lambdaMart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440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53" y="449249"/>
            <a:ext cx="10454760" cy="572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01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效果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直接用主搜的</a:t>
            </a:r>
            <a:r>
              <a:rPr lang="en-US" altLang="zh-CN" dirty="0" smtClean="0"/>
              <a:t>QAC</a:t>
            </a:r>
            <a:r>
              <a:rPr lang="zh-CN" altLang="en-US" dirty="0" smtClean="0"/>
              <a:t>：使用率 </a:t>
            </a:r>
            <a:r>
              <a:rPr lang="en-US" altLang="zh-CN" dirty="0" smtClean="0"/>
              <a:t>35%</a:t>
            </a:r>
          </a:p>
          <a:p>
            <a:r>
              <a:rPr lang="zh-CN" altLang="en-US" dirty="0" smtClean="0"/>
              <a:t>生成的内容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：使用率</a:t>
            </a:r>
            <a:r>
              <a:rPr lang="en-US" altLang="zh-CN" dirty="0" smtClean="0"/>
              <a:t>45%</a:t>
            </a:r>
          </a:p>
          <a:p>
            <a:r>
              <a:rPr lang="zh-CN" altLang="en-US" dirty="0" smtClean="0"/>
              <a:t>优化排序：使用率</a:t>
            </a:r>
            <a:r>
              <a:rPr lang="en-US" altLang="zh-CN" dirty="0" smtClean="0"/>
              <a:t>50%</a:t>
            </a:r>
          </a:p>
          <a:p>
            <a:r>
              <a:rPr lang="zh-CN" altLang="en-US" dirty="0" smtClean="0"/>
              <a:t>在线迭代一年后：使用率</a:t>
            </a:r>
            <a:r>
              <a:rPr lang="en-US" altLang="zh-CN" dirty="0" smtClean="0"/>
              <a:t>65</a:t>
            </a:r>
            <a:r>
              <a:rPr lang="en-US" altLang="zh-CN" dirty="0"/>
              <a:t>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8343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淘攻</a:t>
            </a:r>
            <a:r>
              <a:rPr lang="zh-CN" altLang="en-US" dirty="0"/>
              <a:t>略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分享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499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Push</a:t>
            </a:r>
            <a:r>
              <a:rPr lang="zh-CN" altLang="en-US" dirty="0" smtClean="0"/>
              <a:t>产品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8" y="2107138"/>
            <a:ext cx="2120950" cy="376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图片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2107138"/>
            <a:ext cx="2048942" cy="364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0" y="2291965"/>
            <a:ext cx="1468672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8001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latin typeface="Helvetica" pitchFamily="34" charset="0"/>
                <a:ea typeface="宋体" pitchFamily="2" charset="-122"/>
                <a:cs typeface="Times New Roman" pitchFamily="18" charset="0"/>
              </a:rPr>
              <a:t>           </a:t>
            </a:r>
            <a:endParaRPr lang="en-US" altLang="zh-CN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1" y="4226997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8052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228</Words>
  <Application>Microsoft Office PowerPoint</Application>
  <PresentationFormat>宽屏</PresentationFormat>
  <Paragraphs>45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Helvetica</vt:lpstr>
      <vt:lpstr>Times New Roman</vt:lpstr>
      <vt:lpstr>Office 主题</vt:lpstr>
      <vt:lpstr>内容query的自动补全</vt:lpstr>
      <vt:lpstr>需求</vt:lpstr>
      <vt:lpstr>问题</vt:lpstr>
      <vt:lpstr>方案：生成内容query-Transfer learning</vt:lpstr>
      <vt:lpstr>方案：query排序-Online tuning</vt:lpstr>
      <vt:lpstr>PowerPoint 演示文稿</vt:lpstr>
      <vt:lpstr>效果</vt:lpstr>
      <vt:lpstr>淘攻略Push分享</vt:lpstr>
      <vt:lpstr>Push产品</vt:lpstr>
      <vt:lpstr>Push流程</vt:lpstr>
      <vt:lpstr>淘攻略push特点</vt:lpstr>
      <vt:lpstr>Push算法设计 – 利用电商行为</vt:lpstr>
      <vt:lpstr>线上效果分析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 Suggestion</dc:title>
  <dc:creator>admin</dc:creator>
  <cp:lastModifiedBy>admin</cp:lastModifiedBy>
  <cp:revision>99</cp:revision>
  <dcterms:created xsi:type="dcterms:W3CDTF">2017-07-02T09:01:10Z</dcterms:created>
  <dcterms:modified xsi:type="dcterms:W3CDTF">2017-07-02T10:12:11Z</dcterms:modified>
</cp:coreProperties>
</file>