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884E-FE04-4AED-AF91-649A6186ED05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4DE5D-0EBA-4E6E-A672-1DAB25CBEE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861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884E-FE04-4AED-AF91-649A6186ED05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4DE5D-0EBA-4E6E-A672-1DAB25CBEE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092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884E-FE04-4AED-AF91-649A6186ED05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4DE5D-0EBA-4E6E-A672-1DAB25CBEE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340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884E-FE04-4AED-AF91-649A6186ED05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4DE5D-0EBA-4E6E-A672-1DAB25CBEE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812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884E-FE04-4AED-AF91-649A6186ED05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4DE5D-0EBA-4E6E-A672-1DAB25CBEE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770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884E-FE04-4AED-AF91-649A6186ED05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4DE5D-0EBA-4E6E-A672-1DAB25CBEE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803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884E-FE04-4AED-AF91-649A6186ED05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4DE5D-0EBA-4E6E-A672-1DAB25CBEE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361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884E-FE04-4AED-AF91-649A6186ED05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4DE5D-0EBA-4E6E-A672-1DAB25CBEE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846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884E-FE04-4AED-AF91-649A6186ED05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4DE5D-0EBA-4E6E-A672-1DAB25CBEE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543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884E-FE04-4AED-AF91-649A6186ED05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4DE5D-0EBA-4E6E-A672-1DAB25CBEE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996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884E-FE04-4AED-AF91-649A6186ED05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4DE5D-0EBA-4E6E-A672-1DAB25CBEE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409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2884E-FE04-4AED-AF91-649A6186ED05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4DE5D-0EBA-4E6E-A672-1DAB25CBEE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467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淘攻</a:t>
            </a:r>
            <a:r>
              <a:rPr lang="zh-CN" altLang="en-US" dirty="0"/>
              <a:t>略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分享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-- by </a:t>
            </a:r>
            <a:r>
              <a:rPr lang="zh-CN" altLang="en-US" dirty="0" smtClean="0"/>
              <a:t>鸿数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966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Push</a:t>
            </a:r>
            <a:r>
              <a:rPr lang="zh-CN" altLang="en-US" dirty="0" smtClean="0"/>
              <a:t>产品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107138"/>
            <a:ext cx="2120950" cy="3760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图片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107138"/>
            <a:ext cx="2048942" cy="364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2430463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8001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  <a:ea typeface="宋体" pitchFamily="2" charset="-122"/>
                <a:cs typeface="Times New Roman" pitchFamily="18" charset="0"/>
              </a:rPr>
              <a:t>      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4411663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7909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Push</a:t>
            </a:r>
            <a:r>
              <a:rPr lang="zh-CN" altLang="en-US" dirty="0"/>
              <a:t>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圈</a:t>
            </a:r>
            <a:r>
              <a:rPr lang="zh-CN" altLang="en-US" dirty="0" smtClean="0"/>
              <a:t>人：算法</a:t>
            </a:r>
            <a:endParaRPr lang="en-US" altLang="zh-CN" dirty="0" smtClean="0"/>
          </a:p>
          <a:p>
            <a:r>
              <a:rPr lang="zh-CN" altLang="en-US" dirty="0" smtClean="0"/>
              <a:t>文案：模板</a:t>
            </a:r>
            <a:endParaRPr lang="en-US" altLang="zh-CN" dirty="0" smtClean="0"/>
          </a:p>
          <a:p>
            <a:r>
              <a:rPr lang="zh-CN" altLang="en-US" dirty="0" smtClean="0"/>
              <a:t>全局优化：</a:t>
            </a:r>
            <a:endParaRPr lang="en-US" altLang="zh-CN" dirty="0" smtClean="0"/>
          </a:p>
          <a:p>
            <a:pPr lvl="1"/>
            <a:r>
              <a:rPr lang="zh-CN" altLang="en-US" dirty="0"/>
              <a:t>打开率</a:t>
            </a: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916832"/>
            <a:ext cx="5730032" cy="3082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419872" y="4869160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T-2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11876" y="4884973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T-1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172400" y="499929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035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淘攻略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Query vs </a:t>
            </a:r>
            <a:r>
              <a:rPr lang="zh-CN" altLang="en-US" dirty="0" smtClean="0"/>
              <a:t>文章</a:t>
            </a:r>
            <a:r>
              <a:rPr lang="en-US" altLang="zh-CN" dirty="0" smtClean="0"/>
              <a:t>title</a:t>
            </a:r>
          </a:p>
          <a:p>
            <a:r>
              <a:rPr lang="zh-CN" altLang="en-US" dirty="0" smtClean="0"/>
              <a:t>搜索结果页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文章详情页</a:t>
            </a:r>
            <a:endParaRPr lang="en-US" altLang="zh-CN" dirty="0" smtClean="0"/>
          </a:p>
          <a:p>
            <a:r>
              <a:rPr lang="zh-CN" altLang="en-US" dirty="0" smtClean="0"/>
              <a:t>个性化排序 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千人一面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029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Push</a:t>
            </a:r>
            <a:r>
              <a:rPr lang="zh-CN" altLang="en-US" dirty="0" smtClean="0"/>
              <a:t>算法设计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1" y="1412776"/>
            <a:ext cx="9100689" cy="4627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146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</a:t>
            </a:r>
            <a:r>
              <a:rPr lang="zh-CN" altLang="en-US" dirty="0" smtClean="0"/>
              <a:t>上效果分析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衡量</a:t>
            </a:r>
            <a:r>
              <a:rPr lang="zh-CN" altLang="en-US" dirty="0" smtClean="0"/>
              <a:t>指标：打开率 </a:t>
            </a:r>
            <a:r>
              <a:rPr lang="en-US" altLang="zh-CN" dirty="0" smtClean="0"/>
              <a:t>&amp; </a:t>
            </a:r>
            <a:r>
              <a:rPr lang="zh-CN" altLang="en-US" dirty="0" smtClean="0"/>
              <a:t>比历史打开率提升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2489199"/>
            <a:ext cx="8331522" cy="191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708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冷启动之后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利用真实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重建模型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Active learning</a:t>
            </a:r>
          </a:p>
          <a:p>
            <a:r>
              <a:rPr lang="zh-CN" altLang="en-US" dirty="0" smtClean="0"/>
              <a:t>文案优化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321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79</Words>
  <Application>Microsoft Office PowerPoint</Application>
  <PresentationFormat>全屏显示(4:3)</PresentationFormat>
  <Paragraphs>24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主题​​</vt:lpstr>
      <vt:lpstr>淘攻略Push分享</vt:lpstr>
      <vt:lpstr>Push产品</vt:lpstr>
      <vt:lpstr>Push流程</vt:lpstr>
      <vt:lpstr>淘攻略push特点</vt:lpstr>
      <vt:lpstr>Push算法设计</vt:lpstr>
      <vt:lpstr>线上效果分析</vt:lpstr>
      <vt:lpstr>冷启动之后</vt:lpstr>
    </vt:vector>
  </TitlesOfParts>
  <Company>Alibaba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淘攻略Query Push分享</dc:title>
  <dc:creator>鸿数</dc:creator>
  <cp:lastModifiedBy>鸿数</cp:lastModifiedBy>
  <cp:revision>39</cp:revision>
  <dcterms:created xsi:type="dcterms:W3CDTF">2017-03-27T00:54:23Z</dcterms:created>
  <dcterms:modified xsi:type="dcterms:W3CDTF">2017-03-29T07:03:40Z</dcterms:modified>
</cp:coreProperties>
</file>