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60" r:id="rId6"/>
    <p:sldId id="259" r:id="rId7"/>
    <p:sldId id="261" r:id="rId8"/>
    <p:sldId id="263" r:id="rId9"/>
    <p:sldId id="262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E9D70-DC31-4058-BD7C-256496CC0A60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58726-5032-4189-8C45-1A46A1E9C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518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E9D70-DC31-4058-BD7C-256496CC0A60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58726-5032-4189-8C45-1A46A1E9C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26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E9D70-DC31-4058-BD7C-256496CC0A60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58726-5032-4189-8C45-1A46A1E9C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042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E9D70-DC31-4058-BD7C-256496CC0A60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58726-5032-4189-8C45-1A46A1E9C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798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E9D70-DC31-4058-BD7C-256496CC0A60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58726-5032-4189-8C45-1A46A1E9C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541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E9D70-DC31-4058-BD7C-256496CC0A60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58726-5032-4189-8C45-1A46A1E9C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201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E9D70-DC31-4058-BD7C-256496CC0A60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58726-5032-4189-8C45-1A46A1E9C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019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E9D70-DC31-4058-BD7C-256496CC0A60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58726-5032-4189-8C45-1A46A1E9C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62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E9D70-DC31-4058-BD7C-256496CC0A60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58726-5032-4189-8C45-1A46A1E9C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081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E9D70-DC31-4058-BD7C-256496CC0A60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58726-5032-4189-8C45-1A46A1E9C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116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E9D70-DC31-4058-BD7C-256496CC0A60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58726-5032-4189-8C45-1A46A1E9C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800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E9D70-DC31-4058-BD7C-256496CC0A60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58726-5032-4189-8C45-1A46A1E9C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74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Query Reduction </a:t>
            </a:r>
            <a:r>
              <a:rPr lang="zh-CN" altLang="en-US" dirty="0" smtClean="0"/>
              <a:t>方案规划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402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altLang="zh-CN" dirty="0"/>
              <a:t>	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1. </a:t>
            </a:r>
            <a:r>
              <a:rPr lang="zh-CN" altLang="en-US" dirty="0" smtClean="0"/>
              <a:t>基于</a:t>
            </a:r>
            <a:r>
              <a:rPr lang="zh-CN" altLang="en-US" dirty="0" smtClean="0"/>
              <a:t>规则的</a:t>
            </a:r>
            <a:r>
              <a:rPr lang="en-US" altLang="zh-CN" dirty="0" err="1" smtClean="0"/>
              <a:t>reduct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基本开发完毕，等待评测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2. </a:t>
            </a:r>
            <a:r>
              <a:rPr lang="zh-CN" altLang="en-US" dirty="0" smtClean="0"/>
              <a:t>基于</a:t>
            </a:r>
            <a:r>
              <a:rPr lang="zh-CN" altLang="en-US" dirty="0" smtClean="0"/>
              <a:t>点击反馈的</a:t>
            </a:r>
            <a:r>
              <a:rPr lang="en-US" altLang="zh-CN" dirty="0" err="1" smtClean="0"/>
              <a:t>reduct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query retry =&gt; (q1, q2,click) </a:t>
            </a:r>
          </a:p>
          <a:p>
            <a:pPr lvl="2"/>
            <a:r>
              <a:rPr lang="zh-CN" altLang="en-US" dirty="0" smtClean="0"/>
              <a:t>特征：</a:t>
            </a:r>
            <a:r>
              <a:rPr lang="en-US" altLang="zh-CN" dirty="0" smtClean="0"/>
              <a:t>bi-gram</a:t>
            </a:r>
            <a:r>
              <a:rPr lang="zh-CN" altLang="en-US" dirty="0" smtClean="0"/>
              <a:t>卡方、</a:t>
            </a:r>
            <a:r>
              <a:rPr lang="en-US" altLang="zh-CN" dirty="0" smtClean="0"/>
              <a:t>tag</a:t>
            </a:r>
            <a:r>
              <a:rPr lang="zh-CN" altLang="en-US" dirty="0" smtClean="0"/>
              <a:t>等</a:t>
            </a:r>
            <a:r>
              <a:rPr lang="en-US" altLang="zh-CN" dirty="0" smtClean="0"/>
              <a:t>doc</a:t>
            </a:r>
            <a:r>
              <a:rPr lang="zh-CN" altLang="en-US" dirty="0" smtClean="0"/>
              <a:t>语义特征；</a:t>
            </a:r>
            <a:r>
              <a:rPr lang="en-US" altLang="zh-CN" dirty="0" smtClean="0"/>
              <a:t>DF</a:t>
            </a:r>
            <a:r>
              <a:rPr lang="zh-CN" altLang="en-US" dirty="0" smtClean="0"/>
              <a:t>等召回特征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3. </a:t>
            </a:r>
            <a:r>
              <a:rPr lang="zh-CN" altLang="en-US" dirty="0" smtClean="0"/>
              <a:t>基于</a:t>
            </a:r>
            <a:r>
              <a:rPr lang="zh-CN" altLang="en-US" dirty="0" smtClean="0"/>
              <a:t>个性化的</a:t>
            </a:r>
            <a:r>
              <a:rPr lang="en-US" altLang="zh-CN" dirty="0" err="1" smtClean="0"/>
              <a:t>reduct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23349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评测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zh-CN" altLang="en-US" dirty="0" smtClean="0"/>
              <a:t>确定</a:t>
            </a:r>
            <a:r>
              <a:rPr lang="en-US" altLang="zh-CN" dirty="0" err="1" smtClean="0"/>
              <a:t>batchmark</a:t>
            </a:r>
            <a:r>
              <a:rPr lang="zh-CN" altLang="en-US" dirty="0" smtClean="0"/>
              <a:t>，按</a:t>
            </a:r>
            <a:r>
              <a:rPr lang="en-US" altLang="zh-CN" dirty="0" smtClean="0"/>
              <a:t>q-doc</a:t>
            </a:r>
            <a:r>
              <a:rPr lang="zh-CN" altLang="en-US" dirty="0" smtClean="0"/>
              <a:t>相关性制定</a:t>
            </a:r>
            <a:r>
              <a:rPr lang="en-US" altLang="zh-CN" dirty="0" err="1" smtClean="0"/>
              <a:t>reduct</a:t>
            </a:r>
            <a:r>
              <a:rPr lang="en-US" altLang="zh-CN" dirty="0" smtClean="0"/>
              <a:t>-q</a:t>
            </a:r>
            <a:r>
              <a:rPr lang="zh-CN" altLang="en-US" dirty="0" smtClean="0"/>
              <a:t>评测集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7868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工程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altLang="zh-CN" dirty="0" smtClean="0"/>
              <a:t>1. </a:t>
            </a:r>
            <a:r>
              <a:rPr lang="zh-CN" altLang="en-US" dirty="0" smtClean="0"/>
              <a:t>工程</a:t>
            </a:r>
            <a:r>
              <a:rPr lang="zh-CN" altLang="en-US" dirty="0" smtClean="0"/>
              <a:t>表上线，每天更新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2. </a:t>
            </a:r>
            <a:r>
              <a:rPr lang="zh-CN" altLang="en-US" dirty="0" smtClean="0"/>
              <a:t>在线</a:t>
            </a:r>
            <a:r>
              <a:rPr lang="zh-CN" altLang="en-US" dirty="0" smtClean="0"/>
              <a:t>学习模型搭建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8112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2130425"/>
            <a:ext cx="8136904" cy="1470025"/>
          </a:xfrm>
        </p:spPr>
        <p:txBody>
          <a:bodyPr/>
          <a:lstStyle/>
          <a:p>
            <a:r>
              <a:rPr lang="en-US" altLang="zh-CN" dirty="0" smtClean="0"/>
              <a:t>Query Auto Completion </a:t>
            </a:r>
            <a:r>
              <a:rPr lang="zh-CN" altLang="en-US" dirty="0" smtClean="0"/>
              <a:t>方案规划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587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Related work</a:t>
            </a:r>
          </a:p>
          <a:p>
            <a:pPr lvl="1"/>
            <a:r>
              <a:rPr lang="zh-CN" altLang="en-US" dirty="0" smtClean="0"/>
              <a:t>不用</a:t>
            </a:r>
            <a:r>
              <a:rPr lang="en-US" altLang="zh-CN" dirty="0" smtClean="0"/>
              <a:t>log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qac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MostPopularCompletion</a:t>
            </a:r>
            <a:r>
              <a:rPr lang="en-US" altLang="zh-CN" dirty="0" smtClean="0"/>
              <a:t>(MPC)</a:t>
            </a:r>
          </a:p>
          <a:p>
            <a:pPr lvl="1"/>
            <a:r>
              <a:rPr lang="zh-CN" altLang="en-US" dirty="0" smtClean="0"/>
              <a:t>语言模型</a:t>
            </a:r>
            <a:r>
              <a:rPr lang="en-US" altLang="zh-CN" dirty="0" err="1" smtClean="0"/>
              <a:t>qac</a:t>
            </a:r>
            <a:r>
              <a:rPr lang="zh-CN" altLang="en-US" dirty="0" smtClean="0"/>
              <a:t>（</a:t>
            </a:r>
            <a:r>
              <a:rPr lang="en-US" altLang="zh-CN" dirty="0" smtClean="0"/>
              <a:t> Query Auto Completion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用户点击反馈</a:t>
            </a:r>
            <a:r>
              <a:rPr lang="en-US" altLang="zh-CN" dirty="0" err="1" smtClean="0"/>
              <a:t>qac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Graph model</a:t>
            </a:r>
            <a:r>
              <a:rPr lang="zh-CN" altLang="en-US" dirty="0" smtClean="0"/>
              <a:t>，随机游走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个性化</a:t>
            </a:r>
            <a:r>
              <a:rPr lang="en-US" altLang="zh-CN" dirty="0" err="1" smtClean="0"/>
              <a:t>qac</a:t>
            </a:r>
            <a:endParaRPr lang="en-US" altLang="zh-CN" dirty="0" smtClean="0"/>
          </a:p>
          <a:p>
            <a:r>
              <a:rPr lang="zh-CN" altLang="en-US" dirty="0" smtClean="0"/>
              <a:t>以上效果逐渐增强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7422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</a:rPr>
              <a:t>可选方案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：没有</a:t>
            </a:r>
            <a:r>
              <a:rPr lang="en-US" altLang="zh-CN" dirty="0" smtClean="0">
                <a:solidFill>
                  <a:srgbClr val="FF0000"/>
                </a:solidFill>
              </a:rPr>
              <a:t>log</a:t>
            </a:r>
            <a:r>
              <a:rPr lang="zh-CN" altLang="en-US" dirty="0" smtClean="0">
                <a:solidFill>
                  <a:srgbClr val="FF0000"/>
                </a:solidFill>
              </a:rPr>
              <a:t>的</a:t>
            </a:r>
            <a:r>
              <a:rPr lang="en-US" altLang="zh-CN" dirty="0" err="1" smtClean="0">
                <a:solidFill>
                  <a:srgbClr val="FF0000"/>
                </a:solidFill>
              </a:rPr>
              <a:t>qac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可选方案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Graph based </a:t>
            </a:r>
            <a:r>
              <a:rPr lang="en-US" altLang="zh-CN" dirty="0" err="1" smtClean="0"/>
              <a:t>qac</a:t>
            </a:r>
            <a:r>
              <a:rPr lang="zh-CN" altLang="en-US" dirty="0" smtClean="0"/>
              <a:t>，需要</a:t>
            </a:r>
            <a:r>
              <a:rPr lang="en-US" altLang="zh-CN" dirty="0" smtClean="0"/>
              <a:t>doc</a:t>
            </a:r>
            <a:r>
              <a:rPr lang="zh-CN" altLang="en-US" dirty="0" smtClean="0"/>
              <a:t>的用户意图分类</a:t>
            </a:r>
            <a:endParaRPr lang="en-US" altLang="zh-CN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</a:rPr>
              <a:t>可选方案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</a:rPr>
              <a:t>：直接暴力的</a:t>
            </a:r>
            <a:r>
              <a:rPr lang="en-US" altLang="zh-CN" dirty="0" smtClean="0">
                <a:solidFill>
                  <a:srgbClr val="FF0000"/>
                </a:solidFill>
              </a:rPr>
              <a:t>MPC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可选方案</a:t>
            </a:r>
            <a:r>
              <a:rPr lang="en-US" altLang="zh-CN" dirty="0"/>
              <a:t>4</a:t>
            </a:r>
            <a:r>
              <a:rPr lang="zh-CN" altLang="en-US" dirty="0" smtClean="0"/>
              <a:t>：语言模型</a:t>
            </a:r>
            <a:r>
              <a:rPr lang="en-US" altLang="zh-CN" dirty="0" err="1" smtClean="0"/>
              <a:t>qac</a:t>
            </a:r>
            <a:r>
              <a:rPr lang="zh-CN" altLang="en-US" dirty="0"/>
              <a:t>，</a:t>
            </a:r>
            <a:r>
              <a:rPr lang="en-US" altLang="zh-CN" dirty="0" smtClean="0"/>
              <a:t>CNN</a:t>
            </a:r>
            <a:r>
              <a:rPr lang="zh-CN" altLang="en-US" dirty="0" smtClean="0"/>
              <a:t>训练</a:t>
            </a:r>
            <a:endParaRPr lang="en-US" altLang="zh-CN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0" lvl="1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13192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评测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MRR</a:t>
            </a:r>
            <a:endParaRPr lang="en-US" altLang="zh-CN" dirty="0"/>
          </a:p>
          <a:p>
            <a:pPr lvl="1"/>
            <a:r>
              <a:rPr lang="en-US" altLang="zh-CN" dirty="0" smtClean="0"/>
              <a:t>MPC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MRR</a:t>
            </a:r>
            <a:r>
              <a:rPr lang="zh-CN" altLang="en-US" dirty="0" smtClean="0"/>
              <a:t>作为</a:t>
            </a:r>
            <a:r>
              <a:rPr lang="en-US" altLang="zh-CN" dirty="0" smtClean="0"/>
              <a:t>baseline</a:t>
            </a:r>
          </a:p>
        </p:txBody>
      </p:sp>
    </p:spTree>
    <p:extLst>
      <p:ext uri="{BB962C8B-B14F-4D97-AF65-F5344CB8AC3E}">
        <p14:creationId xmlns:p14="http://schemas.microsoft.com/office/powerpoint/2010/main" val="3538806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1. MPC</a:t>
            </a:r>
            <a:r>
              <a:rPr lang="zh-CN" altLang="en-US" dirty="0" smtClean="0"/>
              <a:t>基本不需要工程开发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2. </a:t>
            </a:r>
            <a:r>
              <a:rPr lang="zh-CN" altLang="en-US" dirty="0" smtClean="0"/>
              <a:t>没有</a:t>
            </a:r>
            <a:r>
              <a:rPr lang="en-US" altLang="zh-CN" dirty="0" smtClean="0"/>
              <a:t>log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qac</a:t>
            </a:r>
            <a:r>
              <a:rPr lang="zh-CN" altLang="en-US" dirty="0" smtClean="0"/>
              <a:t>需要准备离线任务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smtClean="0"/>
              <a:t>3. </a:t>
            </a:r>
            <a:r>
              <a:rPr lang="zh-CN" altLang="en-US" smtClean="0"/>
              <a:t>其他</a:t>
            </a:r>
            <a:r>
              <a:rPr lang="zh-CN" altLang="en-US" dirty="0" smtClean="0"/>
              <a:t>模型都要重写</a:t>
            </a:r>
            <a:r>
              <a:rPr lang="en-US" altLang="zh-CN" dirty="0" smtClean="0"/>
              <a:t>dii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9968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140</Words>
  <Application>Microsoft Office PowerPoint</Application>
  <PresentationFormat>全屏显示(4:3)</PresentationFormat>
  <Paragraphs>39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主题​​</vt:lpstr>
      <vt:lpstr>Query Reduction 方案规划</vt:lpstr>
      <vt:lpstr>算法</vt:lpstr>
      <vt:lpstr>评测</vt:lpstr>
      <vt:lpstr>工程</vt:lpstr>
      <vt:lpstr>Query Auto Completion 方案规划</vt:lpstr>
      <vt:lpstr>算法</vt:lpstr>
      <vt:lpstr>算法</vt:lpstr>
      <vt:lpstr>评测</vt:lpstr>
      <vt:lpstr>工程</vt:lpstr>
    </vt:vector>
  </TitlesOfParts>
  <Company>Alibaba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鸿数</dc:creator>
  <cp:lastModifiedBy>鸿数</cp:lastModifiedBy>
  <cp:revision>69</cp:revision>
  <dcterms:created xsi:type="dcterms:W3CDTF">2016-07-13T07:35:35Z</dcterms:created>
  <dcterms:modified xsi:type="dcterms:W3CDTF">2016-07-13T11:44:30Z</dcterms:modified>
</cp:coreProperties>
</file>