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7" r:id="rId4"/>
    <p:sldId id="265" r:id="rId5"/>
    <p:sldId id="264" r:id="rId6"/>
    <p:sldId id="260" r:id="rId7"/>
    <p:sldId id="257" r:id="rId8"/>
    <p:sldId id="258" r:id="rId9"/>
    <p:sldId id="259" r:id="rId10"/>
    <p:sldId id="262" r:id="rId11"/>
    <p:sldId id="261" r:id="rId12"/>
    <p:sldId id="266" r:id="rId13"/>
    <p:sldId id="263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F55AC-2670-48FA-8391-A8A436BD9F44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3D07-3AFA-4F12-A54C-A5F53DC28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9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0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9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0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7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0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DF0A-F791-4D77-9848-C2368F0A163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678B-05AA-4C30-87C9-516DC6FC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Query Completion Overview</a:t>
            </a:r>
            <a:br>
              <a:rPr lang="en-US" altLang="zh-CN" dirty="0" smtClean="0"/>
            </a:br>
            <a:r>
              <a:rPr lang="en-US" altLang="zh-CN" dirty="0" smtClean="0"/>
              <a:t>for </a:t>
            </a:r>
            <a:r>
              <a:rPr lang="en-US" altLang="zh-CN" dirty="0"/>
              <a:t>CBIR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7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Supplementary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 transformation pair features:</a:t>
            </a:r>
          </a:p>
          <a:p>
            <a:pPr lvl="1"/>
            <a:r>
              <a:rPr lang="en-US" altLang="zh-CN" dirty="0" smtClean="0"/>
              <a:t>Term Combination</a:t>
            </a:r>
          </a:p>
          <a:p>
            <a:pPr lvl="1"/>
            <a:r>
              <a:rPr lang="en-US" altLang="zh-CN" dirty="0"/>
              <a:t>Query </a:t>
            </a:r>
            <a:r>
              <a:rPr lang="en-US" altLang="zh-CN" dirty="0" smtClean="0"/>
              <a:t>Similarity</a:t>
            </a:r>
          </a:p>
          <a:p>
            <a:pPr lvl="1"/>
            <a:r>
              <a:rPr lang="en-US" altLang="zh-CN" dirty="0" smtClean="0"/>
              <a:t>Session </a:t>
            </a:r>
            <a:r>
              <a:rPr lang="en-US" altLang="zh-CN" dirty="0"/>
              <a:t>Position </a:t>
            </a:r>
            <a:r>
              <a:rPr lang="en-US" altLang="zh-CN" dirty="0" smtClean="0"/>
              <a:t>Number</a:t>
            </a: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5890"/>
            <a:ext cx="122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84225"/>
            <a:ext cx="74803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7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Term Transition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5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Transition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4" y="1628800"/>
            <a:ext cx="6192688" cy="367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88" y="5404134"/>
            <a:ext cx="5162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00808"/>
            <a:ext cx="2624734" cy="222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Query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4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 Based Query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a accurate doc classification result</a:t>
            </a:r>
          </a:p>
          <a:p>
            <a:r>
              <a:rPr lang="en-US" altLang="zh-CN" dirty="0" smtClean="0"/>
              <a:t>Create bi-part graph of query-clicked doc</a:t>
            </a:r>
          </a:p>
          <a:p>
            <a:r>
              <a:rPr lang="en-US" altLang="zh-CN" dirty="0" smtClean="0"/>
              <a:t>Estimate query’s category by click-through doc’s category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6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Problem framework</a:t>
            </a:r>
          </a:p>
          <a:p>
            <a:r>
              <a:rPr lang="en-US" altLang="zh-CN" dirty="0" smtClean="0"/>
              <a:t>Model/feature dev</a:t>
            </a:r>
          </a:p>
          <a:p>
            <a:pPr lvl="1"/>
            <a:r>
              <a:rPr lang="en-US" altLang="zh-CN" dirty="0" smtClean="0"/>
              <a:t>Dependencies : model, data</a:t>
            </a:r>
          </a:p>
          <a:p>
            <a:r>
              <a:rPr lang="en-US" altLang="zh-CN" dirty="0" smtClean="0"/>
              <a:t>Timeline</a:t>
            </a:r>
          </a:p>
          <a:p>
            <a:r>
              <a:rPr lang="en-US" altLang="zh-CN" dirty="0" smtClean="0"/>
              <a:t>Future work</a:t>
            </a:r>
          </a:p>
          <a:p>
            <a:r>
              <a:rPr lang="en-US" altLang="zh-CN" dirty="0" smtClean="0"/>
              <a:t>Minimum</a:t>
            </a:r>
            <a:r>
              <a:rPr lang="en-US" altLang="zh-CN" dirty="0"/>
              <a:t> Viable Product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Query Auto-completion System</a:t>
            </a:r>
          </a:p>
          <a:p>
            <a:pPr lvl="1"/>
            <a:r>
              <a:rPr lang="en-US" altLang="zh-CN" dirty="0" smtClean="0"/>
              <a:t>Consider personality</a:t>
            </a:r>
          </a:p>
          <a:p>
            <a:pPr lvl="1"/>
            <a:r>
              <a:rPr lang="en-US" altLang="zh-CN" dirty="0"/>
              <a:t>Consider </a:t>
            </a:r>
            <a:r>
              <a:rPr lang="en-US" altLang="zh-CN" dirty="0" smtClean="0"/>
              <a:t>time-sensitivity </a:t>
            </a:r>
          </a:p>
          <a:p>
            <a:pPr lvl="1"/>
            <a:r>
              <a:rPr lang="en-US" altLang="zh-CN" dirty="0" smtClean="0"/>
              <a:t>Based on robust query transformation probability, not only term similarity</a:t>
            </a:r>
          </a:p>
          <a:p>
            <a:pPr lvl="1"/>
            <a:r>
              <a:rPr lang="en-US" altLang="zh-CN" dirty="0" smtClean="0"/>
              <a:t>Suggest queries and make use of feedback to improve model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70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Features</a:t>
            </a:r>
          </a:p>
          <a:p>
            <a:r>
              <a:rPr lang="en-US" altLang="zh-CN" dirty="0"/>
              <a:t>Term Transition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/>
              <a:t>Query Classification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7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0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Context</a:t>
            </a:r>
          </a:p>
          <a:p>
            <a:r>
              <a:rPr lang="en-US" altLang="zh-CN" dirty="0" smtClean="0"/>
              <a:t>Input Query</a:t>
            </a:r>
          </a:p>
          <a:p>
            <a:r>
              <a:rPr lang="en-US" altLang="zh-CN" dirty="0" smtClean="0"/>
              <a:t>Output Query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5890"/>
            <a:ext cx="122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Features:</a:t>
            </a:r>
          </a:p>
        </p:txBody>
      </p:sp>
    </p:spTree>
    <p:extLst>
      <p:ext uri="{BB962C8B-B14F-4D97-AF65-F5344CB8AC3E}">
        <p14:creationId xmlns:p14="http://schemas.microsoft.com/office/powerpoint/2010/main" val="27036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 - Five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When </a:t>
            </a:r>
          </a:p>
          <a:p>
            <a:pPr lvl="1"/>
            <a:r>
              <a:rPr lang="en-US" altLang="zh-CN" dirty="0" smtClean="0"/>
              <a:t>Instant </a:t>
            </a:r>
          </a:p>
          <a:p>
            <a:pPr lvl="1"/>
            <a:r>
              <a:rPr lang="en-US" altLang="zh-CN" dirty="0" smtClean="0"/>
              <a:t>A day </a:t>
            </a:r>
            <a:endParaRPr lang="en-US" altLang="zh-CN" dirty="0"/>
          </a:p>
          <a:p>
            <a:pPr lvl="1"/>
            <a:r>
              <a:rPr lang="en-US" altLang="zh-CN" dirty="0" smtClean="0"/>
              <a:t>A month </a:t>
            </a:r>
          </a:p>
          <a:p>
            <a:r>
              <a:rPr lang="en-US" altLang="zh-CN" dirty="0" smtClean="0"/>
              <a:t>Where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lookalike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 region</a:t>
            </a:r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lookalike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Age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power</a:t>
            </a:r>
          </a:p>
          <a:p>
            <a:r>
              <a:rPr lang="en-US" altLang="zh-CN" dirty="0" smtClean="0"/>
              <a:t>What</a:t>
            </a:r>
          </a:p>
          <a:p>
            <a:pPr lvl="1"/>
            <a:r>
              <a:rPr lang="en-US" altLang="zh-CN" dirty="0" smtClean="0"/>
              <a:t>Click through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（标题的分布比较广，不是按照标题召回）</a:t>
            </a:r>
            <a:endParaRPr lang="en-US" altLang="zh-CN" dirty="0" smtClean="0"/>
          </a:p>
          <a:p>
            <a:pPr lvl="1"/>
            <a:r>
              <a:rPr lang="en-US" altLang="zh-CN" dirty="0"/>
              <a:t>query</a:t>
            </a:r>
            <a:endParaRPr lang="en-US" altLang="zh-CN" dirty="0" smtClean="0"/>
          </a:p>
          <a:p>
            <a:r>
              <a:rPr lang="en-US" altLang="zh-CN" dirty="0" smtClean="0"/>
              <a:t>Why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lookalike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Intention classification</a:t>
            </a:r>
          </a:p>
          <a:p>
            <a:r>
              <a:rPr lang="en-US" altLang="zh-CN" dirty="0" smtClean="0"/>
              <a:t>Note: “What” can be combined with the others to generate term context.</a:t>
            </a:r>
          </a:p>
          <a:p>
            <a:pPr lvl="1"/>
            <a:r>
              <a:rPr lang="en-US" altLang="zh-CN" dirty="0" smtClean="0"/>
              <a:t>Term context of these 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 term context is a set of terms representing semantic information of a specific context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45890"/>
            <a:ext cx="122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Features:</a:t>
            </a:r>
          </a:p>
        </p:txBody>
      </p:sp>
    </p:spTree>
    <p:extLst>
      <p:ext uri="{BB962C8B-B14F-4D97-AF65-F5344CB8AC3E}">
        <p14:creationId xmlns:p14="http://schemas.microsoft.com/office/powerpoint/2010/main" val="20234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Category prediction</a:t>
            </a:r>
          </a:p>
          <a:p>
            <a:r>
              <a:rPr lang="en-US" altLang="zh-CN" dirty="0" smtClean="0"/>
              <a:t>Length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5890"/>
            <a:ext cx="122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Features:</a:t>
            </a:r>
          </a:p>
        </p:txBody>
      </p:sp>
    </p:spTree>
    <p:extLst>
      <p:ext uri="{BB962C8B-B14F-4D97-AF65-F5344CB8AC3E}">
        <p14:creationId xmlns:p14="http://schemas.microsoft.com/office/powerpoint/2010/main" val="4963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Category prediction</a:t>
            </a:r>
          </a:p>
          <a:p>
            <a:r>
              <a:rPr lang="en-US" altLang="zh-CN" dirty="0" smtClean="0"/>
              <a:t>CTR</a:t>
            </a:r>
          </a:p>
          <a:p>
            <a:r>
              <a:rPr lang="en-US" altLang="zh-CN" dirty="0" smtClean="0"/>
              <a:t>PV</a:t>
            </a:r>
          </a:p>
          <a:p>
            <a:r>
              <a:rPr lang="en-US" altLang="zh-CN" dirty="0" smtClean="0"/>
              <a:t>Length</a:t>
            </a:r>
          </a:p>
          <a:p>
            <a:r>
              <a:rPr lang="en-US" altLang="zh-CN" dirty="0" smtClean="0"/>
              <a:t>Position number in session</a:t>
            </a:r>
          </a:p>
          <a:p>
            <a:r>
              <a:rPr lang="en-US" altLang="zh-CN" dirty="0" smtClean="0"/>
              <a:t>Page rank score</a:t>
            </a:r>
          </a:p>
          <a:p>
            <a:r>
              <a:rPr lang="en-US" altLang="zh-CN" dirty="0" smtClean="0"/>
              <a:t>Context relevant</a:t>
            </a:r>
          </a:p>
          <a:p>
            <a:r>
              <a:rPr lang="en-US" altLang="zh-CN" dirty="0" smtClean="0"/>
              <a:t>Query to query:</a:t>
            </a:r>
          </a:p>
          <a:p>
            <a:pPr lvl="1"/>
            <a:r>
              <a:rPr lang="en-US" altLang="zh-CN" dirty="0" smtClean="0"/>
              <a:t>Pairwise relevant with Input Query</a:t>
            </a:r>
          </a:p>
          <a:p>
            <a:pPr lvl="1"/>
            <a:r>
              <a:rPr lang="en-US" altLang="zh-CN" dirty="0" smtClean="0"/>
              <a:t>Appending terms’ count or ratio</a:t>
            </a:r>
          </a:p>
          <a:p>
            <a:pPr lvl="1"/>
            <a:r>
              <a:rPr lang="en-US" altLang="zh-CN" dirty="0" smtClean="0"/>
              <a:t>Session concurrences</a:t>
            </a:r>
          </a:p>
          <a:p>
            <a:pPr lvl="1"/>
            <a:r>
              <a:rPr lang="en-US" altLang="zh-CN" dirty="0" smtClean="0"/>
              <a:t>Suggest position in log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45890"/>
            <a:ext cx="122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Features:</a:t>
            </a:r>
          </a:p>
        </p:txBody>
      </p:sp>
    </p:spTree>
    <p:extLst>
      <p:ext uri="{BB962C8B-B14F-4D97-AF65-F5344CB8AC3E}">
        <p14:creationId xmlns:p14="http://schemas.microsoft.com/office/powerpoint/2010/main" val="3175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248</Words>
  <Application>Microsoft Office PowerPoint</Application>
  <PresentationFormat>全屏显示(4:3)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Query Completion Overview for CBIR</vt:lpstr>
      <vt:lpstr>PowerPoint 演示文稿</vt:lpstr>
      <vt:lpstr>Motivation</vt:lpstr>
      <vt:lpstr>PowerPoint 演示文稿</vt:lpstr>
      <vt:lpstr>Features</vt:lpstr>
      <vt:lpstr>PowerPoint 演示文稿</vt:lpstr>
      <vt:lpstr>Context - Five Elements</vt:lpstr>
      <vt:lpstr>Input Query</vt:lpstr>
      <vt:lpstr>Output Query</vt:lpstr>
      <vt:lpstr>Some Supplementary</vt:lpstr>
      <vt:lpstr>Term Transition Graph</vt:lpstr>
      <vt:lpstr>Term Transition Graph</vt:lpstr>
      <vt:lpstr>Query Classification</vt:lpstr>
      <vt:lpstr>Doc Based Query Classification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鸿数</dc:creator>
  <cp:lastModifiedBy>鸿数</cp:lastModifiedBy>
  <cp:revision>113</cp:revision>
  <dcterms:created xsi:type="dcterms:W3CDTF">2016-07-27T04:17:02Z</dcterms:created>
  <dcterms:modified xsi:type="dcterms:W3CDTF">2016-07-29T08:55:14Z</dcterms:modified>
</cp:coreProperties>
</file>