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E9E39-96FA-4F5C-8DAA-EADD7DC9A78A}" v="2" dt="2022-03-22T07:13:1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7F52-EB78-4E60-B362-610C0437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B2155-E91B-4DB8-B53A-660546AF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87F-6E35-435F-AC98-CF9E3EC5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D244-DE8A-466F-A8EE-DDA6FD01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A0F6-5807-44A3-8F29-894CE636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675-CD53-481B-95F8-FE130357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E6EF6-693A-4366-B655-28EF981A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A61F-0E9A-4D73-B0CA-E47AEA9C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9834-2F26-4081-A810-EC506E9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5DC6-123B-40F1-99D7-21EA8E34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28900-3AA6-4329-A14E-8895F842B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AA701-3989-48D0-A00C-05C2E797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2717-8562-4435-B225-69D0DDDE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519C-7552-4938-A53E-1D2F58A3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8ABD-9031-425C-AABE-EAF05EB2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6573-3041-4856-BEDB-2B90F2A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6AE9-059C-4990-81CF-3E829439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43AE-A1C0-4810-95FD-D7E971BE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CEBA-781A-4792-ACED-EEA4500F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98E7-281F-4D2C-B0F4-3B307E4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28D6-4359-4EA6-94F1-8FC6EBFE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54C0-EC71-43B3-A582-B597813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2028-6051-46B7-A0A4-C88201FF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07F6-BD4F-484E-9937-E44379F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E7F5-8DAF-4B6E-B7E2-ABBB78F7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F24-8F38-4A86-A270-9290405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3DDA-8E98-46D7-9BE0-A14C8B01B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22F8C-5FCE-4E1B-BBAD-AA470D54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75C0-8A86-4B14-9CED-7DE3F00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5A94-D4F1-46DC-B9CD-45E12D38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8C77-9043-4AB1-9E3E-53EF4AFB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9422-4782-4D78-B60A-DD3F4242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F532-1B32-4227-87E7-08233700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11708-769C-4F68-81F1-A5F11726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E8E6-4AB2-4425-A363-F564076FC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45ECF-DE27-4205-BC8E-80907FEE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92B76-F604-4A1B-AEC0-94C3DD44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6B03-6169-451F-805A-2C30C67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74408-960D-4990-BD88-3C19CB8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DD81-3909-4A14-AA0D-D8CCDE94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680E5-20EE-4788-90A7-F84C8BC5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C0DCC-7E3D-4159-B27A-0CBBD1C2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350DB-2666-4B0F-B4D8-67A5549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42630-DF57-47FD-8A5E-5279BF54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2DD12-7BAC-4B68-A1C8-05642828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9C162-4AFC-44F5-ABAA-3E7FCA57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5C86-0064-49A3-8E72-29A0EB3F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C41-A414-48FD-A7BA-5CA4E274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AD08E-C673-4F6B-93FA-C4F6AC6C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CF887-5177-4E94-92E6-906A023F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BB35D-91DA-48FA-BF02-B857A625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778D7-6F73-493C-B1E8-D8B5E6D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A52F-611D-45CB-9798-8E64CB5C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9A85B-0946-4A02-8EFA-317F1328B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E140-00E9-4CB0-9A74-74DAF99D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9B03-37A3-4009-B432-8E6499A4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80238-1E83-47E7-8E65-34E325BB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CE13-1A4D-4A40-B15D-702E171B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E48AC-924F-4864-AE8D-E731DBBD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16000-9BD4-49CE-B388-DC833600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29BD-2EAF-4AE4-ADAD-E50F371C4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DA0A-2DC7-4415-A9FD-733CF12152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A30E-8AB0-454B-8DD7-2E4BD9C0D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42E6-3287-4153-B487-22D9F78E0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A224-EB5B-4A48-9F27-9773A447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6C84-2794-4AB0-9DCB-510583015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1C26-00EA-4DC4-BCE4-F197DAA67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C10CB8D1-495F-47D4-86A7-AB6BA154B479}"/>
              </a:ext>
            </a:extLst>
          </p:cNvPr>
          <p:cNvSpPr/>
          <p:nvPr/>
        </p:nvSpPr>
        <p:spPr>
          <a:xfrm>
            <a:off x="2860644" y="462727"/>
            <a:ext cx="696287" cy="1743578"/>
          </a:xfrm>
          <a:prstGeom prst="cube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CE10892-D00F-4AC4-8040-2EE9016E1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1" y="636488"/>
            <a:ext cx="1396055" cy="1396055"/>
          </a:xfrm>
          <a:prstGeom prst="cube">
            <a:avLst>
              <a:gd name="adj" fmla="val 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B1E17844-07BF-4C71-8E28-DDE5882F5837}"/>
              </a:ext>
            </a:extLst>
          </p:cNvPr>
          <p:cNvSpPr/>
          <p:nvPr/>
        </p:nvSpPr>
        <p:spPr>
          <a:xfrm>
            <a:off x="3208785" y="549607"/>
            <a:ext cx="696287" cy="1569816"/>
          </a:xfrm>
          <a:prstGeom prst="cube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B99ED69F-E6E8-4545-8E3A-612025DBCFF1}"/>
              </a:ext>
            </a:extLst>
          </p:cNvPr>
          <p:cNvSpPr/>
          <p:nvPr/>
        </p:nvSpPr>
        <p:spPr>
          <a:xfrm>
            <a:off x="3603592" y="632914"/>
            <a:ext cx="602959" cy="1399629"/>
          </a:xfrm>
          <a:prstGeom prst="cube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11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15C6FE81-EFC8-49A9-81CE-D859CED4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6" y="2730972"/>
            <a:ext cx="1396055" cy="1396055"/>
          </a:xfrm>
          <a:prstGeom prst="cube">
            <a:avLst>
              <a:gd name="adj" fmla="val 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40" name="Content Placeholder 11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B8EFCC3-49D8-4ACE-85D4-F6C5EFFA9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6" y="4754474"/>
            <a:ext cx="1396055" cy="1396055"/>
          </a:xfrm>
          <a:prstGeom prst="cube">
            <a:avLst>
              <a:gd name="adj" fmla="val 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E66BB3C3-2019-4059-B2FA-28E340657638}"/>
              </a:ext>
            </a:extLst>
          </p:cNvPr>
          <p:cNvSpPr/>
          <p:nvPr/>
        </p:nvSpPr>
        <p:spPr>
          <a:xfrm>
            <a:off x="2374085" y="1257821"/>
            <a:ext cx="238560" cy="29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EA44949-B3C6-4F31-85B6-CBC85D8B5B03}"/>
              </a:ext>
            </a:extLst>
          </p:cNvPr>
          <p:cNvSpPr/>
          <p:nvPr/>
        </p:nvSpPr>
        <p:spPr>
          <a:xfrm>
            <a:off x="2374085" y="3357661"/>
            <a:ext cx="238560" cy="29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56AA4D6-CED2-478A-B5E3-85305533A535}"/>
              </a:ext>
            </a:extLst>
          </p:cNvPr>
          <p:cNvSpPr/>
          <p:nvPr/>
        </p:nvSpPr>
        <p:spPr>
          <a:xfrm>
            <a:off x="2374085" y="5304823"/>
            <a:ext cx="238560" cy="29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9B800226AAF449A5A85298B675C76" ma:contentTypeVersion="13" ma:contentTypeDescription="Create a new document." ma:contentTypeScope="" ma:versionID="871f805fba33366e85a2d482eea2f863">
  <xsd:schema xmlns:xsd="http://www.w3.org/2001/XMLSchema" xmlns:xs="http://www.w3.org/2001/XMLSchema" xmlns:p="http://schemas.microsoft.com/office/2006/metadata/properties" xmlns:ns3="21da20ed-e65b-4efe-91e7-4e8860b4bdf3" xmlns:ns4="69d832ca-a5d0-4417-82e1-1dbac1ae9b55" targetNamespace="http://schemas.microsoft.com/office/2006/metadata/properties" ma:root="true" ma:fieldsID="ece801e97d0c5fa00d4c96e7b58ff8ef" ns3:_="" ns4:_="">
    <xsd:import namespace="21da20ed-e65b-4efe-91e7-4e8860b4bdf3"/>
    <xsd:import namespace="69d832ca-a5d0-4417-82e1-1dbac1ae9b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a20ed-e65b-4efe-91e7-4e8860b4b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d832ca-a5d0-4417-82e1-1dbac1ae9b5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A5B476-15DF-4067-B1D4-FD301A3F8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da20ed-e65b-4efe-91e7-4e8860b4bdf3"/>
    <ds:schemaRef ds:uri="69d832ca-a5d0-4417-82e1-1dbac1ae9b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472B28-882A-4646-AD57-ECA934B973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6EF0E-412E-4B5A-88BE-36FE8F7498BC}">
  <ds:schemaRefs>
    <ds:schemaRef ds:uri="http://purl.org/dc/terms/"/>
    <ds:schemaRef ds:uri="http://schemas.microsoft.com/office/2006/documentManagement/types"/>
    <ds:schemaRef ds:uri="http://purl.org/dc/elements/1.1/"/>
    <ds:schemaRef ds:uri="69d832ca-a5d0-4417-82e1-1dbac1ae9b5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a20ed-e65b-4efe-91e7-4e8860b4bdf3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Jianqiao Ni</dc:creator>
  <cp:lastModifiedBy>Jianqiao Ni</cp:lastModifiedBy>
  <cp:revision>2</cp:revision>
  <dcterms:created xsi:type="dcterms:W3CDTF">2022-03-22T06:35:43Z</dcterms:created>
  <dcterms:modified xsi:type="dcterms:W3CDTF">2022-03-22T08:36:49Z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0x0101007989B800226AAF449A5A85298B675C76</vt:lpwstr>
  </property>
</Properties>
</file>