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3" r:id="rId3"/>
    <p:sldId id="364" r:id="rId4"/>
    <p:sldId id="365" r:id="rId5"/>
    <p:sldId id="370" r:id="rId6"/>
    <p:sldId id="285" r:id="rId7"/>
    <p:sldId id="359" r:id="rId8"/>
    <p:sldId id="360" r:id="rId9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3" autoAdjust="0"/>
    <p:restoredTop sz="94660"/>
  </p:normalViewPr>
  <p:slideViewPr>
    <p:cSldViewPr snapToGrid="0">
      <p:cViewPr>
        <p:scale>
          <a:sx n="130" d="100"/>
          <a:sy n="130" d="100"/>
        </p:scale>
        <p:origin x="416" y="400"/>
      </p:cViewPr>
      <p:guideLst>
        <p:guide orient="horz" pos="2142"/>
        <p:guide pos="368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回顾：变幻莫测的 this 指向</a:t>
            </a:r>
            <a:endParaRPr lang="zh-CN" altLang="en-US" b="1">
              <a:solidFill>
                <a:srgbClr val="00A0EA"/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355" y="1348105"/>
            <a:ext cx="70383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事件调用环境 谁触发事件，函数里面的this指向的就是谁。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普通函数里面的 this 最终指向的是调用它的对象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函数被多层对象所包含，如果函数被最外层对象调用，this指向的也只是它上一级的对象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构造函数中的this指向的是实例化对象，注意</a:t>
            </a:r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return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箭头函数本身是没有this和arguments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回顾：基于防抖和节流的性能优化</a:t>
            </a:r>
            <a:endParaRPr lang="zh-CN" altLang="en-US" b="1">
              <a:solidFill>
                <a:srgbClr val="00A0EA"/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355" y="1348105"/>
            <a:ext cx="7038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就是指触发事件后在 n 秒内函数只能执行一次，如果在 n 秒内又触发了事件，则会重新计算函数执行时间。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就是指连续触发事件但是在一段时间中只执行一次函数。控制函数被触发的频率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回顾：数据响应式原理剖析</a:t>
            </a:r>
            <a:endParaRPr lang="zh-CN" altLang="en-US" b="1">
              <a:solidFill>
                <a:srgbClr val="00A0EA"/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355" y="1348105"/>
            <a:ext cx="70383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Proxy代理与数据劫持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Handler.set()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Handler.get()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Handler... 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vue中的数据响应式实现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获取子元素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匹配内容规则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修改视图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vue中双向绑定实现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监控数据变化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通过自定义事件通知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修改视图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Users/songchenglong/Desktop/组件.png组件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66995" y="421640"/>
            <a:ext cx="6209030" cy="491363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15950" y="346075"/>
            <a:ext cx="6772910" cy="368300"/>
            <a:chOff x="1289" y="545"/>
            <a:chExt cx="10666" cy="580"/>
          </a:xfrm>
        </p:grpSpPr>
        <p:sp>
          <p:nvSpPr>
            <p:cNvPr id="6" name="矩形 5"/>
            <p:cNvSpPr/>
            <p:nvPr/>
          </p:nvSpPr>
          <p:spPr>
            <a:xfrm>
              <a:off x="1391" y="545"/>
              <a:ext cx="105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组件化开发</a:t>
              </a:r>
              <a:endPara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89" y="545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1355" y="1348105"/>
            <a:ext cx="70383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什么是组件化开发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组件化的好处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	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高内聚，可重用，可互换，可组合 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怎么做？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8135" y="360045"/>
            <a:ext cx="5781675" cy="368300"/>
            <a:chOff x="1032" y="663"/>
            <a:chExt cx="9105" cy="580"/>
          </a:xfrm>
        </p:grpSpPr>
        <p:sp>
          <p:nvSpPr>
            <p:cNvPr id="6" name="矩形 5"/>
            <p:cNvSpPr/>
            <p:nvPr/>
          </p:nvSpPr>
          <p:spPr>
            <a:xfrm>
              <a:off x="1073" y="663"/>
              <a:ext cx="90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1,自定义独立元素</a:t>
              </a:r>
              <a:endPara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2" y="663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1355" y="1348105"/>
            <a:ext cx="7038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class MyComponents extends HTMLElement{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constructor(){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super();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console.log(123);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window.customElements.define('my-components',MyComponents);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4635" y="327660"/>
            <a:ext cx="5801360" cy="368300"/>
            <a:chOff x="1073" y="637"/>
            <a:chExt cx="9136" cy="580"/>
          </a:xfrm>
        </p:grpSpPr>
        <p:sp>
          <p:nvSpPr>
            <p:cNvPr id="6" name="矩形 5"/>
            <p:cNvSpPr/>
            <p:nvPr/>
          </p:nvSpPr>
          <p:spPr>
            <a:xfrm>
              <a:off x="1145" y="637"/>
              <a:ext cx="90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2</a:t>
              </a:r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,template 元素</a:t>
              </a:r>
              <a:endParaRPr lang="zh-CN" altLang="en-US" b="1" dirty="0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3" y="663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8340" y="1017905"/>
            <a:ext cx="73964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&lt;template id="userCardTemplate"&gt;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&lt;img src="#" class="image"&gt;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&lt;div class="container"&gt;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&lt;p class="name"&gt;User Name&lt;/p&gt;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&lt;p class="email"&gt;yourmail@hotmail.com&lt;/p&gt;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&lt;button class="button"&gt;confirm&lt;/button&gt;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&lt;/div&gt;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&lt;/template&gt;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class UserCard extends HTMLElement {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constructor() {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super();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var templateElem = document.getElementById('userCardTemplate');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var content = templateElem.content.cloneNode(true);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this.appendChild(content);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}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8145" y="360045"/>
            <a:ext cx="5781675" cy="368300"/>
            <a:chOff x="1037" y="663"/>
            <a:chExt cx="9105" cy="580"/>
          </a:xfrm>
        </p:grpSpPr>
        <p:sp>
          <p:nvSpPr>
            <p:cNvPr id="6" name="矩形 5"/>
            <p:cNvSpPr/>
            <p:nvPr/>
          </p:nvSpPr>
          <p:spPr>
            <a:xfrm>
              <a:off x="1078" y="663"/>
              <a:ext cx="90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3</a:t>
              </a:r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,拓展原有元素</a:t>
              </a:r>
              <a:endParaRPr lang="zh-CN" altLang="en-US" b="1" dirty="0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7" y="663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4530" y="1337310"/>
            <a:ext cx="6275705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&lt;img is="my-img" src="" alt=""&gt;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class MyImg extends HTMLImageElement{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constructor(){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super();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console.log('这里拓展了img标签');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window.customElements.define('my-img',MyImg,{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extends:'img'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});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文字</Application>
  <PresentationFormat>自定义</PresentationFormat>
  <Paragraphs>90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冬青黑体简体中文</vt:lpstr>
      <vt:lpstr>Arial</vt:lpstr>
      <vt:lpstr>宋体</vt:lpstr>
      <vt:lpstr>Arial Unicode MS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 Janeॐ</cp:lastModifiedBy>
  <cp:revision>732</cp:revision>
  <dcterms:created xsi:type="dcterms:W3CDTF">2023-03-16T13:41:55Z</dcterms:created>
  <dcterms:modified xsi:type="dcterms:W3CDTF">2023-03-16T13:41:55Z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2052-5.2.0.7734</vt:lpwstr>
  </property>
  <property fmtid="{D5CDD505-2E9C-101B-9397-08002B2CF9AE}" pid="3" name="ICV">
    <vt:lpwstr>29005236004AFE62A31C1364ACB25E84_42</vt:lpwstr>
  </property>
</Properties>
</file>