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375" r:id="rId3"/>
    <p:sldId id="404" r:id="rId4"/>
    <p:sldId id="409" r:id="rId5"/>
    <p:sldId id="411" r:id="rId6"/>
    <p:sldId id="408" r:id="rId7"/>
    <p:sldId id="413" r:id="rId8"/>
    <p:sldId id="405" r:id="rId9"/>
    <p:sldId id="410" r:id="rId10"/>
    <p:sldId id="412" r:id="rId11"/>
    <p:sldId id="40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CC"/>
    <a:srgbClr val="FB0505"/>
    <a:srgbClr val="5C67CE"/>
    <a:srgbClr val="F9D7B5"/>
    <a:srgbClr val="FBE2C9"/>
    <a:srgbClr val="DDDDDD"/>
    <a:srgbClr val="F8F8F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4988" autoAdjust="0"/>
  </p:normalViewPr>
  <p:slideViewPr>
    <p:cSldViewPr>
      <p:cViewPr varScale="1">
        <p:scale>
          <a:sx n="89" d="100"/>
          <a:sy n="89" d="100"/>
        </p:scale>
        <p:origin x="15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924C-2619-46C6-B31C-54F3D4521663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0273-E3B7-4953-B67A-CCAB73AE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01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1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1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2AC857A-D01C-4F6C-837C-3E37DA172D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62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8C910-E3FB-406C-A9A2-1308D9BA0C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55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CCC7F-6639-4E2D-B8DB-63A673E249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22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ED956-D819-490B-A457-AAEE48C339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22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1403350" y="1989138"/>
            <a:ext cx="6769100" cy="3311525"/>
          </a:xfrm>
          <a:prstGeom prst="flowChartAlternateProcess">
            <a:avLst/>
          </a:prstGeom>
          <a:solidFill>
            <a:schemeClr val="bg1">
              <a:alpha val="74901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ltGray">
          <a:xfrm>
            <a:off x="0" y="1628775"/>
            <a:ext cx="8532813" cy="255588"/>
          </a:xfrm>
          <a:prstGeom prst="rect">
            <a:avLst/>
          </a:prstGeom>
          <a:gradFill rotWithShape="1">
            <a:gsLst>
              <a:gs pos="0">
                <a:srgbClr val="3482D0"/>
              </a:gs>
              <a:gs pos="100000">
                <a:srgbClr val="0066CC">
                  <a:alpha val="0"/>
                </a:srgb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ltGray">
          <a:xfrm>
            <a:off x="539750" y="1768475"/>
            <a:ext cx="8604250" cy="217488"/>
          </a:xfrm>
          <a:prstGeom prst="rect">
            <a:avLst/>
          </a:prstGeom>
          <a:gradFill rotWithShape="1">
            <a:gsLst>
              <a:gs pos="0">
                <a:srgbClr val="FF6600">
                  <a:alpha val="0"/>
                </a:srgbClr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348050" y="5411617"/>
            <a:ext cx="2879700" cy="86177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主讲：高登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年秋季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F1F54E77-8C71-435B-87BD-13CB38EF0A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715" y="189735"/>
            <a:ext cx="4099915" cy="1005927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5220072" y="6393948"/>
            <a:ext cx="3744416" cy="369332"/>
          </a:xfrm>
          <a:prstGeom prst="rect">
            <a:avLst/>
          </a:prstGeom>
          <a:solidFill>
            <a:srgbClr val="0E559F"/>
          </a:solidFill>
          <a:effectLst>
            <a:outerShdw blurRad="342900" dir="2700000" algn="tl" rotWithShape="0">
              <a:schemeClr val="accent3">
                <a:alpha val="67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湖南科技职业学院人工智能学院</a:t>
            </a:r>
          </a:p>
        </p:txBody>
      </p:sp>
    </p:spTree>
    <p:extLst>
      <p:ext uri="{BB962C8B-B14F-4D97-AF65-F5344CB8AC3E}">
        <p14:creationId xmlns:p14="http://schemas.microsoft.com/office/powerpoint/2010/main" val="333135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9342F-2994-4C7C-8915-CEAE21631B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2"/>
          </p:nvPr>
        </p:nvSpPr>
        <p:spPr>
          <a:xfrm>
            <a:off x="457200" y="1028741"/>
            <a:ext cx="8229600" cy="4560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0066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9" name="Rectangle 2"/>
          <p:cNvSpPr txBox="1">
            <a:spLocks noChangeArrowheads="1"/>
          </p:cNvSpPr>
          <p:nvPr userDrawn="1"/>
        </p:nvSpPr>
        <p:spPr bwMode="gray">
          <a:xfrm>
            <a:off x="-180528" y="239989"/>
            <a:ext cx="6019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kern="0">
                <a:latin typeface="黑体" panose="02010609060101010101" pitchFamily="49" charset="-122"/>
                <a:ea typeface="黑体" panose="02010609060101010101" pitchFamily="49" charset="-122"/>
              </a:rPr>
              <a:t>Hadoop</a:t>
            </a:r>
            <a:r>
              <a:rPr lang="zh-CN" altLang="en-US" kern="0">
                <a:latin typeface="黑体" panose="02010609060101010101" pitchFamily="49" charset="-122"/>
                <a:ea typeface="黑体" panose="02010609060101010101" pitchFamily="49" charset="-122"/>
              </a:rPr>
              <a:t>集群的安装和配置</a:t>
            </a:r>
            <a:endParaRPr lang="en-US" altLang="zh-CN" ker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963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AAD1D-AD58-4999-9440-97936AE655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98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8C2B3-63DF-4E84-8452-FD24CD1EA8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77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2B1E-842A-4A5B-BDCF-DA00753E89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85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>
                <a:latin typeface="黑体" panose="02010609060101010101" pitchFamily="49" charset="-122"/>
                <a:ea typeface="黑体" panose="02010609060101010101" pitchFamily="49" charset="-122"/>
              </a:rPr>
              <a:t>Hadoop</a:t>
            </a:r>
            <a:r>
              <a:rPr lang="zh-CN" altLang="en-US" kern="0">
                <a:latin typeface="黑体" panose="02010609060101010101" pitchFamily="49" charset="-122"/>
                <a:ea typeface="黑体" panose="02010609060101010101" pitchFamily="49" charset="-122"/>
              </a:rPr>
              <a:t>集群的安装和配置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BCF33-B7CE-42A5-9C7B-9BBB0E85FE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007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594B-7110-4F05-A644-B4F9BCD97F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55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85A3E-843B-411A-92F7-B376445FD8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66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5B6A-56E6-4465-A120-F234C8FD7F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818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954AF-8344-401F-84A0-2F0C8387B1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858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87D6F-A5A8-448C-966A-ECC5FBFF87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115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273050"/>
            <a:ext cx="2092325" cy="5853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73050"/>
            <a:ext cx="6127750" cy="5853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A2241-6302-4EC2-BD89-760B0CCD0A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505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273050"/>
            <a:ext cx="60198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C667A-C1EC-40D2-AD49-69F7A0D7A7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173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299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C2D57-E03C-4FEB-B8A9-29ECA529C57A}" type="datetimeFigureOut">
              <a:rPr lang="zh-CN" altLang="en-US"/>
              <a:pPr>
                <a:defRPr/>
              </a:pPr>
              <a:t>2018/9/20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09105-E829-4DC3-9DF1-48E2C9A23E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27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6A20-FCFE-46FB-8AD3-AD3AEBE28E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00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EACF0-F569-4201-A2C9-DCEC9AC2F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7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1426-6609-4270-8BAF-2E4F0DCB8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04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4DD49-ED5F-4961-AD94-FB201AB47C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2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01D4F-D4B7-495F-88F7-D7742C8A4D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9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056A2-9BD0-4BEA-9BD4-2339023089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59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35658-EA60-4FA4-A94C-2F4828004E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37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DE185573-28FE-46AF-A3DA-1644846820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28" name="Picture 6" descr="26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24437" r="28944" b="70290"/>
          <a:stretch>
            <a:fillRect/>
          </a:stretch>
        </p:blipFill>
        <p:spPr bwMode="auto">
          <a:xfrm>
            <a:off x="5219700" y="6237288"/>
            <a:ext cx="3779838" cy="523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CED8DDF6-4BC9-4400-B512-4910B29AFD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gray">
          <a:xfrm>
            <a:off x="288925" y="260350"/>
            <a:ext cx="6083300" cy="503238"/>
          </a:xfrm>
          <a:prstGeom prst="roundRect">
            <a:avLst>
              <a:gd name="adj" fmla="val 16667"/>
            </a:avLst>
          </a:prstGeom>
          <a:solidFill>
            <a:srgbClr val="3482D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273050"/>
            <a:ext cx="6019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5220072" y="6393948"/>
            <a:ext cx="3744416" cy="369332"/>
          </a:xfrm>
          <a:prstGeom prst="rect">
            <a:avLst/>
          </a:prstGeom>
          <a:solidFill>
            <a:srgbClr val="0E559F"/>
          </a:solidFill>
          <a:effectLst>
            <a:outerShdw blurRad="342900" dir="2700000" algn="tl" rotWithShape="0">
              <a:schemeClr val="accent3">
                <a:alpha val="67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湖南科技职业学院人工智能学院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4031" y="2564904"/>
            <a:ext cx="813593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分布式处理系统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Hadoop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不关闭防火墙，可能会出现以下</a:t>
            </a:r>
            <a:r>
              <a:rPr lang="en-US" altLang="zh-CN" dirty="0"/>
              <a:t>3</a:t>
            </a:r>
            <a:r>
              <a:rPr lang="zh-CN" altLang="en-US" dirty="0"/>
              <a:t>种情况：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HDFS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管理页面，打不开节点的文件浏览页面。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）后台运行脚本，出现莫名其妙的假死状态。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）在删除和增加节点的时候，会让数据迁移处理时间增长，甚至不能正常完成相关操作。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关闭防火墙：</a:t>
            </a:r>
            <a:r>
              <a:rPr lang="en-US" altLang="zh-CN" dirty="0" err="1">
                <a:solidFill>
                  <a:srgbClr val="FF0000"/>
                </a:solidFill>
              </a:rPr>
              <a:t>systemctl</a:t>
            </a:r>
            <a:r>
              <a:rPr lang="en-US" altLang="zh-CN" dirty="0">
                <a:solidFill>
                  <a:srgbClr val="FF0000"/>
                </a:solidFill>
              </a:rPr>
              <a:t> stop </a:t>
            </a:r>
            <a:r>
              <a:rPr lang="en-US" altLang="zh-CN" dirty="0" err="1">
                <a:solidFill>
                  <a:srgbClr val="FF0000"/>
                </a:solidFill>
              </a:rPr>
              <a:t>firewalld.service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/>
              <a:t>查看防火墙状态：</a:t>
            </a:r>
            <a:r>
              <a:rPr lang="en-US" altLang="zh-CN" dirty="0">
                <a:solidFill>
                  <a:srgbClr val="FF0000"/>
                </a:solidFill>
              </a:rPr>
              <a:t>firewall-</a:t>
            </a:r>
            <a:r>
              <a:rPr lang="en-US" altLang="zh-CN" dirty="0" err="1">
                <a:solidFill>
                  <a:srgbClr val="FF0000"/>
                </a:solidFill>
              </a:rPr>
              <a:t>cmd</a:t>
            </a:r>
            <a:r>
              <a:rPr lang="en-US" altLang="zh-CN" dirty="0">
                <a:solidFill>
                  <a:srgbClr val="FF0000"/>
                </a:solidFill>
              </a:rPr>
              <a:t> --state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永久关闭防火墙：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systemctl</a:t>
            </a:r>
            <a:r>
              <a:rPr lang="en-US" altLang="zh-CN" dirty="0">
                <a:solidFill>
                  <a:srgbClr val="FF0000"/>
                </a:solidFill>
              </a:rPr>
              <a:t> disable </a:t>
            </a:r>
            <a:r>
              <a:rPr lang="en-US" altLang="zh-CN" dirty="0" err="1">
                <a:solidFill>
                  <a:srgbClr val="FF0000"/>
                </a:solidFill>
              </a:rPr>
              <a:t>firewalld.service</a:t>
            </a:r>
            <a:endParaRPr lang="en-US" altLang="zh-CN" dirty="0"/>
          </a:p>
          <a:p>
            <a:r>
              <a:rPr lang="zh-CN" altLang="en-US" dirty="0"/>
              <a:t>重启防火墙：</a:t>
            </a:r>
            <a:r>
              <a:rPr lang="en-US" altLang="zh-CN" dirty="0">
                <a:solidFill>
                  <a:srgbClr val="FF0000"/>
                </a:solidFill>
              </a:rPr>
              <a:t> firewall-</a:t>
            </a:r>
            <a:r>
              <a:rPr lang="en-US" altLang="zh-CN" dirty="0" err="1">
                <a:solidFill>
                  <a:srgbClr val="FF0000"/>
                </a:solidFill>
              </a:rPr>
              <a:t>cmd</a:t>
            </a:r>
            <a:r>
              <a:rPr lang="en-US" altLang="zh-CN" dirty="0">
                <a:solidFill>
                  <a:srgbClr val="FF0000"/>
                </a:solidFill>
              </a:rPr>
              <a:t> --reload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/>
              <a:t>关闭防火墙</a:t>
            </a:r>
          </a:p>
        </p:txBody>
      </p:sp>
    </p:spTree>
    <p:extLst>
      <p:ext uri="{BB962C8B-B14F-4D97-AF65-F5344CB8AC3E}">
        <p14:creationId xmlns:p14="http://schemas.microsoft.com/office/powerpoint/2010/main" val="40178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CD4313-9479-4C32-8DE7-77FED943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Vmware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CentOS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CentOS</a:t>
            </a:r>
            <a:r>
              <a:rPr lang="zh-CN" altLang="en-US" dirty="0"/>
              <a:t>网络</a:t>
            </a:r>
            <a:endParaRPr lang="en-US" altLang="zh-CN" dirty="0"/>
          </a:p>
          <a:p>
            <a:r>
              <a:rPr lang="zh-CN" altLang="en-US" dirty="0"/>
              <a:t>创建新用户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JDK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2E5705-0751-4458-B49B-007E637758D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 dirty="0"/>
              <a:t>回顾已完成的工作任务</a:t>
            </a:r>
          </a:p>
        </p:txBody>
      </p:sp>
    </p:spTree>
    <p:extLst>
      <p:ext uri="{BB962C8B-B14F-4D97-AF65-F5344CB8AC3E}">
        <p14:creationId xmlns:p14="http://schemas.microsoft.com/office/powerpoint/2010/main" val="27187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CD4313-9479-4C32-8DE7-77FED943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/>
          <a:lstStyle/>
          <a:p>
            <a:r>
              <a:rPr lang="zh-CN" altLang="en-US" dirty="0"/>
              <a:t>关闭当前虚拟机</a:t>
            </a:r>
            <a:endParaRPr lang="en-US" altLang="zh-CN" dirty="0"/>
          </a:p>
          <a:p>
            <a:r>
              <a:rPr lang="zh-CN" altLang="en-US" dirty="0"/>
              <a:t>在虚拟机名称上点击右键，选择“管理”</a:t>
            </a:r>
            <a:r>
              <a:rPr lang="en-US" altLang="zh-CN" dirty="0"/>
              <a:t>——</a:t>
            </a:r>
            <a:r>
              <a:rPr lang="zh-CN" altLang="en-US" dirty="0"/>
              <a:t>“克隆”</a:t>
            </a:r>
            <a:r>
              <a:rPr lang="en-US" altLang="zh-CN" dirty="0"/>
              <a:t>——</a:t>
            </a:r>
            <a:r>
              <a:rPr lang="zh-CN" altLang="en-US" dirty="0"/>
              <a:t>“创建完整克隆”</a:t>
            </a:r>
            <a:endParaRPr lang="en-US" altLang="zh-CN" dirty="0"/>
          </a:p>
          <a:p>
            <a:r>
              <a:rPr lang="zh-CN" altLang="en-US" dirty="0"/>
              <a:t>如果大家的电脑配置带不动，则一个</a:t>
            </a:r>
            <a:r>
              <a:rPr lang="en-US" altLang="zh-CN" dirty="0"/>
              <a:t>master</a:t>
            </a:r>
            <a:r>
              <a:rPr lang="zh-CN" altLang="en-US" dirty="0"/>
              <a:t>节点，一个</a:t>
            </a:r>
            <a:r>
              <a:rPr lang="en-US" altLang="zh-CN" dirty="0"/>
              <a:t>slave</a:t>
            </a:r>
            <a:r>
              <a:rPr lang="zh-CN" altLang="en-US" dirty="0"/>
              <a:t>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2E5705-0751-4458-B49B-007E637758D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 dirty="0"/>
              <a:t>克隆出另外三台虚拟机</a:t>
            </a:r>
          </a:p>
        </p:txBody>
      </p:sp>
    </p:spTree>
    <p:extLst>
      <p:ext uri="{BB962C8B-B14F-4D97-AF65-F5344CB8AC3E}">
        <p14:creationId xmlns:p14="http://schemas.microsoft.com/office/powerpoint/2010/main" val="239869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CD4313-9479-4C32-8DE7-77FED943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628800"/>
            <a:ext cx="8712968" cy="5085184"/>
          </a:xfrm>
        </p:spPr>
        <p:txBody>
          <a:bodyPr/>
          <a:lstStyle/>
          <a:p>
            <a:r>
              <a:rPr lang="zh-CN" altLang="en-US" dirty="0"/>
              <a:t>设置静态</a:t>
            </a:r>
            <a:r>
              <a:rPr lang="en-US" altLang="zh-CN" dirty="0"/>
              <a:t>IP</a:t>
            </a:r>
            <a:r>
              <a:rPr lang="zh-CN" altLang="en-US" dirty="0"/>
              <a:t>地址：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FF0000"/>
                </a:solidFill>
              </a:rPr>
              <a:t>cd 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sysconfig</a:t>
            </a:r>
            <a:r>
              <a:rPr lang="en-US" altLang="zh-CN" dirty="0">
                <a:solidFill>
                  <a:srgbClr val="FF0000"/>
                </a:solidFill>
              </a:rPr>
              <a:t>/network-scripts/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ls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vi  ifcfg-ens33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将克隆出的其他虚拟机静态</a:t>
            </a:r>
            <a:r>
              <a:rPr lang="en-US" altLang="zh-CN" dirty="0"/>
              <a:t>IP</a:t>
            </a:r>
            <a:r>
              <a:rPr lang="zh-CN" altLang="en-US" dirty="0"/>
              <a:t>地址分别设为</a:t>
            </a:r>
            <a:r>
              <a:rPr lang="en-US" altLang="zh-CN" dirty="0"/>
              <a:t>192.168.0.101</a:t>
            </a:r>
            <a:r>
              <a:rPr lang="zh-CN" altLang="en-US" dirty="0"/>
              <a:t>、</a:t>
            </a:r>
            <a:r>
              <a:rPr lang="en-US" altLang="zh-CN" dirty="0"/>
              <a:t>192.168.0.102</a:t>
            </a:r>
            <a:r>
              <a:rPr lang="zh-CN" altLang="en-US" dirty="0"/>
              <a:t>、</a:t>
            </a:r>
            <a:r>
              <a:rPr lang="en-US" altLang="zh-CN" dirty="0"/>
              <a:t> 192.168.0.103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service network restart</a:t>
            </a:r>
          </a:p>
          <a:p>
            <a:r>
              <a:rPr lang="zh-CN" altLang="en-US" dirty="0"/>
              <a:t>检验是否可以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ping   192.168.0.100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ping   192.168.0.101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ping   192.168.0.102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ping   192.168.0.103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2E5705-0751-4458-B49B-007E637758D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 dirty="0"/>
              <a:t>克隆出另外三台虚拟机</a:t>
            </a:r>
          </a:p>
        </p:txBody>
      </p:sp>
    </p:spTree>
    <p:extLst>
      <p:ext uri="{BB962C8B-B14F-4D97-AF65-F5344CB8AC3E}">
        <p14:creationId xmlns:p14="http://schemas.microsoft.com/office/powerpoint/2010/main" val="269825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7984"/>
            <a:ext cx="9036496" cy="4925144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master</a:t>
            </a:r>
            <a:r>
              <a:rPr lang="zh-CN" altLang="en-US" dirty="0">
                <a:solidFill>
                  <a:srgbClr val="FF0000"/>
                </a:solidFill>
              </a:rPr>
              <a:t>节点的主机名设置为</a:t>
            </a:r>
            <a:r>
              <a:rPr lang="en-US" altLang="zh-CN" dirty="0" err="1">
                <a:solidFill>
                  <a:srgbClr val="FF0000"/>
                </a:solidFill>
              </a:rPr>
              <a:t>nodel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slave1</a:t>
            </a:r>
            <a:r>
              <a:rPr lang="zh-CN" altLang="en-US" dirty="0">
                <a:solidFill>
                  <a:srgbClr val="FF0000"/>
                </a:solidFill>
              </a:rPr>
              <a:t>节点的主机名设置为</a:t>
            </a:r>
            <a:r>
              <a:rPr lang="en-US" altLang="zh-CN" dirty="0">
                <a:solidFill>
                  <a:srgbClr val="FF0000"/>
                </a:solidFill>
              </a:rPr>
              <a:t>node1</a:t>
            </a:r>
            <a:r>
              <a:rPr lang="zh-CN" altLang="en-US" dirty="0">
                <a:solidFill>
                  <a:srgbClr val="FF0000"/>
                </a:solidFill>
              </a:rPr>
              <a:t>，以此类推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修改当前会话中的主机名：</a:t>
            </a:r>
            <a:r>
              <a:rPr lang="en-US" altLang="zh-CN" dirty="0">
                <a:solidFill>
                  <a:srgbClr val="FF0000"/>
                </a:solidFill>
              </a:rPr>
              <a:t>hostname node</a:t>
            </a:r>
          </a:p>
          <a:p>
            <a:pPr marL="0" indent="0">
              <a:buNone/>
            </a:pPr>
            <a:r>
              <a:rPr lang="zh-CN" altLang="en-US" dirty="0"/>
              <a:t>    只对当前状态有效，一旦重启虚拟机，主机名未变，因此需要在配置文件中修改。</a:t>
            </a:r>
            <a:endParaRPr lang="en-US" altLang="zh-CN" dirty="0"/>
          </a:p>
          <a:p>
            <a:r>
              <a:rPr lang="zh-CN" altLang="en-US" dirty="0"/>
              <a:t>查看当前主机名：</a:t>
            </a:r>
            <a:r>
              <a:rPr lang="en-US" altLang="zh-CN" dirty="0">
                <a:solidFill>
                  <a:srgbClr val="FF0000"/>
                </a:solidFill>
              </a:rPr>
              <a:t>hostname</a:t>
            </a:r>
          </a:p>
          <a:p>
            <a:r>
              <a:rPr lang="zh-CN" altLang="en-US" dirty="0"/>
              <a:t>在配置文件</a:t>
            </a:r>
            <a:r>
              <a:rPr lang="en-US" altLang="zh-CN" dirty="0"/>
              <a:t>network</a:t>
            </a:r>
            <a:r>
              <a:rPr lang="zh-CN" altLang="en-US" dirty="0"/>
              <a:t>中修改主机名：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vi 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sysconfig</a:t>
            </a:r>
            <a:r>
              <a:rPr lang="en-US" altLang="zh-CN" dirty="0">
                <a:solidFill>
                  <a:srgbClr val="FF0000"/>
                </a:solidFill>
              </a:rPr>
              <a:t>/network </a:t>
            </a:r>
          </a:p>
          <a:p>
            <a:pPr marL="0" indent="0">
              <a:buNone/>
            </a:pPr>
            <a:r>
              <a:rPr lang="en-US" altLang="zh-CN" sz="1800" dirty="0"/>
              <a:t>        network</a:t>
            </a:r>
            <a:r>
              <a:rPr lang="zh-CN" altLang="en-US" sz="1800" dirty="0"/>
              <a:t>文件是针对本计算机的，主机名是给计算机起的一个名字，是计算机的一个标识。</a:t>
            </a:r>
          </a:p>
          <a:p>
            <a:r>
              <a:rPr lang="zh-CN" altLang="en-US" dirty="0"/>
              <a:t>重启生效：</a:t>
            </a:r>
            <a:r>
              <a:rPr lang="en-US" altLang="zh-CN" dirty="0">
                <a:solidFill>
                  <a:srgbClr val="FF0000"/>
                </a:solidFill>
              </a:rPr>
              <a:t>service network restart</a:t>
            </a:r>
          </a:p>
          <a:p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CentOS</a:t>
            </a:r>
            <a:r>
              <a:rPr lang="zh-CN" altLang="en-US" dirty="0"/>
              <a:t>主机名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3E95C-0E09-438C-B85B-C51DC56C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429000"/>
            <a:ext cx="2438353" cy="5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7984"/>
            <a:ext cx="9036496" cy="4925144"/>
          </a:xfrm>
        </p:spPr>
        <p:txBody>
          <a:bodyPr/>
          <a:lstStyle/>
          <a:p>
            <a:r>
              <a:rPr lang="zh-CN" altLang="en-US" dirty="0"/>
              <a:t>如果修改不成功，则修改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/hostname</a:t>
            </a:r>
            <a:r>
              <a:rPr lang="zh-CN" altLang="en-US" dirty="0"/>
              <a:t>文件：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vi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/hostname</a:t>
            </a:r>
          </a:p>
          <a:p>
            <a:pPr marL="0" indent="0">
              <a:buNone/>
            </a:pPr>
            <a:r>
              <a:rPr lang="zh-CN" altLang="en-US" dirty="0"/>
              <a:t>    删除默认内容，改为需要的主机名。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reboot</a:t>
            </a:r>
            <a:r>
              <a:rPr lang="zh-CN" altLang="en-US" dirty="0">
                <a:solidFill>
                  <a:srgbClr val="FF0000"/>
                </a:solidFill>
              </a:rPr>
              <a:t>重启后再检查</a:t>
            </a:r>
            <a:r>
              <a:rPr lang="en-US" altLang="zh-CN" dirty="0">
                <a:solidFill>
                  <a:srgbClr val="FF0000"/>
                </a:solidFill>
              </a:rPr>
              <a:t>hostname</a:t>
            </a:r>
            <a:r>
              <a:rPr lang="zh-CN" altLang="en-US" dirty="0">
                <a:solidFill>
                  <a:srgbClr val="FF0000"/>
                </a:solidFill>
              </a:rPr>
              <a:t>是否已更改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自主练习：</a:t>
            </a:r>
            <a:r>
              <a:rPr lang="zh-CN" altLang="en-US" dirty="0">
                <a:solidFill>
                  <a:schemeClr val="tx2"/>
                </a:solidFill>
              </a:rPr>
              <a:t>将其他节点的主机名设置好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CentOS</a:t>
            </a:r>
            <a:r>
              <a:rPr lang="zh-CN" altLang="en-US" dirty="0"/>
              <a:t>主机名</a:t>
            </a:r>
          </a:p>
        </p:txBody>
      </p:sp>
    </p:spTree>
    <p:extLst>
      <p:ext uri="{BB962C8B-B14F-4D97-AF65-F5344CB8AC3E}">
        <p14:creationId xmlns:p14="http://schemas.microsoft.com/office/powerpoint/2010/main" val="131928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/>
              <a:t>修改一台虚拟机的</a:t>
            </a:r>
            <a:r>
              <a:rPr lang="en-US" altLang="zh-CN" dirty="0"/>
              <a:t>hosts</a:t>
            </a:r>
            <a:r>
              <a:rPr lang="zh-CN" altLang="en-US" dirty="0"/>
              <a:t>文件：</a:t>
            </a:r>
            <a:r>
              <a:rPr lang="en-US" altLang="zh-CN" dirty="0">
                <a:solidFill>
                  <a:srgbClr val="FF0000"/>
                </a:solidFill>
              </a:rPr>
              <a:t>vi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/hosts</a:t>
            </a:r>
            <a:r>
              <a:rPr lang="en-US" altLang="zh-CN" dirty="0"/>
              <a:t>,</a:t>
            </a:r>
            <a:r>
              <a:rPr lang="zh-CN" altLang="en-US" dirty="0"/>
              <a:t>修改如下：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192.168.0.100 node</a:t>
            </a:r>
          </a:p>
          <a:p>
            <a:pPr marL="800100" lvl="2" indent="0">
              <a:buNone/>
            </a:pPr>
            <a:r>
              <a:rPr lang="en-US" altLang="zh-CN" dirty="0"/>
              <a:t>192.168.0.101 node1</a:t>
            </a:r>
          </a:p>
          <a:p>
            <a:pPr marL="800100" lvl="2" indent="0">
              <a:buNone/>
            </a:pPr>
            <a:r>
              <a:rPr lang="en-US" altLang="zh-CN" dirty="0"/>
              <a:t>192.168.0.102 node2</a:t>
            </a:r>
          </a:p>
          <a:p>
            <a:pPr marL="800100" lvl="2" indent="0">
              <a:buNone/>
            </a:pPr>
            <a:r>
              <a:rPr lang="en-US" altLang="zh-CN" dirty="0"/>
              <a:t>192.168.0.103 node3</a:t>
            </a:r>
          </a:p>
          <a:p>
            <a:pPr marL="800100" lvl="2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检验是否修改成功：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ping node</a:t>
            </a:r>
          </a:p>
          <a:p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/>
              <a:t>绑定</a:t>
            </a:r>
            <a:r>
              <a:rPr lang="en-US" altLang="zh-CN"/>
              <a:t>hostname</a:t>
            </a:r>
            <a:r>
              <a:rPr lang="zh-CN" altLang="en-US"/>
              <a:t>与</a:t>
            </a:r>
            <a:r>
              <a:rPr lang="en-US" altLang="zh-CN"/>
              <a:t>IP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4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5069160"/>
          </a:xfrm>
        </p:spPr>
        <p:txBody>
          <a:bodyPr/>
          <a:lstStyle/>
          <a:p>
            <a:r>
              <a:rPr lang="zh-CN" altLang="en-US" dirty="0"/>
              <a:t>将当前虚拟机中的</a:t>
            </a:r>
            <a:r>
              <a:rPr lang="en-US" altLang="zh-CN" dirty="0"/>
              <a:t>hosts</a:t>
            </a:r>
            <a:r>
              <a:rPr lang="zh-CN" altLang="en-US" dirty="0"/>
              <a:t>文件复制到其他虚拟机：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en-US" altLang="zh-CN" dirty="0" err="1">
                <a:solidFill>
                  <a:srgbClr val="FF0000"/>
                </a:solidFill>
              </a:rPr>
              <a:t>scp</a:t>
            </a:r>
            <a:r>
              <a:rPr lang="en-US" altLang="zh-CN" dirty="0">
                <a:solidFill>
                  <a:srgbClr val="FF0000"/>
                </a:solidFill>
              </a:rPr>
              <a:t> 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/hosts  192.168.0.101:/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/hosts</a:t>
            </a:r>
          </a:p>
          <a:p>
            <a:pPr marL="0" indent="0">
              <a:buNone/>
            </a:pPr>
            <a:r>
              <a:rPr lang="zh-CN" altLang="en-US" dirty="0"/>
              <a:t>或者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en-US" altLang="zh-CN" dirty="0" err="1">
                <a:solidFill>
                  <a:srgbClr val="FF0000"/>
                </a:solidFill>
              </a:rPr>
              <a:t>scp</a:t>
            </a:r>
            <a:r>
              <a:rPr lang="en-US" altLang="zh-CN" dirty="0">
                <a:solidFill>
                  <a:srgbClr val="FF0000"/>
                </a:solidFill>
              </a:rPr>
              <a:t> 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/hosts  node1:/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/hosts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复制过程中，当前虚拟机与</a:t>
            </a:r>
            <a:r>
              <a:rPr lang="en-US" altLang="zh-CN" dirty="0">
                <a:solidFill>
                  <a:schemeClr val="tx2"/>
                </a:solidFill>
              </a:rPr>
              <a:t>node1</a:t>
            </a:r>
            <a:r>
              <a:rPr lang="zh-CN" altLang="en-US" dirty="0">
                <a:solidFill>
                  <a:schemeClr val="tx2"/>
                </a:solidFill>
              </a:rPr>
              <a:t>连接时出现相关提示，需要输入</a:t>
            </a:r>
            <a:r>
              <a:rPr lang="en-US" altLang="zh-CN" dirty="0">
                <a:solidFill>
                  <a:schemeClr val="tx2"/>
                </a:solidFill>
              </a:rPr>
              <a:t>Yes</a:t>
            </a:r>
            <a:r>
              <a:rPr lang="zh-CN" altLang="en-US" dirty="0">
                <a:solidFill>
                  <a:schemeClr val="tx2"/>
                </a:solidFill>
              </a:rPr>
              <a:t>以及</a:t>
            </a:r>
            <a:r>
              <a:rPr lang="en-US" altLang="zh-CN" dirty="0">
                <a:solidFill>
                  <a:schemeClr val="tx2"/>
                </a:solidFill>
              </a:rPr>
              <a:t>node1</a:t>
            </a:r>
            <a:r>
              <a:rPr lang="zh-CN" altLang="en-US" dirty="0">
                <a:solidFill>
                  <a:schemeClr val="tx2"/>
                </a:solidFill>
              </a:rPr>
              <a:t>的密码。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/>
              <a:t>查看</a:t>
            </a:r>
            <a:r>
              <a:rPr lang="en-US" altLang="zh-CN" dirty="0" err="1"/>
              <a:t>known_hosts</a:t>
            </a:r>
            <a:r>
              <a:rPr lang="zh-CN" altLang="en-US" dirty="0"/>
              <a:t>文件中的公钥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cd  ~/.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ssh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ls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more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known_host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以后与</a:t>
            </a:r>
            <a:r>
              <a:rPr lang="en-US" altLang="zh-CN" dirty="0">
                <a:solidFill>
                  <a:schemeClr val="tx2"/>
                </a:solidFill>
              </a:rPr>
              <a:t>node1</a:t>
            </a:r>
            <a:r>
              <a:rPr lang="zh-CN" altLang="en-US" dirty="0">
                <a:solidFill>
                  <a:schemeClr val="tx2"/>
                </a:solidFill>
              </a:rPr>
              <a:t>连接时不会出现提示，但仍需输入密码。所以后续则需要设置免密码登录问题。</a:t>
            </a:r>
            <a:endParaRPr lang="en-US" altLang="zh-CN" dirty="0">
              <a:solidFill>
                <a:schemeClr val="tx2"/>
              </a:solidFill>
            </a:endParaRPr>
          </a:p>
          <a:p>
            <a:pPr marL="800100" lvl="2" indent="0">
              <a:buNone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 dirty="0"/>
              <a:t>绑定</a:t>
            </a:r>
            <a:r>
              <a:rPr lang="en-US" altLang="zh-CN" dirty="0"/>
              <a:t>hostname</a:t>
            </a:r>
            <a:r>
              <a:rPr lang="zh-CN" altLang="en-US" dirty="0"/>
              <a:t>与</a:t>
            </a:r>
            <a:r>
              <a:rPr lang="en-US" altLang="zh-CN" dirty="0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8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CD4313-9479-4C32-8DE7-77FED943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/>
          <a:lstStyle/>
          <a:p>
            <a:r>
              <a:rPr lang="zh-CN" altLang="en-US" dirty="0"/>
              <a:t>检验三台虚拟机是否可以</a:t>
            </a:r>
            <a:r>
              <a:rPr lang="en-US" altLang="zh-CN" dirty="0"/>
              <a:t>ping</a:t>
            </a:r>
            <a:r>
              <a:rPr lang="zh-CN" altLang="en-US" dirty="0"/>
              <a:t>通主机名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ping   node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ping   node1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ping   node2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ping   node3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2E5705-0751-4458-B49B-007E637758D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 dirty="0"/>
              <a:t>绑定</a:t>
            </a:r>
            <a:r>
              <a:rPr lang="en-US" altLang="zh-CN" dirty="0"/>
              <a:t>hostname</a:t>
            </a:r>
            <a:r>
              <a:rPr lang="zh-CN" altLang="en-US" dirty="0"/>
              <a:t>与</a:t>
            </a:r>
            <a:r>
              <a:rPr lang="en-US" altLang="zh-CN" dirty="0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24059"/>
      </p:ext>
    </p:extLst>
  </p:cSld>
  <p:clrMapOvr>
    <a:masterClrMapping/>
  </p:clrMapOvr>
</p:sld>
</file>

<file path=ppt/theme/theme1.xml><?xml version="1.0" encoding="utf-8"?>
<a:theme xmlns:a="http://schemas.openxmlformats.org/drawingml/2006/main" name="1_213TGp_natural_light_v2">
  <a:themeElements>
    <a:clrScheme name="1_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213TGp_natural_light_v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3TGp_natural_light_v2">
  <a:themeElements>
    <a:clrScheme name="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213TGp_natural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11076</TotalTime>
  <Words>539</Words>
  <Application>Microsoft Office PowerPoint</Application>
  <PresentationFormat>全屏显示(4:3)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Times New Roman</vt:lpstr>
      <vt:lpstr>Wingdings</vt:lpstr>
      <vt:lpstr>1_213TGp_natural_light_v2</vt:lpstr>
      <vt:lpstr>213TGp_natural_light_v2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科技职业学院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软件学院</dc:creator>
  <cp:lastModifiedBy>肖 丹</cp:lastModifiedBy>
  <cp:revision>839</cp:revision>
  <dcterms:created xsi:type="dcterms:W3CDTF">2007-01-26T09:25:37Z</dcterms:created>
  <dcterms:modified xsi:type="dcterms:W3CDTF">2018-09-20T14:33:12Z</dcterms:modified>
</cp:coreProperties>
</file>