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02CE-FFD6-49FD-9D05-7F7C44928579}" type="datetimeFigureOut">
              <a:rPr lang="zh-CN" altLang="en-US" smtClean="0"/>
              <a:pPr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4" y="2786058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，公用部分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786742" cy="42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15140" y="3929066"/>
            <a:ext cx="1643074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这一部分暂时隐藏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2910" y="1357298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71604" y="1000108"/>
            <a:ext cx="69294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这部分显示用户当前正在查看的位置，最后一级的位置显示当前品牌名称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429520" y="1357298"/>
            <a:ext cx="71143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6357950" y="1714488"/>
            <a:ext cx="2143172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点击返回列表（全部品牌都显示的总列表）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2571736" y="4286256"/>
            <a:ext cx="55007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7158" y="5572140"/>
            <a:ext cx="828680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这边使用详细版文字介绍和大图，详细稍后会给到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2786058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，新闻中心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7858148" cy="428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5572140"/>
            <a:ext cx="8286808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每一页显示三条新闻，按时间排序，越新的在越前面，超过则使用下方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PREV/NEXT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按钮翻页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有部分新闻会连接到站外的某个地址，有些则没有，没有连接的新闻隐藏品牌标题后的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新闻的详细内容和图片稍后会给到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2786058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关于我们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5720" y="5572140"/>
            <a:ext cx="8286808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段末添加一个纯文字连接，连接到关于我们栏目下的另一个页面（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Our Advantages/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我们的优势），格式和这个页面相同，只是没有下方的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张图。新增页面段末同样添加一个纯文字连接。连接到这个页面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这边的文字和图片详细稍后会给到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072462" cy="428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2428860" y="4071942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1472" y="1500174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4414" y="1071546"/>
            <a:ext cx="69294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这部分显示用户当前正在查看的位置，新增页面要显示不同的名称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>
            <a:stCxn id="14" idx="2"/>
          </p:cNvCxnSpPr>
          <p:nvPr/>
        </p:nvCxnSpPr>
        <p:spPr>
          <a:xfrm rot="16200000" flipH="1">
            <a:off x="2589594" y="4875620"/>
            <a:ext cx="135732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286776" cy="89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3143248"/>
            <a:ext cx="8286808" cy="2893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左方圆形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：点击链接首页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菜单按钮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 Home/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首页：点击链接首页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菜单按钮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 Brands/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品牌中心：悬浮出现菜单，直接点击链接到品牌列表页面，列出所有品牌（显示不下可左右滑动）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菜单按钮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 News/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新闻：点击链接新闻二级页面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菜单按钮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 About/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关于我们：点击链接公司介绍二级页面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菜单按钮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 Search/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搜索本站：悬浮出现搜索框，点击无链接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右方国旗：点击分别切换到相应语言版本的用户当前正在浏览的页面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85794"/>
            <a:ext cx="5800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714752"/>
            <a:ext cx="8286808" cy="24622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共显示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个类目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巧克力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Chocolates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糖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Sweets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咖啡饮料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beverage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饼干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Biscuits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每个类目下的品牌已整理在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中，相应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在附件中（若超过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个，取前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个，不够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个则留空）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链接到该品牌的详细页面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点击下方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More.../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...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链接到该类目的品牌列表页面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728" y="857232"/>
            <a:ext cx="750099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条部分，点击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链接到相应品牌详细页面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430502" cy="279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7158" y="4357694"/>
            <a:ext cx="8286808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下方快捷菜单（全部是点击链接）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OUR PRODUCTS/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我们的产品：品牌列表页面，列出所有品牌（显示不下可左右滑动）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Chocolates/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巧克力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Sweets/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糖果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Beverage/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饮料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Biscuits/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饼干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More/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其他 ：相应类目的品牌列表页面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OUR COMPANY/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我们的公司：无连接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What is new/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新闻中心：新闻二级页面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About us/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关于我们：公司介绍二级页面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Our Advantages/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我们的优势：公司介绍下另一个页面，公司介绍部分详述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联系我们部分：社交媒体连接暂缺，先不放，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Email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地址点击后给该地址写邮件，地址电话和标题无连接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二维码可以麻烦你们提取一个这个地址的二维码吗，用户扫码后就先连接到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719" y="2786058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，首页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4071942"/>
            <a:ext cx="8286808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个口味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甜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Sweetness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香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Aroma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苦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Bitterness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醇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Mellowness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每个类目下的品牌已整理在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点击相应的橙色色块部分链接到该口味的品牌列表页面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之前说的悬浮效果如果为了兼容性不方便制作的话就不要了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85794"/>
            <a:ext cx="5043493" cy="316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785918" y="2357430"/>
            <a:ext cx="150019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00364" y="785794"/>
            <a:ext cx="150019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4810" y="2357430"/>
            <a:ext cx="150019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29256" y="785794"/>
            <a:ext cx="150019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2786058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，品牌列表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215206" cy="362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71604" y="1142984"/>
            <a:ext cx="69294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这部分显示用户当前正在查看的位置，如果用户正在浏览某个子分类，要在这里显示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2976" y="1500174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5072074"/>
            <a:ext cx="8286808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点击某个品牌的区块前往该品牌的详细页面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左右按钮翻页，子分类下若品牌不足则留空，品牌小于等于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个时不显示左右让翻页按钮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这边使用简短版文字介绍和小图，详细稍后会给到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2786058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，品牌详细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583</Words>
  <Application>Microsoft Office PowerPoint</Application>
  <PresentationFormat>全屏显示(4:3)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yeshiyang</cp:lastModifiedBy>
  <cp:revision>32</cp:revision>
  <dcterms:created xsi:type="dcterms:W3CDTF">2015-11-24T02:08:49Z</dcterms:created>
  <dcterms:modified xsi:type="dcterms:W3CDTF">2016-01-18T08:26:48Z</dcterms:modified>
</cp:coreProperties>
</file>