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05" autoAdjust="0"/>
    <p:restoredTop sz="94660"/>
  </p:normalViewPr>
  <p:slideViewPr>
    <p:cSldViewPr>
      <p:cViewPr varScale="1">
        <p:scale>
          <a:sx n="84" d="100"/>
          <a:sy n="84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02CE-FFD6-49FD-9D05-7F7C44928579}" type="datetimeFigureOut">
              <a:rPr lang="zh-CN" altLang="en-US" smtClean="0"/>
              <a:pPr/>
              <a:t>2016/1/13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76A3-6F48-4EB6-8845-80F1E53B5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8" y="2000240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响应式设计说明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714356"/>
            <a:ext cx="4429156" cy="59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8596" y="1500174"/>
            <a:ext cx="3714776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除板式外和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端的区别：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品牌中心按钮下不加下拉菜单，点击直接前往品牌中心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框和手机端一样点击显示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口味的半透明区域没有悬浮效果，点击和手机端一样前往该口味的品牌列表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20" y="2214554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3286124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Pc.psd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提供宽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像素以上的页面显示效果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上会有一些额外的鼠标悬停效果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sweets1-01.jpg"/>
          <p:cNvPicPr>
            <a:picLocks noChangeAspect="1"/>
          </p:cNvPicPr>
          <p:nvPr/>
        </p:nvPicPr>
        <p:blipFill>
          <a:blip r:embed="rId2" cstate="print"/>
          <a:srcRect l="23050" r="22617" b="14925"/>
          <a:stretch>
            <a:fillRect/>
          </a:stretch>
        </p:blipFill>
        <p:spPr>
          <a:xfrm>
            <a:off x="285720" y="2071678"/>
            <a:ext cx="3391425" cy="29289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14300" dist="38100" dir="2700000" sx="100500" sy="100500" algn="tl" rotWithShape="0">
              <a:prstClr val="black">
                <a:alpha val="34000"/>
              </a:prstClr>
            </a:outerShdw>
          </a:effectLst>
        </p:spPr>
      </p:pic>
      <p:pic>
        <p:nvPicPr>
          <p:cNvPr id="6" name="图片 5" descr="esweets1-01.jpg"/>
          <p:cNvPicPr>
            <a:picLocks noChangeAspect="1"/>
          </p:cNvPicPr>
          <p:nvPr/>
        </p:nvPicPr>
        <p:blipFill>
          <a:blip r:embed="rId3"/>
          <a:srcRect l="25401" t="10582" r="25490" b="36184"/>
          <a:stretch>
            <a:fillRect/>
          </a:stretch>
        </p:blipFill>
        <p:spPr>
          <a:xfrm>
            <a:off x="2571736" y="1214422"/>
            <a:ext cx="6113999" cy="36555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14300" dist="38100" dir="2700000" sx="100500" sy="100500" algn="tl" rotWithShape="0">
              <a:prstClr val="black">
                <a:alpha val="34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7158" y="5429264"/>
            <a:ext cx="8429684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在“味滋四味”部分，光标悬浮在半透明的这一部分会出现相应口味中的几个明星品牌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。最多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个。点击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前往品牌详细，点击该区域无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的部分前往该口味的品牌列表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另外导航栏上品牌中心的菜单也改为鼠标悬浮出现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00100" y="3571876"/>
            <a:ext cx="2000264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1472" y="3357562"/>
            <a:ext cx="78581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57488" y="3000372"/>
            <a:ext cx="157163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3356760" y="5072074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esweets1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357298"/>
            <a:ext cx="7900676" cy="43577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14300" dist="38100" dir="2700000" sx="100500" sy="100500" algn="tl" rotWithShape="0">
              <a:prstClr val="black">
                <a:alpha val="34000"/>
              </a:prst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643446"/>
            <a:ext cx="4857784" cy="19708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714876" y="5857892"/>
            <a:ext cx="407196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悬浮在产品上出现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文字框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效果显示产品名称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悬浮在左右箭头上滚动产品列表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2214554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手机端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3286124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psd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提供宽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以下宽度解析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度下的页面效果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以下是一些说明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10" y="1928802"/>
            <a:ext cx="4276756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块橙色的部分不使用电脑端的悬停互动，用户点击后直接前往相应口味的品牌列表页面（也就是说每个品牌在后台数据里要有一个口味的分类）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7303" y="733431"/>
            <a:ext cx="3218101" cy="576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直接连接符 14"/>
          <p:cNvCxnSpPr/>
          <p:nvPr/>
        </p:nvCxnSpPr>
        <p:spPr>
          <a:xfrm flipV="1">
            <a:off x="4929190" y="2071678"/>
            <a:ext cx="2000264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857232"/>
            <a:ext cx="3161399" cy="562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857233"/>
            <a:ext cx="315242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71472" y="5786454"/>
            <a:ext cx="8286808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左上首页，搜索，菜单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个按钮。菜单和搜索用户点击出现下拉框，按钮效果为颜色变深，用户点击页面其他部分收起下拉框。在之后需要上下滑动的页面，这个上部的导航条（包括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的整个白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浅灰色部分）始终保持位置不变出现在屏幕上方，导航条及其按钮和下拉菜单内容样式保持不变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10" y="1714488"/>
            <a:ext cx="3786246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品牌列表页面。如果列表过长超过屏幕范围，用户可以上下滑动。点击相应品牌的标签进入品牌详细。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714356"/>
            <a:ext cx="3286148" cy="588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10" y="1714488"/>
            <a:ext cx="3786246" cy="1600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品牌详细页面。点击右上按钮回到品牌列表。在产品展示区域（下方浅灰色）左右滑动可以翻页展示的产品。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在整个白色的区域（除产品展示区域）左右滑动切换到下一个品牌，滑动一次切换一个品牌。（这个效果可以实现吗？）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8345" y="785794"/>
            <a:ext cx="3231307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10" y="1714488"/>
            <a:ext cx="3786246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新闻页面。按时间排列，用户可以上下滚动浏览所有内容。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另外，新闻在本站点内是没有再下一级的页面的。有些会需要连接到站外的加上      小标签。不需要连接的就不需加。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857232"/>
            <a:ext cx="3194763" cy="570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2806" y="2443157"/>
            <a:ext cx="190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10" y="1714488"/>
            <a:ext cx="3786246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关于我们页面。内容会超过一屏，需要让用户上下滑动。另外内容上会和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pc/pad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端稍微有一些区别。要将本来显示在底部的联系方式等内容添加到里面。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928670"/>
            <a:ext cx="3193781" cy="569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2" y="2214554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pad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3286124"/>
            <a:ext cx="7929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Pad.psd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提供宽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700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解析度下（即竖放）的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理想状况下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751-1000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像素宽度适配该版面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端思路基本与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端相同，除了在互动上，没有鼠标悬浮效果。原本鼠标悬浮显示的菜单改为点击显示。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545</Words>
  <Application>Microsoft Office PowerPoint</Application>
  <PresentationFormat>全屏显示(4:3)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a</cp:lastModifiedBy>
  <cp:revision>32</cp:revision>
  <dcterms:created xsi:type="dcterms:W3CDTF">2015-11-24T02:08:49Z</dcterms:created>
  <dcterms:modified xsi:type="dcterms:W3CDTF">2016-01-13T02:13:36Z</dcterms:modified>
</cp:coreProperties>
</file>