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"/>
  </p:sldMasterIdLst>
  <p:sldIdLst>
    <p:sldId id="256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33157-1B50-4EDD-9C94-CB96EF12FE93}" v="82" dt="2023-10-25T17:24:45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J. Rohrbach" userId="4be07697-49c5-492e-917e-743c07ccd9a6" providerId="ADAL" clId="{18633157-1B50-4EDD-9C94-CB96EF12FE93}"/>
    <pc:docChg chg="undo custSel addSld delSld modSld">
      <pc:chgData name="Zachary J. Rohrbach" userId="4be07697-49c5-492e-917e-743c07ccd9a6" providerId="ADAL" clId="{18633157-1B50-4EDD-9C94-CB96EF12FE93}" dt="2023-10-25T17:42:16.181" v="22" actId="1076"/>
      <pc:docMkLst>
        <pc:docMk/>
      </pc:docMkLst>
      <pc:sldChg chg="add del">
        <pc:chgData name="Zachary J. Rohrbach" userId="4be07697-49c5-492e-917e-743c07ccd9a6" providerId="ADAL" clId="{18633157-1B50-4EDD-9C94-CB96EF12FE93}" dt="2023-10-25T17:24:30.012" v="2" actId="47"/>
        <pc:sldMkLst>
          <pc:docMk/>
          <pc:sldMk cId="2388404775" sldId="256"/>
        </pc:sldMkLst>
      </pc:sldChg>
      <pc:sldChg chg="addSp delSp modSp new add del mod">
        <pc:chgData name="Zachary J. Rohrbach" userId="4be07697-49c5-492e-917e-743c07ccd9a6" providerId="ADAL" clId="{18633157-1B50-4EDD-9C94-CB96EF12FE93}" dt="2023-10-25T17:42:16.181" v="22" actId="1076"/>
        <pc:sldMkLst>
          <pc:docMk/>
          <pc:sldMk cId="1253030323" sldId="257"/>
        </pc:sldMkLst>
        <pc:spChg chg="del">
          <ac:chgData name="Zachary J. Rohrbach" userId="4be07697-49c5-492e-917e-743c07ccd9a6" providerId="ADAL" clId="{18633157-1B50-4EDD-9C94-CB96EF12FE93}" dt="2023-10-25T17:24:31.565" v="3" actId="478"/>
          <ac:spMkLst>
            <pc:docMk/>
            <pc:sldMk cId="1253030323" sldId="257"/>
            <ac:spMk id="2" creationId="{F1095D57-297A-F4C1-CF14-031B95ED1B71}"/>
          </ac:spMkLst>
        </pc:spChg>
        <pc:spChg chg="del">
          <ac:chgData name="Zachary J. Rohrbach" userId="4be07697-49c5-492e-917e-743c07ccd9a6" providerId="ADAL" clId="{18633157-1B50-4EDD-9C94-CB96EF12FE93}" dt="2023-10-25T17:24:31.565" v="3" actId="478"/>
          <ac:spMkLst>
            <pc:docMk/>
            <pc:sldMk cId="1253030323" sldId="257"/>
            <ac:spMk id="3" creationId="{8C885A3C-864A-16EF-5B39-E0F69348C511}"/>
          </ac:spMkLst>
        </pc:spChg>
        <pc:spChg chg="add del">
          <ac:chgData name="Zachary J. Rohrbach" userId="4be07697-49c5-492e-917e-743c07ccd9a6" providerId="ADAL" clId="{18633157-1B50-4EDD-9C94-CB96EF12FE93}" dt="2023-10-25T17:41:49.738" v="12" actId="22"/>
          <ac:spMkLst>
            <pc:docMk/>
            <pc:sldMk cId="1253030323" sldId="257"/>
            <ac:spMk id="9" creationId="{308EEA07-3997-1402-4366-2CA6EEF2F8F1}"/>
          </ac:spMkLst>
        </pc:spChg>
        <pc:picChg chg="add mod">
          <ac:chgData name="Zachary J. Rohrbach" userId="4be07697-49c5-492e-917e-743c07ccd9a6" providerId="ADAL" clId="{18633157-1B50-4EDD-9C94-CB96EF12FE93}" dt="2023-10-25T17:24:35.781" v="6" actId="1076"/>
          <ac:picMkLst>
            <pc:docMk/>
            <pc:sldMk cId="1253030323" sldId="257"/>
            <ac:picMk id="5" creationId="{18DA1583-762F-3C8D-F3D8-D9A0AC837AB7}"/>
          </ac:picMkLst>
        </pc:picChg>
        <pc:picChg chg="add mod">
          <ac:chgData name="Zachary J. Rohrbach" userId="4be07697-49c5-492e-917e-743c07ccd9a6" providerId="ADAL" clId="{18633157-1B50-4EDD-9C94-CB96EF12FE93}" dt="2023-10-25T17:42:10.765" v="20" actId="14100"/>
          <ac:picMkLst>
            <pc:docMk/>
            <pc:sldMk cId="1253030323" sldId="257"/>
            <ac:picMk id="11" creationId="{6C52A6A6-E8D3-7956-6126-036BDC9BF22D}"/>
          </ac:picMkLst>
        </pc:picChg>
        <pc:cxnChg chg="add mod">
          <ac:chgData name="Zachary J. Rohrbach" userId="4be07697-49c5-492e-917e-743c07ccd9a6" providerId="ADAL" clId="{18633157-1B50-4EDD-9C94-CB96EF12FE93}" dt="2023-10-25T17:41:58.761" v="16" actId="1076"/>
          <ac:cxnSpMkLst>
            <pc:docMk/>
            <pc:sldMk cId="1253030323" sldId="257"/>
            <ac:cxnSpMk id="6" creationId="{5336819F-0741-A37F-DFA3-7DFA0805D30E}"/>
          </ac:cxnSpMkLst>
        </pc:cxnChg>
        <pc:cxnChg chg="add mod">
          <ac:chgData name="Zachary J. Rohrbach" userId="4be07697-49c5-492e-917e-743c07ccd9a6" providerId="ADAL" clId="{18633157-1B50-4EDD-9C94-CB96EF12FE93}" dt="2023-10-25T17:24:41.534" v="9" actId="1076"/>
          <ac:cxnSpMkLst>
            <pc:docMk/>
            <pc:sldMk cId="1253030323" sldId="257"/>
            <ac:cxnSpMk id="7" creationId="{2611856D-9993-119D-38EA-AE7662DA2420}"/>
          </ac:cxnSpMkLst>
        </pc:cxnChg>
        <pc:cxnChg chg="add mod">
          <ac:chgData name="Zachary J. Rohrbach" userId="4be07697-49c5-492e-917e-743c07ccd9a6" providerId="ADAL" clId="{18633157-1B50-4EDD-9C94-CB96EF12FE93}" dt="2023-10-25T17:42:16.181" v="22" actId="1076"/>
          <ac:cxnSpMkLst>
            <pc:docMk/>
            <pc:sldMk cId="1253030323" sldId="257"/>
            <ac:cxnSpMk id="12" creationId="{3118C0F2-3E15-4E0D-0646-1F4675AD3E62}"/>
          </ac:cxnSpMkLst>
        </pc:cxnChg>
        <pc:cxnChg chg="add mod">
          <ac:chgData name="Zachary J. Rohrbach" userId="4be07697-49c5-492e-917e-743c07ccd9a6" providerId="ADAL" clId="{18633157-1B50-4EDD-9C94-CB96EF12FE93}" dt="2023-10-25T17:42:14.454" v="21" actId="1076"/>
          <ac:cxnSpMkLst>
            <pc:docMk/>
            <pc:sldMk cId="1253030323" sldId="257"/>
            <ac:cxnSpMk id="13" creationId="{E18E76EB-E3B3-C92F-2B1B-15F9E8C5DD29}"/>
          </ac:cxnSpMkLst>
        </pc:cxnChg>
        <pc:cxnChg chg="add del mod">
          <ac:chgData name="Zachary J. Rohrbach" userId="4be07697-49c5-492e-917e-743c07ccd9a6" providerId="ADAL" clId="{18633157-1B50-4EDD-9C94-CB96EF12FE93}" dt="2023-10-25T17:42:05.078" v="19" actId="478"/>
          <ac:cxnSpMkLst>
            <pc:docMk/>
            <pc:sldMk cId="1253030323" sldId="257"/>
            <ac:cxnSpMk id="14" creationId="{249BDB50-FA35-4C03-85F6-16D083F949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245C-1B58-D2C9-8911-161EA48EC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9B92-062D-D979-E28B-B6917D021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F80D-6AF4-BB4E-DDA4-193A96DE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C6F5-58EA-1D42-A428-6CABCFF1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4510B-B544-BECD-094D-A9C4788A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1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E171-04A6-7D55-DE0C-92583F49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8A02D-B278-69EB-9735-C5E95CC9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D612-F096-4B4D-C24B-C0EA7276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60423-7B88-D95B-4D3E-17CA2B85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445D4-E812-003B-8157-4CB8AFB9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4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B70E-9F80-96F4-613F-A033B824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EB910-EBA1-6F2B-5E2F-A618FCA9D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79C59-87D8-37D4-7D07-45ED8E97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B8EC-E2D6-9564-8DF2-70F8C7BA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1BAA-5E77-A35F-2403-AC993654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5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3AC3-F0CA-FF69-D4D8-9FBCA766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D980-AC39-4B5A-7D56-2CE4EBF1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14D7-88C0-1A7E-2D79-0ED86E8E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CFC7-2A9F-1745-5D85-BA30315E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D158-04CF-3921-092F-B7DD2685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106C-5369-E632-6B1D-D5991785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9B71-ACAF-6291-112A-0CE1403E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CD6C-EA2E-E5CF-7E51-15F85732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5CBA-690D-9C9E-D243-49C313D2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356B-F675-03EA-5091-BBA44C59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706F-815C-FFD2-B26C-0EEE1A2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5682-2A57-FAC1-A2B7-D3A01B465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50B0D-4D61-DAF1-3004-F4BF7754F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B36-3B5A-9F9C-F34D-69F091C0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4E2B-D735-BA14-8B4F-8E9E3CBF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92E3-95C0-A536-9E7C-FBF44662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1F94-217A-FC9C-DF30-FA219197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523CA-A69F-AF3C-00DF-26D13153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52EB9-0A9B-9BE1-C73F-6436ECCAC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B190F-2FF9-35A2-3145-9914ED2C3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F0C2C-F0AC-9027-C2F8-9B3913487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A86F7-5260-2524-A044-B6CCF970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CD422-27E4-B19E-ABE8-15184174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3EFEC-10D3-2C22-3D15-E6FF50C1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AEFC-513B-A611-29AE-6A65B0E8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735E1-5E94-AFE7-AAA1-9D8F5C08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156E3-3CDD-E480-4FE8-713BF435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63E95-F3F8-E0B4-212B-D19E000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027E7-4A8D-34B2-9C2F-CE3AAB17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2F67B-3F2F-EB32-B248-3E1105A5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41A3B-CE89-741D-229E-262348A2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DA51-4A0E-6A65-EE42-DC223929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AC13-CB9A-5358-70FB-806BAEE5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7D74B-FEAF-36B9-3FB8-267604513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9BA7-8295-F104-4194-17886D12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B9CD-FBAE-A09D-77EA-F42BBF43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C2ED0-89F0-2E38-C7A9-F94AE6C2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6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FC88-73DC-2E4C-B9FD-503B6317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360CA-2C88-835D-10F8-0202677E6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9A63-6C0E-A071-A232-5D0E5D46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2297-B775-2BF3-1046-0E2E1E90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9E62B-0A3E-AA27-1A85-329A91F9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22C3A-8BE6-9F1E-4199-858AE83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2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F407E-2586-0269-FA28-AC391E9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412B-EB38-02F6-B795-86CE28DD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19F2-924E-D828-59B5-79F079BB1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AED3-659E-4745-AA1C-3410A98DCCD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A5B4-DF5B-D724-C6BB-B4EE6AE4C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184A-A650-F25B-81F7-6C52DED71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D857-3814-4B73-87CC-28CFB20D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B11C9CC-7840-97F7-172E-4D645F1A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07" y="894261"/>
            <a:ext cx="3690938" cy="29239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11CE81-14B4-2ECE-3A21-8E0E7FBB7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19" y="1822032"/>
            <a:ext cx="4262437" cy="23297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A0E2F7-1F34-44DE-9437-CBE0C3412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882" y="894261"/>
            <a:ext cx="2709863" cy="26617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C77AE4-CD38-CE6C-512F-33BB4DCAF102}"/>
              </a:ext>
            </a:extLst>
          </p:cNvPr>
          <p:cNvSpPr txBox="1"/>
          <p:nvPr/>
        </p:nvSpPr>
        <p:spPr>
          <a:xfrm>
            <a:off x="556259" y="955220"/>
            <a:ext cx="559769" cy="52322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/>
              <a:t>(c)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CFCEF6-A053-C075-4986-B2CC08B49032}"/>
              </a:ext>
            </a:extLst>
          </p:cNvPr>
          <p:cNvSpPr txBox="1"/>
          <p:nvPr/>
        </p:nvSpPr>
        <p:spPr>
          <a:xfrm>
            <a:off x="2742109" y="1876538"/>
            <a:ext cx="601447" cy="52322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/>
              <a:t>(d)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84E95-E0B8-35F6-524C-F55321FA406A}"/>
              </a:ext>
            </a:extLst>
          </p:cNvPr>
          <p:cNvSpPr txBox="1"/>
          <p:nvPr/>
        </p:nvSpPr>
        <p:spPr>
          <a:xfrm>
            <a:off x="6391002" y="834927"/>
            <a:ext cx="590226" cy="52322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dirty="0"/>
              <a:t>(e)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1DDE13-1FA3-9112-68F1-783614B468D0}"/>
              </a:ext>
            </a:extLst>
          </p:cNvPr>
          <p:cNvCxnSpPr>
            <a:cxnSpLocks/>
          </p:cNvCxnSpPr>
          <p:nvPr/>
        </p:nvCxnSpPr>
        <p:spPr>
          <a:xfrm flipV="1">
            <a:off x="5382102" y="3382096"/>
            <a:ext cx="352696" cy="299475"/>
          </a:xfrm>
          <a:prstGeom prst="straightConnector1">
            <a:avLst/>
          </a:prstGeom>
          <a:ln w="762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594872-6344-7877-E5FB-15074FC0B5B2}"/>
              </a:ext>
            </a:extLst>
          </p:cNvPr>
          <p:cNvCxnSpPr>
            <a:cxnSpLocks/>
          </p:cNvCxnSpPr>
          <p:nvPr/>
        </p:nvCxnSpPr>
        <p:spPr>
          <a:xfrm flipV="1">
            <a:off x="3387839" y="2837183"/>
            <a:ext cx="352696" cy="299475"/>
          </a:xfrm>
          <a:prstGeom prst="straightConnector1">
            <a:avLst/>
          </a:prstGeom>
          <a:ln w="762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C838D6-D0CF-95E8-5185-C659A3635094}"/>
              </a:ext>
            </a:extLst>
          </p:cNvPr>
          <p:cNvCxnSpPr>
            <a:cxnSpLocks/>
          </p:cNvCxnSpPr>
          <p:nvPr/>
        </p:nvCxnSpPr>
        <p:spPr>
          <a:xfrm flipV="1">
            <a:off x="611705" y="1885098"/>
            <a:ext cx="352696" cy="299475"/>
          </a:xfrm>
          <a:prstGeom prst="straightConnector1">
            <a:avLst/>
          </a:prstGeom>
          <a:ln w="762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09E20-49B6-9613-A1BF-66AFD3FCEF15}"/>
              </a:ext>
            </a:extLst>
          </p:cNvPr>
          <p:cNvCxnSpPr>
            <a:cxnSpLocks/>
          </p:cNvCxnSpPr>
          <p:nvPr/>
        </p:nvCxnSpPr>
        <p:spPr>
          <a:xfrm flipV="1">
            <a:off x="6765608" y="1290614"/>
            <a:ext cx="352696" cy="299475"/>
          </a:xfrm>
          <a:prstGeom prst="straightConnector1">
            <a:avLst/>
          </a:prstGeom>
          <a:ln w="762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0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DA1583-762F-3C8D-F3D8-D9A0AC83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99" y="923925"/>
            <a:ext cx="5060876" cy="42338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36819F-0741-A37F-DFA3-7DFA0805D30E}"/>
              </a:ext>
            </a:extLst>
          </p:cNvPr>
          <p:cNvCxnSpPr>
            <a:cxnSpLocks/>
          </p:cNvCxnSpPr>
          <p:nvPr/>
        </p:nvCxnSpPr>
        <p:spPr>
          <a:xfrm flipV="1">
            <a:off x="6226833" y="5007994"/>
            <a:ext cx="352696" cy="299475"/>
          </a:xfrm>
          <a:prstGeom prst="straightConnector1">
            <a:avLst/>
          </a:prstGeom>
          <a:ln w="762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11856D-9993-119D-38EA-AE7662DA2420}"/>
              </a:ext>
            </a:extLst>
          </p:cNvPr>
          <p:cNvCxnSpPr>
            <a:cxnSpLocks/>
          </p:cNvCxnSpPr>
          <p:nvPr/>
        </p:nvCxnSpPr>
        <p:spPr>
          <a:xfrm flipV="1">
            <a:off x="5734798" y="3970439"/>
            <a:ext cx="352696" cy="299475"/>
          </a:xfrm>
          <a:prstGeom prst="straightConnector1">
            <a:avLst/>
          </a:prstGeom>
          <a:ln w="762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C52A6A6-E8D3-7956-6126-036BDC9BF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03" y="778598"/>
            <a:ext cx="2605162" cy="50589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18C0F2-3E15-4E0D-0646-1F4675AD3E62}"/>
              </a:ext>
            </a:extLst>
          </p:cNvPr>
          <p:cNvCxnSpPr>
            <a:cxnSpLocks/>
          </p:cNvCxnSpPr>
          <p:nvPr/>
        </p:nvCxnSpPr>
        <p:spPr>
          <a:xfrm flipV="1">
            <a:off x="8883455" y="5368810"/>
            <a:ext cx="352696" cy="299475"/>
          </a:xfrm>
          <a:prstGeom prst="straightConnector1">
            <a:avLst/>
          </a:prstGeom>
          <a:ln w="762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8E76EB-E3B3-C92F-2B1B-15F9E8C5DD29}"/>
              </a:ext>
            </a:extLst>
          </p:cNvPr>
          <p:cNvCxnSpPr>
            <a:cxnSpLocks/>
          </p:cNvCxnSpPr>
          <p:nvPr/>
        </p:nvCxnSpPr>
        <p:spPr>
          <a:xfrm flipV="1">
            <a:off x="9283993" y="3008599"/>
            <a:ext cx="352696" cy="299475"/>
          </a:xfrm>
          <a:prstGeom prst="straightConnector1">
            <a:avLst/>
          </a:prstGeom>
          <a:ln w="762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3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ssionQuestionData>
  <AllQuestions/>
</SessionQuestionData>
</file>

<file path=customXml/item10.xml><?xml version="1.0" encoding="utf-8"?>
<SessionSlideDescriptorData/>
</file>

<file path=customXml/item11.xml><?xml version="1.0" encoding="utf-8"?>
<SessionPresentationSettingsData>
  <Settings>
    <answerbulletformat>Alpha</answerbulletformat>
    <pointstoclock>No</pointstoclock>
    <answernowautoinsert>No</answernowautoinsert>
    <answernowstyle>Explosion</answernowstyle>
    <answernowtext>Answer Now</answernowtext>
    <chartcolors>Use PowerPoint Color Scheme</chartcolors>
    <charttype>Vertical</charttype>
    <correctanswerindicator>Checkmark</correctanswerindicator>
    <countdownautoinsert>Yes</countdownautoinsert>
    <countdownseconds>5</countdownseconds>
    <countdownsound>TicToc.wav</countdownsound>
    <countdownstyle>Stopwatch</countdownstyle>
    <gridautoinsert>No</gridautoinsert>
    <gridfillstyle>Answered</gridfillstyle>
    <gridfillcolor>255,255,0</gridfillcolor>
    <chartmodel>3D</chartmodel>
    <simulatedvotecount>50</simulatedvotecount>
    <gridcolor>176,216,255</gridcolor>
    <gridalternatecolor>62,158,255</gridalternatecolor>
    <gridincorrectcolor/>
    <gridopacity>100%</gridopacity>
    <gridtextstyle>Keypad #</gridtextstyle>
    <inputsource>Response Devices</inputsource>
    <userpreferredinputsource/>
    <multipleresponsedivisor># of Responses</multipleresponsedivisor>
    <participantsleaderboard>10</participantsleaderboard>
    <percentagedecimalplaces>0</percentagedecimalplaces>
    <responsecounterautoinsert>Vote Counter</responsecounterautoinsert>
    <responsecounterstyle>Circle</responsecounterstyle>
    <responsecountertextcolor>0,0,0</responsecountertextcolor>
    <responsecounterfillcolor>79,129,189</responsecounterfillcolor>
    <responsecounterbordercolor>56,93,138</responsecounterbordercolor>
    <responsecounterdisplayvalue># of Votes Received</responsecounterdisplayvalue>
    <insertobjectusingcolor>Blue</insertobjectusingcolor>
    <showresults>Yes</showresults>
    <teamcolors>User Defined</teamcolors>
    <teamidentificationtype>None</teamidentificationtype>
    <teamscoringtype>Voting pads only</teamscoringtype>
    <teamscoringdecimalplaces>0</teamscoringdecimalplaces>
    <teamidentificationitem/>
    <teamsleaderboard>5</teamsleaderboard>
    <teamname1/>
    <teamname2/>
    <teamname3/>
    <teamname4/>
    <teamname5/>
    <teamname6/>
    <teamname7/>
    <teamname8/>
    <teamname9/>
    <teamname10/>
    <showcontrolbar>Slides with EZ-VOTE Objects</showcontrolbar>
    <defaultcorrectpointvalue>100</defaultcorrectpointvalue>
    <defaultincorrectpointvalue>0</defaultincorrectpointvalue>
    <chartcolor1>187,224,227</chartcolor1>
    <chartcolor2>51,51,153</chartcolor2>
    <chartcolor3>0,153,153</chartcolor3>
    <chartcolor4>153,204,0</chartcolor4>
    <chartcolor5>128,128,128</chartcolor5>
    <chartcolor6>0,0,0</chartcolor6>
    <chartcolor7>0,102,204</chartcolor7>
    <chartcolor8>204,204,255</chartcolor8>
    <chartcolor9>255,0,0</chartcolor9>
    <chartcolor10>255,255,0</chartcolor10>
    <teamcolor1>187,224,227</teamcolor1>
    <teamcolor2>51,51,153</teamcolor2>
    <teamcolor3>0,153,153</teamcolor3>
    <teamcolor4>153,204,0</teamcolor4>
    <teamcolor5>128,128,128</teamcolor5>
    <teamcolor6>0,0,0</teamcolor6>
    <teamcolor7>0,102,204</teamcolor7>
    <teamcolor8>204,204,255</teamcolor8>
    <teamcolor9>255,0,0</teamcolor9>
    <teamcolor10>255,255,0</teamcolor10>
    <displayanswerimagesduringvote>Yes</displayanswerimagesduringvote>
    <displayanswerimageswithresponses>Yes</displayanswerimageswithresponses>
    <displayanswertextduringvote>Yes</displayanswertextduringvote>
    <displayanswertextwithresponses>Yes</displayanswertextwithresponses>
    <questionslideid/>
    <controlbarstate>Expanded</controlbarstate>
    <isgridcolorknowncolor>No</isgridcolorknowncolor>
    <gridcolorname>255,255,0</gridcolorname>
    <autorec/>
    <autorectimeintrvl/>
    <chartvotesview>Percent Raw</chartvotesview>
    <chartlabelscolor>0,0,0</chartlabelscolor>
    <ischartlabelcolorknowncolor/>
    <chartlabelcolorname/>
    <chartxaxislabeltype>Answer Bullets</chartxaxislabeltype>
    <controlbarposition>Top Left</controlbarposition>
    <teamscoreordertype>Ordinal order</teamscoreordertype>
    <legend>Show</legend>
    <bars>Show</bars>
  </Settings>
</SessionPresentationSettingsData>
</file>

<file path=customXml/item12.xml><?xml version="1.0" encoding="utf-8"?>
<SessionSlideSettingsData>
  <Settings/>
</SessionSlideSettingsData>
</file>

<file path=customXml/item13.xml><?xml version="1.0" encoding="utf-8"?>
<TeamNamesData>
  <TeamNames/>
</TeamNamesData>
</file>

<file path=customXml/item14.xml><?xml version="1.0" encoding="utf-8"?>
<SessionSlideMasterData>
  <SlideMaster/>
</SessionSlideMasterData>
</file>

<file path=customXml/item15.xml><?xml version="1.0" encoding="utf-8"?>
<SessionResponseGridSettings>
  <AllResponseGridSettings/>
</SessionResponseGridSettings>
</file>

<file path=customXml/item16.xml><?xml version="1.0" encoding="utf-8"?>
<TextingSlideData/>
</file>

<file path=customXml/item2.xml><?xml version="1.0" encoding="utf-8"?>
<SessionAnswerData>
  <AllAnswers/>
</SessionAnswerData>
</file>

<file path=customXml/item3.xml><?xml version="1.0" encoding="utf-8"?>
<SessionResponseData/>
</file>

<file path=customXml/item4.xml><?xml version="1.0" encoding="utf-8"?>
<SessionRankData/>
</file>

<file path=customXml/item5.xml><?xml version="1.0" encoding="utf-8"?>
<SessionParticipantData/>
</file>

<file path=customXml/item6.xml><?xml version="1.0" encoding="utf-8"?>
<ParticipantInfoData/>
</file>

<file path=customXml/item7.xml><?xml version="1.0" encoding="utf-8"?>
<CustomFieldInfoData/>
</file>

<file path=customXml/item8.xml><?xml version="1.0" encoding="utf-8"?>
<SessionCloseEndedDescriptorsData/>
</file>

<file path=customXml/item9.xml><?xml version="1.0" encoding="utf-8"?>
<SessionGroupWeightData/>
</file>

<file path=customXml/itemProps1.xml><?xml version="1.0" encoding="utf-8"?>
<ds:datastoreItem xmlns:ds="http://schemas.openxmlformats.org/officeDocument/2006/customXml" ds:itemID="{FC89D271-2528-4CAD-9E7B-90F2F743F1BA}">
  <ds:schemaRefs/>
</ds:datastoreItem>
</file>

<file path=customXml/itemProps10.xml><?xml version="1.0" encoding="utf-8"?>
<ds:datastoreItem xmlns:ds="http://schemas.openxmlformats.org/officeDocument/2006/customXml" ds:itemID="{00C46E4E-BBE4-48A2-9DF3-24173397B0E6}">
  <ds:schemaRefs/>
</ds:datastoreItem>
</file>

<file path=customXml/itemProps11.xml><?xml version="1.0" encoding="utf-8"?>
<ds:datastoreItem xmlns:ds="http://schemas.openxmlformats.org/officeDocument/2006/customXml" ds:itemID="{54F24CFB-E4E7-41EC-A92A-8ECE0B96355A}">
  <ds:schemaRefs/>
</ds:datastoreItem>
</file>

<file path=customXml/itemProps12.xml><?xml version="1.0" encoding="utf-8"?>
<ds:datastoreItem xmlns:ds="http://schemas.openxmlformats.org/officeDocument/2006/customXml" ds:itemID="{AAF94D02-2AB6-48D3-879D-D7B2457C7267}">
  <ds:schemaRefs/>
</ds:datastoreItem>
</file>

<file path=customXml/itemProps13.xml><?xml version="1.0" encoding="utf-8"?>
<ds:datastoreItem xmlns:ds="http://schemas.openxmlformats.org/officeDocument/2006/customXml" ds:itemID="{B650C236-2A3A-4E8E-BB32-96DB24AF1526}">
  <ds:schemaRefs/>
</ds:datastoreItem>
</file>

<file path=customXml/itemProps14.xml><?xml version="1.0" encoding="utf-8"?>
<ds:datastoreItem xmlns:ds="http://schemas.openxmlformats.org/officeDocument/2006/customXml" ds:itemID="{43A5F64B-85EB-4B4D-8B4C-80E5FBC2C656}">
  <ds:schemaRefs/>
</ds:datastoreItem>
</file>

<file path=customXml/itemProps15.xml><?xml version="1.0" encoding="utf-8"?>
<ds:datastoreItem xmlns:ds="http://schemas.openxmlformats.org/officeDocument/2006/customXml" ds:itemID="{BEA55560-4B37-402A-BFBE-354C2DD96B5E}">
  <ds:schemaRefs/>
</ds:datastoreItem>
</file>

<file path=customXml/itemProps16.xml><?xml version="1.0" encoding="utf-8"?>
<ds:datastoreItem xmlns:ds="http://schemas.openxmlformats.org/officeDocument/2006/customXml" ds:itemID="{683D4C1E-1097-455F-84FD-6CEE84CBBDC1}">
  <ds:schemaRefs/>
</ds:datastoreItem>
</file>

<file path=customXml/itemProps2.xml><?xml version="1.0" encoding="utf-8"?>
<ds:datastoreItem xmlns:ds="http://schemas.openxmlformats.org/officeDocument/2006/customXml" ds:itemID="{A7DBA469-40DC-4393-8CEB-2D2523E4ACC3}">
  <ds:schemaRefs/>
</ds:datastoreItem>
</file>

<file path=customXml/itemProps3.xml><?xml version="1.0" encoding="utf-8"?>
<ds:datastoreItem xmlns:ds="http://schemas.openxmlformats.org/officeDocument/2006/customXml" ds:itemID="{B27D04D1-493B-4B2E-AF4F-D888350A7C4A}">
  <ds:schemaRefs/>
</ds:datastoreItem>
</file>

<file path=customXml/itemProps4.xml><?xml version="1.0" encoding="utf-8"?>
<ds:datastoreItem xmlns:ds="http://schemas.openxmlformats.org/officeDocument/2006/customXml" ds:itemID="{175EEFE4-3A3E-48EB-AB01-7F2263897123}">
  <ds:schemaRefs/>
</ds:datastoreItem>
</file>

<file path=customXml/itemProps5.xml><?xml version="1.0" encoding="utf-8"?>
<ds:datastoreItem xmlns:ds="http://schemas.openxmlformats.org/officeDocument/2006/customXml" ds:itemID="{9098E833-62B4-497E-9B68-BFEDDA6C6032}">
  <ds:schemaRefs/>
</ds:datastoreItem>
</file>

<file path=customXml/itemProps6.xml><?xml version="1.0" encoding="utf-8"?>
<ds:datastoreItem xmlns:ds="http://schemas.openxmlformats.org/officeDocument/2006/customXml" ds:itemID="{077433F1-2AC4-4051-868C-F0DC8E831A3F}">
  <ds:schemaRefs/>
</ds:datastoreItem>
</file>

<file path=customXml/itemProps7.xml><?xml version="1.0" encoding="utf-8"?>
<ds:datastoreItem xmlns:ds="http://schemas.openxmlformats.org/officeDocument/2006/customXml" ds:itemID="{A2154F3E-3BFB-4693-886F-C5AF9DE1D0CC}">
  <ds:schemaRefs/>
</ds:datastoreItem>
</file>

<file path=customXml/itemProps8.xml><?xml version="1.0" encoding="utf-8"?>
<ds:datastoreItem xmlns:ds="http://schemas.openxmlformats.org/officeDocument/2006/customXml" ds:itemID="{DF16357D-EA92-43F8-A669-A5798E15B440}">
  <ds:schemaRefs/>
</ds:datastoreItem>
</file>

<file path=customXml/itemProps9.xml><?xml version="1.0" encoding="utf-8"?>
<ds:datastoreItem xmlns:ds="http://schemas.openxmlformats.org/officeDocument/2006/customXml" ds:itemID="{E8436841-F772-4B33-B313-75B67CB9932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Avon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J. Rohrbach</dc:creator>
  <cp:lastModifiedBy>Zachary J. Rohrbach</cp:lastModifiedBy>
  <cp:revision>1</cp:revision>
  <dcterms:created xsi:type="dcterms:W3CDTF">2023-10-25T14:51:35Z</dcterms:created>
  <dcterms:modified xsi:type="dcterms:W3CDTF">2023-10-26T19:56:21Z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ID">
    <vt:lpwstr>6681b5bbb3ff4c25b284f279bd55189d</vt:lpwstr>
  </property>
  <property fmtid="{D5CDD505-2E9C-101B-9397-08002B2CF9AE}" pid="3" name="PresentationVersion">
    <vt:lpwstr>2.1</vt:lpwstr>
  </property>
  <property fmtid="{D5CDD505-2E9C-101B-9397-08002B2CF9AE}" pid="4" name="IsExistingPresentation">
    <vt:lpwstr>Yes</vt:lpwstr>
  </property>
</Properties>
</file>