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9" r:id="rId3"/>
    <p:sldId id="266" r:id="rId4"/>
    <p:sldId id="258" r:id="rId5"/>
    <p:sldId id="260" r:id="rId6"/>
    <p:sldId id="261" r:id="rId7"/>
    <p:sldId id="269" r:id="rId8"/>
    <p:sldId id="270" r:id="rId9"/>
    <p:sldId id="263" r:id="rId10"/>
    <p:sldId id="265" r:id="rId11"/>
    <p:sldId id="267" r:id="rId12"/>
    <p:sldId id="268" r:id="rId13"/>
    <p:sldId id="271" r:id="rId14"/>
    <p:sldId id="273" r:id="rId15"/>
    <p:sldId id="272" r:id="rId16"/>
    <p:sldId id="274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3C64DAA-D286-BF40-B495-430B9A671BA3}" v="404" dt="2025-03-07T02:46:28.34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8"/>
  </p:normalViewPr>
  <p:slideViewPr>
    <p:cSldViewPr snapToGrid="0">
      <p:cViewPr varScale="1">
        <p:scale>
          <a:sx n="112" d="100"/>
          <a:sy n="112" d="100"/>
        </p:scale>
        <p:origin x="4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6C8CDD6-8802-5D46-8217-B8955685EB8E}" type="doc">
      <dgm:prSet loTypeId="urn:microsoft.com/office/officeart/2008/layout/VerticalCurved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74ADCA19-016B-3948-A590-69E84315A8B8}">
      <dgm:prSet/>
      <dgm:spPr/>
      <dgm:t>
        <a:bodyPr/>
        <a:lstStyle/>
        <a:p>
          <a:r>
            <a:rPr lang="en-US" baseline="0"/>
            <a:t>New theories must explain all the old data</a:t>
          </a:r>
          <a:endParaRPr lang="en-US"/>
        </a:p>
      </dgm:t>
    </dgm:pt>
    <dgm:pt modelId="{E8C367DA-79BA-894A-8AA5-C84C7B78C706}" type="parTrans" cxnId="{11AFE5BF-B643-6F41-8C1E-188B72B90F2C}">
      <dgm:prSet/>
      <dgm:spPr/>
      <dgm:t>
        <a:bodyPr/>
        <a:lstStyle/>
        <a:p>
          <a:endParaRPr lang="en-US"/>
        </a:p>
      </dgm:t>
    </dgm:pt>
    <dgm:pt modelId="{EC3F406E-0024-E341-9BBF-EFE4CC64DF51}" type="sibTrans" cxnId="{11AFE5BF-B643-6F41-8C1E-188B72B90F2C}">
      <dgm:prSet/>
      <dgm:spPr/>
      <dgm:t>
        <a:bodyPr/>
        <a:lstStyle/>
        <a:p>
          <a:endParaRPr lang="en-US"/>
        </a:p>
      </dgm:t>
    </dgm:pt>
    <dgm:pt modelId="{9C01CB37-8A17-8F48-AB34-015D66AB4A9D}">
      <dgm:prSet/>
      <dgm:spPr/>
      <dgm:t>
        <a:bodyPr/>
        <a:lstStyle/>
        <a:p>
          <a:r>
            <a:rPr lang="en-US" baseline="0" dirty="0"/>
            <a:t>New theories must explain new data that old theories can’t explain</a:t>
          </a:r>
          <a:endParaRPr lang="en-US" dirty="0"/>
        </a:p>
      </dgm:t>
    </dgm:pt>
    <dgm:pt modelId="{A3CFA8B4-509A-C046-9A0B-80631F370C9E}" type="parTrans" cxnId="{3776AA73-FAA6-1E44-B60B-CB8770894470}">
      <dgm:prSet/>
      <dgm:spPr/>
      <dgm:t>
        <a:bodyPr/>
        <a:lstStyle/>
        <a:p>
          <a:endParaRPr lang="en-US"/>
        </a:p>
      </dgm:t>
    </dgm:pt>
    <dgm:pt modelId="{D0E86CDF-F21D-D946-9915-29BBA8685376}" type="sibTrans" cxnId="{3776AA73-FAA6-1E44-B60B-CB8770894470}">
      <dgm:prSet/>
      <dgm:spPr/>
      <dgm:t>
        <a:bodyPr/>
        <a:lstStyle/>
        <a:p>
          <a:endParaRPr lang="en-US"/>
        </a:p>
      </dgm:t>
    </dgm:pt>
    <dgm:pt modelId="{7603D6B8-6045-4D44-A1F7-FBF2E20D954B}">
      <dgm:prSet/>
      <dgm:spPr/>
      <dgm:t>
        <a:bodyPr/>
        <a:lstStyle/>
        <a:p>
          <a:r>
            <a:rPr lang="en-US" baseline="0" dirty="0"/>
            <a:t>New theories must make new predictions</a:t>
          </a:r>
          <a:endParaRPr lang="en-US" dirty="0"/>
        </a:p>
      </dgm:t>
    </dgm:pt>
    <dgm:pt modelId="{0AFB3E43-BE5D-564B-A8D6-B5E728F5A130}" type="parTrans" cxnId="{908605C0-BA25-0B45-89C2-07BBED5F5F46}">
      <dgm:prSet/>
      <dgm:spPr/>
      <dgm:t>
        <a:bodyPr/>
        <a:lstStyle/>
        <a:p>
          <a:endParaRPr lang="en-US"/>
        </a:p>
      </dgm:t>
    </dgm:pt>
    <dgm:pt modelId="{4D9D29B1-E205-9946-A4DF-763D41C8CE91}" type="sibTrans" cxnId="{908605C0-BA25-0B45-89C2-07BBED5F5F46}">
      <dgm:prSet/>
      <dgm:spPr/>
      <dgm:t>
        <a:bodyPr/>
        <a:lstStyle/>
        <a:p>
          <a:endParaRPr lang="en-US"/>
        </a:p>
      </dgm:t>
    </dgm:pt>
    <dgm:pt modelId="{0C09BE6C-45C0-584D-9A3D-6385DBDE1C37}" type="pres">
      <dgm:prSet presAssocID="{36C8CDD6-8802-5D46-8217-B8955685EB8E}" presName="Name0" presStyleCnt="0">
        <dgm:presLayoutVars>
          <dgm:chMax val="7"/>
          <dgm:chPref val="7"/>
          <dgm:dir/>
        </dgm:presLayoutVars>
      </dgm:prSet>
      <dgm:spPr/>
    </dgm:pt>
    <dgm:pt modelId="{CE3AC104-A635-E14A-A77A-024B2B18041E}" type="pres">
      <dgm:prSet presAssocID="{36C8CDD6-8802-5D46-8217-B8955685EB8E}" presName="Name1" presStyleCnt="0"/>
      <dgm:spPr/>
    </dgm:pt>
    <dgm:pt modelId="{8EB617C4-493C-4043-8757-EBF9261103D4}" type="pres">
      <dgm:prSet presAssocID="{36C8CDD6-8802-5D46-8217-B8955685EB8E}" presName="cycle" presStyleCnt="0"/>
      <dgm:spPr/>
    </dgm:pt>
    <dgm:pt modelId="{DB6F6A03-DB01-B948-99B7-EF3E56A8A623}" type="pres">
      <dgm:prSet presAssocID="{36C8CDD6-8802-5D46-8217-B8955685EB8E}" presName="srcNode" presStyleLbl="node1" presStyleIdx="0" presStyleCnt="3"/>
      <dgm:spPr/>
    </dgm:pt>
    <dgm:pt modelId="{1FF27E97-8F59-8346-9350-92FD09B9FDE2}" type="pres">
      <dgm:prSet presAssocID="{36C8CDD6-8802-5D46-8217-B8955685EB8E}" presName="conn" presStyleLbl="parChTrans1D2" presStyleIdx="0" presStyleCnt="1"/>
      <dgm:spPr/>
    </dgm:pt>
    <dgm:pt modelId="{AE72B640-6372-534C-AFD1-80FCD3A52A6E}" type="pres">
      <dgm:prSet presAssocID="{36C8CDD6-8802-5D46-8217-B8955685EB8E}" presName="extraNode" presStyleLbl="node1" presStyleIdx="0" presStyleCnt="3"/>
      <dgm:spPr/>
    </dgm:pt>
    <dgm:pt modelId="{923396CC-3485-3547-8486-2ADA20FAC363}" type="pres">
      <dgm:prSet presAssocID="{36C8CDD6-8802-5D46-8217-B8955685EB8E}" presName="dstNode" presStyleLbl="node1" presStyleIdx="0" presStyleCnt="3"/>
      <dgm:spPr/>
    </dgm:pt>
    <dgm:pt modelId="{15F8C6A0-B6A3-7A44-9E14-8537066880A0}" type="pres">
      <dgm:prSet presAssocID="{74ADCA19-016B-3948-A590-69E84315A8B8}" presName="text_1" presStyleLbl="node1" presStyleIdx="0" presStyleCnt="3">
        <dgm:presLayoutVars>
          <dgm:bulletEnabled val="1"/>
        </dgm:presLayoutVars>
      </dgm:prSet>
      <dgm:spPr/>
    </dgm:pt>
    <dgm:pt modelId="{B3949D36-E0D9-184B-9105-F717F7ECC72A}" type="pres">
      <dgm:prSet presAssocID="{74ADCA19-016B-3948-A590-69E84315A8B8}" presName="accent_1" presStyleCnt="0"/>
      <dgm:spPr/>
    </dgm:pt>
    <dgm:pt modelId="{61544507-7BE8-4A4A-AD81-6EDAEE76E21D}" type="pres">
      <dgm:prSet presAssocID="{74ADCA19-016B-3948-A590-69E84315A8B8}" presName="accentRepeatNode" presStyleLbl="solidFgAcc1" presStyleIdx="0" presStyleCnt="3"/>
      <dgm:spPr/>
    </dgm:pt>
    <dgm:pt modelId="{163DC337-4DC5-854C-AE0D-589519FA876E}" type="pres">
      <dgm:prSet presAssocID="{9C01CB37-8A17-8F48-AB34-015D66AB4A9D}" presName="text_2" presStyleLbl="node1" presStyleIdx="1" presStyleCnt="3">
        <dgm:presLayoutVars>
          <dgm:bulletEnabled val="1"/>
        </dgm:presLayoutVars>
      </dgm:prSet>
      <dgm:spPr/>
    </dgm:pt>
    <dgm:pt modelId="{10B6FEC4-1806-BF49-82E9-3B0E494E87DD}" type="pres">
      <dgm:prSet presAssocID="{9C01CB37-8A17-8F48-AB34-015D66AB4A9D}" presName="accent_2" presStyleCnt="0"/>
      <dgm:spPr/>
    </dgm:pt>
    <dgm:pt modelId="{8585504A-1359-3248-AF60-3C0936E9C510}" type="pres">
      <dgm:prSet presAssocID="{9C01CB37-8A17-8F48-AB34-015D66AB4A9D}" presName="accentRepeatNode" presStyleLbl="solidFgAcc1" presStyleIdx="1" presStyleCnt="3"/>
      <dgm:spPr/>
    </dgm:pt>
    <dgm:pt modelId="{DB88318A-C768-224E-8985-314DE01829AD}" type="pres">
      <dgm:prSet presAssocID="{7603D6B8-6045-4D44-A1F7-FBF2E20D954B}" presName="text_3" presStyleLbl="node1" presStyleIdx="2" presStyleCnt="3">
        <dgm:presLayoutVars>
          <dgm:bulletEnabled val="1"/>
        </dgm:presLayoutVars>
      </dgm:prSet>
      <dgm:spPr/>
    </dgm:pt>
    <dgm:pt modelId="{96A1A614-FFAC-694C-80C2-76D496790A69}" type="pres">
      <dgm:prSet presAssocID="{7603D6B8-6045-4D44-A1F7-FBF2E20D954B}" presName="accent_3" presStyleCnt="0"/>
      <dgm:spPr/>
    </dgm:pt>
    <dgm:pt modelId="{FC499167-6564-B341-A76E-00CA14050C58}" type="pres">
      <dgm:prSet presAssocID="{7603D6B8-6045-4D44-A1F7-FBF2E20D954B}" presName="accentRepeatNode" presStyleLbl="solidFgAcc1" presStyleIdx="2" presStyleCnt="3"/>
      <dgm:spPr/>
    </dgm:pt>
  </dgm:ptLst>
  <dgm:cxnLst>
    <dgm:cxn modelId="{AA21370A-B044-5344-8981-AC70D4A4899C}" type="presOf" srcId="{74ADCA19-016B-3948-A590-69E84315A8B8}" destId="{15F8C6A0-B6A3-7A44-9E14-8537066880A0}" srcOrd="0" destOrd="0" presId="urn:microsoft.com/office/officeart/2008/layout/VerticalCurvedList"/>
    <dgm:cxn modelId="{0FBAF418-2591-6E4E-98C5-45C9B515BB12}" type="presOf" srcId="{7603D6B8-6045-4D44-A1F7-FBF2E20D954B}" destId="{DB88318A-C768-224E-8985-314DE01829AD}" srcOrd="0" destOrd="0" presId="urn:microsoft.com/office/officeart/2008/layout/VerticalCurvedList"/>
    <dgm:cxn modelId="{9B9A0928-5E8A-6A4C-AAFB-85DF915B0D2F}" type="presOf" srcId="{EC3F406E-0024-E341-9BBF-EFE4CC64DF51}" destId="{1FF27E97-8F59-8346-9350-92FD09B9FDE2}" srcOrd="0" destOrd="0" presId="urn:microsoft.com/office/officeart/2008/layout/VerticalCurvedList"/>
    <dgm:cxn modelId="{68D2D06C-5069-D148-8383-360EEF0DA342}" type="presOf" srcId="{36C8CDD6-8802-5D46-8217-B8955685EB8E}" destId="{0C09BE6C-45C0-584D-9A3D-6385DBDE1C37}" srcOrd="0" destOrd="0" presId="urn:microsoft.com/office/officeart/2008/layout/VerticalCurvedList"/>
    <dgm:cxn modelId="{3776AA73-FAA6-1E44-B60B-CB8770894470}" srcId="{36C8CDD6-8802-5D46-8217-B8955685EB8E}" destId="{9C01CB37-8A17-8F48-AB34-015D66AB4A9D}" srcOrd="1" destOrd="0" parTransId="{A3CFA8B4-509A-C046-9A0B-80631F370C9E}" sibTransId="{D0E86CDF-F21D-D946-9915-29BBA8685376}"/>
    <dgm:cxn modelId="{11AFE5BF-B643-6F41-8C1E-188B72B90F2C}" srcId="{36C8CDD6-8802-5D46-8217-B8955685EB8E}" destId="{74ADCA19-016B-3948-A590-69E84315A8B8}" srcOrd="0" destOrd="0" parTransId="{E8C367DA-79BA-894A-8AA5-C84C7B78C706}" sibTransId="{EC3F406E-0024-E341-9BBF-EFE4CC64DF51}"/>
    <dgm:cxn modelId="{908605C0-BA25-0B45-89C2-07BBED5F5F46}" srcId="{36C8CDD6-8802-5D46-8217-B8955685EB8E}" destId="{7603D6B8-6045-4D44-A1F7-FBF2E20D954B}" srcOrd="2" destOrd="0" parTransId="{0AFB3E43-BE5D-564B-A8D6-B5E728F5A130}" sibTransId="{4D9D29B1-E205-9946-A4DF-763D41C8CE91}"/>
    <dgm:cxn modelId="{C93052C1-C7E3-D44D-8B55-C8A039ADD19F}" type="presOf" srcId="{9C01CB37-8A17-8F48-AB34-015D66AB4A9D}" destId="{163DC337-4DC5-854C-AE0D-589519FA876E}" srcOrd="0" destOrd="0" presId="urn:microsoft.com/office/officeart/2008/layout/VerticalCurvedList"/>
    <dgm:cxn modelId="{4D012173-3265-944C-B87A-1C281E7F18AE}" type="presParOf" srcId="{0C09BE6C-45C0-584D-9A3D-6385DBDE1C37}" destId="{CE3AC104-A635-E14A-A77A-024B2B18041E}" srcOrd="0" destOrd="0" presId="urn:microsoft.com/office/officeart/2008/layout/VerticalCurvedList"/>
    <dgm:cxn modelId="{A0F9EF04-3837-D640-B79C-784A0D4914EC}" type="presParOf" srcId="{CE3AC104-A635-E14A-A77A-024B2B18041E}" destId="{8EB617C4-493C-4043-8757-EBF9261103D4}" srcOrd="0" destOrd="0" presId="urn:microsoft.com/office/officeart/2008/layout/VerticalCurvedList"/>
    <dgm:cxn modelId="{1DA8FB0F-30E7-B041-B6D1-E0D06FC427B8}" type="presParOf" srcId="{8EB617C4-493C-4043-8757-EBF9261103D4}" destId="{DB6F6A03-DB01-B948-99B7-EF3E56A8A623}" srcOrd="0" destOrd="0" presId="urn:microsoft.com/office/officeart/2008/layout/VerticalCurvedList"/>
    <dgm:cxn modelId="{7487C417-7503-9049-939E-140B26DDE355}" type="presParOf" srcId="{8EB617C4-493C-4043-8757-EBF9261103D4}" destId="{1FF27E97-8F59-8346-9350-92FD09B9FDE2}" srcOrd="1" destOrd="0" presId="urn:microsoft.com/office/officeart/2008/layout/VerticalCurvedList"/>
    <dgm:cxn modelId="{8D29A794-AE82-3949-9A63-EDAAA98A3AEA}" type="presParOf" srcId="{8EB617C4-493C-4043-8757-EBF9261103D4}" destId="{AE72B640-6372-534C-AFD1-80FCD3A52A6E}" srcOrd="2" destOrd="0" presId="urn:microsoft.com/office/officeart/2008/layout/VerticalCurvedList"/>
    <dgm:cxn modelId="{6DACB928-84D8-2345-858E-0E791BF5B354}" type="presParOf" srcId="{8EB617C4-493C-4043-8757-EBF9261103D4}" destId="{923396CC-3485-3547-8486-2ADA20FAC363}" srcOrd="3" destOrd="0" presId="urn:microsoft.com/office/officeart/2008/layout/VerticalCurvedList"/>
    <dgm:cxn modelId="{80609C22-190A-E349-9E3D-DD86B46B3E00}" type="presParOf" srcId="{CE3AC104-A635-E14A-A77A-024B2B18041E}" destId="{15F8C6A0-B6A3-7A44-9E14-8537066880A0}" srcOrd="1" destOrd="0" presId="urn:microsoft.com/office/officeart/2008/layout/VerticalCurvedList"/>
    <dgm:cxn modelId="{FA2A2BC5-67A0-644B-ACDE-3D5E6AA7476B}" type="presParOf" srcId="{CE3AC104-A635-E14A-A77A-024B2B18041E}" destId="{B3949D36-E0D9-184B-9105-F717F7ECC72A}" srcOrd="2" destOrd="0" presId="urn:microsoft.com/office/officeart/2008/layout/VerticalCurvedList"/>
    <dgm:cxn modelId="{26DA5FD2-A7ED-874D-BF1E-74C7A1998553}" type="presParOf" srcId="{B3949D36-E0D9-184B-9105-F717F7ECC72A}" destId="{61544507-7BE8-4A4A-AD81-6EDAEE76E21D}" srcOrd="0" destOrd="0" presId="urn:microsoft.com/office/officeart/2008/layout/VerticalCurvedList"/>
    <dgm:cxn modelId="{759F66FF-B203-104D-8876-3F84882262BC}" type="presParOf" srcId="{CE3AC104-A635-E14A-A77A-024B2B18041E}" destId="{163DC337-4DC5-854C-AE0D-589519FA876E}" srcOrd="3" destOrd="0" presId="urn:microsoft.com/office/officeart/2008/layout/VerticalCurvedList"/>
    <dgm:cxn modelId="{677E2DF8-6AC6-4F49-BE04-C1CD33B2DA89}" type="presParOf" srcId="{CE3AC104-A635-E14A-A77A-024B2B18041E}" destId="{10B6FEC4-1806-BF49-82E9-3B0E494E87DD}" srcOrd="4" destOrd="0" presId="urn:microsoft.com/office/officeart/2008/layout/VerticalCurvedList"/>
    <dgm:cxn modelId="{124FE783-B309-AF4B-9BE8-FB9010213EAB}" type="presParOf" srcId="{10B6FEC4-1806-BF49-82E9-3B0E494E87DD}" destId="{8585504A-1359-3248-AF60-3C0936E9C510}" srcOrd="0" destOrd="0" presId="urn:microsoft.com/office/officeart/2008/layout/VerticalCurvedList"/>
    <dgm:cxn modelId="{24B3322F-706B-0646-A3A0-4A6C072E7035}" type="presParOf" srcId="{CE3AC104-A635-E14A-A77A-024B2B18041E}" destId="{DB88318A-C768-224E-8985-314DE01829AD}" srcOrd="5" destOrd="0" presId="urn:microsoft.com/office/officeart/2008/layout/VerticalCurvedList"/>
    <dgm:cxn modelId="{4E96028F-510F-8D43-9E6C-68AFFDFF12C4}" type="presParOf" srcId="{CE3AC104-A635-E14A-A77A-024B2B18041E}" destId="{96A1A614-FFAC-694C-80C2-76D496790A69}" srcOrd="6" destOrd="0" presId="urn:microsoft.com/office/officeart/2008/layout/VerticalCurvedList"/>
    <dgm:cxn modelId="{B4ED182A-A22D-CA4A-B9A6-7BE4242690BA}" type="presParOf" srcId="{96A1A614-FFAC-694C-80C2-76D496790A69}" destId="{FC499167-6564-B341-A76E-00CA14050C58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36C8CDD6-8802-5D46-8217-B8955685EB8E}" type="doc">
      <dgm:prSet loTypeId="urn:microsoft.com/office/officeart/2008/layout/VerticalCurved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74ADCA19-016B-3948-A590-69E84315A8B8}">
      <dgm:prSet/>
      <dgm:spPr/>
      <dgm:t>
        <a:bodyPr/>
        <a:lstStyle/>
        <a:p>
          <a:r>
            <a:rPr lang="en-US" baseline="0" dirty="0"/>
            <a:t>New theories must explain all the old data</a:t>
          </a:r>
          <a:endParaRPr lang="en-US" dirty="0"/>
        </a:p>
      </dgm:t>
    </dgm:pt>
    <dgm:pt modelId="{E8C367DA-79BA-894A-8AA5-C84C7B78C706}" type="parTrans" cxnId="{11AFE5BF-B643-6F41-8C1E-188B72B90F2C}">
      <dgm:prSet/>
      <dgm:spPr/>
      <dgm:t>
        <a:bodyPr/>
        <a:lstStyle/>
        <a:p>
          <a:endParaRPr lang="en-US"/>
        </a:p>
      </dgm:t>
    </dgm:pt>
    <dgm:pt modelId="{EC3F406E-0024-E341-9BBF-EFE4CC64DF51}" type="sibTrans" cxnId="{11AFE5BF-B643-6F41-8C1E-188B72B90F2C}">
      <dgm:prSet/>
      <dgm:spPr/>
      <dgm:t>
        <a:bodyPr/>
        <a:lstStyle/>
        <a:p>
          <a:endParaRPr lang="en-US"/>
        </a:p>
      </dgm:t>
    </dgm:pt>
    <dgm:pt modelId="{0C09BE6C-45C0-584D-9A3D-6385DBDE1C37}" type="pres">
      <dgm:prSet presAssocID="{36C8CDD6-8802-5D46-8217-B8955685EB8E}" presName="Name0" presStyleCnt="0">
        <dgm:presLayoutVars>
          <dgm:chMax val="7"/>
          <dgm:chPref val="7"/>
          <dgm:dir/>
        </dgm:presLayoutVars>
      </dgm:prSet>
      <dgm:spPr/>
    </dgm:pt>
    <dgm:pt modelId="{CE3AC104-A635-E14A-A77A-024B2B18041E}" type="pres">
      <dgm:prSet presAssocID="{36C8CDD6-8802-5D46-8217-B8955685EB8E}" presName="Name1" presStyleCnt="0"/>
      <dgm:spPr/>
    </dgm:pt>
    <dgm:pt modelId="{8EB617C4-493C-4043-8757-EBF9261103D4}" type="pres">
      <dgm:prSet presAssocID="{36C8CDD6-8802-5D46-8217-B8955685EB8E}" presName="cycle" presStyleCnt="0"/>
      <dgm:spPr/>
    </dgm:pt>
    <dgm:pt modelId="{DB6F6A03-DB01-B948-99B7-EF3E56A8A623}" type="pres">
      <dgm:prSet presAssocID="{36C8CDD6-8802-5D46-8217-B8955685EB8E}" presName="srcNode" presStyleLbl="node1" presStyleIdx="0" presStyleCnt="1"/>
      <dgm:spPr/>
    </dgm:pt>
    <dgm:pt modelId="{1FF27E97-8F59-8346-9350-92FD09B9FDE2}" type="pres">
      <dgm:prSet presAssocID="{36C8CDD6-8802-5D46-8217-B8955685EB8E}" presName="conn" presStyleLbl="parChTrans1D2" presStyleIdx="0" presStyleCnt="1"/>
      <dgm:spPr/>
    </dgm:pt>
    <dgm:pt modelId="{AE72B640-6372-534C-AFD1-80FCD3A52A6E}" type="pres">
      <dgm:prSet presAssocID="{36C8CDD6-8802-5D46-8217-B8955685EB8E}" presName="extraNode" presStyleLbl="node1" presStyleIdx="0" presStyleCnt="1"/>
      <dgm:spPr/>
    </dgm:pt>
    <dgm:pt modelId="{923396CC-3485-3547-8486-2ADA20FAC363}" type="pres">
      <dgm:prSet presAssocID="{36C8CDD6-8802-5D46-8217-B8955685EB8E}" presName="dstNode" presStyleLbl="node1" presStyleIdx="0" presStyleCnt="1"/>
      <dgm:spPr/>
    </dgm:pt>
    <dgm:pt modelId="{15F8C6A0-B6A3-7A44-9E14-8537066880A0}" type="pres">
      <dgm:prSet presAssocID="{74ADCA19-016B-3948-A590-69E84315A8B8}" presName="text_1" presStyleLbl="node1" presStyleIdx="0" presStyleCnt="1">
        <dgm:presLayoutVars>
          <dgm:bulletEnabled val="1"/>
        </dgm:presLayoutVars>
      </dgm:prSet>
      <dgm:spPr/>
    </dgm:pt>
    <dgm:pt modelId="{B3949D36-E0D9-184B-9105-F717F7ECC72A}" type="pres">
      <dgm:prSet presAssocID="{74ADCA19-016B-3948-A590-69E84315A8B8}" presName="accent_1" presStyleCnt="0"/>
      <dgm:spPr/>
    </dgm:pt>
    <dgm:pt modelId="{61544507-7BE8-4A4A-AD81-6EDAEE76E21D}" type="pres">
      <dgm:prSet presAssocID="{74ADCA19-016B-3948-A590-69E84315A8B8}" presName="accentRepeatNode" presStyleLbl="solidFgAcc1" presStyleIdx="0" presStyleCnt="1"/>
      <dgm:spPr/>
    </dgm:pt>
  </dgm:ptLst>
  <dgm:cxnLst>
    <dgm:cxn modelId="{AA21370A-B044-5344-8981-AC70D4A4899C}" type="presOf" srcId="{74ADCA19-016B-3948-A590-69E84315A8B8}" destId="{15F8C6A0-B6A3-7A44-9E14-8537066880A0}" srcOrd="0" destOrd="0" presId="urn:microsoft.com/office/officeart/2008/layout/VerticalCurvedList"/>
    <dgm:cxn modelId="{9B9A0928-5E8A-6A4C-AAFB-85DF915B0D2F}" type="presOf" srcId="{EC3F406E-0024-E341-9BBF-EFE4CC64DF51}" destId="{1FF27E97-8F59-8346-9350-92FD09B9FDE2}" srcOrd="0" destOrd="0" presId="urn:microsoft.com/office/officeart/2008/layout/VerticalCurvedList"/>
    <dgm:cxn modelId="{68D2D06C-5069-D148-8383-360EEF0DA342}" type="presOf" srcId="{36C8CDD6-8802-5D46-8217-B8955685EB8E}" destId="{0C09BE6C-45C0-584D-9A3D-6385DBDE1C37}" srcOrd="0" destOrd="0" presId="urn:microsoft.com/office/officeart/2008/layout/VerticalCurvedList"/>
    <dgm:cxn modelId="{11AFE5BF-B643-6F41-8C1E-188B72B90F2C}" srcId="{36C8CDD6-8802-5D46-8217-B8955685EB8E}" destId="{74ADCA19-016B-3948-A590-69E84315A8B8}" srcOrd="0" destOrd="0" parTransId="{E8C367DA-79BA-894A-8AA5-C84C7B78C706}" sibTransId="{EC3F406E-0024-E341-9BBF-EFE4CC64DF51}"/>
    <dgm:cxn modelId="{4D012173-3265-944C-B87A-1C281E7F18AE}" type="presParOf" srcId="{0C09BE6C-45C0-584D-9A3D-6385DBDE1C37}" destId="{CE3AC104-A635-E14A-A77A-024B2B18041E}" srcOrd="0" destOrd="0" presId="urn:microsoft.com/office/officeart/2008/layout/VerticalCurvedList"/>
    <dgm:cxn modelId="{A0F9EF04-3837-D640-B79C-784A0D4914EC}" type="presParOf" srcId="{CE3AC104-A635-E14A-A77A-024B2B18041E}" destId="{8EB617C4-493C-4043-8757-EBF9261103D4}" srcOrd="0" destOrd="0" presId="urn:microsoft.com/office/officeart/2008/layout/VerticalCurvedList"/>
    <dgm:cxn modelId="{1DA8FB0F-30E7-B041-B6D1-E0D06FC427B8}" type="presParOf" srcId="{8EB617C4-493C-4043-8757-EBF9261103D4}" destId="{DB6F6A03-DB01-B948-99B7-EF3E56A8A623}" srcOrd="0" destOrd="0" presId="urn:microsoft.com/office/officeart/2008/layout/VerticalCurvedList"/>
    <dgm:cxn modelId="{7487C417-7503-9049-939E-140B26DDE355}" type="presParOf" srcId="{8EB617C4-493C-4043-8757-EBF9261103D4}" destId="{1FF27E97-8F59-8346-9350-92FD09B9FDE2}" srcOrd="1" destOrd="0" presId="urn:microsoft.com/office/officeart/2008/layout/VerticalCurvedList"/>
    <dgm:cxn modelId="{8D29A794-AE82-3949-9A63-EDAAA98A3AEA}" type="presParOf" srcId="{8EB617C4-493C-4043-8757-EBF9261103D4}" destId="{AE72B640-6372-534C-AFD1-80FCD3A52A6E}" srcOrd="2" destOrd="0" presId="urn:microsoft.com/office/officeart/2008/layout/VerticalCurvedList"/>
    <dgm:cxn modelId="{6DACB928-84D8-2345-858E-0E791BF5B354}" type="presParOf" srcId="{8EB617C4-493C-4043-8757-EBF9261103D4}" destId="{923396CC-3485-3547-8486-2ADA20FAC363}" srcOrd="3" destOrd="0" presId="urn:microsoft.com/office/officeart/2008/layout/VerticalCurvedList"/>
    <dgm:cxn modelId="{80609C22-190A-E349-9E3D-DD86B46B3E00}" type="presParOf" srcId="{CE3AC104-A635-E14A-A77A-024B2B18041E}" destId="{15F8C6A0-B6A3-7A44-9E14-8537066880A0}" srcOrd="1" destOrd="0" presId="urn:microsoft.com/office/officeart/2008/layout/VerticalCurvedList"/>
    <dgm:cxn modelId="{FA2A2BC5-67A0-644B-ACDE-3D5E6AA7476B}" type="presParOf" srcId="{CE3AC104-A635-E14A-A77A-024B2B18041E}" destId="{B3949D36-E0D9-184B-9105-F717F7ECC72A}" srcOrd="2" destOrd="0" presId="urn:microsoft.com/office/officeart/2008/layout/VerticalCurvedList"/>
    <dgm:cxn modelId="{26DA5FD2-A7ED-874D-BF1E-74C7A1998553}" type="presParOf" srcId="{B3949D36-E0D9-184B-9105-F717F7ECC72A}" destId="{61544507-7BE8-4A4A-AD81-6EDAEE76E21D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6C8CDD6-8802-5D46-8217-B8955685EB8E}" type="doc">
      <dgm:prSet loTypeId="urn:microsoft.com/office/officeart/2008/layout/VerticalCurved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74ADCA19-016B-3948-A590-69E84315A8B8}">
      <dgm:prSet/>
      <dgm:spPr/>
      <dgm:t>
        <a:bodyPr/>
        <a:lstStyle/>
        <a:p>
          <a:r>
            <a:rPr lang="en-US" baseline="0" dirty="0"/>
            <a:t>New theories must explain new data that old theories can’t explain</a:t>
          </a:r>
          <a:endParaRPr lang="en-US" dirty="0"/>
        </a:p>
      </dgm:t>
    </dgm:pt>
    <dgm:pt modelId="{E8C367DA-79BA-894A-8AA5-C84C7B78C706}" type="parTrans" cxnId="{11AFE5BF-B643-6F41-8C1E-188B72B90F2C}">
      <dgm:prSet/>
      <dgm:spPr/>
      <dgm:t>
        <a:bodyPr/>
        <a:lstStyle/>
        <a:p>
          <a:endParaRPr lang="en-US"/>
        </a:p>
      </dgm:t>
    </dgm:pt>
    <dgm:pt modelId="{EC3F406E-0024-E341-9BBF-EFE4CC64DF51}" type="sibTrans" cxnId="{11AFE5BF-B643-6F41-8C1E-188B72B90F2C}">
      <dgm:prSet/>
      <dgm:spPr/>
      <dgm:t>
        <a:bodyPr/>
        <a:lstStyle/>
        <a:p>
          <a:endParaRPr lang="en-US"/>
        </a:p>
      </dgm:t>
    </dgm:pt>
    <dgm:pt modelId="{0C09BE6C-45C0-584D-9A3D-6385DBDE1C37}" type="pres">
      <dgm:prSet presAssocID="{36C8CDD6-8802-5D46-8217-B8955685EB8E}" presName="Name0" presStyleCnt="0">
        <dgm:presLayoutVars>
          <dgm:chMax val="7"/>
          <dgm:chPref val="7"/>
          <dgm:dir/>
        </dgm:presLayoutVars>
      </dgm:prSet>
      <dgm:spPr/>
    </dgm:pt>
    <dgm:pt modelId="{CE3AC104-A635-E14A-A77A-024B2B18041E}" type="pres">
      <dgm:prSet presAssocID="{36C8CDD6-8802-5D46-8217-B8955685EB8E}" presName="Name1" presStyleCnt="0"/>
      <dgm:spPr/>
    </dgm:pt>
    <dgm:pt modelId="{8EB617C4-493C-4043-8757-EBF9261103D4}" type="pres">
      <dgm:prSet presAssocID="{36C8CDD6-8802-5D46-8217-B8955685EB8E}" presName="cycle" presStyleCnt="0"/>
      <dgm:spPr/>
    </dgm:pt>
    <dgm:pt modelId="{DB6F6A03-DB01-B948-99B7-EF3E56A8A623}" type="pres">
      <dgm:prSet presAssocID="{36C8CDD6-8802-5D46-8217-B8955685EB8E}" presName="srcNode" presStyleLbl="node1" presStyleIdx="0" presStyleCnt="1"/>
      <dgm:spPr/>
    </dgm:pt>
    <dgm:pt modelId="{1FF27E97-8F59-8346-9350-92FD09B9FDE2}" type="pres">
      <dgm:prSet presAssocID="{36C8CDD6-8802-5D46-8217-B8955685EB8E}" presName="conn" presStyleLbl="parChTrans1D2" presStyleIdx="0" presStyleCnt="1"/>
      <dgm:spPr/>
    </dgm:pt>
    <dgm:pt modelId="{AE72B640-6372-534C-AFD1-80FCD3A52A6E}" type="pres">
      <dgm:prSet presAssocID="{36C8CDD6-8802-5D46-8217-B8955685EB8E}" presName="extraNode" presStyleLbl="node1" presStyleIdx="0" presStyleCnt="1"/>
      <dgm:spPr/>
    </dgm:pt>
    <dgm:pt modelId="{923396CC-3485-3547-8486-2ADA20FAC363}" type="pres">
      <dgm:prSet presAssocID="{36C8CDD6-8802-5D46-8217-B8955685EB8E}" presName="dstNode" presStyleLbl="node1" presStyleIdx="0" presStyleCnt="1"/>
      <dgm:spPr/>
    </dgm:pt>
    <dgm:pt modelId="{15F8C6A0-B6A3-7A44-9E14-8537066880A0}" type="pres">
      <dgm:prSet presAssocID="{74ADCA19-016B-3948-A590-69E84315A8B8}" presName="text_1" presStyleLbl="node1" presStyleIdx="0" presStyleCnt="1">
        <dgm:presLayoutVars>
          <dgm:bulletEnabled val="1"/>
        </dgm:presLayoutVars>
      </dgm:prSet>
      <dgm:spPr/>
    </dgm:pt>
    <dgm:pt modelId="{B3949D36-E0D9-184B-9105-F717F7ECC72A}" type="pres">
      <dgm:prSet presAssocID="{74ADCA19-016B-3948-A590-69E84315A8B8}" presName="accent_1" presStyleCnt="0"/>
      <dgm:spPr/>
    </dgm:pt>
    <dgm:pt modelId="{61544507-7BE8-4A4A-AD81-6EDAEE76E21D}" type="pres">
      <dgm:prSet presAssocID="{74ADCA19-016B-3948-A590-69E84315A8B8}" presName="accentRepeatNode" presStyleLbl="solidFgAcc1" presStyleIdx="0" presStyleCnt="1"/>
      <dgm:spPr/>
    </dgm:pt>
  </dgm:ptLst>
  <dgm:cxnLst>
    <dgm:cxn modelId="{AA21370A-B044-5344-8981-AC70D4A4899C}" type="presOf" srcId="{74ADCA19-016B-3948-A590-69E84315A8B8}" destId="{15F8C6A0-B6A3-7A44-9E14-8537066880A0}" srcOrd="0" destOrd="0" presId="urn:microsoft.com/office/officeart/2008/layout/VerticalCurvedList"/>
    <dgm:cxn modelId="{9B9A0928-5E8A-6A4C-AAFB-85DF915B0D2F}" type="presOf" srcId="{EC3F406E-0024-E341-9BBF-EFE4CC64DF51}" destId="{1FF27E97-8F59-8346-9350-92FD09B9FDE2}" srcOrd="0" destOrd="0" presId="urn:microsoft.com/office/officeart/2008/layout/VerticalCurvedList"/>
    <dgm:cxn modelId="{68D2D06C-5069-D148-8383-360EEF0DA342}" type="presOf" srcId="{36C8CDD6-8802-5D46-8217-B8955685EB8E}" destId="{0C09BE6C-45C0-584D-9A3D-6385DBDE1C37}" srcOrd="0" destOrd="0" presId="urn:microsoft.com/office/officeart/2008/layout/VerticalCurvedList"/>
    <dgm:cxn modelId="{11AFE5BF-B643-6F41-8C1E-188B72B90F2C}" srcId="{36C8CDD6-8802-5D46-8217-B8955685EB8E}" destId="{74ADCA19-016B-3948-A590-69E84315A8B8}" srcOrd="0" destOrd="0" parTransId="{E8C367DA-79BA-894A-8AA5-C84C7B78C706}" sibTransId="{EC3F406E-0024-E341-9BBF-EFE4CC64DF51}"/>
    <dgm:cxn modelId="{4D012173-3265-944C-B87A-1C281E7F18AE}" type="presParOf" srcId="{0C09BE6C-45C0-584D-9A3D-6385DBDE1C37}" destId="{CE3AC104-A635-E14A-A77A-024B2B18041E}" srcOrd="0" destOrd="0" presId="urn:microsoft.com/office/officeart/2008/layout/VerticalCurvedList"/>
    <dgm:cxn modelId="{A0F9EF04-3837-D640-B79C-784A0D4914EC}" type="presParOf" srcId="{CE3AC104-A635-E14A-A77A-024B2B18041E}" destId="{8EB617C4-493C-4043-8757-EBF9261103D4}" srcOrd="0" destOrd="0" presId="urn:microsoft.com/office/officeart/2008/layout/VerticalCurvedList"/>
    <dgm:cxn modelId="{1DA8FB0F-30E7-B041-B6D1-E0D06FC427B8}" type="presParOf" srcId="{8EB617C4-493C-4043-8757-EBF9261103D4}" destId="{DB6F6A03-DB01-B948-99B7-EF3E56A8A623}" srcOrd="0" destOrd="0" presId="urn:microsoft.com/office/officeart/2008/layout/VerticalCurvedList"/>
    <dgm:cxn modelId="{7487C417-7503-9049-939E-140B26DDE355}" type="presParOf" srcId="{8EB617C4-493C-4043-8757-EBF9261103D4}" destId="{1FF27E97-8F59-8346-9350-92FD09B9FDE2}" srcOrd="1" destOrd="0" presId="urn:microsoft.com/office/officeart/2008/layout/VerticalCurvedList"/>
    <dgm:cxn modelId="{8D29A794-AE82-3949-9A63-EDAAA98A3AEA}" type="presParOf" srcId="{8EB617C4-493C-4043-8757-EBF9261103D4}" destId="{AE72B640-6372-534C-AFD1-80FCD3A52A6E}" srcOrd="2" destOrd="0" presId="urn:microsoft.com/office/officeart/2008/layout/VerticalCurvedList"/>
    <dgm:cxn modelId="{6DACB928-84D8-2345-858E-0E791BF5B354}" type="presParOf" srcId="{8EB617C4-493C-4043-8757-EBF9261103D4}" destId="{923396CC-3485-3547-8486-2ADA20FAC363}" srcOrd="3" destOrd="0" presId="urn:microsoft.com/office/officeart/2008/layout/VerticalCurvedList"/>
    <dgm:cxn modelId="{80609C22-190A-E349-9E3D-DD86B46B3E00}" type="presParOf" srcId="{CE3AC104-A635-E14A-A77A-024B2B18041E}" destId="{15F8C6A0-B6A3-7A44-9E14-8537066880A0}" srcOrd="1" destOrd="0" presId="urn:microsoft.com/office/officeart/2008/layout/VerticalCurvedList"/>
    <dgm:cxn modelId="{FA2A2BC5-67A0-644B-ACDE-3D5E6AA7476B}" type="presParOf" srcId="{CE3AC104-A635-E14A-A77A-024B2B18041E}" destId="{B3949D36-E0D9-184B-9105-F717F7ECC72A}" srcOrd="2" destOrd="0" presId="urn:microsoft.com/office/officeart/2008/layout/VerticalCurvedList"/>
    <dgm:cxn modelId="{26DA5FD2-A7ED-874D-BF1E-74C7A1998553}" type="presParOf" srcId="{B3949D36-E0D9-184B-9105-F717F7ECC72A}" destId="{61544507-7BE8-4A4A-AD81-6EDAEE76E21D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6C8CDD6-8802-5D46-8217-B8955685EB8E}" type="doc">
      <dgm:prSet loTypeId="urn:microsoft.com/office/officeart/2008/layout/VerticalCurved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74ADCA19-016B-3948-A590-69E84315A8B8}">
      <dgm:prSet/>
      <dgm:spPr/>
      <dgm:t>
        <a:bodyPr/>
        <a:lstStyle/>
        <a:p>
          <a:r>
            <a:rPr lang="en-US" baseline="0" dirty="0"/>
            <a:t>New theories must make new predictions</a:t>
          </a:r>
          <a:endParaRPr lang="en-US" dirty="0"/>
        </a:p>
      </dgm:t>
    </dgm:pt>
    <dgm:pt modelId="{E8C367DA-79BA-894A-8AA5-C84C7B78C706}" type="parTrans" cxnId="{11AFE5BF-B643-6F41-8C1E-188B72B90F2C}">
      <dgm:prSet/>
      <dgm:spPr/>
      <dgm:t>
        <a:bodyPr/>
        <a:lstStyle/>
        <a:p>
          <a:endParaRPr lang="en-US"/>
        </a:p>
      </dgm:t>
    </dgm:pt>
    <dgm:pt modelId="{EC3F406E-0024-E341-9BBF-EFE4CC64DF51}" type="sibTrans" cxnId="{11AFE5BF-B643-6F41-8C1E-188B72B90F2C}">
      <dgm:prSet/>
      <dgm:spPr/>
      <dgm:t>
        <a:bodyPr/>
        <a:lstStyle/>
        <a:p>
          <a:endParaRPr lang="en-US"/>
        </a:p>
      </dgm:t>
    </dgm:pt>
    <dgm:pt modelId="{0C09BE6C-45C0-584D-9A3D-6385DBDE1C37}" type="pres">
      <dgm:prSet presAssocID="{36C8CDD6-8802-5D46-8217-B8955685EB8E}" presName="Name0" presStyleCnt="0">
        <dgm:presLayoutVars>
          <dgm:chMax val="7"/>
          <dgm:chPref val="7"/>
          <dgm:dir/>
        </dgm:presLayoutVars>
      </dgm:prSet>
      <dgm:spPr/>
    </dgm:pt>
    <dgm:pt modelId="{CE3AC104-A635-E14A-A77A-024B2B18041E}" type="pres">
      <dgm:prSet presAssocID="{36C8CDD6-8802-5D46-8217-B8955685EB8E}" presName="Name1" presStyleCnt="0"/>
      <dgm:spPr/>
    </dgm:pt>
    <dgm:pt modelId="{8EB617C4-493C-4043-8757-EBF9261103D4}" type="pres">
      <dgm:prSet presAssocID="{36C8CDD6-8802-5D46-8217-B8955685EB8E}" presName="cycle" presStyleCnt="0"/>
      <dgm:spPr/>
    </dgm:pt>
    <dgm:pt modelId="{DB6F6A03-DB01-B948-99B7-EF3E56A8A623}" type="pres">
      <dgm:prSet presAssocID="{36C8CDD6-8802-5D46-8217-B8955685EB8E}" presName="srcNode" presStyleLbl="node1" presStyleIdx="0" presStyleCnt="1"/>
      <dgm:spPr/>
    </dgm:pt>
    <dgm:pt modelId="{1FF27E97-8F59-8346-9350-92FD09B9FDE2}" type="pres">
      <dgm:prSet presAssocID="{36C8CDD6-8802-5D46-8217-B8955685EB8E}" presName="conn" presStyleLbl="parChTrans1D2" presStyleIdx="0" presStyleCnt="1"/>
      <dgm:spPr/>
    </dgm:pt>
    <dgm:pt modelId="{AE72B640-6372-534C-AFD1-80FCD3A52A6E}" type="pres">
      <dgm:prSet presAssocID="{36C8CDD6-8802-5D46-8217-B8955685EB8E}" presName="extraNode" presStyleLbl="node1" presStyleIdx="0" presStyleCnt="1"/>
      <dgm:spPr/>
    </dgm:pt>
    <dgm:pt modelId="{923396CC-3485-3547-8486-2ADA20FAC363}" type="pres">
      <dgm:prSet presAssocID="{36C8CDD6-8802-5D46-8217-B8955685EB8E}" presName="dstNode" presStyleLbl="node1" presStyleIdx="0" presStyleCnt="1"/>
      <dgm:spPr/>
    </dgm:pt>
    <dgm:pt modelId="{15F8C6A0-B6A3-7A44-9E14-8537066880A0}" type="pres">
      <dgm:prSet presAssocID="{74ADCA19-016B-3948-A590-69E84315A8B8}" presName="text_1" presStyleLbl="node1" presStyleIdx="0" presStyleCnt="1">
        <dgm:presLayoutVars>
          <dgm:bulletEnabled val="1"/>
        </dgm:presLayoutVars>
      </dgm:prSet>
      <dgm:spPr/>
    </dgm:pt>
    <dgm:pt modelId="{B3949D36-E0D9-184B-9105-F717F7ECC72A}" type="pres">
      <dgm:prSet presAssocID="{74ADCA19-016B-3948-A590-69E84315A8B8}" presName="accent_1" presStyleCnt="0"/>
      <dgm:spPr/>
    </dgm:pt>
    <dgm:pt modelId="{61544507-7BE8-4A4A-AD81-6EDAEE76E21D}" type="pres">
      <dgm:prSet presAssocID="{74ADCA19-016B-3948-A590-69E84315A8B8}" presName="accentRepeatNode" presStyleLbl="solidFgAcc1" presStyleIdx="0" presStyleCnt="1"/>
      <dgm:spPr/>
    </dgm:pt>
  </dgm:ptLst>
  <dgm:cxnLst>
    <dgm:cxn modelId="{AA21370A-B044-5344-8981-AC70D4A4899C}" type="presOf" srcId="{74ADCA19-016B-3948-A590-69E84315A8B8}" destId="{15F8C6A0-B6A3-7A44-9E14-8537066880A0}" srcOrd="0" destOrd="0" presId="urn:microsoft.com/office/officeart/2008/layout/VerticalCurvedList"/>
    <dgm:cxn modelId="{9B9A0928-5E8A-6A4C-AAFB-85DF915B0D2F}" type="presOf" srcId="{EC3F406E-0024-E341-9BBF-EFE4CC64DF51}" destId="{1FF27E97-8F59-8346-9350-92FD09B9FDE2}" srcOrd="0" destOrd="0" presId="urn:microsoft.com/office/officeart/2008/layout/VerticalCurvedList"/>
    <dgm:cxn modelId="{68D2D06C-5069-D148-8383-360EEF0DA342}" type="presOf" srcId="{36C8CDD6-8802-5D46-8217-B8955685EB8E}" destId="{0C09BE6C-45C0-584D-9A3D-6385DBDE1C37}" srcOrd="0" destOrd="0" presId="urn:microsoft.com/office/officeart/2008/layout/VerticalCurvedList"/>
    <dgm:cxn modelId="{11AFE5BF-B643-6F41-8C1E-188B72B90F2C}" srcId="{36C8CDD6-8802-5D46-8217-B8955685EB8E}" destId="{74ADCA19-016B-3948-A590-69E84315A8B8}" srcOrd="0" destOrd="0" parTransId="{E8C367DA-79BA-894A-8AA5-C84C7B78C706}" sibTransId="{EC3F406E-0024-E341-9BBF-EFE4CC64DF51}"/>
    <dgm:cxn modelId="{4D012173-3265-944C-B87A-1C281E7F18AE}" type="presParOf" srcId="{0C09BE6C-45C0-584D-9A3D-6385DBDE1C37}" destId="{CE3AC104-A635-E14A-A77A-024B2B18041E}" srcOrd="0" destOrd="0" presId="urn:microsoft.com/office/officeart/2008/layout/VerticalCurvedList"/>
    <dgm:cxn modelId="{A0F9EF04-3837-D640-B79C-784A0D4914EC}" type="presParOf" srcId="{CE3AC104-A635-E14A-A77A-024B2B18041E}" destId="{8EB617C4-493C-4043-8757-EBF9261103D4}" srcOrd="0" destOrd="0" presId="urn:microsoft.com/office/officeart/2008/layout/VerticalCurvedList"/>
    <dgm:cxn modelId="{1DA8FB0F-30E7-B041-B6D1-E0D06FC427B8}" type="presParOf" srcId="{8EB617C4-493C-4043-8757-EBF9261103D4}" destId="{DB6F6A03-DB01-B948-99B7-EF3E56A8A623}" srcOrd="0" destOrd="0" presId="urn:microsoft.com/office/officeart/2008/layout/VerticalCurvedList"/>
    <dgm:cxn modelId="{7487C417-7503-9049-939E-140B26DDE355}" type="presParOf" srcId="{8EB617C4-493C-4043-8757-EBF9261103D4}" destId="{1FF27E97-8F59-8346-9350-92FD09B9FDE2}" srcOrd="1" destOrd="0" presId="urn:microsoft.com/office/officeart/2008/layout/VerticalCurvedList"/>
    <dgm:cxn modelId="{8D29A794-AE82-3949-9A63-EDAAA98A3AEA}" type="presParOf" srcId="{8EB617C4-493C-4043-8757-EBF9261103D4}" destId="{AE72B640-6372-534C-AFD1-80FCD3A52A6E}" srcOrd="2" destOrd="0" presId="urn:microsoft.com/office/officeart/2008/layout/VerticalCurvedList"/>
    <dgm:cxn modelId="{6DACB928-84D8-2345-858E-0E791BF5B354}" type="presParOf" srcId="{8EB617C4-493C-4043-8757-EBF9261103D4}" destId="{923396CC-3485-3547-8486-2ADA20FAC363}" srcOrd="3" destOrd="0" presId="urn:microsoft.com/office/officeart/2008/layout/VerticalCurvedList"/>
    <dgm:cxn modelId="{80609C22-190A-E349-9E3D-DD86B46B3E00}" type="presParOf" srcId="{CE3AC104-A635-E14A-A77A-024B2B18041E}" destId="{15F8C6A0-B6A3-7A44-9E14-8537066880A0}" srcOrd="1" destOrd="0" presId="urn:microsoft.com/office/officeart/2008/layout/VerticalCurvedList"/>
    <dgm:cxn modelId="{FA2A2BC5-67A0-644B-ACDE-3D5E6AA7476B}" type="presParOf" srcId="{CE3AC104-A635-E14A-A77A-024B2B18041E}" destId="{B3949D36-E0D9-184B-9105-F717F7ECC72A}" srcOrd="2" destOrd="0" presId="urn:microsoft.com/office/officeart/2008/layout/VerticalCurvedList"/>
    <dgm:cxn modelId="{26DA5FD2-A7ED-874D-BF1E-74C7A1998553}" type="presParOf" srcId="{B3949D36-E0D9-184B-9105-F717F7ECC72A}" destId="{61544507-7BE8-4A4A-AD81-6EDAEE76E21D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E365FFEF-F4F7-7945-B3A2-7FF9D54F25A2}" type="doc">
      <dgm:prSet loTypeId="urn:microsoft.com/office/officeart/2005/8/layout/pyramid4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33CD4B9E-E5F7-2E4A-9647-38EC0ED313CB}">
      <dgm:prSet phldrT="[Text]"/>
      <dgm:spPr/>
      <dgm:t>
        <a:bodyPr/>
        <a:lstStyle/>
        <a:p>
          <a:r>
            <a:rPr lang="en-US" dirty="0"/>
            <a:t>Motion of Planets</a:t>
          </a:r>
        </a:p>
      </dgm:t>
    </dgm:pt>
    <dgm:pt modelId="{7F3C14FC-D792-0540-996E-D46E12528220}" type="parTrans" cxnId="{3A5EFF39-FFB6-7F48-9766-C8B9D1454716}">
      <dgm:prSet/>
      <dgm:spPr/>
      <dgm:t>
        <a:bodyPr/>
        <a:lstStyle/>
        <a:p>
          <a:endParaRPr lang="en-US"/>
        </a:p>
      </dgm:t>
    </dgm:pt>
    <dgm:pt modelId="{2084E910-67B7-FF46-BDEF-A1DC1D394FBE}" type="sibTrans" cxnId="{3A5EFF39-FFB6-7F48-9766-C8B9D1454716}">
      <dgm:prSet/>
      <dgm:spPr/>
      <dgm:t>
        <a:bodyPr/>
        <a:lstStyle/>
        <a:p>
          <a:endParaRPr lang="en-US"/>
        </a:p>
      </dgm:t>
    </dgm:pt>
    <dgm:pt modelId="{3151A3FD-E99F-914F-9EED-1BB9232C9CC5}">
      <dgm:prSet/>
      <dgm:spPr/>
      <dgm:t>
        <a:bodyPr/>
        <a:lstStyle/>
        <a:p>
          <a:r>
            <a:rPr lang="en-US" dirty="0"/>
            <a:t>Ethics</a:t>
          </a:r>
        </a:p>
      </dgm:t>
    </dgm:pt>
    <dgm:pt modelId="{05BB444E-378E-ED40-B5D6-9AEC4C076BAE}" type="parTrans" cxnId="{CC553751-8F1D-504E-A599-87DBB2EDC949}">
      <dgm:prSet/>
      <dgm:spPr/>
      <dgm:t>
        <a:bodyPr/>
        <a:lstStyle/>
        <a:p>
          <a:endParaRPr lang="en-US"/>
        </a:p>
      </dgm:t>
    </dgm:pt>
    <dgm:pt modelId="{09C844FE-044B-A24E-AE89-E4B2D564F145}" type="sibTrans" cxnId="{CC553751-8F1D-504E-A599-87DBB2EDC949}">
      <dgm:prSet/>
      <dgm:spPr/>
      <dgm:t>
        <a:bodyPr/>
        <a:lstStyle/>
        <a:p>
          <a:endParaRPr lang="en-US"/>
        </a:p>
      </dgm:t>
    </dgm:pt>
    <dgm:pt modelId="{5907FBB3-62FB-7540-8EC1-03CEFF795AFF}">
      <dgm:prSet/>
      <dgm:spPr/>
      <dgm:t>
        <a:bodyPr/>
        <a:lstStyle/>
        <a:p>
          <a:r>
            <a:rPr lang="en-US" dirty="0"/>
            <a:t>Theology</a:t>
          </a:r>
        </a:p>
      </dgm:t>
    </dgm:pt>
    <dgm:pt modelId="{655E0964-2C87-D94A-8A47-27350A425C4A}" type="parTrans" cxnId="{67A77D29-58FF-9840-B5E6-B1D7B48E8888}">
      <dgm:prSet/>
      <dgm:spPr/>
      <dgm:t>
        <a:bodyPr/>
        <a:lstStyle/>
        <a:p>
          <a:endParaRPr lang="en-US"/>
        </a:p>
      </dgm:t>
    </dgm:pt>
    <dgm:pt modelId="{72C67CA0-2889-3F46-B93D-25B9155F61AF}" type="sibTrans" cxnId="{67A77D29-58FF-9840-B5E6-B1D7B48E8888}">
      <dgm:prSet/>
      <dgm:spPr/>
      <dgm:t>
        <a:bodyPr/>
        <a:lstStyle/>
        <a:p>
          <a:endParaRPr lang="en-US"/>
        </a:p>
      </dgm:t>
    </dgm:pt>
    <dgm:pt modelId="{1880F555-157B-5441-B1EF-17CB560DB058}">
      <dgm:prSet/>
      <dgm:spPr/>
      <dgm:t>
        <a:bodyPr/>
        <a:lstStyle/>
        <a:p>
          <a:r>
            <a:rPr lang="en-US" dirty="0"/>
            <a:t>Motion</a:t>
          </a:r>
        </a:p>
      </dgm:t>
    </dgm:pt>
    <dgm:pt modelId="{34BA2033-0846-EC45-AD19-028CB00D200C}" type="parTrans" cxnId="{C7EA84D1-B6B6-344A-81D4-041D2846986F}">
      <dgm:prSet/>
      <dgm:spPr/>
      <dgm:t>
        <a:bodyPr/>
        <a:lstStyle/>
        <a:p>
          <a:endParaRPr lang="en-US"/>
        </a:p>
      </dgm:t>
    </dgm:pt>
    <dgm:pt modelId="{139F1B3A-6634-8D4B-8AFB-CE6264E0CA19}" type="sibTrans" cxnId="{C7EA84D1-B6B6-344A-81D4-041D2846986F}">
      <dgm:prSet/>
      <dgm:spPr/>
      <dgm:t>
        <a:bodyPr/>
        <a:lstStyle/>
        <a:p>
          <a:endParaRPr lang="en-US"/>
        </a:p>
      </dgm:t>
    </dgm:pt>
    <dgm:pt modelId="{D720B879-3C0B-3C4C-9610-C411A8258A78}">
      <dgm:prSet/>
      <dgm:spPr/>
      <dgm:t>
        <a:bodyPr/>
        <a:lstStyle/>
        <a:p>
          <a:r>
            <a:rPr lang="en-US" dirty="0"/>
            <a:t>Meteorology</a:t>
          </a:r>
        </a:p>
      </dgm:t>
    </dgm:pt>
    <dgm:pt modelId="{4099AC2C-1355-3249-A851-D1AFF39FDA37}" type="parTrans" cxnId="{A49A8634-194E-364F-B328-C448C793A34D}">
      <dgm:prSet/>
      <dgm:spPr/>
      <dgm:t>
        <a:bodyPr/>
        <a:lstStyle/>
        <a:p>
          <a:endParaRPr lang="en-US"/>
        </a:p>
      </dgm:t>
    </dgm:pt>
    <dgm:pt modelId="{B0D3E312-A4F8-2F4F-9586-E1CF3370FB58}" type="sibTrans" cxnId="{A49A8634-194E-364F-B328-C448C793A34D}">
      <dgm:prSet/>
      <dgm:spPr/>
      <dgm:t>
        <a:bodyPr/>
        <a:lstStyle/>
        <a:p>
          <a:endParaRPr lang="en-US"/>
        </a:p>
      </dgm:t>
    </dgm:pt>
    <dgm:pt modelId="{99EA2BFC-6252-B24C-8D45-7A7446408C74}">
      <dgm:prSet/>
      <dgm:spPr/>
      <dgm:t>
        <a:bodyPr/>
        <a:lstStyle/>
        <a:p>
          <a:r>
            <a:rPr lang="en-US" dirty="0"/>
            <a:t>Psychology</a:t>
          </a:r>
        </a:p>
      </dgm:t>
    </dgm:pt>
    <dgm:pt modelId="{D74FE3CD-C74D-AD4E-8718-F2AB6A7DF0ED}" type="parTrans" cxnId="{74CC883B-BFAC-AB4C-A032-776D71591A03}">
      <dgm:prSet/>
      <dgm:spPr/>
      <dgm:t>
        <a:bodyPr/>
        <a:lstStyle/>
        <a:p>
          <a:endParaRPr lang="en-US"/>
        </a:p>
      </dgm:t>
    </dgm:pt>
    <dgm:pt modelId="{C4CE8F91-1861-7246-822A-D0447EB17416}" type="sibTrans" cxnId="{74CC883B-BFAC-AB4C-A032-776D71591A03}">
      <dgm:prSet/>
      <dgm:spPr/>
      <dgm:t>
        <a:bodyPr/>
        <a:lstStyle/>
        <a:p>
          <a:endParaRPr lang="en-US"/>
        </a:p>
      </dgm:t>
    </dgm:pt>
    <dgm:pt modelId="{3F5F190E-7635-2E42-A2A2-AFD99249E505}">
      <dgm:prSet/>
      <dgm:spPr/>
      <dgm:t>
        <a:bodyPr/>
        <a:lstStyle/>
        <a:p>
          <a:r>
            <a:rPr lang="en-US" dirty="0"/>
            <a:t>Cosmology</a:t>
          </a:r>
        </a:p>
      </dgm:t>
    </dgm:pt>
    <dgm:pt modelId="{5AF8DD5B-DA69-4D46-8D76-4E84457A5BC3}" type="parTrans" cxnId="{51121DA9-D249-A443-8B50-21D925BD041B}">
      <dgm:prSet/>
      <dgm:spPr/>
      <dgm:t>
        <a:bodyPr/>
        <a:lstStyle/>
        <a:p>
          <a:endParaRPr lang="en-US"/>
        </a:p>
      </dgm:t>
    </dgm:pt>
    <dgm:pt modelId="{3D861CA1-03A6-0E46-8496-BD06F181B47B}" type="sibTrans" cxnId="{51121DA9-D249-A443-8B50-21D925BD041B}">
      <dgm:prSet/>
      <dgm:spPr/>
      <dgm:t>
        <a:bodyPr/>
        <a:lstStyle/>
        <a:p>
          <a:endParaRPr lang="en-US"/>
        </a:p>
      </dgm:t>
    </dgm:pt>
    <dgm:pt modelId="{83C7C6D2-0780-ED42-9844-70335C09C694}">
      <dgm:prSet/>
      <dgm:spPr/>
      <dgm:t>
        <a:bodyPr/>
        <a:lstStyle/>
        <a:p>
          <a:r>
            <a:rPr lang="en-US" dirty="0"/>
            <a:t>Metaphysics</a:t>
          </a:r>
        </a:p>
      </dgm:t>
    </dgm:pt>
    <dgm:pt modelId="{019BC487-4B34-5044-A836-BB58E7C8B590}" type="parTrans" cxnId="{2E5DFE55-8F1B-FF49-ACCD-B781B0C62040}">
      <dgm:prSet/>
      <dgm:spPr/>
      <dgm:t>
        <a:bodyPr/>
        <a:lstStyle/>
        <a:p>
          <a:endParaRPr lang="en-US"/>
        </a:p>
      </dgm:t>
    </dgm:pt>
    <dgm:pt modelId="{3E2379F1-B266-E446-A506-43BFE4483FE8}" type="sibTrans" cxnId="{2E5DFE55-8F1B-FF49-ACCD-B781B0C62040}">
      <dgm:prSet/>
      <dgm:spPr/>
      <dgm:t>
        <a:bodyPr/>
        <a:lstStyle/>
        <a:p>
          <a:endParaRPr lang="en-US"/>
        </a:p>
      </dgm:t>
    </dgm:pt>
    <dgm:pt modelId="{35C3962B-BB13-DD4B-B9DC-65F29819A8F3}">
      <dgm:prSet/>
      <dgm:spPr/>
      <dgm:t>
        <a:bodyPr/>
        <a:lstStyle/>
        <a:p>
          <a:r>
            <a:rPr lang="en-US" dirty="0"/>
            <a:t>Causes</a:t>
          </a:r>
        </a:p>
      </dgm:t>
    </dgm:pt>
    <dgm:pt modelId="{D25CD4B9-28C1-AA4E-BF4A-D450EAD0DFC0}" type="parTrans" cxnId="{F12B1AE7-FDAF-9546-8DFA-B560F9297E0E}">
      <dgm:prSet/>
      <dgm:spPr/>
      <dgm:t>
        <a:bodyPr/>
        <a:lstStyle/>
        <a:p>
          <a:endParaRPr lang="en-US"/>
        </a:p>
      </dgm:t>
    </dgm:pt>
    <dgm:pt modelId="{CD3A09ED-5B0D-9F46-A24A-44235BF88B83}" type="sibTrans" cxnId="{F12B1AE7-FDAF-9546-8DFA-B560F9297E0E}">
      <dgm:prSet/>
      <dgm:spPr/>
      <dgm:t>
        <a:bodyPr/>
        <a:lstStyle/>
        <a:p>
          <a:endParaRPr lang="en-US"/>
        </a:p>
      </dgm:t>
    </dgm:pt>
    <dgm:pt modelId="{5D42AD2B-BD3C-1A40-86DC-843BECA66C40}" type="pres">
      <dgm:prSet presAssocID="{E365FFEF-F4F7-7945-B3A2-7FF9D54F25A2}" presName="compositeShape" presStyleCnt="0">
        <dgm:presLayoutVars>
          <dgm:chMax val="9"/>
          <dgm:dir/>
          <dgm:resizeHandles val="exact"/>
        </dgm:presLayoutVars>
      </dgm:prSet>
      <dgm:spPr/>
    </dgm:pt>
    <dgm:pt modelId="{0CC1B787-D9C5-3B4E-9305-381FD219B702}" type="pres">
      <dgm:prSet presAssocID="{E365FFEF-F4F7-7945-B3A2-7FF9D54F25A2}" presName="triangle1" presStyleLbl="node1" presStyleIdx="0" presStyleCnt="9">
        <dgm:presLayoutVars>
          <dgm:bulletEnabled val="1"/>
        </dgm:presLayoutVars>
      </dgm:prSet>
      <dgm:spPr/>
    </dgm:pt>
    <dgm:pt modelId="{DBA2CF19-954E-F64B-8AD3-B081F97F70D9}" type="pres">
      <dgm:prSet presAssocID="{E365FFEF-F4F7-7945-B3A2-7FF9D54F25A2}" presName="triangle2" presStyleLbl="node1" presStyleIdx="1" presStyleCnt="9">
        <dgm:presLayoutVars>
          <dgm:bulletEnabled val="1"/>
        </dgm:presLayoutVars>
      </dgm:prSet>
      <dgm:spPr/>
    </dgm:pt>
    <dgm:pt modelId="{3E96F95D-3ED6-9D48-8208-87F1D4FC8EBD}" type="pres">
      <dgm:prSet presAssocID="{E365FFEF-F4F7-7945-B3A2-7FF9D54F25A2}" presName="triangle3" presStyleLbl="node1" presStyleIdx="2" presStyleCnt="9">
        <dgm:presLayoutVars>
          <dgm:bulletEnabled val="1"/>
        </dgm:presLayoutVars>
      </dgm:prSet>
      <dgm:spPr/>
    </dgm:pt>
    <dgm:pt modelId="{95831A1C-F769-5B4D-9007-5AB09FF4178D}" type="pres">
      <dgm:prSet presAssocID="{E365FFEF-F4F7-7945-B3A2-7FF9D54F25A2}" presName="triangle4" presStyleLbl="node1" presStyleIdx="3" presStyleCnt="9">
        <dgm:presLayoutVars>
          <dgm:bulletEnabled val="1"/>
        </dgm:presLayoutVars>
      </dgm:prSet>
      <dgm:spPr/>
    </dgm:pt>
    <dgm:pt modelId="{99B5480A-0D66-614B-A37B-A5B9BAEE99A9}" type="pres">
      <dgm:prSet presAssocID="{E365FFEF-F4F7-7945-B3A2-7FF9D54F25A2}" presName="triangle5" presStyleLbl="node1" presStyleIdx="4" presStyleCnt="9">
        <dgm:presLayoutVars>
          <dgm:bulletEnabled val="1"/>
        </dgm:presLayoutVars>
      </dgm:prSet>
      <dgm:spPr/>
    </dgm:pt>
    <dgm:pt modelId="{D7403A8C-D0AB-5340-90B1-AED6EC6C0EE1}" type="pres">
      <dgm:prSet presAssocID="{E365FFEF-F4F7-7945-B3A2-7FF9D54F25A2}" presName="triangle6" presStyleLbl="node1" presStyleIdx="5" presStyleCnt="9">
        <dgm:presLayoutVars>
          <dgm:bulletEnabled val="1"/>
        </dgm:presLayoutVars>
      </dgm:prSet>
      <dgm:spPr/>
    </dgm:pt>
    <dgm:pt modelId="{03F1D10A-26A3-2343-897F-2041027A450F}" type="pres">
      <dgm:prSet presAssocID="{E365FFEF-F4F7-7945-B3A2-7FF9D54F25A2}" presName="triangle7" presStyleLbl="node1" presStyleIdx="6" presStyleCnt="9">
        <dgm:presLayoutVars>
          <dgm:bulletEnabled val="1"/>
        </dgm:presLayoutVars>
      </dgm:prSet>
      <dgm:spPr/>
    </dgm:pt>
    <dgm:pt modelId="{B8E8796D-C58C-394A-B68B-25D332D12C83}" type="pres">
      <dgm:prSet presAssocID="{E365FFEF-F4F7-7945-B3A2-7FF9D54F25A2}" presName="triangle8" presStyleLbl="node1" presStyleIdx="7" presStyleCnt="9">
        <dgm:presLayoutVars>
          <dgm:bulletEnabled val="1"/>
        </dgm:presLayoutVars>
      </dgm:prSet>
      <dgm:spPr/>
    </dgm:pt>
    <dgm:pt modelId="{02608C1C-655F-3C4D-8AE7-5426A37E57FE}" type="pres">
      <dgm:prSet presAssocID="{E365FFEF-F4F7-7945-B3A2-7FF9D54F25A2}" presName="triangle9" presStyleLbl="node1" presStyleIdx="8" presStyleCnt="9">
        <dgm:presLayoutVars>
          <dgm:bulletEnabled val="1"/>
        </dgm:presLayoutVars>
      </dgm:prSet>
      <dgm:spPr/>
    </dgm:pt>
  </dgm:ptLst>
  <dgm:cxnLst>
    <dgm:cxn modelId="{67A77D29-58FF-9840-B5E6-B1D7B48E8888}" srcId="{E365FFEF-F4F7-7945-B3A2-7FF9D54F25A2}" destId="{5907FBB3-62FB-7540-8EC1-03CEFF795AFF}" srcOrd="2" destOrd="0" parTransId="{655E0964-2C87-D94A-8A47-27350A425C4A}" sibTransId="{72C67CA0-2889-3F46-B93D-25B9155F61AF}"/>
    <dgm:cxn modelId="{75BF9E2E-EFD7-8746-B2BB-939C6A315D95}" type="presOf" srcId="{D720B879-3C0B-3C4C-9610-C411A8258A78}" destId="{99B5480A-0D66-614B-A37B-A5B9BAEE99A9}" srcOrd="0" destOrd="0" presId="urn:microsoft.com/office/officeart/2005/8/layout/pyramid4"/>
    <dgm:cxn modelId="{A49A8634-194E-364F-B328-C448C793A34D}" srcId="{E365FFEF-F4F7-7945-B3A2-7FF9D54F25A2}" destId="{D720B879-3C0B-3C4C-9610-C411A8258A78}" srcOrd="4" destOrd="0" parTransId="{4099AC2C-1355-3249-A851-D1AFF39FDA37}" sibTransId="{B0D3E312-A4F8-2F4F-9586-E1CF3370FB58}"/>
    <dgm:cxn modelId="{3E6AC534-28EE-2C4D-9D10-0D166F3EC3AD}" type="presOf" srcId="{3151A3FD-E99F-914F-9EED-1BB9232C9CC5}" destId="{0CC1B787-D9C5-3B4E-9305-381FD219B702}" srcOrd="0" destOrd="0" presId="urn:microsoft.com/office/officeart/2005/8/layout/pyramid4"/>
    <dgm:cxn modelId="{5F88E339-FFF5-5241-BCDE-BD83A879669F}" type="presOf" srcId="{99EA2BFC-6252-B24C-8D45-7A7446408C74}" destId="{D7403A8C-D0AB-5340-90B1-AED6EC6C0EE1}" srcOrd="0" destOrd="0" presId="urn:microsoft.com/office/officeart/2005/8/layout/pyramid4"/>
    <dgm:cxn modelId="{3A5EFF39-FFB6-7F48-9766-C8B9D1454716}" srcId="{E365FFEF-F4F7-7945-B3A2-7FF9D54F25A2}" destId="{33CD4B9E-E5F7-2E4A-9647-38EC0ED313CB}" srcOrd="1" destOrd="0" parTransId="{7F3C14FC-D792-0540-996E-D46E12528220}" sibTransId="{2084E910-67B7-FF46-BDEF-A1DC1D394FBE}"/>
    <dgm:cxn modelId="{74CC883B-BFAC-AB4C-A032-776D71591A03}" srcId="{E365FFEF-F4F7-7945-B3A2-7FF9D54F25A2}" destId="{99EA2BFC-6252-B24C-8D45-7A7446408C74}" srcOrd="5" destOrd="0" parTransId="{D74FE3CD-C74D-AD4E-8718-F2AB6A7DF0ED}" sibTransId="{C4CE8F91-1861-7246-822A-D0447EB17416}"/>
    <dgm:cxn modelId="{386E3645-F34F-E14B-BBA4-A202B78845F5}" type="presOf" srcId="{3F5F190E-7635-2E42-A2A2-AFD99249E505}" destId="{03F1D10A-26A3-2343-897F-2041027A450F}" srcOrd="0" destOrd="0" presId="urn:microsoft.com/office/officeart/2005/8/layout/pyramid4"/>
    <dgm:cxn modelId="{059A814A-E39F-A349-91A6-9F0D48843235}" type="presOf" srcId="{5907FBB3-62FB-7540-8EC1-03CEFF795AFF}" destId="{3E96F95D-3ED6-9D48-8208-87F1D4FC8EBD}" srcOrd="0" destOrd="0" presId="urn:microsoft.com/office/officeart/2005/8/layout/pyramid4"/>
    <dgm:cxn modelId="{CC553751-8F1D-504E-A599-87DBB2EDC949}" srcId="{E365FFEF-F4F7-7945-B3A2-7FF9D54F25A2}" destId="{3151A3FD-E99F-914F-9EED-1BB9232C9CC5}" srcOrd="0" destOrd="0" parTransId="{05BB444E-378E-ED40-B5D6-9AEC4C076BAE}" sibTransId="{09C844FE-044B-A24E-AE89-E4B2D564F145}"/>
    <dgm:cxn modelId="{2E5DFE55-8F1B-FF49-ACCD-B781B0C62040}" srcId="{E365FFEF-F4F7-7945-B3A2-7FF9D54F25A2}" destId="{83C7C6D2-0780-ED42-9844-70335C09C694}" srcOrd="7" destOrd="0" parTransId="{019BC487-4B34-5044-A836-BB58E7C8B590}" sibTransId="{3E2379F1-B266-E446-A506-43BFE4483FE8}"/>
    <dgm:cxn modelId="{85C1356B-F3A3-FD4E-962A-892C34A29FD5}" type="presOf" srcId="{E365FFEF-F4F7-7945-B3A2-7FF9D54F25A2}" destId="{5D42AD2B-BD3C-1A40-86DC-843BECA66C40}" srcOrd="0" destOrd="0" presId="urn:microsoft.com/office/officeart/2005/8/layout/pyramid4"/>
    <dgm:cxn modelId="{68C6E99B-6D03-154A-8DDE-BEE0078595BE}" type="presOf" srcId="{33CD4B9E-E5F7-2E4A-9647-38EC0ED313CB}" destId="{DBA2CF19-954E-F64B-8AD3-B081F97F70D9}" srcOrd="0" destOrd="0" presId="urn:microsoft.com/office/officeart/2005/8/layout/pyramid4"/>
    <dgm:cxn modelId="{51121DA9-D249-A443-8B50-21D925BD041B}" srcId="{E365FFEF-F4F7-7945-B3A2-7FF9D54F25A2}" destId="{3F5F190E-7635-2E42-A2A2-AFD99249E505}" srcOrd="6" destOrd="0" parTransId="{5AF8DD5B-DA69-4D46-8D76-4E84457A5BC3}" sibTransId="{3D861CA1-03A6-0E46-8496-BD06F181B47B}"/>
    <dgm:cxn modelId="{1C813ABA-D931-EB4C-9957-34FB2379C157}" type="presOf" srcId="{83C7C6D2-0780-ED42-9844-70335C09C694}" destId="{B8E8796D-C58C-394A-B68B-25D332D12C83}" srcOrd="0" destOrd="0" presId="urn:microsoft.com/office/officeart/2005/8/layout/pyramid4"/>
    <dgm:cxn modelId="{5BC965C0-8408-9B44-A910-97543595D8D0}" type="presOf" srcId="{35C3962B-BB13-DD4B-B9DC-65F29819A8F3}" destId="{02608C1C-655F-3C4D-8AE7-5426A37E57FE}" srcOrd="0" destOrd="0" presId="urn:microsoft.com/office/officeart/2005/8/layout/pyramid4"/>
    <dgm:cxn modelId="{C7EA84D1-B6B6-344A-81D4-041D2846986F}" srcId="{E365FFEF-F4F7-7945-B3A2-7FF9D54F25A2}" destId="{1880F555-157B-5441-B1EF-17CB560DB058}" srcOrd="3" destOrd="0" parTransId="{34BA2033-0846-EC45-AD19-028CB00D200C}" sibTransId="{139F1B3A-6634-8D4B-8AFB-CE6264E0CA19}"/>
    <dgm:cxn modelId="{8F7774DF-1023-4442-9209-44E7CA01AB3A}" type="presOf" srcId="{1880F555-157B-5441-B1EF-17CB560DB058}" destId="{95831A1C-F769-5B4D-9007-5AB09FF4178D}" srcOrd="0" destOrd="0" presId="urn:microsoft.com/office/officeart/2005/8/layout/pyramid4"/>
    <dgm:cxn modelId="{F12B1AE7-FDAF-9546-8DFA-B560F9297E0E}" srcId="{E365FFEF-F4F7-7945-B3A2-7FF9D54F25A2}" destId="{35C3962B-BB13-DD4B-B9DC-65F29819A8F3}" srcOrd="8" destOrd="0" parTransId="{D25CD4B9-28C1-AA4E-BF4A-D450EAD0DFC0}" sibTransId="{CD3A09ED-5B0D-9F46-A24A-44235BF88B83}"/>
    <dgm:cxn modelId="{07B7BD1F-1D7E-3E46-B8B1-1ABA8DCC7882}" type="presParOf" srcId="{5D42AD2B-BD3C-1A40-86DC-843BECA66C40}" destId="{0CC1B787-D9C5-3B4E-9305-381FD219B702}" srcOrd="0" destOrd="0" presId="urn:microsoft.com/office/officeart/2005/8/layout/pyramid4"/>
    <dgm:cxn modelId="{76DA86E4-F537-8D4D-9DC3-9FE0D8472AC9}" type="presParOf" srcId="{5D42AD2B-BD3C-1A40-86DC-843BECA66C40}" destId="{DBA2CF19-954E-F64B-8AD3-B081F97F70D9}" srcOrd="1" destOrd="0" presId="urn:microsoft.com/office/officeart/2005/8/layout/pyramid4"/>
    <dgm:cxn modelId="{C3BE9743-3510-0A45-BEC5-1035782B3870}" type="presParOf" srcId="{5D42AD2B-BD3C-1A40-86DC-843BECA66C40}" destId="{3E96F95D-3ED6-9D48-8208-87F1D4FC8EBD}" srcOrd="2" destOrd="0" presId="urn:microsoft.com/office/officeart/2005/8/layout/pyramid4"/>
    <dgm:cxn modelId="{39F03667-FF3A-CC40-BFEE-704757218CE6}" type="presParOf" srcId="{5D42AD2B-BD3C-1A40-86DC-843BECA66C40}" destId="{95831A1C-F769-5B4D-9007-5AB09FF4178D}" srcOrd="3" destOrd="0" presId="urn:microsoft.com/office/officeart/2005/8/layout/pyramid4"/>
    <dgm:cxn modelId="{5571E85A-E1B3-B04C-96BE-862DC597D2BC}" type="presParOf" srcId="{5D42AD2B-BD3C-1A40-86DC-843BECA66C40}" destId="{99B5480A-0D66-614B-A37B-A5B9BAEE99A9}" srcOrd="4" destOrd="0" presId="urn:microsoft.com/office/officeart/2005/8/layout/pyramid4"/>
    <dgm:cxn modelId="{1AD25D86-209F-AC4B-9D2A-283FD7350D36}" type="presParOf" srcId="{5D42AD2B-BD3C-1A40-86DC-843BECA66C40}" destId="{D7403A8C-D0AB-5340-90B1-AED6EC6C0EE1}" srcOrd="5" destOrd="0" presId="urn:microsoft.com/office/officeart/2005/8/layout/pyramid4"/>
    <dgm:cxn modelId="{329E7598-7890-C248-A3D6-6B81E5BF560A}" type="presParOf" srcId="{5D42AD2B-BD3C-1A40-86DC-843BECA66C40}" destId="{03F1D10A-26A3-2343-897F-2041027A450F}" srcOrd="6" destOrd="0" presId="urn:microsoft.com/office/officeart/2005/8/layout/pyramid4"/>
    <dgm:cxn modelId="{E647305F-4CFC-7A4F-8976-CB3B21DBF1DB}" type="presParOf" srcId="{5D42AD2B-BD3C-1A40-86DC-843BECA66C40}" destId="{B8E8796D-C58C-394A-B68B-25D332D12C83}" srcOrd="7" destOrd="0" presId="urn:microsoft.com/office/officeart/2005/8/layout/pyramid4"/>
    <dgm:cxn modelId="{6389059B-0C92-1449-8771-D5E2841BE566}" type="presParOf" srcId="{5D42AD2B-BD3C-1A40-86DC-843BECA66C40}" destId="{02608C1C-655F-3C4D-8AE7-5426A37E57FE}" srcOrd="8" destOrd="0" presId="urn:microsoft.com/office/officeart/2005/8/layout/pyramid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6C8CDD6-8802-5D46-8217-B8955685EB8E}" type="doc">
      <dgm:prSet loTypeId="urn:microsoft.com/office/officeart/2008/layout/VerticalCurved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74ADCA19-016B-3948-A590-69E84315A8B8}">
      <dgm:prSet/>
      <dgm:spPr/>
      <dgm:t>
        <a:bodyPr/>
        <a:lstStyle/>
        <a:p>
          <a:r>
            <a:rPr lang="en-US" baseline="0" dirty="0"/>
            <a:t>New theories must explain all the old data</a:t>
          </a:r>
          <a:endParaRPr lang="en-US" dirty="0"/>
        </a:p>
      </dgm:t>
    </dgm:pt>
    <dgm:pt modelId="{E8C367DA-79BA-894A-8AA5-C84C7B78C706}" type="parTrans" cxnId="{11AFE5BF-B643-6F41-8C1E-188B72B90F2C}">
      <dgm:prSet/>
      <dgm:spPr/>
      <dgm:t>
        <a:bodyPr/>
        <a:lstStyle/>
        <a:p>
          <a:endParaRPr lang="en-US"/>
        </a:p>
      </dgm:t>
    </dgm:pt>
    <dgm:pt modelId="{EC3F406E-0024-E341-9BBF-EFE4CC64DF51}" type="sibTrans" cxnId="{11AFE5BF-B643-6F41-8C1E-188B72B90F2C}">
      <dgm:prSet/>
      <dgm:spPr/>
      <dgm:t>
        <a:bodyPr/>
        <a:lstStyle/>
        <a:p>
          <a:endParaRPr lang="en-US"/>
        </a:p>
      </dgm:t>
    </dgm:pt>
    <dgm:pt modelId="{0C09BE6C-45C0-584D-9A3D-6385DBDE1C37}" type="pres">
      <dgm:prSet presAssocID="{36C8CDD6-8802-5D46-8217-B8955685EB8E}" presName="Name0" presStyleCnt="0">
        <dgm:presLayoutVars>
          <dgm:chMax val="7"/>
          <dgm:chPref val="7"/>
          <dgm:dir/>
        </dgm:presLayoutVars>
      </dgm:prSet>
      <dgm:spPr/>
    </dgm:pt>
    <dgm:pt modelId="{CE3AC104-A635-E14A-A77A-024B2B18041E}" type="pres">
      <dgm:prSet presAssocID="{36C8CDD6-8802-5D46-8217-B8955685EB8E}" presName="Name1" presStyleCnt="0"/>
      <dgm:spPr/>
    </dgm:pt>
    <dgm:pt modelId="{8EB617C4-493C-4043-8757-EBF9261103D4}" type="pres">
      <dgm:prSet presAssocID="{36C8CDD6-8802-5D46-8217-B8955685EB8E}" presName="cycle" presStyleCnt="0"/>
      <dgm:spPr/>
    </dgm:pt>
    <dgm:pt modelId="{DB6F6A03-DB01-B948-99B7-EF3E56A8A623}" type="pres">
      <dgm:prSet presAssocID="{36C8CDD6-8802-5D46-8217-B8955685EB8E}" presName="srcNode" presStyleLbl="node1" presStyleIdx="0" presStyleCnt="1"/>
      <dgm:spPr/>
    </dgm:pt>
    <dgm:pt modelId="{1FF27E97-8F59-8346-9350-92FD09B9FDE2}" type="pres">
      <dgm:prSet presAssocID="{36C8CDD6-8802-5D46-8217-B8955685EB8E}" presName="conn" presStyleLbl="parChTrans1D2" presStyleIdx="0" presStyleCnt="1"/>
      <dgm:spPr/>
    </dgm:pt>
    <dgm:pt modelId="{AE72B640-6372-534C-AFD1-80FCD3A52A6E}" type="pres">
      <dgm:prSet presAssocID="{36C8CDD6-8802-5D46-8217-B8955685EB8E}" presName="extraNode" presStyleLbl="node1" presStyleIdx="0" presStyleCnt="1"/>
      <dgm:spPr/>
    </dgm:pt>
    <dgm:pt modelId="{923396CC-3485-3547-8486-2ADA20FAC363}" type="pres">
      <dgm:prSet presAssocID="{36C8CDD6-8802-5D46-8217-B8955685EB8E}" presName="dstNode" presStyleLbl="node1" presStyleIdx="0" presStyleCnt="1"/>
      <dgm:spPr/>
    </dgm:pt>
    <dgm:pt modelId="{15F8C6A0-B6A3-7A44-9E14-8537066880A0}" type="pres">
      <dgm:prSet presAssocID="{74ADCA19-016B-3948-A590-69E84315A8B8}" presName="text_1" presStyleLbl="node1" presStyleIdx="0" presStyleCnt="1">
        <dgm:presLayoutVars>
          <dgm:bulletEnabled val="1"/>
        </dgm:presLayoutVars>
      </dgm:prSet>
      <dgm:spPr/>
    </dgm:pt>
    <dgm:pt modelId="{B3949D36-E0D9-184B-9105-F717F7ECC72A}" type="pres">
      <dgm:prSet presAssocID="{74ADCA19-016B-3948-A590-69E84315A8B8}" presName="accent_1" presStyleCnt="0"/>
      <dgm:spPr/>
    </dgm:pt>
    <dgm:pt modelId="{61544507-7BE8-4A4A-AD81-6EDAEE76E21D}" type="pres">
      <dgm:prSet presAssocID="{74ADCA19-016B-3948-A590-69E84315A8B8}" presName="accentRepeatNode" presStyleLbl="solidFgAcc1" presStyleIdx="0" presStyleCnt="1"/>
      <dgm:spPr/>
    </dgm:pt>
  </dgm:ptLst>
  <dgm:cxnLst>
    <dgm:cxn modelId="{AA21370A-B044-5344-8981-AC70D4A4899C}" type="presOf" srcId="{74ADCA19-016B-3948-A590-69E84315A8B8}" destId="{15F8C6A0-B6A3-7A44-9E14-8537066880A0}" srcOrd="0" destOrd="0" presId="urn:microsoft.com/office/officeart/2008/layout/VerticalCurvedList"/>
    <dgm:cxn modelId="{9B9A0928-5E8A-6A4C-AAFB-85DF915B0D2F}" type="presOf" srcId="{EC3F406E-0024-E341-9BBF-EFE4CC64DF51}" destId="{1FF27E97-8F59-8346-9350-92FD09B9FDE2}" srcOrd="0" destOrd="0" presId="urn:microsoft.com/office/officeart/2008/layout/VerticalCurvedList"/>
    <dgm:cxn modelId="{68D2D06C-5069-D148-8383-360EEF0DA342}" type="presOf" srcId="{36C8CDD6-8802-5D46-8217-B8955685EB8E}" destId="{0C09BE6C-45C0-584D-9A3D-6385DBDE1C37}" srcOrd="0" destOrd="0" presId="urn:microsoft.com/office/officeart/2008/layout/VerticalCurvedList"/>
    <dgm:cxn modelId="{11AFE5BF-B643-6F41-8C1E-188B72B90F2C}" srcId="{36C8CDD6-8802-5D46-8217-B8955685EB8E}" destId="{74ADCA19-016B-3948-A590-69E84315A8B8}" srcOrd="0" destOrd="0" parTransId="{E8C367DA-79BA-894A-8AA5-C84C7B78C706}" sibTransId="{EC3F406E-0024-E341-9BBF-EFE4CC64DF51}"/>
    <dgm:cxn modelId="{4D012173-3265-944C-B87A-1C281E7F18AE}" type="presParOf" srcId="{0C09BE6C-45C0-584D-9A3D-6385DBDE1C37}" destId="{CE3AC104-A635-E14A-A77A-024B2B18041E}" srcOrd="0" destOrd="0" presId="urn:microsoft.com/office/officeart/2008/layout/VerticalCurvedList"/>
    <dgm:cxn modelId="{A0F9EF04-3837-D640-B79C-784A0D4914EC}" type="presParOf" srcId="{CE3AC104-A635-E14A-A77A-024B2B18041E}" destId="{8EB617C4-493C-4043-8757-EBF9261103D4}" srcOrd="0" destOrd="0" presId="urn:microsoft.com/office/officeart/2008/layout/VerticalCurvedList"/>
    <dgm:cxn modelId="{1DA8FB0F-30E7-B041-B6D1-E0D06FC427B8}" type="presParOf" srcId="{8EB617C4-493C-4043-8757-EBF9261103D4}" destId="{DB6F6A03-DB01-B948-99B7-EF3E56A8A623}" srcOrd="0" destOrd="0" presId="urn:microsoft.com/office/officeart/2008/layout/VerticalCurvedList"/>
    <dgm:cxn modelId="{7487C417-7503-9049-939E-140B26DDE355}" type="presParOf" srcId="{8EB617C4-493C-4043-8757-EBF9261103D4}" destId="{1FF27E97-8F59-8346-9350-92FD09B9FDE2}" srcOrd="1" destOrd="0" presId="urn:microsoft.com/office/officeart/2008/layout/VerticalCurvedList"/>
    <dgm:cxn modelId="{8D29A794-AE82-3949-9A63-EDAAA98A3AEA}" type="presParOf" srcId="{8EB617C4-493C-4043-8757-EBF9261103D4}" destId="{AE72B640-6372-534C-AFD1-80FCD3A52A6E}" srcOrd="2" destOrd="0" presId="urn:microsoft.com/office/officeart/2008/layout/VerticalCurvedList"/>
    <dgm:cxn modelId="{6DACB928-84D8-2345-858E-0E791BF5B354}" type="presParOf" srcId="{8EB617C4-493C-4043-8757-EBF9261103D4}" destId="{923396CC-3485-3547-8486-2ADA20FAC363}" srcOrd="3" destOrd="0" presId="urn:microsoft.com/office/officeart/2008/layout/VerticalCurvedList"/>
    <dgm:cxn modelId="{80609C22-190A-E349-9E3D-DD86B46B3E00}" type="presParOf" srcId="{CE3AC104-A635-E14A-A77A-024B2B18041E}" destId="{15F8C6A0-B6A3-7A44-9E14-8537066880A0}" srcOrd="1" destOrd="0" presId="urn:microsoft.com/office/officeart/2008/layout/VerticalCurvedList"/>
    <dgm:cxn modelId="{FA2A2BC5-67A0-644B-ACDE-3D5E6AA7476B}" type="presParOf" srcId="{CE3AC104-A635-E14A-A77A-024B2B18041E}" destId="{B3949D36-E0D9-184B-9105-F717F7ECC72A}" srcOrd="2" destOrd="0" presId="urn:microsoft.com/office/officeart/2008/layout/VerticalCurvedList"/>
    <dgm:cxn modelId="{26DA5FD2-A7ED-874D-BF1E-74C7A1998553}" type="presParOf" srcId="{B3949D36-E0D9-184B-9105-F717F7ECC72A}" destId="{61544507-7BE8-4A4A-AD81-6EDAEE76E21D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6C8CDD6-8802-5D46-8217-B8955685EB8E}" type="doc">
      <dgm:prSet loTypeId="urn:microsoft.com/office/officeart/2008/layout/VerticalCurved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74ADCA19-016B-3948-A590-69E84315A8B8}">
      <dgm:prSet/>
      <dgm:spPr/>
      <dgm:t>
        <a:bodyPr/>
        <a:lstStyle/>
        <a:p>
          <a:r>
            <a:rPr lang="en-US" baseline="0" dirty="0"/>
            <a:t>New theories must explain new data that old theories can’t explain</a:t>
          </a:r>
          <a:endParaRPr lang="en-US" dirty="0"/>
        </a:p>
      </dgm:t>
    </dgm:pt>
    <dgm:pt modelId="{E8C367DA-79BA-894A-8AA5-C84C7B78C706}" type="parTrans" cxnId="{11AFE5BF-B643-6F41-8C1E-188B72B90F2C}">
      <dgm:prSet/>
      <dgm:spPr/>
      <dgm:t>
        <a:bodyPr/>
        <a:lstStyle/>
        <a:p>
          <a:endParaRPr lang="en-US"/>
        </a:p>
      </dgm:t>
    </dgm:pt>
    <dgm:pt modelId="{EC3F406E-0024-E341-9BBF-EFE4CC64DF51}" type="sibTrans" cxnId="{11AFE5BF-B643-6F41-8C1E-188B72B90F2C}">
      <dgm:prSet/>
      <dgm:spPr/>
      <dgm:t>
        <a:bodyPr/>
        <a:lstStyle/>
        <a:p>
          <a:endParaRPr lang="en-US"/>
        </a:p>
      </dgm:t>
    </dgm:pt>
    <dgm:pt modelId="{0C09BE6C-45C0-584D-9A3D-6385DBDE1C37}" type="pres">
      <dgm:prSet presAssocID="{36C8CDD6-8802-5D46-8217-B8955685EB8E}" presName="Name0" presStyleCnt="0">
        <dgm:presLayoutVars>
          <dgm:chMax val="7"/>
          <dgm:chPref val="7"/>
          <dgm:dir/>
        </dgm:presLayoutVars>
      </dgm:prSet>
      <dgm:spPr/>
    </dgm:pt>
    <dgm:pt modelId="{CE3AC104-A635-E14A-A77A-024B2B18041E}" type="pres">
      <dgm:prSet presAssocID="{36C8CDD6-8802-5D46-8217-B8955685EB8E}" presName="Name1" presStyleCnt="0"/>
      <dgm:spPr/>
    </dgm:pt>
    <dgm:pt modelId="{8EB617C4-493C-4043-8757-EBF9261103D4}" type="pres">
      <dgm:prSet presAssocID="{36C8CDD6-8802-5D46-8217-B8955685EB8E}" presName="cycle" presStyleCnt="0"/>
      <dgm:spPr/>
    </dgm:pt>
    <dgm:pt modelId="{DB6F6A03-DB01-B948-99B7-EF3E56A8A623}" type="pres">
      <dgm:prSet presAssocID="{36C8CDD6-8802-5D46-8217-B8955685EB8E}" presName="srcNode" presStyleLbl="node1" presStyleIdx="0" presStyleCnt="1"/>
      <dgm:spPr/>
    </dgm:pt>
    <dgm:pt modelId="{1FF27E97-8F59-8346-9350-92FD09B9FDE2}" type="pres">
      <dgm:prSet presAssocID="{36C8CDD6-8802-5D46-8217-B8955685EB8E}" presName="conn" presStyleLbl="parChTrans1D2" presStyleIdx="0" presStyleCnt="1"/>
      <dgm:spPr/>
    </dgm:pt>
    <dgm:pt modelId="{AE72B640-6372-534C-AFD1-80FCD3A52A6E}" type="pres">
      <dgm:prSet presAssocID="{36C8CDD6-8802-5D46-8217-B8955685EB8E}" presName="extraNode" presStyleLbl="node1" presStyleIdx="0" presStyleCnt="1"/>
      <dgm:spPr/>
    </dgm:pt>
    <dgm:pt modelId="{923396CC-3485-3547-8486-2ADA20FAC363}" type="pres">
      <dgm:prSet presAssocID="{36C8CDD6-8802-5D46-8217-B8955685EB8E}" presName="dstNode" presStyleLbl="node1" presStyleIdx="0" presStyleCnt="1"/>
      <dgm:spPr/>
    </dgm:pt>
    <dgm:pt modelId="{15F8C6A0-B6A3-7A44-9E14-8537066880A0}" type="pres">
      <dgm:prSet presAssocID="{74ADCA19-016B-3948-A590-69E84315A8B8}" presName="text_1" presStyleLbl="node1" presStyleIdx="0" presStyleCnt="1">
        <dgm:presLayoutVars>
          <dgm:bulletEnabled val="1"/>
        </dgm:presLayoutVars>
      </dgm:prSet>
      <dgm:spPr/>
    </dgm:pt>
    <dgm:pt modelId="{B3949D36-E0D9-184B-9105-F717F7ECC72A}" type="pres">
      <dgm:prSet presAssocID="{74ADCA19-016B-3948-A590-69E84315A8B8}" presName="accent_1" presStyleCnt="0"/>
      <dgm:spPr/>
    </dgm:pt>
    <dgm:pt modelId="{61544507-7BE8-4A4A-AD81-6EDAEE76E21D}" type="pres">
      <dgm:prSet presAssocID="{74ADCA19-016B-3948-A590-69E84315A8B8}" presName="accentRepeatNode" presStyleLbl="solidFgAcc1" presStyleIdx="0" presStyleCnt="1"/>
      <dgm:spPr/>
    </dgm:pt>
  </dgm:ptLst>
  <dgm:cxnLst>
    <dgm:cxn modelId="{AA21370A-B044-5344-8981-AC70D4A4899C}" type="presOf" srcId="{74ADCA19-016B-3948-A590-69E84315A8B8}" destId="{15F8C6A0-B6A3-7A44-9E14-8537066880A0}" srcOrd="0" destOrd="0" presId="urn:microsoft.com/office/officeart/2008/layout/VerticalCurvedList"/>
    <dgm:cxn modelId="{9B9A0928-5E8A-6A4C-AAFB-85DF915B0D2F}" type="presOf" srcId="{EC3F406E-0024-E341-9BBF-EFE4CC64DF51}" destId="{1FF27E97-8F59-8346-9350-92FD09B9FDE2}" srcOrd="0" destOrd="0" presId="urn:microsoft.com/office/officeart/2008/layout/VerticalCurvedList"/>
    <dgm:cxn modelId="{68D2D06C-5069-D148-8383-360EEF0DA342}" type="presOf" srcId="{36C8CDD6-8802-5D46-8217-B8955685EB8E}" destId="{0C09BE6C-45C0-584D-9A3D-6385DBDE1C37}" srcOrd="0" destOrd="0" presId="urn:microsoft.com/office/officeart/2008/layout/VerticalCurvedList"/>
    <dgm:cxn modelId="{11AFE5BF-B643-6F41-8C1E-188B72B90F2C}" srcId="{36C8CDD6-8802-5D46-8217-B8955685EB8E}" destId="{74ADCA19-016B-3948-A590-69E84315A8B8}" srcOrd="0" destOrd="0" parTransId="{E8C367DA-79BA-894A-8AA5-C84C7B78C706}" sibTransId="{EC3F406E-0024-E341-9BBF-EFE4CC64DF51}"/>
    <dgm:cxn modelId="{4D012173-3265-944C-B87A-1C281E7F18AE}" type="presParOf" srcId="{0C09BE6C-45C0-584D-9A3D-6385DBDE1C37}" destId="{CE3AC104-A635-E14A-A77A-024B2B18041E}" srcOrd="0" destOrd="0" presId="urn:microsoft.com/office/officeart/2008/layout/VerticalCurvedList"/>
    <dgm:cxn modelId="{A0F9EF04-3837-D640-B79C-784A0D4914EC}" type="presParOf" srcId="{CE3AC104-A635-E14A-A77A-024B2B18041E}" destId="{8EB617C4-493C-4043-8757-EBF9261103D4}" srcOrd="0" destOrd="0" presId="urn:microsoft.com/office/officeart/2008/layout/VerticalCurvedList"/>
    <dgm:cxn modelId="{1DA8FB0F-30E7-B041-B6D1-E0D06FC427B8}" type="presParOf" srcId="{8EB617C4-493C-4043-8757-EBF9261103D4}" destId="{DB6F6A03-DB01-B948-99B7-EF3E56A8A623}" srcOrd="0" destOrd="0" presId="urn:microsoft.com/office/officeart/2008/layout/VerticalCurvedList"/>
    <dgm:cxn modelId="{7487C417-7503-9049-939E-140B26DDE355}" type="presParOf" srcId="{8EB617C4-493C-4043-8757-EBF9261103D4}" destId="{1FF27E97-8F59-8346-9350-92FD09B9FDE2}" srcOrd="1" destOrd="0" presId="urn:microsoft.com/office/officeart/2008/layout/VerticalCurvedList"/>
    <dgm:cxn modelId="{8D29A794-AE82-3949-9A63-EDAAA98A3AEA}" type="presParOf" srcId="{8EB617C4-493C-4043-8757-EBF9261103D4}" destId="{AE72B640-6372-534C-AFD1-80FCD3A52A6E}" srcOrd="2" destOrd="0" presId="urn:microsoft.com/office/officeart/2008/layout/VerticalCurvedList"/>
    <dgm:cxn modelId="{6DACB928-84D8-2345-858E-0E791BF5B354}" type="presParOf" srcId="{8EB617C4-493C-4043-8757-EBF9261103D4}" destId="{923396CC-3485-3547-8486-2ADA20FAC363}" srcOrd="3" destOrd="0" presId="urn:microsoft.com/office/officeart/2008/layout/VerticalCurvedList"/>
    <dgm:cxn modelId="{80609C22-190A-E349-9E3D-DD86B46B3E00}" type="presParOf" srcId="{CE3AC104-A635-E14A-A77A-024B2B18041E}" destId="{15F8C6A0-B6A3-7A44-9E14-8537066880A0}" srcOrd="1" destOrd="0" presId="urn:microsoft.com/office/officeart/2008/layout/VerticalCurvedList"/>
    <dgm:cxn modelId="{FA2A2BC5-67A0-644B-ACDE-3D5E6AA7476B}" type="presParOf" srcId="{CE3AC104-A635-E14A-A77A-024B2B18041E}" destId="{B3949D36-E0D9-184B-9105-F717F7ECC72A}" srcOrd="2" destOrd="0" presId="urn:microsoft.com/office/officeart/2008/layout/VerticalCurvedList"/>
    <dgm:cxn modelId="{26DA5FD2-A7ED-874D-BF1E-74C7A1998553}" type="presParOf" srcId="{B3949D36-E0D9-184B-9105-F717F7ECC72A}" destId="{61544507-7BE8-4A4A-AD81-6EDAEE76E21D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36C8CDD6-8802-5D46-8217-B8955685EB8E}" type="doc">
      <dgm:prSet loTypeId="urn:microsoft.com/office/officeart/2008/layout/VerticalCurvedList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74ADCA19-016B-3948-A590-69E84315A8B8}">
      <dgm:prSet/>
      <dgm:spPr/>
      <dgm:t>
        <a:bodyPr/>
        <a:lstStyle/>
        <a:p>
          <a:r>
            <a:rPr lang="en-US" baseline="0" dirty="0"/>
            <a:t>New theories must make new predictions</a:t>
          </a:r>
          <a:endParaRPr lang="en-US" dirty="0"/>
        </a:p>
      </dgm:t>
    </dgm:pt>
    <dgm:pt modelId="{E8C367DA-79BA-894A-8AA5-C84C7B78C706}" type="parTrans" cxnId="{11AFE5BF-B643-6F41-8C1E-188B72B90F2C}">
      <dgm:prSet/>
      <dgm:spPr/>
      <dgm:t>
        <a:bodyPr/>
        <a:lstStyle/>
        <a:p>
          <a:endParaRPr lang="en-US"/>
        </a:p>
      </dgm:t>
    </dgm:pt>
    <dgm:pt modelId="{EC3F406E-0024-E341-9BBF-EFE4CC64DF51}" type="sibTrans" cxnId="{11AFE5BF-B643-6F41-8C1E-188B72B90F2C}">
      <dgm:prSet/>
      <dgm:spPr/>
      <dgm:t>
        <a:bodyPr/>
        <a:lstStyle/>
        <a:p>
          <a:endParaRPr lang="en-US"/>
        </a:p>
      </dgm:t>
    </dgm:pt>
    <dgm:pt modelId="{0C09BE6C-45C0-584D-9A3D-6385DBDE1C37}" type="pres">
      <dgm:prSet presAssocID="{36C8CDD6-8802-5D46-8217-B8955685EB8E}" presName="Name0" presStyleCnt="0">
        <dgm:presLayoutVars>
          <dgm:chMax val="7"/>
          <dgm:chPref val="7"/>
          <dgm:dir/>
        </dgm:presLayoutVars>
      </dgm:prSet>
      <dgm:spPr/>
    </dgm:pt>
    <dgm:pt modelId="{CE3AC104-A635-E14A-A77A-024B2B18041E}" type="pres">
      <dgm:prSet presAssocID="{36C8CDD6-8802-5D46-8217-B8955685EB8E}" presName="Name1" presStyleCnt="0"/>
      <dgm:spPr/>
    </dgm:pt>
    <dgm:pt modelId="{8EB617C4-493C-4043-8757-EBF9261103D4}" type="pres">
      <dgm:prSet presAssocID="{36C8CDD6-8802-5D46-8217-B8955685EB8E}" presName="cycle" presStyleCnt="0"/>
      <dgm:spPr/>
    </dgm:pt>
    <dgm:pt modelId="{DB6F6A03-DB01-B948-99B7-EF3E56A8A623}" type="pres">
      <dgm:prSet presAssocID="{36C8CDD6-8802-5D46-8217-B8955685EB8E}" presName="srcNode" presStyleLbl="node1" presStyleIdx="0" presStyleCnt="1"/>
      <dgm:spPr/>
    </dgm:pt>
    <dgm:pt modelId="{1FF27E97-8F59-8346-9350-92FD09B9FDE2}" type="pres">
      <dgm:prSet presAssocID="{36C8CDD6-8802-5D46-8217-B8955685EB8E}" presName="conn" presStyleLbl="parChTrans1D2" presStyleIdx="0" presStyleCnt="1"/>
      <dgm:spPr/>
    </dgm:pt>
    <dgm:pt modelId="{AE72B640-6372-534C-AFD1-80FCD3A52A6E}" type="pres">
      <dgm:prSet presAssocID="{36C8CDD6-8802-5D46-8217-B8955685EB8E}" presName="extraNode" presStyleLbl="node1" presStyleIdx="0" presStyleCnt="1"/>
      <dgm:spPr/>
    </dgm:pt>
    <dgm:pt modelId="{923396CC-3485-3547-8486-2ADA20FAC363}" type="pres">
      <dgm:prSet presAssocID="{36C8CDD6-8802-5D46-8217-B8955685EB8E}" presName="dstNode" presStyleLbl="node1" presStyleIdx="0" presStyleCnt="1"/>
      <dgm:spPr/>
    </dgm:pt>
    <dgm:pt modelId="{15F8C6A0-B6A3-7A44-9E14-8537066880A0}" type="pres">
      <dgm:prSet presAssocID="{74ADCA19-016B-3948-A590-69E84315A8B8}" presName="text_1" presStyleLbl="node1" presStyleIdx="0" presStyleCnt="1">
        <dgm:presLayoutVars>
          <dgm:bulletEnabled val="1"/>
        </dgm:presLayoutVars>
      </dgm:prSet>
      <dgm:spPr/>
    </dgm:pt>
    <dgm:pt modelId="{B3949D36-E0D9-184B-9105-F717F7ECC72A}" type="pres">
      <dgm:prSet presAssocID="{74ADCA19-016B-3948-A590-69E84315A8B8}" presName="accent_1" presStyleCnt="0"/>
      <dgm:spPr/>
    </dgm:pt>
    <dgm:pt modelId="{61544507-7BE8-4A4A-AD81-6EDAEE76E21D}" type="pres">
      <dgm:prSet presAssocID="{74ADCA19-016B-3948-A590-69E84315A8B8}" presName="accentRepeatNode" presStyleLbl="solidFgAcc1" presStyleIdx="0" presStyleCnt="1"/>
      <dgm:spPr/>
    </dgm:pt>
  </dgm:ptLst>
  <dgm:cxnLst>
    <dgm:cxn modelId="{AA21370A-B044-5344-8981-AC70D4A4899C}" type="presOf" srcId="{74ADCA19-016B-3948-A590-69E84315A8B8}" destId="{15F8C6A0-B6A3-7A44-9E14-8537066880A0}" srcOrd="0" destOrd="0" presId="urn:microsoft.com/office/officeart/2008/layout/VerticalCurvedList"/>
    <dgm:cxn modelId="{9B9A0928-5E8A-6A4C-AAFB-85DF915B0D2F}" type="presOf" srcId="{EC3F406E-0024-E341-9BBF-EFE4CC64DF51}" destId="{1FF27E97-8F59-8346-9350-92FD09B9FDE2}" srcOrd="0" destOrd="0" presId="urn:microsoft.com/office/officeart/2008/layout/VerticalCurvedList"/>
    <dgm:cxn modelId="{68D2D06C-5069-D148-8383-360EEF0DA342}" type="presOf" srcId="{36C8CDD6-8802-5D46-8217-B8955685EB8E}" destId="{0C09BE6C-45C0-584D-9A3D-6385DBDE1C37}" srcOrd="0" destOrd="0" presId="urn:microsoft.com/office/officeart/2008/layout/VerticalCurvedList"/>
    <dgm:cxn modelId="{11AFE5BF-B643-6F41-8C1E-188B72B90F2C}" srcId="{36C8CDD6-8802-5D46-8217-B8955685EB8E}" destId="{74ADCA19-016B-3948-A590-69E84315A8B8}" srcOrd="0" destOrd="0" parTransId="{E8C367DA-79BA-894A-8AA5-C84C7B78C706}" sibTransId="{EC3F406E-0024-E341-9BBF-EFE4CC64DF51}"/>
    <dgm:cxn modelId="{4D012173-3265-944C-B87A-1C281E7F18AE}" type="presParOf" srcId="{0C09BE6C-45C0-584D-9A3D-6385DBDE1C37}" destId="{CE3AC104-A635-E14A-A77A-024B2B18041E}" srcOrd="0" destOrd="0" presId="urn:microsoft.com/office/officeart/2008/layout/VerticalCurvedList"/>
    <dgm:cxn modelId="{A0F9EF04-3837-D640-B79C-784A0D4914EC}" type="presParOf" srcId="{CE3AC104-A635-E14A-A77A-024B2B18041E}" destId="{8EB617C4-493C-4043-8757-EBF9261103D4}" srcOrd="0" destOrd="0" presId="urn:microsoft.com/office/officeart/2008/layout/VerticalCurvedList"/>
    <dgm:cxn modelId="{1DA8FB0F-30E7-B041-B6D1-E0D06FC427B8}" type="presParOf" srcId="{8EB617C4-493C-4043-8757-EBF9261103D4}" destId="{DB6F6A03-DB01-B948-99B7-EF3E56A8A623}" srcOrd="0" destOrd="0" presId="urn:microsoft.com/office/officeart/2008/layout/VerticalCurvedList"/>
    <dgm:cxn modelId="{7487C417-7503-9049-939E-140B26DDE355}" type="presParOf" srcId="{8EB617C4-493C-4043-8757-EBF9261103D4}" destId="{1FF27E97-8F59-8346-9350-92FD09B9FDE2}" srcOrd="1" destOrd="0" presId="urn:microsoft.com/office/officeart/2008/layout/VerticalCurvedList"/>
    <dgm:cxn modelId="{8D29A794-AE82-3949-9A63-EDAAA98A3AEA}" type="presParOf" srcId="{8EB617C4-493C-4043-8757-EBF9261103D4}" destId="{AE72B640-6372-534C-AFD1-80FCD3A52A6E}" srcOrd="2" destOrd="0" presId="urn:microsoft.com/office/officeart/2008/layout/VerticalCurvedList"/>
    <dgm:cxn modelId="{6DACB928-84D8-2345-858E-0E791BF5B354}" type="presParOf" srcId="{8EB617C4-493C-4043-8757-EBF9261103D4}" destId="{923396CC-3485-3547-8486-2ADA20FAC363}" srcOrd="3" destOrd="0" presId="urn:microsoft.com/office/officeart/2008/layout/VerticalCurvedList"/>
    <dgm:cxn modelId="{80609C22-190A-E349-9E3D-DD86B46B3E00}" type="presParOf" srcId="{CE3AC104-A635-E14A-A77A-024B2B18041E}" destId="{15F8C6A0-B6A3-7A44-9E14-8537066880A0}" srcOrd="1" destOrd="0" presId="urn:microsoft.com/office/officeart/2008/layout/VerticalCurvedList"/>
    <dgm:cxn modelId="{FA2A2BC5-67A0-644B-ACDE-3D5E6AA7476B}" type="presParOf" srcId="{CE3AC104-A635-E14A-A77A-024B2B18041E}" destId="{B3949D36-E0D9-184B-9105-F717F7ECC72A}" srcOrd="2" destOrd="0" presId="urn:microsoft.com/office/officeart/2008/layout/VerticalCurvedList"/>
    <dgm:cxn modelId="{26DA5FD2-A7ED-874D-BF1E-74C7A1998553}" type="presParOf" srcId="{B3949D36-E0D9-184B-9105-F717F7ECC72A}" destId="{61544507-7BE8-4A4A-AD81-6EDAEE76E21D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F27E97-8F59-8346-9350-92FD09B9FDE2}">
      <dsp:nvSpPr>
        <dsp:cNvPr id="0" name=""/>
        <dsp:cNvSpPr/>
      </dsp:nvSpPr>
      <dsp:spPr>
        <a:xfrm>
          <a:off x="-4651809" y="-713145"/>
          <a:ext cx="5541091" cy="5541091"/>
        </a:xfrm>
        <a:prstGeom prst="blockArc">
          <a:avLst>
            <a:gd name="adj1" fmla="val 18900000"/>
            <a:gd name="adj2" fmla="val 2700000"/>
            <a:gd name="adj3" fmla="val 390"/>
          </a:avLst>
        </a:prstGeom>
        <a:noFill/>
        <a:ln w="1079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F8C6A0-B6A3-7A44-9E14-8537066880A0}">
      <dsp:nvSpPr>
        <dsp:cNvPr id="0" name=""/>
        <dsp:cNvSpPr/>
      </dsp:nvSpPr>
      <dsp:spPr>
        <a:xfrm>
          <a:off x="571929" y="411480"/>
          <a:ext cx="9938481" cy="82296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53225" tIns="73660" rIns="73660" bIns="7366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baseline="0"/>
            <a:t>New theories must explain all the old data</a:t>
          </a:r>
          <a:endParaRPr lang="en-US" sz="2900" kern="1200"/>
        </a:p>
      </dsp:txBody>
      <dsp:txXfrm>
        <a:off x="571929" y="411480"/>
        <a:ext cx="9938481" cy="822960"/>
      </dsp:txXfrm>
    </dsp:sp>
    <dsp:sp modelId="{61544507-7BE8-4A4A-AD81-6EDAEE76E21D}">
      <dsp:nvSpPr>
        <dsp:cNvPr id="0" name=""/>
        <dsp:cNvSpPr/>
      </dsp:nvSpPr>
      <dsp:spPr>
        <a:xfrm>
          <a:off x="57579" y="308610"/>
          <a:ext cx="1028700" cy="1028700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3DC337-4DC5-854C-AE0D-589519FA876E}">
      <dsp:nvSpPr>
        <dsp:cNvPr id="0" name=""/>
        <dsp:cNvSpPr/>
      </dsp:nvSpPr>
      <dsp:spPr>
        <a:xfrm>
          <a:off x="871075" y="1645920"/>
          <a:ext cx="9639335" cy="82296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53225" tIns="73660" rIns="73660" bIns="7366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baseline="0" dirty="0"/>
            <a:t>New theories must explain new data that old theories can’t explain</a:t>
          </a:r>
          <a:endParaRPr lang="en-US" sz="2900" kern="1200" dirty="0"/>
        </a:p>
      </dsp:txBody>
      <dsp:txXfrm>
        <a:off x="871075" y="1645920"/>
        <a:ext cx="9639335" cy="822960"/>
      </dsp:txXfrm>
    </dsp:sp>
    <dsp:sp modelId="{8585504A-1359-3248-AF60-3C0936E9C510}">
      <dsp:nvSpPr>
        <dsp:cNvPr id="0" name=""/>
        <dsp:cNvSpPr/>
      </dsp:nvSpPr>
      <dsp:spPr>
        <a:xfrm>
          <a:off x="356725" y="1543049"/>
          <a:ext cx="1028700" cy="1028700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88318A-C768-224E-8985-314DE01829AD}">
      <dsp:nvSpPr>
        <dsp:cNvPr id="0" name=""/>
        <dsp:cNvSpPr/>
      </dsp:nvSpPr>
      <dsp:spPr>
        <a:xfrm>
          <a:off x="571929" y="2880359"/>
          <a:ext cx="9938481" cy="822960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53225" tIns="73660" rIns="73660" bIns="7366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baseline="0" dirty="0"/>
            <a:t>New theories must make new predictions</a:t>
          </a:r>
          <a:endParaRPr lang="en-US" sz="2900" kern="1200" dirty="0"/>
        </a:p>
      </dsp:txBody>
      <dsp:txXfrm>
        <a:off x="571929" y="2880359"/>
        <a:ext cx="9938481" cy="822960"/>
      </dsp:txXfrm>
    </dsp:sp>
    <dsp:sp modelId="{FC499167-6564-B341-A76E-00CA14050C58}">
      <dsp:nvSpPr>
        <dsp:cNvPr id="0" name=""/>
        <dsp:cNvSpPr/>
      </dsp:nvSpPr>
      <dsp:spPr>
        <a:xfrm>
          <a:off x="57579" y="2777490"/>
          <a:ext cx="1028700" cy="1028700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F27E97-8F59-8346-9350-92FD09B9FDE2}">
      <dsp:nvSpPr>
        <dsp:cNvPr id="0" name=""/>
        <dsp:cNvSpPr/>
      </dsp:nvSpPr>
      <dsp:spPr>
        <a:xfrm>
          <a:off x="-1183416" y="-201995"/>
          <a:ext cx="1546992" cy="1546992"/>
        </a:xfrm>
        <a:prstGeom prst="blockArc">
          <a:avLst>
            <a:gd name="adj1" fmla="val 18900000"/>
            <a:gd name="adj2" fmla="val 2700000"/>
            <a:gd name="adj3" fmla="val 1396"/>
          </a:avLst>
        </a:prstGeom>
        <a:noFill/>
        <a:ln w="1079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F8C6A0-B6A3-7A44-9E14-8537066880A0}">
      <dsp:nvSpPr>
        <dsp:cNvPr id="0" name=""/>
        <dsp:cNvSpPr/>
      </dsp:nvSpPr>
      <dsp:spPr>
        <a:xfrm>
          <a:off x="353491" y="288707"/>
          <a:ext cx="9178247" cy="565585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3628" tIns="78740" rIns="78740" bIns="78740" numCol="1" spcCol="1270" anchor="ctr" anchorCtr="0">
          <a:noAutofit/>
        </a:bodyPr>
        <a:lstStyle/>
        <a:p>
          <a:pPr marL="0" lvl="0" indent="0" algn="l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100" kern="1200" baseline="0" dirty="0"/>
            <a:t>New theories must explain all the old data</a:t>
          </a:r>
          <a:endParaRPr lang="en-US" sz="3100" kern="1200" dirty="0"/>
        </a:p>
      </dsp:txBody>
      <dsp:txXfrm>
        <a:off x="353491" y="288707"/>
        <a:ext cx="9178247" cy="565585"/>
      </dsp:txXfrm>
    </dsp:sp>
    <dsp:sp modelId="{61544507-7BE8-4A4A-AD81-6EDAEE76E21D}">
      <dsp:nvSpPr>
        <dsp:cNvPr id="0" name=""/>
        <dsp:cNvSpPr/>
      </dsp:nvSpPr>
      <dsp:spPr>
        <a:xfrm>
          <a:off x="0" y="218008"/>
          <a:ext cx="706982" cy="706982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F27E97-8F59-8346-9350-92FD09B9FDE2}">
      <dsp:nvSpPr>
        <dsp:cNvPr id="0" name=""/>
        <dsp:cNvSpPr/>
      </dsp:nvSpPr>
      <dsp:spPr>
        <a:xfrm>
          <a:off x="-1880756" y="-318081"/>
          <a:ext cx="2454076" cy="2454076"/>
        </a:xfrm>
        <a:prstGeom prst="blockArc">
          <a:avLst>
            <a:gd name="adj1" fmla="val 18900000"/>
            <a:gd name="adj2" fmla="val 2700000"/>
            <a:gd name="adj3" fmla="val 880"/>
          </a:avLst>
        </a:prstGeom>
        <a:noFill/>
        <a:ln w="1079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F8C6A0-B6A3-7A44-9E14-8537066880A0}">
      <dsp:nvSpPr>
        <dsp:cNvPr id="0" name=""/>
        <dsp:cNvSpPr/>
      </dsp:nvSpPr>
      <dsp:spPr>
        <a:xfrm>
          <a:off x="559701" y="461196"/>
          <a:ext cx="10006698" cy="895521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1485" tIns="76200" rIns="76200" bIns="762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baseline="0" dirty="0"/>
            <a:t>New theories must explain new data that old theories can’t explain</a:t>
          </a:r>
          <a:endParaRPr lang="en-US" sz="3000" kern="1200" dirty="0"/>
        </a:p>
      </dsp:txBody>
      <dsp:txXfrm>
        <a:off x="559701" y="461196"/>
        <a:ext cx="10006698" cy="895521"/>
      </dsp:txXfrm>
    </dsp:sp>
    <dsp:sp modelId="{61544507-7BE8-4A4A-AD81-6EDAEE76E21D}">
      <dsp:nvSpPr>
        <dsp:cNvPr id="0" name=""/>
        <dsp:cNvSpPr/>
      </dsp:nvSpPr>
      <dsp:spPr>
        <a:xfrm>
          <a:off x="0" y="349255"/>
          <a:ext cx="1119402" cy="1119402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F27E97-8F59-8346-9350-92FD09B9FDE2}">
      <dsp:nvSpPr>
        <dsp:cNvPr id="0" name=""/>
        <dsp:cNvSpPr/>
      </dsp:nvSpPr>
      <dsp:spPr>
        <a:xfrm>
          <a:off x="-1880756" y="-318081"/>
          <a:ext cx="2454076" cy="2454076"/>
        </a:xfrm>
        <a:prstGeom prst="blockArc">
          <a:avLst>
            <a:gd name="adj1" fmla="val 18900000"/>
            <a:gd name="adj2" fmla="val 2700000"/>
            <a:gd name="adj3" fmla="val 880"/>
          </a:avLst>
        </a:prstGeom>
        <a:noFill/>
        <a:ln w="1079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F8C6A0-B6A3-7A44-9E14-8537066880A0}">
      <dsp:nvSpPr>
        <dsp:cNvPr id="0" name=""/>
        <dsp:cNvSpPr/>
      </dsp:nvSpPr>
      <dsp:spPr>
        <a:xfrm>
          <a:off x="559701" y="461196"/>
          <a:ext cx="10006698" cy="895521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1485" tIns="121920" rIns="121920" bIns="12192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baseline="0" dirty="0"/>
            <a:t>New theories must make new predictions</a:t>
          </a:r>
          <a:endParaRPr lang="en-US" sz="4800" kern="1200" dirty="0"/>
        </a:p>
      </dsp:txBody>
      <dsp:txXfrm>
        <a:off x="559701" y="461196"/>
        <a:ext cx="10006698" cy="895521"/>
      </dsp:txXfrm>
    </dsp:sp>
    <dsp:sp modelId="{61544507-7BE8-4A4A-AD81-6EDAEE76E21D}">
      <dsp:nvSpPr>
        <dsp:cNvPr id="0" name=""/>
        <dsp:cNvSpPr/>
      </dsp:nvSpPr>
      <dsp:spPr>
        <a:xfrm>
          <a:off x="0" y="349255"/>
          <a:ext cx="1119402" cy="1119402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CC1B787-D9C5-3B4E-9305-381FD219B702}">
      <dsp:nvSpPr>
        <dsp:cNvPr id="0" name=""/>
        <dsp:cNvSpPr/>
      </dsp:nvSpPr>
      <dsp:spPr>
        <a:xfrm>
          <a:off x="4604258" y="20573"/>
          <a:ext cx="1357884" cy="1357884"/>
        </a:xfrm>
        <a:prstGeom prst="triangl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Ethics</a:t>
          </a:r>
        </a:p>
      </dsp:txBody>
      <dsp:txXfrm>
        <a:off x="4943729" y="699515"/>
        <a:ext cx="678942" cy="678942"/>
      </dsp:txXfrm>
    </dsp:sp>
    <dsp:sp modelId="{DBA2CF19-954E-F64B-8AD3-B081F97F70D9}">
      <dsp:nvSpPr>
        <dsp:cNvPr id="0" name=""/>
        <dsp:cNvSpPr/>
      </dsp:nvSpPr>
      <dsp:spPr>
        <a:xfrm>
          <a:off x="3925316" y="1378457"/>
          <a:ext cx="1357884" cy="1357884"/>
        </a:xfrm>
        <a:prstGeom prst="triangle">
          <a:avLst/>
        </a:prstGeom>
        <a:solidFill>
          <a:schemeClr val="accent4">
            <a:hueOff val="1176664"/>
            <a:satOff val="-2910"/>
            <a:lumOff val="-1544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Motion of Planets</a:t>
          </a:r>
        </a:p>
      </dsp:txBody>
      <dsp:txXfrm>
        <a:off x="4264787" y="2057399"/>
        <a:ext cx="678942" cy="678942"/>
      </dsp:txXfrm>
    </dsp:sp>
    <dsp:sp modelId="{3E96F95D-3ED6-9D48-8208-87F1D4FC8EBD}">
      <dsp:nvSpPr>
        <dsp:cNvPr id="0" name=""/>
        <dsp:cNvSpPr/>
      </dsp:nvSpPr>
      <dsp:spPr>
        <a:xfrm rot="10800000">
          <a:off x="4604258" y="1378457"/>
          <a:ext cx="1357884" cy="1357884"/>
        </a:xfrm>
        <a:prstGeom prst="triangle">
          <a:avLst/>
        </a:prstGeom>
        <a:solidFill>
          <a:schemeClr val="accent4">
            <a:hueOff val="2353328"/>
            <a:satOff val="-5819"/>
            <a:lumOff val="-3088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Theology</a:t>
          </a:r>
        </a:p>
      </dsp:txBody>
      <dsp:txXfrm rot="10800000">
        <a:off x="4943729" y="1378457"/>
        <a:ext cx="678942" cy="678942"/>
      </dsp:txXfrm>
    </dsp:sp>
    <dsp:sp modelId="{95831A1C-F769-5B4D-9007-5AB09FF4178D}">
      <dsp:nvSpPr>
        <dsp:cNvPr id="0" name=""/>
        <dsp:cNvSpPr/>
      </dsp:nvSpPr>
      <dsp:spPr>
        <a:xfrm>
          <a:off x="5283200" y="1378457"/>
          <a:ext cx="1357884" cy="1357884"/>
        </a:xfrm>
        <a:prstGeom prst="triangle">
          <a:avLst/>
        </a:prstGeom>
        <a:solidFill>
          <a:schemeClr val="accent4">
            <a:hueOff val="3529992"/>
            <a:satOff val="-8729"/>
            <a:lumOff val="-4632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Motion</a:t>
          </a:r>
        </a:p>
      </dsp:txBody>
      <dsp:txXfrm>
        <a:off x="5622671" y="2057399"/>
        <a:ext cx="678942" cy="678942"/>
      </dsp:txXfrm>
    </dsp:sp>
    <dsp:sp modelId="{99B5480A-0D66-614B-A37B-A5B9BAEE99A9}">
      <dsp:nvSpPr>
        <dsp:cNvPr id="0" name=""/>
        <dsp:cNvSpPr/>
      </dsp:nvSpPr>
      <dsp:spPr>
        <a:xfrm>
          <a:off x="3246374" y="2736342"/>
          <a:ext cx="1357884" cy="1357884"/>
        </a:xfrm>
        <a:prstGeom prst="triangle">
          <a:avLst/>
        </a:prstGeom>
        <a:solidFill>
          <a:schemeClr val="accent4">
            <a:hueOff val="4706656"/>
            <a:satOff val="-11638"/>
            <a:lumOff val="-6177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Meteorology</a:t>
          </a:r>
        </a:p>
      </dsp:txBody>
      <dsp:txXfrm>
        <a:off x="3585845" y="3415284"/>
        <a:ext cx="678942" cy="678942"/>
      </dsp:txXfrm>
    </dsp:sp>
    <dsp:sp modelId="{D7403A8C-D0AB-5340-90B1-AED6EC6C0EE1}">
      <dsp:nvSpPr>
        <dsp:cNvPr id="0" name=""/>
        <dsp:cNvSpPr/>
      </dsp:nvSpPr>
      <dsp:spPr>
        <a:xfrm rot="10800000">
          <a:off x="3925316" y="2736342"/>
          <a:ext cx="1357884" cy="1357884"/>
        </a:xfrm>
        <a:prstGeom prst="triangle">
          <a:avLst/>
        </a:prstGeom>
        <a:solidFill>
          <a:schemeClr val="accent4">
            <a:hueOff val="5883320"/>
            <a:satOff val="-14548"/>
            <a:lumOff val="-7721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Psychology</a:t>
          </a:r>
        </a:p>
      </dsp:txBody>
      <dsp:txXfrm rot="10800000">
        <a:off x="4264787" y="2736342"/>
        <a:ext cx="678942" cy="678942"/>
      </dsp:txXfrm>
    </dsp:sp>
    <dsp:sp modelId="{03F1D10A-26A3-2343-897F-2041027A450F}">
      <dsp:nvSpPr>
        <dsp:cNvPr id="0" name=""/>
        <dsp:cNvSpPr/>
      </dsp:nvSpPr>
      <dsp:spPr>
        <a:xfrm>
          <a:off x="4604258" y="2736342"/>
          <a:ext cx="1357884" cy="1357884"/>
        </a:xfrm>
        <a:prstGeom prst="triangle">
          <a:avLst/>
        </a:prstGeom>
        <a:solidFill>
          <a:schemeClr val="accent4">
            <a:hueOff val="7059984"/>
            <a:satOff val="-17457"/>
            <a:lumOff val="-9265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Cosmology</a:t>
          </a:r>
        </a:p>
      </dsp:txBody>
      <dsp:txXfrm>
        <a:off x="4943729" y="3415284"/>
        <a:ext cx="678942" cy="678942"/>
      </dsp:txXfrm>
    </dsp:sp>
    <dsp:sp modelId="{B8E8796D-C58C-394A-B68B-25D332D12C83}">
      <dsp:nvSpPr>
        <dsp:cNvPr id="0" name=""/>
        <dsp:cNvSpPr/>
      </dsp:nvSpPr>
      <dsp:spPr>
        <a:xfrm rot="10800000">
          <a:off x="5283200" y="2736342"/>
          <a:ext cx="1357884" cy="1357884"/>
        </a:xfrm>
        <a:prstGeom prst="triangle">
          <a:avLst/>
        </a:prstGeom>
        <a:solidFill>
          <a:schemeClr val="accent4">
            <a:hueOff val="8236648"/>
            <a:satOff val="-20367"/>
            <a:lumOff val="-10809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Metaphysics</a:t>
          </a:r>
        </a:p>
      </dsp:txBody>
      <dsp:txXfrm rot="10800000">
        <a:off x="5622671" y="2736342"/>
        <a:ext cx="678942" cy="678942"/>
      </dsp:txXfrm>
    </dsp:sp>
    <dsp:sp modelId="{02608C1C-655F-3C4D-8AE7-5426A37E57FE}">
      <dsp:nvSpPr>
        <dsp:cNvPr id="0" name=""/>
        <dsp:cNvSpPr/>
      </dsp:nvSpPr>
      <dsp:spPr>
        <a:xfrm>
          <a:off x="5962142" y="2736342"/>
          <a:ext cx="1357884" cy="1357884"/>
        </a:xfrm>
        <a:prstGeom prst="triangle">
          <a:avLst/>
        </a:prstGeom>
        <a:solidFill>
          <a:schemeClr val="accent4">
            <a:hueOff val="9413312"/>
            <a:satOff val="-23276"/>
            <a:lumOff val="-12353"/>
            <a:alphaOff val="0"/>
          </a:schemeClr>
        </a:solidFill>
        <a:ln w="1079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Causes</a:t>
          </a:r>
        </a:p>
      </dsp:txBody>
      <dsp:txXfrm>
        <a:off x="6301613" y="3415284"/>
        <a:ext cx="678942" cy="67894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F27E97-8F59-8346-9350-92FD09B9FDE2}">
      <dsp:nvSpPr>
        <dsp:cNvPr id="0" name=""/>
        <dsp:cNvSpPr/>
      </dsp:nvSpPr>
      <dsp:spPr>
        <a:xfrm>
          <a:off x="-1880756" y="-318081"/>
          <a:ext cx="2454076" cy="2454076"/>
        </a:xfrm>
        <a:prstGeom prst="blockArc">
          <a:avLst>
            <a:gd name="adj1" fmla="val 18900000"/>
            <a:gd name="adj2" fmla="val 2700000"/>
            <a:gd name="adj3" fmla="val 880"/>
          </a:avLst>
        </a:prstGeom>
        <a:noFill/>
        <a:ln w="1079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F8C6A0-B6A3-7A44-9E14-8537066880A0}">
      <dsp:nvSpPr>
        <dsp:cNvPr id="0" name=""/>
        <dsp:cNvSpPr/>
      </dsp:nvSpPr>
      <dsp:spPr>
        <a:xfrm>
          <a:off x="559701" y="461196"/>
          <a:ext cx="10006698" cy="895521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1485" tIns="119380" rIns="119380" bIns="119380" numCol="1" spcCol="1270" anchor="ctr" anchorCtr="0">
          <a:noAutofit/>
        </a:bodyPr>
        <a:lstStyle/>
        <a:p>
          <a:pPr marL="0" lvl="0" indent="0" algn="l" defTabSz="2089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700" kern="1200" baseline="0" dirty="0"/>
            <a:t>New theories must explain all the old data</a:t>
          </a:r>
          <a:endParaRPr lang="en-US" sz="4700" kern="1200" dirty="0"/>
        </a:p>
      </dsp:txBody>
      <dsp:txXfrm>
        <a:off x="559701" y="461196"/>
        <a:ext cx="10006698" cy="895521"/>
      </dsp:txXfrm>
    </dsp:sp>
    <dsp:sp modelId="{61544507-7BE8-4A4A-AD81-6EDAEE76E21D}">
      <dsp:nvSpPr>
        <dsp:cNvPr id="0" name=""/>
        <dsp:cNvSpPr/>
      </dsp:nvSpPr>
      <dsp:spPr>
        <a:xfrm>
          <a:off x="0" y="349255"/>
          <a:ext cx="1119402" cy="1119402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F27E97-8F59-8346-9350-92FD09B9FDE2}">
      <dsp:nvSpPr>
        <dsp:cNvPr id="0" name=""/>
        <dsp:cNvSpPr/>
      </dsp:nvSpPr>
      <dsp:spPr>
        <a:xfrm>
          <a:off x="-1880756" y="-318081"/>
          <a:ext cx="2454076" cy="2454076"/>
        </a:xfrm>
        <a:prstGeom prst="blockArc">
          <a:avLst>
            <a:gd name="adj1" fmla="val 18900000"/>
            <a:gd name="adj2" fmla="val 2700000"/>
            <a:gd name="adj3" fmla="val 880"/>
          </a:avLst>
        </a:prstGeom>
        <a:noFill/>
        <a:ln w="1079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F8C6A0-B6A3-7A44-9E14-8537066880A0}">
      <dsp:nvSpPr>
        <dsp:cNvPr id="0" name=""/>
        <dsp:cNvSpPr/>
      </dsp:nvSpPr>
      <dsp:spPr>
        <a:xfrm>
          <a:off x="559701" y="461196"/>
          <a:ext cx="10006698" cy="895521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1485" tIns="76200" rIns="76200" bIns="762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 baseline="0" dirty="0"/>
            <a:t>New theories must explain new data that old theories can’t explain</a:t>
          </a:r>
          <a:endParaRPr lang="en-US" sz="3000" kern="1200" dirty="0"/>
        </a:p>
      </dsp:txBody>
      <dsp:txXfrm>
        <a:off x="559701" y="461196"/>
        <a:ext cx="10006698" cy="895521"/>
      </dsp:txXfrm>
    </dsp:sp>
    <dsp:sp modelId="{61544507-7BE8-4A4A-AD81-6EDAEE76E21D}">
      <dsp:nvSpPr>
        <dsp:cNvPr id="0" name=""/>
        <dsp:cNvSpPr/>
      </dsp:nvSpPr>
      <dsp:spPr>
        <a:xfrm>
          <a:off x="0" y="349255"/>
          <a:ext cx="1119402" cy="1119402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F27E97-8F59-8346-9350-92FD09B9FDE2}">
      <dsp:nvSpPr>
        <dsp:cNvPr id="0" name=""/>
        <dsp:cNvSpPr/>
      </dsp:nvSpPr>
      <dsp:spPr>
        <a:xfrm>
          <a:off x="-1880756" y="-318081"/>
          <a:ext cx="2454076" cy="2454076"/>
        </a:xfrm>
        <a:prstGeom prst="blockArc">
          <a:avLst>
            <a:gd name="adj1" fmla="val 18900000"/>
            <a:gd name="adj2" fmla="val 2700000"/>
            <a:gd name="adj3" fmla="val 880"/>
          </a:avLst>
        </a:prstGeom>
        <a:noFill/>
        <a:ln w="10795" cap="flat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5F8C6A0-B6A3-7A44-9E14-8537066880A0}">
      <dsp:nvSpPr>
        <dsp:cNvPr id="0" name=""/>
        <dsp:cNvSpPr/>
      </dsp:nvSpPr>
      <dsp:spPr>
        <a:xfrm>
          <a:off x="559701" y="461196"/>
          <a:ext cx="10006698" cy="895521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1485" tIns="121920" rIns="121920" bIns="121920" numCol="1" spcCol="1270" anchor="ctr" anchorCtr="0">
          <a:noAutofit/>
        </a:bodyPr>
        <a:lstStyle/>
        <a:p>
          <a:pPr marL="0" lvl="0" indent="0" algn="l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 baseline="0" dirty="0"/>
            <a:t>New theories must make new predictions</a:t>
          </a:r>
          <a:endParaRPr lang="en-US" sz="4800" kern="1200" dirty="0"/>
        </a:p>
      </dsp:txBody>
      <dsp:txXfrm>
        <a:off x="559701" y="461196"/>
        <a:ext cx="10006698" cy="895521"/>
      </dsp:txXfrm>
    </dsp:sp>
    <dsp:sp modelId="{61544507-7BE8-4A4A-AD81-6EDAEE76E21D}">
      <dsp:nvSpPr>
        <dsp:cNvPr id="0" name=""/>
        <dsp:cNvSpPr/>
      </dsp:nvSpPr>
      <dsp:spPr>
        <a:xfrm>
          <a:off x="0" y="349255"/>
          <a:ext cx="1119402" cy="1119402"/>
        </a:xfrm>
        <a:prstGeom prst="ellipse">
          <a:avLst/>
        </a:prstGeom>
        <a:solidFill>
          <a:schemeClr val="lt2">
            <a:hueOff val="0"/>
            <a:satOff val="0"/>
            <a:lumOff val="0"/>
            <a:alphaOff val="0"/>
          </a:schemeClr>
        </a:solidFill>
        <a:ln w="10795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pyramid4">
  <dgm:title val=""/>
  <dgm:desc val=""/>
  <dgm:catLst>
    <dgm:cat type="pyramid" pri="4000"/>
    <dgm:cat type="relationship" pri="9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compositeShape">
    <dgm:varLst>
      <dgm:chMax val="9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lte" val="4">
        <dgm:choose name="Name2">
          <dgm:if name="Name3" axis="ch" ptType="node" func="cnt" op="equ" val="1">
            <dgm:constrLst>
              <dgm:constr type="primFontSz" for="ch" ptType="node" op="equ" val="65"/>
              <dgm:constr type="t" for="ch" forName="triangle1"/>
              <dgm:constr type="l" for="ch" forName="triangle1"/>
              <dgm:constr type="h" for="ch" forName="triangle1" refType="h"/>
              <dgm:constr type="w" for="ch" forName="triangle1" refType="h"/>
            </dgm:constrLst>
          </dgm:if>
          <dgm:else name="Name4">
            <dgm:constrLst>
              <dgm:constr type="primFontSz" for="ch" ptType="node" op="equ" val="65"/>
              <dgm:constr type="t" for="ch" forName="triangle1"/>
              <dgm:constr type="l" for="ch" forName="triangle1" refType="h" fact="0.25"/>
              <dgm:constr type="h" for="ch" forName="triangle1" refType="h" fact="0.5"/>
              <dgm:constr type="w" for="ch" forName="triangle1" refType="h" fact="0.5"/>
              <dgm:constr type="t" for="ch" forName="triangle2" refType="h" fact="0.5"/>
              <dgm:constr type="l" for="ch" forName="triangle2"/>
              <dgm:constr type="h" for="ch" forName="triangle2" refType="h" fact="0.5"/>
              <dgm:constr type="w" for="ch" forName="triangle2" refType="h" fact="0.5"/>
              <dgm:constr type="t" for="ch" forName="triangle3" refType="h" fact="0.5"/>
              <dgm:constr type="l" for="ch" forName="triangle3" refType="h" fact="0.25"/>
              <dgm:constr type="h" for="ch" forName="triangle3" refType="h" fact="0.5"/>
              <dgm:constr type="w" for="ch" forName="triangle3" refType="h" fact="0.5"/>
              <dgm:constr type="t" for="ch" forName="triangle4" refType="h" fact="0.5"/>
              <dgm:constr type="l" for="ch" forName="triangle4" refType="h" fact="0.5"/>
              <dgm:constr type="h" for="ch" forName="triangle4" refType="h" fact="0.5"/>
              <dgm:constr type="w" for="ch" forName="triangle4" refType="h" fact="0.5"/>
            </dgm:constrLst>
          </dgm:else>
        </dgm:choose>
      </dgm:if>
      <dgm:else name="Name5">
        <dgm:constrLst>
          <dgm:constr type="primFontSz" for="ch" ptType="node" op="equ" val="65"/>
          <dgm:constr type="t" for="ch" forName="triangle1"/>
          <dgm:constr type="l" for="ch" forName="triangle1" refType="h" fact="0.33"/>
          <dgm:constr type="h" for="ch" forName="triangle1" refType="h" fact="0.33"/>
          <dgm:constr type="w" for="ch" forName="triangle1" refType="h" fact="0.33"/>
          <dgm:constr type="t" for="ch" forName="triangle2" refType="h" fact="0.33"/>
          <dgm:constr type="l" for="ch" forName="triangle2" refType="h" fact="0.165"/>
          <dgm:constr type="h" for="ch" forName="triangle2" refType="h" fact="0.33"/>
          <dgm:constr type="w" for="ch" forName="triangle2" refType="h" fact="0.33"/>
          <dgm:constr type="t" for="ch" forName="triangle3" refType="h" fact="0.33"/>
          <dgm:constr type="l" for="ch" forName="triangle3" refType="h" fact="0.33"/>
          <dgm:constr type="h" for="ch" forName="triangle3" refType="h" fact="0.33"/>
          <dgm:constr type="w" for="ch" forName="triangle3" refType="h" fact="0.33"/>
          <dgm:constr type="t" for="ch" forName="triangle4" refType="h" fact="0.33"/>
          <dgm:constr type="l" for="ch" forName="triangle4" refType="h" fact="0.495"/>
          <dgm:constr type="h" for="ch" forName="triangle4" refType="h" fact="0.33"/>
          <dgm:constr type="w" for="ch" forName="triangle4" refType="h" fact="0.33"/>
          <dgm:constr type="t" for="ch" forName="triangle5" refType="h" fact="0.66"/>
          <dgm:constr type="l" for="ch" forName="triangle5"/>
          <dgm:constr type="h" for="ch" forName="triangle5" refType="h" fact="0.33"/>
          <dgm:constr type="w" for="ch" forName="triangle5" refType="h" fact="0.33"/>
          <dgm:constr type="t" for="ch" forName="triangle6" refType="h" fact="0.66"/>
          <dgm:constr type="l" for="ch" forName="triangle6" refType="h" fact="0.165"/>
          <dgm:constr type="h" for="ch" forName="triangle6" refType="h" fact="0.33"/>
          <dgm:constr type="w" for="ch" forName="triangle6" refType="h" fact="0.33"/>
          <dgm:constr type="t" for="ch" forName="triangle7" refType="h" fact="0.66"/>
          <dgm:constr type="l" for="ch" forName="triangle7" refType="h" fact="0.33"/>
          <dgm:constr type="h" for="ch" forName="triangle7" refType="h" fact="0.33"/>
          <dgm:constr type="w" for="ch" forName="triangle7" refType="h" fact="0.33"/>
          <dgm:constr type="t" for="ch" forName="triangle8" refType="h" fact="0.66"/>
          <dgm:constr type="l" for="ch" forName="triangle8" refType="h" fact="0.495"/>
          <dgm:constr type="h" for="ch" forName="triangle8" refType="h" fact="0.33"/>
          <dgm:constr type="w" for="ch" forName="triangle8" refType="h" fact="0.33"/>
          <dgm:constr type="t" for="ch" forName="triangle9" refType="h" fact="0.66"/>
          <dgm:constr type="l" for="ch" forName="triangle9" refType="h" fact="0.66"/>
          <dgm:constr type="h" for="ch" forName="triangle9" refType="h" fact="0.33"/>
          <dgm:constr type="w" for="ch" forName="triangle9" refType="h" fact="0.33"/>
        </dgm:constrLst>
      </dgm:else>
    </dgm:choose>
    <dgm:ruleLst/>
    <dgm:choose name="Name6">
      <dgm:if name="Name7" axis="ch" ptType="node" func="cnt" op="gte" val="1">
        <dgm:layoutNode name="triangle1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1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8"/>
    </dgm:choose>
    <dgm:choose name="Name9">
      <dgm:if name="Name10" axis="ch" ptType="node" func="cnt" op="gte" val="2">
        <dgm:layoutNode name="triangle2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1">
            <dgm:if name="Name12" func="var" arg="dir" op="equ" val="norm">
              <dgm:presOf axis="ch desOrSelf" ptType="node node" st="2 1" cnt="1 0"/>
            </dgm:if>
            <dgm:else name="Name13">
              <dgm:presOf axis="ch desOrSelf" ptType="node node" st="4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3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presOf axis="ch desOrSelf" ptType="node node" st="3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4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14">
            <dgm:if name="Name15" func="var" arg="dir" op="equ" val="norm">
              <dgm:presOf axis="ch desOrSelf" ptType="node node" st="4 1" cnt="1 0"/>
            </dgm:if>
            <dgm:else name="Name16">
              <dgm:presOf axis="ch desOrSelf" ptType="node node" st="2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17"/>
    </dgm:choose>
    <dgm:choose name="Name18">
      <dgm:if name="Name19" axis="ch" ptType="node" func="cnt" op="gte" val="5">
        <dgm:layoutNode name="triangle5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0">
            <dgm:if name="Name21" func="var" arg="dir" op="equ" val="norm">
              <dgm:presOf axis="ch desOrSelf" ptType="node node" st="5 1" cnt="1 0"/>
            </dgm:if>
            <dgm:else name="Name22">
              <dgm:presOf axis="ch desOrSelf" ptType="node node" st="9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6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3">
            <dgm:if name="Name24" func="var" arg="dir" op="equ" val="norm">
              <dgm:presOf axis="ch desOrSelf" ptType="node node" st="6 1" cnt="1 0"/>
            </dgm:if>
            <dgm:else name="Name25">
              <dgm:presOf axis="ch desOrSelf" ptType="node node" st="8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7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presOf axis="ch desOrSelf" ptType="node node" st="7 1" cnt="1 0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8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rot="180" type="triangle" r:blip="">
            <dgm:adjLst/>
          </dgm:shape>
          <dgm:choose name="Name26">
            <dgm:if name="Name27" func="var" arg="dir" op="equ" val="norm">
              <dgm:presOf axis="ch desOrSelf" ptType="node node" st="8 1" cnt="1 0"/>
            </dgm:if>
            <dgm:else name="Name28">
              <dgm:presOf axis="ch desOrSelf" ptType="node node" st="6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triangle9" styleLbl="node1">
          <dgm:varLst>
            <dgm:bulletEnabled val="1"/>
          </dgm:varLst>
          <dgm:alg type="tx">
            <dgm:param type="txAnchorVertCh" val="mid"/>
          </dgm:alg>
          <dgm:shape xmlns:r="http://schemas.openxmlformats.org/officeDocument/2006/relationships" type="triangle" r:blip="">
            <dgm:adjLst/>
          </dgm:shape>
          <dgm:choose name="Name29">
            <dgm:if name="Name30" func="var" arg="dir" op="equ" val="norm">
              <dgm:presOf axis="ch desOrSelf" ptType="node node" st="9 1" cnt="1 0"/>
            </dgm:if>
            <dgm:else name="Name31">
              <dgm:presOf axis="ch desOrSelf" ptType="node node" st="5 1" cnt="1 0"/>
            </dgm:else>
          </dgm:choose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2"/>
    </dgm:choose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2" cstate="print"/>
          <a:srcRect t="33333"/>
          <a:stretch>
            <a:fillRect/>
          </a:stretch>
        </p:blipFill>
        <p:spPr>
          <a:xfrm>
            <a:off x="0" y="0"/>
            <a:ext cx="12192000" cy="4572000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39B20-A9E9-664D-8D97-2D2E501C3CBD}" type="datetimeFigureOut">
              <a:rPr lang="en-US" smtClean="0"/>
              <a:t>6/18/25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2108D-E0B6-6649-81C6-76BD0BA39646}" type="slidenum">
              <a:rPr lang="en-US" smtClean="0"/>
              <a:t>‹#›</a:t>
            </a:fld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25600" y="3886200"/>
            <a:ext cx="8534400" cy="1752600"/>
          </a:xfrm>
        </p:spPr>
        <p:txBody>
          <a:bodyPr>
            <a:normAutofit/>
          </a:bodyPr>
          <a:lstStyle>
            <a:lvl1pPr marL="0" indent="0" algn="ctr">
              <a:buNone/>
              <a:defRPr sz="17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007889"/>
            <a:ext cx="10363200" cy="1470025"/>
          </a:xfrm>
        </p:spPr>
        <p:txBody>
          <a:bodyPr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31137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39B20-A9E9-664D-8D97-2D2E501C3CBD}" type="datetimeFigureOut">
              <a:rPr lang="en-US" smtClean="0"/>
              <a:t>6/18/25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2108D-E0B6-6649-81C6-76BD0BA396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2679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39B20-A9E9-664D-8D97-2D2E501C3CBD}" type="datetimeFigureOut">
              <a:rPr lang="en-US" smtClean="0"/>
              <a:t>6/18/25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2108D-E0B6-6649-81C6-76BD0BA396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728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39B20-A9E9-664D-8D97-2D2E501C3CBD}" type="datetimeFigureOut">
              <a:rPr lang="en-US" smtClean="0"/>
              <a:t>6/18/25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2108D-E0B6-6649-81C6-76BD0BA39646}" type="slidenum">
              <a:rPr lang="en-US" smtClean="0"/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3"/>
          </p:nvPr>
        </p:nvSpPr>
        <p:spPr>
          <a:xfrm>
            <a:off x="812800" y="1600200"/>
            <a:ext cx="105664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1992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1" y="4962526"/>
            <a:ext cx="10513484" cy="1362075"/>
          </a:xfrm>
        </p:spPr>
        <p:txBody>
          <a:bodyPr anchor="t"/>
          <a:lstStyle>
            <a:lvl1pPr algn="l">
              <a:defRPr sz="3200" b="0" i="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1" y="3462339"/>
            <a:ext cx="10513484" cy="1500187"/>
          </a:xfrm>
        </p:spPr>
        <p:txBody>
          <a:bodyPr anchor="b">
            <a:normAutofit/>
          </a:bodyPr>
          <a:lstStyle>
            <a:lvl1pPr marL="0" indent="0">
              <a:buNone/>
              <a:defRPr sz="1700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39B20-A9E9-664D-8D97-2D2E501C3CBD}" type="datetimeFigureOut">
              <a:rPr lang="en-US" smtClean="0"/>
              <a:t>6/18/25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2108D-E0B6-6649-81C6-76BD0BA396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1226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812800" y="1600200"/>
            <a:ext cx="4978400" cy="4114800"/>
          </a:xfrm>
        </p:spPr>
        <p:txBody>
          <a:bodyPr/>
          <a:lstStyle>
            <a:lvl5pPr>
              <a:defRPr/>
            </a:lvl5pPr>
            <a:lvl6pPr>
              <a:buClr>
                <a:schemeClr val="tx2"/>
              </a:buClr>
              <a:buFont typeface="Arial" pitchFamily="34" charset="0"/>
              <a:buChar char="•"/>
              <a:defRPr/>
            </a:lvl6pPr>
            <a:lvl7pPr>
              <a:buClr>
                <a:schemeClr val="tx2"/>
              </a:buClr>
              <a:buFont typeface="Arial" pitchFamily="34" charset="0"/>
              <a:buChar char="•"/>
              <a:defRPr/>
            </a:lvl7pPr>
            <a:lvl8pPr>
              <a:buClr>
                <a:schemeClr val="tx2"/>
              </a:buClr>
              <a:buFont typeface="Arial" pitchFamily="34" charset="0"/>
              <a:buChar char="•"/>
              <a:defRPr/>
            </a:lvl8pPr>
            <a:lvl9pPr>
              <a:buClr>
                <a:schemeClr val="tx2"/>
              </a:buClr>
              <a:buFont typeface="Arial" pitchFamily="34" charset="0"/>
              <a:buChar char="•"/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400800" y="1600200"/>
            <a:ext cx="4978400" cy="41148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39B20-A9E9-664D-8D97-2D2E501C3CBD}" type="datetimeFigureOut">
              <a:rPr lang="en-US" smtClean="0"/>
              <a:t>6/18/25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2108D-E0B6-6649-81C6-76BD0BA396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9862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Content Placeholder 12"/>
          <p:cNvSpPr>
            <a:spLocks noGrp="1"/>
          </p:cNvSpPr>
          <p:nvPr>
            <p:ph sz="quarter" idx="14"/>
          </p:nvPr>
        </p:nvSpPr>
        <p:spPr>
          <a:xfrm>
            <a:off x="6400800" y="2209800"/>
            <a:ext cx="49784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3"/>
          </p:nvPr>
        </p:nvSpPr>
        <p:spPr>
          <a:xfrm>
            <a:off x="812800" y="2209800"/>
            <a:ext cx="4978400" cy="3505200"/>
          </a:xfrm>
        </p:spPr>
        <p:txBody>
          <a:bodyPr/>
          <a:lstStyle>
            <a:lvl6pPr>
              <a:buClr>
                <a:schemeClr val="tx2"/>
              </a:buClr>
              <a:defRPr/>
            </a:lvl6pPr>
            <a:lvl7pPr>
              <a:buClr>
                <a:schemeClr val="tx2"/>
              </a:buClr>
              <a:defRPr/>
            </a:lvl7pPr>
            <a:lvl8pPr>
              <a:buClr>
                <a:schemeClr val="tx2"/>
              </a:buClr>
              <a:defRPr/>
            </a:lvl8pPr>
            <a:lvl9pPr>
              <a:buClr>
                <a:schemeClr val="tx2"/>
              </a:buCl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1600200"/>
            <a:ext cx="49784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1600200"/>
            <a:ext cx="4978400" cy="574675"/>
          </a:xfrm>
        </p:spPr>
        <p:txBody>
          <a:bodyPr anchor="b">
            <a:normAutofit/>
          </a:bodyPr>
          <a:lstStyle>
            <a:lvl1pPr marL="0" indent="0">
              <a:buNone/>
              <a:defRPr sz="1700" b="0" i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39B20-A9E9-664D-8D97-2D2E501C3CBD}" type="datetimeFigureOut">
              <a:rPr lang="en-US" smtClean="0"/>
              <a:t>6/18/25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2108D-E0B6-6649-81C6-76BD0BA396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14064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39B20-A9E9-664D-8D97-2D2E501C3CBD}" type="datetimeFigureOut">
              <a:rPr lang="en-US" smtClean="0"/>
              <a:t>6/18/25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2108D-E0B6-6649-81C6-76BD0BA396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350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39B20-A9E9-664D-8D97-2D2E501C3CBD}" type="datetimeFigureOut">
              <a:rPr lang="en-US" smtClean="0"/>
              <a:t>6/18/25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2108D-E0B6-6649-81C6-76BD0BA396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42704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sz="quarter" idx="13"/>
          </p:nvPr>
        </p:nvSpPr>
        <p:spPr>
          <a:xfrm>
            <a:off x="5283200" y="1447800"/>
            <a:ext cx="6197600" cy="4267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6864" y="1447800"/>
            <a:ext cx="39624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6864" y="2547892"/>
            <a:ext cx="3962400" cy="3167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39B20-A9E9-664D-8D97-2D2E501C3CBD}" type="datetimeFigureOut">
              <a:rPr lang="en-US" smtClean="0"/>
              <a:t>6/18/25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2108D-E0B6-6649-81C6-76BD0BA396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7501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oriz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1447800"/>
            <a:ext cx="3962400" cy="1097280"/>
          </a:xfrm>
        </p:spPr>
        <p:txBody>
          <a:bodyPr anchor="b"/>
          <a:lstStyle>
            <a:lvl1pPr algn="l">
              <a:defRPr sz="18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209792" y="1447800"/>
            <a:ext cx="4559808" cy="3474720"/>
          </a:xfrm>
          <a:custGeom>
            <a:avLst/>
            <a:gdLst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74450 w 3419856"/>
              <a:gd name="connsiteY9" fmla="*/ 3429000 h 3429000"/>
              <a:gd name="connsiteX10" fmla="*/ 21806 w 3419856"/>
              <a:gd name="connsiteY10" fmla="*/ 3407194 h 3429000"/>
              <a:gd name="connsiteX11" fmla="*/ 0 w 3419856"/>
              <a:gd name="connsiteY11" fmla="*/ 3354550 h 3429000"/>
              <a:gd name="connsiteX12" fmla="*/ 0 w 3419856"/>
              <a:gd name="connsiteY12" fmla="*/ 74450 h 3429000"/>
              <a:gd name="connsiteX0" fmla="*/ 0 w 3419856"/>
              <a:gd name="connsiteY0" fmla="*/ 74450 h 3429000"/>
              <a:gd name="connsiteX1" fmla="*/ 21806 w 3419856"/>
              <a:gd name="connsiteY1" fmla="*/ 21806 h 3429000"/>
              <a:gd name="connsiteX2" fmla="*/ 74450 w 3419856"/>
              <a:gd name="connsiteY2" fmla="*/ 0 h 3429000"/>
              <a:gd name="connsiteX3" fmla="*/ 3345406 w 3419856"/>
              <a:gd name="connsiteY3" fmla="*/ 0 h 3429000"/>
              <a:gd name="connsiteX4" fmla="*/ 3398050 w 3419856"/>
              <a:gd name="connsiteY4" fmla="*/ 21806 h 3429000"/>
              <a:gd name="connsiteX5" fmla="*/ 3419856 w 3419856"/>
              <a:gd name="connsiteY5" fmla="*/ 74450 h 3429000"/>
              <a:gd name="connsiteX6" fmla="*/ 3419856 w 3419856"/>
              <a:gd name="connsiteY6" fmla="*/ 3354550 h 3429000"/>
              <a:gd name="connsiteX7" fmla="*/ 3398050 w 3419856"/>
              <a:gd name="connsiteY7" fmla="*/ 3407194 h 3429000"/>
              <a:gd name="connsiteX8" fmla="*/ 3345406 w 3419856"/>
              <a:gd name="connsiteY8" fmla="*/ 3429000 h 3429000"/>
              <a:gd name="connsiteX9" fmla="*/ 21806 w 3419856"/>
              <a:gd name="connsiteY9" fmla="*/ 3407194 h 3429000"/>
              <a:gd name="connsiteX10" fmla="*/ 0 w 3419856"/>
              <a:gd name="connsiteY10" fmla="*/ 3354550 h 3429000"/>
              <a:gd name="connsiteX11" fmla="*/ 0 w 3419856"/>
              <a:gd name="connsiteY11" fmla="*/ 74450 h 3429000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4392"/>
              <a:gd name="connsiteY0" fmla="*/ 74450 h 3415968"/>
              <a:gd name="connsiteX1" fmla="*/ 21806 w 3964392"/>
              <a:gd name="connsiteY1" fmla="*/ 21806 h 3415968"/>
              <a:gd name="connsiteX2" fmla="*/ 74450 w 3964392"/>
              <a:gd name="connsiteY2" fmla="*/ 0 h 3415968"/>
              <a:gd name="connsiteX3" fmla="*/ 3345406 w 3964392"/>
              <a:gd name="connsiteY3" fmla="*/ 0 h 3415968"/>
              <a:gd name="connsiteX4" fmla="*/ 3398050 w 3964392"/>
              <a:gd name="connsiteY4" fmla="*/ 21806 h 3415968"/>
              <a:gd name="connsiteX5" fmla="*/ 3419856 w 3964392"/>
              <a:gd name="connsiteY5" fmla="*/ 74450 h 3415968"/>
              <a:gd name="connsiteX6" fmla="*/ 3419856 w 3964392"/>
              <a:gd name="connsiteY6" fmla="*/ 3354550 h 3415968"/>
              <a:gd name="connsiteX7" fmla="*/ 3398050 w 3964392"/>
              <a:gd name="connsiteY7" fmla="*/ 3407194 h 3415968"/>
              <a:gd name="connsiteX8" fmla="*/ 21806 w 3964392"/>
              <a:gd name="connsiteY8" fmla="*/ 3407194 h 3415968"/>
              <a:gd name="connsiteX9" fmla="*/ 0 w 3964392"/>
              <a:gd name="connsiteY9" fmla="*/ 3354550 h 3415968"/>
              <a:gd name="connsiteX10" fmla="*/ 0 w 3964392"/>
              <a:gd name="connsiteY10" fmla="*/ 74450 h 3415968"/>
              <a:gd name="connsiteX0" fmla="*/ 0 w 3968026"/>
              <a:gd name="connsiteY0" fmla="*/ 74450 h 3910007"/>
              <a:gd name="connsiteX1" fmla="*/ 21806 w 3968026"/>
              <a:gd name="connsiteY1" fmla="*/ 21806 h 3910007"/>
              <a:gd name="connsiteX2" fmla="*/ 74450 w 3968026"/>
              <a:gd name="connsiteY2" fmla="*/ 0 h 3910007"/>
              <a:gd name="connsiteX3" fmla="*/ 3345406 w 3968026"/>
              <a:gd name="connsiteY3" fmla="*/ 0 h 3910007"/>
              <a:gd name="connsiteX4" fmla="*/ 3398050 w 3968026"/>
              <a:gd name="connsiteY4" fmla="*/ 21806 h 3910007"/>
              <a:gd name="connsiteX5" fmla="*/ 3419856 w 3968026"/>
              <a:gd name="connsiteY5" fmla="*/ 74450 h 3910007"/>
              <a:gd name="connsiteX6" fmla="*/ 3419856 w 3968026"/>
              <a:gd name="connsiteY6" fmla="*/ 3354550 h 3910007"/>
              <a:gd name="connsiteX7" fmla="*/ 3398050 w 3968026"/>
              <a:gd name="connsiteY7" fmla="*/ 3407194 h 3910007"/>
              <a:gd name="connsiteX8" fmla="*/ 0 w 3968026"/>
              <a:gd name="connsiteY8" fmla="*/ 3354550 h 3910007"/>
              <a:gd name="connsiteX9" fmla="*/ 0 w 3968026"/>
              <a:gd name="connsiteY9" fmla="*/ 74450 h 3910007"/>
              <a:gd name="connsiteX0" fmla="*/ 0 w 3419856"/>
              <a:gd name="connsiteY0" fmla="*/ 74450 h 3901233"/>
              <a:gd name="connsiteX1" fmla="*/ 21806 w 3419856"/>
              <a:gd name="connsiteY1" fmla="*/ 21806 h 3901233"/>
              <a:gd name="connsiteX2" fmla="*/ 74450 w 3419856"/>
              <a:gd name="connsiteY2" fmla="*/ 0 h 3901233"/>
              <a:gd name="connsiteX3" fmla="*/ 3345406 w 3419856"/>
              <a:gd name="connsiteY3" fmla="*/ 0 h 3901233"/>
              <a:gd name="connsiteX4" fmla="*/ 3398050 w 3419856"/>
              <a:gd name="connsiteY4" fmla="*/ 21806 h 3901233"/>
              <a:gd name="connsiteX5" fmla="*/ 3419856 w 3419856"/>
              <a:gd name="connsiteY5" fmla="*/ 74450 h 3901233"/>
              <a:gd name="connsiteX6" fmla="*/ 3419856 w 3419856"/>
              <a:gd name="connsiteY6" fmla="*/ 3354550 h 3901233"/>
              <a:gd name="connsiteX7" fmla="*/ 0 w 3419856"/>
              <a:gd name="connsiteY7" fmla="*/ 3354550 h 3901233"/>
              <a:gd name="connsiteX8" fmla="*/ 0 w 3419856"/>
              <a:gd name="connsiteY8" fmla="*/ 74450 h 3901233"/>
              <a:gd name="connsiteX0" fmla="*/ 0 w 3419856"/>
              <a:gd name="connsiteY0" fmla="*/ 74450 h 3354550"/>
              <a:gd name="connsiteX1" fmla="*/ 21806 w 3419856"/>
              <a:gd name="connsiteY1" fmla="*/ 21806 h 3354550"/>
              <a:gd name="connsiteX2" fmla="*/ 74450 w 3419856"/>
              <a:gd name="connsiteY2" fmla="*/ 0 h 3354550"/>
              <a:gd name="connsiteX3" fmla="*/ 3345406 w 3419856"/>
              <a:gd name="connsiteY3" fmla="*/ 0 h 3354550"/>
              <a:gd name="connsiteX4" fmla="*/ 3398050 w 3419856"/>
              <a:gd name="connsiteY4" fmla="*/ 21806 h 3354550"/>
              <a:gd name="connsiteX5" fmla="*/ 3419856 w 3419856"/>
              <a:gd name="connsiteY5" fmla="*/ 74450 h 3354550"/>
              <a:gd name="connsiteX6" fmla="*/ 3419856 w 3419856"/>
              <a:gd name="connsiteY6" fmla="*/ 3354550 h 3354550"/>
              <a:gd name="connsiteX7" fmla="*/ 0 w 3419856"/>
              <a:gd name="connsiteY7" fmla="*/ 3354550 h 3354550"/>
              <a:gd name="connsiteX8" fmla="*/ 0 w 3419856"/>
              <a:gd name="connsiteY8" fmla="*/ 74450 h 33545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419856" h="3354550">
                <a:moveTo>
                  <a:pt x="0" y="74450"/>
                </a:moveTo>
                <a:cubicBezTo>
                  <a:pt x="0" y="54705"/>
                  <a:pt x="7844" y="35768"/>
                  <a:pt x="21806" y="21806"/>
                </a:cubicBezTo>
                <a:cubicBezTo>
                  <a:pt x="35768" y="7844"/>
                  <a:pt x="54705" y="0"/>
                  <a:pt x="74450" y="0"/>
                </a:cubicBezTo>
                <a:lnTo>
                  <a:pt x="3345406" y="0"/>
                </a:lnTo>
                <a:cubicBezTo>
                  <a:pt x="3365151" y="0"/>
                  <a:pt x="3384088" y="7844"/>
                  <a:pt x="3398050" y="21806"/>
                </a:cubicBezTo>
                <a:cubicBezTo>
                  <a:pt x="3412012" y="35768"/>
                  <a:pt x="3419856" y="54705"/>
                  <a:pt x="3419856" y="74450"/>
                </a:cubicBezTo>
                <a:lnTo>
                  <a:pt x="3419856" y="3354550"/>
                </a:lnTo>
                <a:lnTo>
                  <a:pt x="0" y="3354550"/>
                </a:lnTo>
                <a:lnTo>
                  <a:pt x="0" y="74450"/>
                </a:lnTo>
                <a:close/>
              </a:path>
            </a:pathLst>
          </a:custGeom>
        </p:spPr>
        <p:txBody>
          <a:bodyPr>
            <a:normAutofit/>
          </a:bodyPr>
          <a:lstStyle>
            <a:lvl1pPr marL="0" indent="0" algn="ctr">
              <a:buNone/>
              <a:defRPr sz="2000" baseline="0">
                <a:solidFill>
                  <a:schemeClr val="tx1">
                    <a:lumMod val="6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2800" y="2547891"/>
            <a:ext cx="3962400" cy="2405109"/>
          </a:xfrm>
        </p:spPr>
        <p:txBody>
          <a:bodyPr tIns="9144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39B20-A9E9-664D-8D97-2D2E501C3CBD}" type="datetimeFigureOut">
              <a:rPr lang="en-US" smtClean="0"/>
              <a:t>6/18/25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A2108D-E0B6-6649-81C6-76BD0BA396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9757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orizon.png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2800" y="274638"/>
            <a:ext cx="10566400" cy="1143000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2800" y="1600201"/>
            <a:ext cx="105664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20000" y="6356351"/>
            <a:ext cx="2032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trike="noStrike" spc="60" baseline="0">
                <a:solidFill>
                  <a:schemeClr val="tx1"/>
                </a:solidFill>
              </a:defRPr>
            </a:lvl1pPr>
          </a:lstStyle>
          <a:p>
            <a:fld id="{85539B20-A9E9-664D-8D97-2D2E501C3CBD}" type="datetimeFigureOut">
              <a:rPr lang="en-US" smtClean="0"/>
              <a:t>6/18/25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128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cap="all" spc="60" baseline="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058400" y="6356351"/>
            <a:ext cx="132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aseline="0">
                <a:solidFill>
                  <a:schemeClr val="tx1"/>
                </a:solidFill>
              </a:defRPr>
            </a:lvl1pPr>
          </a:lstStyle>
          <a:p>
            <a:fld id="{EBA2108D-E0B6-6649-81C6-76BD0BA396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67366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 cap="all" spc="50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2800" kern="1200" spc="3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2800" kern="1200" spc="3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2800" kern="1200" spc="3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2800" kern="1200" spc="3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2800" kern="1200" spc="3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00000"/>
        </a:lnSpc>
        <a:spcBef>
          <a:spcPct val="20000"/>
        </a:spcBef>
        <a:spcAft>
          <a:spcPts val="600"/>
        </a:spcAft>
        <a:buClr>
          <a:schemeClr val="tx2"/>
        </a:buClr>
        <a:buFont typeface="Arial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6.xml"/><Relationship Id="rId3" Type="http://schemas.openxmlformats.org/officeDocument/2006/relationships/diagramLayout" Target="../diagrams/layout5.xml"/><Relationship Id="rId7" Type="http://schemas.openxmlformats.org/officeDocument/2006/relationships/diagramData" Target="../diagrams/data6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11" Type="http://schemas.microsoft.com/office/2007/relationships/diagramDrawing" Target="../diagrams/drawing6.xml"/><Relationship Id="rId5" Type="http://schemas.openxmlformats.org/officeDocument/2006/relationships/diagramColors" Target="../diagrams/colors5.xml"/><Relationship Id="rId10" Type="http://schemas.openxmlformats.org/officeDocument/2006/relationships/diagramColors" Target="../diagrams/colors6.xml"/><Relationship Id="rId4" Type="http://schemas.openxmlformats.org/officeDocument/2006/relationships/diagramQuickStyle" Target="../diagrams/quickStyle5.xml"/><Relationship Id="rId9" Type="http://schemas.openxmlformats.org/officeDocument/2006/relationships/diagramQuickStyle" Target="../diagrams/quickStyle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2.xml"/><Relationship Id="rId3" Type="http://schemas.openxmlformats.org/officeDocument/2006/relationships/image" Target="../media/image7.png"/><Relationship Id="rId7" Type="http://schemas.openxmlformats.org/officeDocument/2006/relationships/diagramQuickStyle" Target="../diagrams/quickStyle2.xml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Relationship Id="rId6" Type="http://schemas.openxmlformats.org/officeDocument/2006/relationships/diagramLayout" Target="../diagrams/layout2.xml"/><Relationship Id="rId5" Type="http://schemas.openxmlformats.org/officeDocument/2006/relationships/diagramData" Target="../diagrams/data2.xml"/><Relationship Id="rId4" Type="http://schemas.openxmlformats.org/officeDocument/2006/relationships/image" Target="../media/image8.png"/><Relationship Id="rId9" Type="http://schemas.microsoft.com/office/2007/relationships/diagramDrawing" Target="../diagrams/drawing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485560D-D590-584F-DE73-2F554F7D30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Zachary Rohrbach, Avon High School</a:t>
            </a:r>
          </a:p>
          <a:p>
            <a:r>
              <a:rPr lang="en-US" dirty="0"/>
              <a:t>AAPT-IN, March 8, 2025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D7C521D-6101-46FA-2AAA-AC0E66E79AD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Copernicus, Galileo, and the Scientific Method</a:t>
            </a:r>
          </a:p>
        </p:txBody>
      </p:sp>
    </p:spTree>
    <p:extLst>
      <p:ext uri="{BB962C8B-B14F-4D97-AF65-F5344CB8AC3E}">
        <p14:creationId xmlns:p14="http://schemas.microsoft.com/office/powerpoint/2010/main" val="36632136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7D5E1D2-75B3-A5A7-B25C-67CE7B6ED077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325617933"/>
              </p:ext>
            </p:extLst>
          </p:nvPr>
        </p:nvGraphicFramePr>
        <p:xfrm>
          <a:off x="812800" y="1600200"/>
          <a:ext cx="10566400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BEAF04E5-AF7B-0F15-5B2C-8A04AD719E2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46399637"/>
              </p:ext>
            </p:extLst>
          </p:nvPr>
        </p:nvGraphicFramePr>
        <p:xfrm>
          <a:off x="591976" y="0"/>
          <a:ext cx="10566400" cy="18179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grpSp>
        <p:nvGrpSpPr>
          <p:cNvPr id="8" name="Group 7">
            <a:extLst>
              <a:ext uri="{FF2B5EF4-FFF2-40B4-BE49-F238E27FC236}">
                <a16:creationId xmlns:a16="http://schemas.microsoft.com/office/drawing/2014/main" id="{5F8A4FF9-61EE-E2E0-477A-FF9AA8EC9830}"/>
              </a:ext>
            </a:extLst>
          </p:cNvPr>
          <p:cNvGrpSpPr/>
          <p:nvPr/>
        </p:nvGrpSpPr>
        <p:grpSpPr>
          <a:xfrm>
            <a:off x="4738116" y="2978658"/>
            <a:ext cx="1357884" cy="1357884"/>
            <a:chOff x="3925316" y="1378457"/>
            <a:chExt cx="1357884" cy="1357884"/>
          </a:xfrm>
        </p:grpSpPr>
        <p:sp>
          <p:nvSpPr>
            <p:cNvPr id="9" name="Triangle 8">
              <a:extLst>
                <a:ext uri="{FF2B5EF4-FFF2-40B4-BE49-F238E27FC236}">
                  <a16:creationId xmlns:a16="http://schemas.microsoft.com/office/drawing/2014/main" id="{A506089F-FD9B-802F-08E7-6E3D63079607}"/>
                </a:ext>
              </a:extLst>
            </p:cNvPr>
            <p:cNvSpPr/>
            <p:nvPr/>
          </p:nvSpPr>
          <p:spPr>
            <a:xfrm>
              <a:off x="3925316" y="1378457"/>
              <a:ext cx="1357884" cy="1357884"/>
            </a:xfrm>
            <a:prstGeom prst="triangle">
              <a:avLst/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1176664"/>
                <a:satOff val="-2910"/>
                <a:lumOff val="-1544"/>
                <a:alphaOff val="0"/>
              </a:schemeClr>
            </a:fillRef>
            <a:effectRef idx="0">
              <a:schemeClr val="accent4">
                <a:hueOff val="1176664"/>
                <a:satOff val="-2910"/>
                <a:lumOff val="-1544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0" name="Triangle 4">
              <a:extLst>
                <a:ext uri="{FF2B5EF4-FFF2-40B4-BE49-F238E27FC236}">
                  <a16:creationId xmlns:a16="http://schemas.microsoft.com/office/drawing/2014/main" id="{B56CFDC0-CF97-70CD-321B-444E473E3380}"/>
                </a:ext>
              </a:extLst>
            </p:cNvPr>
            <p:cNvSpPr txBox="1"/>
            <p:nvPr/>
          </p:nvSpPr>
          <p:spPr>
            <a:xfrm>
              <a:off x="4264787" y="2057399"/>
              <a:ext cx="678942" cy="678942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38100" tIns="38100" rIns="38100" bIns="38100" numCol="1" spcCol="1270" anchor="ctr" anchorCtr="0">
              <a:noAutofit/>
            </a:bodyPr>
            <a:lstStyle/>
            <a:p>
              <a:pPr marL="0" lvl="0" indent="0" algn="ctr" defTabSz="4445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sz="1000" kern="1200" dirty="0"/>
                <a:t>Motion of Planets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799947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" dur="2000" fill="hold"/>
                                        <p:tgtEl>
                                          <p:spTgt spid="4">
                                            <p:graphicEl>
                                              <a:dgm id="{0CC1B787-D9C5-3B4E-9305-381FD219B702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7" dur="2000" fill="hold"/>
                                        <p:tgtEl>
                                          <p:spTgt spid="4">
                                            <p:graphicEl>
                                              <a:dgm id="{0CC1B787-D9C5-3B4E-9305-381FD219B702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" dur="2000" fill="hold"/>
                                        <p:tgtEl>
                                          <p:spTgt spid="4">
                                            <p:graphicEl>
                                              <a:dgm id="{0CC1B787-D9C5-3B4E-9305-381FD219B702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0" dur="2000" fill="hold"/>
                                        <p:tgtEl>
                                          <p:spTgt spid="4">
                                            <p:graphicEl>
                                              <a:dgm id="{DBA2CF19-954E-F64B-8AD3-B081F97F70D9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1" dur="2000" fill="hold"/>
                                        <p:tgtEl>
                                          <p:spTgt spid="4">
                                            <p:graphicEl>
                                              <a:dgm id="{DBA2CF19-954E-F64B-8AD3-B081F97F70D9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" dur="2000" fill="hold"/>
                                        <p:tgtEl>
                                          <p:spTgt spid="4">
                                            <p:graphicEl>
                                              <a:dgm id="{DBA2CF19-954E-F64B-8AD3-B081F97F70D9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4" dur="2000" fill="hold"/>
                                        <p:tgtEl>
                                          <p:spTgt spid="4">
                                            <p:graphicEl>
                                              <a:dgm id="{3E96F95D-3ED6-9D48-8208-87F1D4FC8EBD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5" dur="2000" fill="hold"/>
                                        <p:tgtEl>
                                          <p:spTgt spid="4">
                                            <p:graphicEl>
                                              <a:dgm id="{3E96F95D-3ED6-9D48-8208-87F1D4FC8EBD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6" dur="2000" fill="hold"/>
                                        <p:tgtEl>
                                          <p:spTgt spid="4">
                                            <p:graphicEl>
                                              <a:dgm id="{3E96F95D-3ED6-9D48-8208-87F1D4FC8EBD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8" dur="2000" fill="hold"/>
                                        <p:tgtEl>
                                          <p:spTgt spid="4">
                                            <p:graphicEl>
                                              <a:dgm id="{95831A1C-F769-5B4D-9007-5AB09FF417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19" dur="2000" fill="hold"/>
                                        <p:tgtEl>
                                          <p:spTgt spid="4">
                                            <p:graphicEl>
                                              <a:dgm id="{95831A1C-F769-5B4D-9007-5AB09FF417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0" dur="2000" fill="hold"/>
                                        <p:tgtEl>
                                          <p:spTgt spid="4">
                                            <p:graphicEl>
                                              <a:dgm id="{95831A1C-F769-5B4D-9007-5AB09FF4178D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2" dur="2000" fill="hold"/>
                                        <p:tgtEl>
                                          <p:spTgt spid="4">
                                            <p:graphicEl>
                                              <a:dgm id="{99B5480A-0D66-614B-A37B-A5B9BAEE99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3" dur="2000" fill="hold"/>
                                        <p:tgtEl>
                                          <p:spTgt spid="4">
                                            <p:graphicEl>
                                              <a:dgm id="{99B5480A-0D66-614B-A37B-A5B9BAEE99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4" dur="2000" fill="hold"/>
                                        <p:tgtEl>
                                          <p:spTgt spid="4">
                                            <p:graphicEl>
                                              <a:dgm id="{99B5480A-0D66-614B-A37B-A5B9BAEE99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26" dur="2000" fill="hold"/>
                                        <p:tgtEl>
                                          <p:spTgt spid="4">
                                            <p:graphicEl>
                                              <a:dgm id="{D7403A8C-D0AB-5340-90B1-AED6EC6C0EE1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27" dur="2000" fill="hold"/>
                                        <p:tgtEl>
                                          <p:spTgt spid="4">
                                            <p:graphicEl>
                                              <a:dgm id="{D7403A8C-D0AB-5340-90B1-AED6EC6C0EE1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28" dur="2000" fill="hold"/>
                                        <p:tgtEl>
                                          <p:spTgt spid="4">
                                            <p:graphicEl>
                                              <a:dgm id="{D7403A8C-D0AB-5340-90B1-AED6EC6C0EE1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0" dur="2000" fill="hold"/>
                                        <p:tgtEl>
                                          <p:spTgt spid="4">
                                            <p:graphicEl>
                                              <a:dgm id="{03F1D10A-26A3-2343-897F-2041027A450F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31" dur="2000" fill="hold"/>
                                        <p:tgtEl>
                                          <p:spTgt spid="4">
                                            <p:graphicEl>
                                              <a:dgm id="{03F1D10A-26A3-2343-897F-2041027A450F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2" dur="2000" fill="hold"/>
                                        <p:tgtEl>
                                          <p:spTgt spid="4">
                                            <p:graphicEl>
                                              <a:dgm id="{03F1D10A-26A3-2343-897F-2041027A450F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4" dur="2000" fill="hold"/>
                                        <p:tgtEl>
                                          <p:spTgt spid="4">
                                            <p:graphicEl>
                                              <a:dgm id="{B8E8796D-C58C-394A-B68B-25D332D12C83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35" dur="2000" fill="hold"/>
                                        <p:tgtEl>
                                          <p:spTgt spid="4">
                                            <p:graphicEl>
                                              <a:dgm id="{B8E8796D-C58C-394A-B68B-25D332D12C83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36" dur="2000" fill="hold"/>
                                        <p:tgtEl>
                                          <p:spTgt spid="4">
                                            <p:graphicEl>
                                              <a:dgm id="{B8E8796D-C58C-394A-B68B-25D332D12C83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mph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8" dur="2000" fill="hold"/>
                                        <p:tgtEl>
                                          <p:spTgt spid="4">
                                            <p:graphicEl>
                                              <a:dgm id="{02608C1C-655F-3C4D-8AE7-5426A37E57FE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000000"/>
                                      </p:to>
                                    </p:animClr>
                                    <p:set>
                                      <p:cBhvr>
                                        <p:cTn id="39" dur="2000" fill="hold"/>
                                        <p:tgtEl>
                                          <p:spTgt spid="4">
                                            <p:graphicEl>
                                              <a:dgm id="{02608C1C-655F-3C4D-8AE7-5426A37E57FE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40" dur="2000" fill="hold"/>
                                        <p:tgtEl>
                                          <p:spTgt spid="4">
                                            <p:graphicEl>
                                              <a:dgm id="{02608C1C-655F-3C4D-8AE7-5426A37E57FE}"/>
                                            </p:graphicEl>
                                          </p:spTgt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4" grpId="0">
        <p:bldSub>
          <a:bldDgm/>
        </p:bldSub>
      </p:bldGraphic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1FDEC2-6FE7-8E3A-1B9A-8323188244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339FD310-7BDD-CCEE-26ED-3A24205257F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01799437"/>
              </p:ext>
            </p:extLst>
          </p:nvPr>
        </p:nvGraphicFramePr>
        <p:xfrm>
          <a:off x="591976" y="0"/>
          <a:ext cx="10566400" cy="18179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BC54A4E3-86FB-E658-D22D-4A330AEA0C8C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The predictions at first were not “better”</a:t>
            </a:r>
          </a:p>
          <a:p>
            <a:pPr lvl="1"/>
            <a:r>
              <a:rPr lang="en-US" dirty="0"/>
              <a:t>How could they be?  </a:t>
            </a:r>
            <a:r>
              <a:rPr lang="en-US" dirty="0" err="1"/>
              <a:t>Ptolomy</a:t>
            </a:r>
            <a:r>
              <a:rPr lang="en-US" dirty="0"/>
              <a:t> was 1500 years</a:t>
            </a:r>
            <a:r>
              <a:rPr lang="en-US" dirty="0">
                <a:solidFill>
                  <a:schemeClr val="accent2"/>
                </a:solidFill>
              </a:rPr>
              <a:t>*</a:t>
            </a:r>
            <a:r>
              <a:rPr lang="en-US" dirty="0"/>
              <a:t> “ahead”</a:t>
            </a:r>
          </a:p>
          <a:p>
            <a:r>
              <a:rPr lang="en-US" dirty="0"/>
              <a:t>The theory at first was not that </a:t>
            </a:r>
            <a:r>
              <a:rPr lang="en-US"/>
              <a:t>much simpler (169-170)</a:t>
            </a:r>
            <a:endParaRPr lang="en-US" dirty="0"/>
          </a:p>
          <a:p>
            <a:pPr lvl="1"/>
            <a:r>
              <a:rPr lang="en-US" dirty="0"/>
              <a:t>The Copernican system still had epicycles and eccentrics (although he excised equants). </a:t>
            </a:r>
          </a:p>
          <a:p>
            <a:pPr lvl="1"/>
            <a:r>
              <a:rPr lang="en-US" dirty="0"/>
              <a:t>Both Copernican and Ptolemaic models had &gt;30 circles</a:t>
            </a:r>
          </a:p>
          <a:p>
            <a:pPr lvl="1"/>
            <a:r>
              <a:rPr lang="en-US" dirty="0"/>
              <a:t>Copernicus’ system wasn’t even heliocentric!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928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070B8-FA68-A6D8-6F66-DDD66510E8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heliocentric??</a:t>
            </a:r>
          </a:p>
        </p:txBody>
      </p:sp>
      <p:pic>
        <p:nvPicPr>
          <p:cNvPr id="4" name="Graphic 3" descr="Dim (Medium Sun) with solid fill">
            <a:extLst>
              <a:ext uri="{FF2B5EF4-FFF2-40B4-BE49-F238E27FC236}">
                <a16:creationId xmlns:a16="http://schemas.microsoft.com/office/drawing/2014/main" id="{BCC7E9A3-BFA8-EA41-B4C1-9E72CAE818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66705" y="3742240"/>
            <a:ext cx="572125" cy="572125"/>
          </a:xfrm>
          <a:prstGeom prst="rect">
            <a:avLst/>
          </a:prstGeom>
          <a:effectLst>
            <a:glow rad="139700">
              <a:schemeClr val="accent2">
                <a:satMod val="175000"/>
                <a:alpha val="40000"/>
              </a:schemeClr>
            </a:glow>
          </a:effectLst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97666FB1-97EF-E0B7-495F-197560924421}"/>
              </a:ext>
            </a:extLst>
          </p:cNvPr>
          <p:cNvSpPr/>
          <p:nvPr/>
        </p:nvSpPr>
        <p:spPr>
          <a:xfrm>
            <a:off x="4209535" y="3085070"/>
            <a:ext cx="1886465" cy="1886465"/>
          </a:xfrm>
          <a:prstGeom prst="ellipse">
            <a:avLst/>
          </a:prstGeom>
          <a:noFill/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8197D264-3E08-EBC5-DC26-97A6440FE01C}"/>
              </a:ext>
            </a:extLst>
          </p:cNvPr>
          <p:cNvSpPr/>
          <p:nvPr/>
        </p:nvSpPr>
        <p:spPr>
          <a:xfrm>
            <a:off x="5516144" y="3085070"/>
            <a:ext cx="514139" cy="514139"/>
          </a:xfrm>
          <a:prstGeom prst="ellipse">
            <a:avLst/>
          </a:prstGeom>
          <a:noFill/>
          <a:ln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AC162C35-7CE6-1C0E-A082-45C4DBCB89DD}"/>
              </a:ext>
            </a:extLst>
          </p:cNvPr>
          <p:cNvSpPr/>
          <p:nvPr/>
        </p:nvSpPr>
        <p:spPr>
          <a:xfrm>
            <a:off x="5726825" y="3295751"/>
            <a:ext cx="92777" cy="92777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C72562B-396A-E3FD-AAB0-93758E193A0E}"/>
              </a:ext>
            </a:extLst>
          </p:cNvPr>
          <p:cNvGrpSpPr/>
          <p:nvPr/>
        </p:nvGrpSpPr>
        <p:grpSpPr>
          <a:xfrm>
            <a:off x="2905707" y="226595"/>
            <a:ext cx="6166022" cy="6166022"/>
            <a:chOff x="139612" y="516198"/>
            <a:chExt cx="6166022" cy="6166022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222728EB-1207-885F-AB50-99443363311B}"/>
                </a:ext>
              </a:extLst>
            </p:cNvPr>
            <p:cNvSpPr/>
            <p:nvPr/>
          </p:nvSpPr>
          <p:spPr>
            <a:xfrm>
              <a:off x="139612" y="516198"/>
              <a:ext cx="6166022" cy="6166022"/>
            </a:xfrm>
            <a:prstGeom prst="ellipse">
              <a:avLst/>
            </a:prstGeom>
            <a:noFill/>
            <a:ln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24BBA6B0-1C83-1CDC-3459-913166AA2D22}"/>
                </a:ext>
              </a:extLst>
            </p:cNvPr>
            <p:cNvSpPr/>
            <p:nvPr/>
          </p:nvSpPr>
          <p:spPr>
            <a:xfrm>
              <a:off x="3222623" y="3552820"/>
              <a:ext cx="92777" cy="92777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7" name="Graphic 16" descr="Earth globe: Americas with solid fill">
            <a:extLst>
              <a:ext uri="{FF2B5EF4-FFF2-40B4-BE49-F238E27FC236}">
                <a16:creationId xmlns:a16="http://schemas.microsoft.com/office/drawing/2014/main" id="{21C2EFF4-0CBB-5E24-291E-17018684C2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478982" y="209447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12634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597FF6-940C-9C11-677B-8124B1D78B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D717FDC2-6CB6-2007-5B29-B0EF8A40FE2B}"/>
              </a:ext>
            </a:extLst>
          </p:cNvPr>
          <p:cNvGraphicFramePr>
            <a:graphicFrameLocks/>
          </p:cNvGraphicFramePr>
          <p:nvPr/>
        </p:nvGraphicFramePr>
        <p:xfrm>
          <a:off x="591976" y="0"/>
          <a:ext cx="10566400" cy="18179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C89551C7-5E62-27E7-232C-AB19C0416BB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There’s a win here</a:t>
            </a:r>
          </a:p>
          <a:p>
            <a:r>
              <a:rPr lang="en-US" dirty="0"/>
              <a:t>Copernicus gave an order to the planets</a:t>
            </a:r>
          </a:p>
          <a:p>
            <a:pPr lvl="1"/>
            <a:r>
              <a:rPr lang="en-US" dirty="0"/>
              <a:t>Inferior planets had to be closer than the Earth</a:t>
            </a:r>
          </a:p>
          <a:p>
            <a:pPr lvl="1"/>
            <a:r>
              <a:rPr lang="en-US" dirty="0"/>
              <a:t>Planets with longer years must be farther away</a:t>
            </a:r>
          </a:p>
          <a:p>
            <a:r>
              <a:rPr lang="en-US" dirty="0"/>
              <a:t>Copernicus did predict the phases of Venus</a:t>
            </a:r>
          </a:p>
        </p:txBody>
      </p:sp>
    </p:spTree>
    <p:extLst>
      <p:ext uri="{BB962C8B-B14F-4D97-AF65-F5344CB8AC3E}">
        <p14:creationId xmlns:p14="http://schemas.microsoft.com/office/powerpoint/2010/main" val="4098162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C01FE8-39FB-7B7F-B8B3-43220F5B1D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03E22-7510-AA1D-43BB-0A2A77F5F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Kepler</a:t>
            </a:r>
          </a:p>
        </p:txBody>
      </p:sp>
      <p:pic>
        <p:nvPicPr>
          <p:cNvPr id="3078" name="Picture 6">
            <a:extLst>
              <a:ext uri="{FF2B5EF4-FFF2-40B4-BE49-F238E27FC236}">
                <a16:creationId xmlns:a16="http://schemas.microsoft.com/office/drawing/2014/main" id="{78DE252A-85F4-6C32-9A71-A52B0545FD6D}"/>
              </a:ext>
            </a:extLst>
          </p:cNvPr>
          <p:cNvPicPr>
            <a:picLocks noGrp="1" noChangeAspect="1" noChangeArrowheads="1"/>
          </p:cNvPicPr>
          <p:nvPr>
            <p:ph sz="quarter" idx="14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93129" y="426325"/>
            <a:ext cx="4995512" cy="5302529"/>
          </a:xfrm>
          <a:prstGeom prst="rect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21DE23E-A432-5EA8-B8B3-71A524113717}"/>
              </a:ext>
            </a:extLst>
          </p:cNvPr>
          <p:cNvSpPr txBox="1"/>
          <p:nvPr/>
        </p:nvSpPr>
        <p:spPr>
          <a:xfrm>
            <a:off x="812800" y="5937031"/>
            <a:ext cx="10464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2"/>
                </a:solidFill>
              </a:rPr>
              <a:t>Image Credit: </a:t>
            </a:r>
          </a:p>
          <a:p>
            <a:r>
              <a:rPr lang="en-US" sz="1200" dirty="0">
                <a:solidFill>
                  <a:schemeClr val="accent2"/>
                </a:solidFill>
              </a:rPr>
              <a:t>By Johannes Kepler – </a:t>
            </a:r>
            <a:r>
              <a:rPr lang="en-US" sz="1200" i="1" dirty="0" err="1">
                <a:solidFill>
                  <a:schemeClr val="accent2"/>
                </a:solidFill>
              </a:rPr>
              <a:t>Prodromus</a:t>
            </a:r>
            <a:r>
              <a:rPr lang="en-US" sz="1200" i="1" dirty="0">
                <a:solidFill>
                  <a:schemeClr val="accent2"/>
                </a:solidFill>
              </a:rPr>
              <a:t> </a:t>
            </a:r>
            <a:r>
              <a:rPr lang="en-US" sz="1200" i="1" dirty="0" err="1">
                <a:solidFill>
                  <a:schemeClr val="accent2"/>
                </a:solidFill>
              </a:rPr>
              <a:t>dissertationvm</a:t>
            </a:r>
            <a:r>
              <a:rPr lang="en-US" sz="1200" i="1" dirty="0">
                <a:solidFill>
                  <a:schemeClr val="accent2"/>
                </a:solidFill>
              </a:rPr>
              <a:t> </a:t>
            </a:r>
            <a:r>
              <a:rPr lang="en-US" sz="1200" i="1" dirty="0" err="1">
                <a:solidFill>
                  <a:schemeClr val="accent2"/>
                </a:solidFill>
              </a:rPr>
              <a:t>cosmographicarvm</a:t>
            </a:r>
            <a:r>
              <a:rPr lang="en-US" sz="1200" i="1" dirty="0">
                <a:solidFill>
                  <a:schemeClr val="accent2"/>
                </a:solidFill>
              </a:rPr>
              <a:t>, </a:t>
            </a:r>
            <a:r>
              <a:rPr lang="en-US" sz="1200" i="1" dirty="0" err="1">
                <a:solidFill>
                  <a:schemeClr val="accent2"/>
                </a:solidFill>
              </a:rPr>
              <a:t>continens</a:t>
            </a:r>
            <a:r>
              <a:rPr lang="en-US" sz="1200" i="1" dirty="0">
                <a:solidFill>
                  <a:schemeClr val="accent2"/>
                </a:solidFill>
              </a:rPr>
              <a:t> </a:t>
            </a:r>
            <a:r>
              <a:rPr lang="en-US" sz="1200" i="1" dirty="0" err="1">
                <a:solidFill>
                  <a:schemeClr val="accent2"/>
                </a:solidFill>
              </a:rPr>
              <a:t>mysterivm</a:t>
            </a:r>
            <a:r>
              <a:rPr lang="en-US" sz="1200" i="1" dirty="0">
                <a:solidFill>
                  <a:schemeClr val="accent2"/>
                </a:solidFill>
              </a:rPr>
              <a:t> </a:t>
            </a:r>
            <a:r>
              <a:rPr lang="en-US" sz="1200" i="1" dirty="0" err="1">
                <a:solidFill>
                  <a:schemeClr val="accent2"/>
                </a:solidFill>
              </a:rPr>
              <a:t>cosmographicvm</a:t>
            </a:r>
            <a:r>
              <a:rPr lang="en-US" sz="1200" i="1" dirty="0">
                <a:solidFill>
                  <a:schemeClr val="accent2"/>
                </a:solidFill>
              </a:rPr>
              <a:t> de </a:t>
            </a:r>
            <a:r>
              <a:rPr lang="en-US" sz="1200" i="1" dirty="0" err="1">
                <a:solidFill>
                  <a:schemeClr val="accent2"/>
                </a:solidFill>
              </a:rPr>
              <a:t>admirabili</a:t>
            </a:r>
            <a:r>
              <a:rPr lang="en-US" sz="1200" i="1" dirty="0">
                <a:solidFill>
                  <a:schemeClr val="accent2"/>
                </a:solidFill>
              </a:rPr>
              <a:t> </a:t>
            </a:r>
            <a:r>
              <a:rPr lang="en-US" sz="1200" i="1" dirty="0" err="1">
                <a:solidFill>
                  <a:schemeClr val="accent2"/>
                </a:solidFill>
              </a:rPr>
              <a:t>proportione</a:t>
            </a:r>
            <a:r>
              <a:rPr lang="en-US" sz="1200" i="1" dirty="0">
                <a:solidFill>
                  <a:schemeClr val="accent2"/>
                </a:solidFill>
              </a:rPr>
              <a:t> </a:t>
            </a:r>
            <a:r>
              <a:rPr lang="en-US" sz="1200" i="1" dirty="0" err="1">
                <a:solidFill>
                  <a:schemeClr val="accent2"/>
                </a:solidFill>
              </a:rPr>
              <a:t>orbium</a:t>
            </a:r>
            <a:r>
              <a:rPr lang="en-US" sz="1200" i="1" dirty="0">
                <a:solidFill>
                  <a:schemeClr val="accent2"/>
                </a:solidFill>
              </a:rPr>
              <a:t> </a:t>
            </a:r>
            <a:r>
              <a:rPr lang="en-US" sz="1200" i="1" dirty="0" err="1">
                <a:solidFill>
                  <a:schemeClr val="accent2"/>
                </a:solidFill>
              </a:rPr>
              <a:t>coelestium</a:t>
            </a:r>
            <a:r>
              <a:rPr lang="en-US" sz="1200" i="1" dirty="0">
                <a:solidFill>
                  <a:schemeClr val="accent2"/>
                </a:solidFill>
              </a:rPr>
              <a:t> </a:t>
            </a:r>
          </a:p>
          <a:p>
            <a:r>
              <a:rPr lang="en-US" sz="1200" dirty="0">
                <a:solidFill>
                  <a:schemeClr val="accent2"/>
                </a:solidFill>
              </a:rPr>
              <a:t>courtesy of the L. Tom Perry Special Collections, Harold B. Lee Library, Brigham Young University,  Public Domain, https://</a:t>
            </a:r>
            <a:r>
              <a:rPr lang="en-US" sz="1200" dirty="0" err="1">
                <a:solidFill>
                  <a:schemeClr val="accent2"/>
                </a:solidFill>
              </a:rPr>
              <a:t>commons.wikimedia.org</a:t>
            </a:r>
            <a:r>
              <a:rPr lang="en-US" sz="1200" dirty="0">
                <a:solidFill>
                  <a:schemeClr val="accent2"/>
                </a:solidFill>
              </a:rPr>
              <a:t>/w/</a:t>
            </a:r>
            <a:r>
              <a:rPr lang="en-US" sz="1200" dirty="0" err="1">
                <a:solidFill>
                  <a:schemeClr val="accent2"/>
                </a:solidFill>
              </a:rPr>
              <a:t>index.php?curid</a:t>
            </a:r>
            <a:r>
              <a:rPr lang="en-US" sz="1200" dirty="0">
                <a:solidFill>
                  <a:schemeClr val="accent2"/>
                </a:solidFill>
              </a:rPr>
              <a:t>=109834352</a:t>
            </a:r>
          </a:p>
        </p:txBody>
      </p:sp>
    </p:spTree>
    <p:extLst>
      <p:ext uri="{BB962C8B-B14F-4D97-AF65-F5344CB8AC3E}">
        <p14:creationId xmlns:p14="http://schemas.microsoft.com/office/powerpoint/2010/main" val="15870681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Telescope with solid fill">
            <a:extLst>
              <a:ext uri="{FF2B5EF4-FFF2-40B4-BE49-F238E27FC236}">
                <a16:creationId xmlns:a16="http://schemas.microsoft.com/office/drawing/2014/main" id="{95384010-8747-28B3-CE90-B9A5E794F48D}"/>
              </a:ext>
            </a:extLst>
          </p:cNvPr>
          <p:cNvPicPr>
            <a:picLocks noGrp="1" noChangeAspect="1"/>
          </p:cNvPicPr>
          <p:nvPr>
            <p:ph sz="quarter" idx="13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61127" y="2038927"/>
            <a:ext cx="2780145" cy="2780145"/>
          </a:xfr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43F719-B4A2-B8D2-D803-23FA26B0603C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Kepler had already solved the math</a:t>
            </a:r>
          </a:p>
          <a:p>
            <a:r>
              <a:rPr lang="en-US" dirty="0"/>
              <a:t>Kuhn calls Galileo’s telescope the “mopping up operation” (220)</a:t>
            </a:r>
          </a:p>
          <a:p>
            <a:pPr lvl="1"/>
            <a:r>
              <a:rPr lang="en-US" dirty="0"/>
              <a:t>New stars, galaxies</a:t>
            </a:r>
          </a:p>
          <a:p>
            <a:pPr lvl="1"/>
            <a:r>
              <a:rPr lang="en-US" dirty="0"/>
              <a:t>Phases of Venus</a:t>
            </a:r>
          </a:p>
          <a:p>
            <a:pPr lvl="1"/>
            <a:r>
              <a:rPr lang="en-US" dirty="0"/>
              <a:t>Jupiter’s moons</a:t>
            </a:r>
          </a:p>
          <a:p>
            <a:r>
              <a:rPr lang="en-US" dirty="0"/>
              <a:t>Galileo’s evidence is “strange.” “None… [except phases of Venus] provide direct evidence of the main tenants of Copernicus’ theory” (224)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9E05641-27E7-E52C-BEFB-B75F7DAE3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Galileo</a:t>
            </a:r>
          </a:p>
        </p:txBody>
      </p:sp>
    </p:spTree>
    <p:extLst>
      <p:ext uri="{BB962C8B-B14F-4D97-AF65-F5344CB8AC3E}">
        <p14:creationId xmlns:p14="http://schemas.microsoft.com/office/powerpoint/2010/main" val="40223001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B4E7312-6700-11A8-CA44-71F8454BB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0C44D6C-F58F-071B-88A3-65357731C6B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The Galileo story is more complicated than we learn in school</a:t>
            </a:r>
          </a:p>
          <a:p>
            <a:r>
              <a:rPr lang="en-US" dirty="0"/>
              <a:t>Science is fascinating and its development is not linear</a:t>
            </a:r>
          </a:p>
          <a:p>
            <a:r>
              <a:rPr lang="en-US" dirty="0"/>
              <a:t>The Scientific Method (insofar as there is </a:t>
            </a:r>
            <a:r>
              <a:rPr lang="en-US" i="1" dirty="0"/>
              <a:t>one</a:t>
            </a:r>
            <a:r>
              <a:rPr lang="en-US" dirty="0"/>
              <a:t>) does not have a stranglehold on growth and development of knowledge (and it can’t succeed alone)</a:t>
            </a:r>
          </a:p>
          <a:p>
            <a:r>
              <a:rPr lang="en-US" dirty="0"/>
              <a:t>The Ptolemaic system was truly ingenious, even if it is obsolete</a:t>
            </a:r>
          </a:p>
        </p:txBody>
      </p:sp>
    </p:spTree>
    <p:extLst>
      <p:ext uri="{BB962C8B-B14F-4D97-AF65-F5344CB8AC3E}">
        <p14:creationId xmlns:p14="http://schemas.microsoft.com/office/powerpoint/2010/main" val="22359366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33383D-2F02-8D0D-6A7A-58F425F33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Book Recommendations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D9E03AE-7938-5B74-FF40-78D919297C37}"/>
              </a:ext>
            </a:extLst>
          </p:cNvPr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445851">
            <a:off x="2028150" y="1633090"/>
            <a:ext cx="2435182" cy="3652774"/>
          </a:xfrm>
          <a:prstGeom prst="rect">
            <a:avLst/>
          </a:prstGeom>
          <a:ln>
            <a:noFill/>
          </a:ln>
          <a:effectLst>
            <a:glow rad="139700">
              <a:schemeClr val="accent2">
                <a:satMod val="175000"/>
                <a:alpha val="40000"/>
              </a:schemeClr>
            </a:glow>
            <a:reflection blurRad="12700" stA="30000" endPos="30000" dist="5000" dir="5400000" sy="-100000" algn="bl" rotWithShape="0"/>
          </a:effectLst>
          <a:scene3d>
            <a:camera prst="perspectiveContrastingLeftFacing">
              <a:rot lat="300000" lon="198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FFB72D6-2231-2D2E-87EC-52FA1DF517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674256"/>
            <a:ext cx="2270606" cy="3509488"/>
          </a:xfrm>
          <a:prstGeom prst="rect">
            <a:avLst/>
          </a:prstGeom>
          <a:ln>
            <a:noFill/>
          </a:ln>
          <a:effectLst>
            <a:glow rad="139700">
              <a:schemeClr val="accent2">
                <a:satMod val="175000"/>
                <a:alpha val="40000"/>
              </a:schemeClr>
            </a:glow>
            <a:reflection blurRad="12700" stA="30000" endPos="30000" dist="5000" dir="5400000" sy="-100000" algn="bl" rotWithShape="0"/>
          </a:effectLst>
          <a:scene3d>
            <a:camera prst="perspectiveContrastingLeftFacing" fov="2700000">
              <a:rot lat="0" lon="1200000" rev="0"/>
            </a:camera>
            <a:lightRig rig="threePt" dir="t">
              <a:rot lat="0" lon="0" rev="2700000"/>
            </a:lightRig>
          </a:scene3d>
          <a:sp3d>
            <a:bevelT w="63500" h="50800"/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307010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C6D7D-FB54-EBDB-5D8D-B2A3AA45CF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Ptolemaic Astronomy</a:t>
            </a:r>
          </a:p>
        </p:txBody>
      </p:sp>
      <p:pic>
        <p:nvPicPr>
          <p:cNvPr id="2050" name="Picture 2" descr="undefined">
            <a:extLst>
              <a:ext uri="{FF2B5EF4-FFF2-40B4-BE49-F238E27FC236}">
                <a16:creationId xmlns:a16="http://schemas.microsoft.com/office/drawing/2014/main" id="{F1AE870A-FC99-34BF-7317-B9DE26181C6B}"/>
              </a:ext>
            </a:extLst>
          </p:cNvPr>
          <p:cNvPicPr>
            <a:picLocks noGrp="1" noChangeAspect="1" noChangeArrowheads="1"/>
          </p:cNvPicPr>
          <p:nvPr>
            <p:ph sz="quarter" idx="13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38600" y="1452053"/>
            <a:ext cx="4114800" cy="411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ADF4B2A-3C56-23F3-1753-2BFBDB22749B}"/>
              </a:ext>
            </a:extLst>
          </p:cNvPr>
          <p:cNvSpPr txBox="1"/>
          <p:nvPr/>
        </p:nvSpPr>
        <p:spPr>
          <a:xfrm>
            <a:off x="8409991" y="2532908"/>
            <a:ext cx="14750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>
                <a:solidFill>
                  <a:schemeClr val="accent2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eccentric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013D247-A71B-2BE7-D87E-7D885C5D3407}"/>
              </a:ext>
            </a:extLst>
          </p:cNvPr>
          <p:cNvSpPr txBox="1"/>
          <p:nvPr/>
        </p:nvSpPr>
        <p:spPr>
          <a:xfrm>
            <a:off x="7731966" y="1765333"/>
            <a:ext cx="14750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>
                <a:solidFill>
                  <a:schemeClr val="accent2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equant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99C940-BDCC-5972-39F8-CD32F8EC867D}"/>
              </a:ext>
            </a:extLst>
          </p:cNvPr>
          <p:cNvSpPr txBox="1"/>
          <p:nvPr/>
        </p:nvSpPr>
        <p:spPr>
          <a:xfrm>
            <a:off x="2898709" y="2009688"/>
            <a:ext cx="14750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>
                <a:solidFill>
                  <a:schemeClr val="accent2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epicycle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F9951FB-DC89-FFD0-6007-81C711516906}"/>
              </a:ext>
            </a:extLst>
          </p:cNvPr>
          <p:cNvSpPr txBox="1"/>
          <p:nvPr/>
        </p:nvSpPr>
        <p:spPr>
          <a:xfrm>
            <a:off x="3151815" y="4491815"/>
            <a:ext cx="14750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i="1" dirty="0">
                <a:solidFill>
                  <a:schemeClr val="accent2"/>
                </a:solidFill>
                <a:effectLst>
                  <a:glow rad="63500">
                    <a:schemeClr val="accent5">
                      <a:satMod val="175000"/>
                      <a:alpha val="40000"/>
                    </a:schemeClr>
                  </a:glow>
                </a:effectLst>
              </a:rPr>
              <a:t>deferent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064DBDE9-8D3E-9EB0-6E40-C2A8016BEF71}"/>
              </a:ext>
            </a:extLst>
          </p:cNvPr>
          <p:cNvCxnSpPr>
            <a:stCxn id="5" idx="1"/>
          </p:cNvCxnSpPr>
          <p:nvPr/>
        </p:nvCxnSpPr>
        <p:spPr>
          <a:xfrm flipH="1">
            <a:off x="6227805" y="2026943"/>
            <a:ext cx="1504161" cy="938679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541101D5-A999-6655-E646-FDA62620D571}"/>
              </a:ext>
            </a:extLst>
          </p:cNvPr>
          <p:cNvCxnSpPr>
            <a:cxnSpLocks/>
          </p:cNvCxnSpPr>
          <p:nvPr/>
        </p:nvCxnSpPr>
        <p:spPr>
          <a:xfrm flipV="1">
            <a:off x="4373793" y="2266409"/>
            <a:ext cx="902542" cy="22144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3538C3E-E5DF-D915-FDBB-858E7504C76C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3889357" y="3796078"/>
            <a:ext cx="843281" cy="695737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37078A9-2086-0FD8-5A44-98E4BC93CD52}"/>
              </a:ext>
            </a:extLst>
          </p:cNvPr>
          <p:cNvCxnSpPr>
            <a:cxnSpLocks/>
            <a:stCxn id="4" idx="1"/>
          </p:cNvCxnSpPr>
          <p:nvPr/>
        </p:nvCxnSpPr>
        <p:spPr>
          <a:xfrm flipH="1">
            <a:off x="6314303" y="2794518"/>
            <a:ext cx="2095688" cy="745994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  <a:effectLst>
            <a:glow rad="101600">
              <a:schemeClr val="accent2">
                <a:satMod val="175000"/>
                <a:alpha val="40000"/>
              </a:schemeClr>
            </a:glo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A69F5E11-E254-2964-6E5F-AE8890C97D35}"/>
              </a:ext>
            </a:extLst>
          </p:cNvPr>
          <p:cNvSpPr txBox="1"/>
          <p:nvPr/>
        </p:nvSpPr>
        <p:spPr>
          <a:xfrm>
            <a:off x="2898709" y="6072132"/>
            <a:ext cx="601639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2"/>
                </a:solidFill>
              </a:rPr>
              <a:t>Image Credit:  Public Domain, https://</a:t>
            </a:r>
            <a:r>
              <a:rPr lang="en-US" sz="1400" dirty="0" err="1">
                <a:solidFill>
                  <a:schemeClr val="accent2"/>
                </a:solidFill>
              </a:rPr>
              <a:t>commons.wikimedia.org</a:t>
            </a:r>
            <a:r>
              <a:rPr lang="en-US" sz="1400" dirty="0">
                <a:solidFill>
                  <a:schemeClr val="accent2"/>
                </a:solidFill>
              </a:rPr>
              <a:t>/w/</a:t>
            </a:r>
            <a:r>
              <a:rPr lang="en-US" sz="1400" dirty="0" err="1">
                <a:solidFill>
                  <a:schemeClr val="accent2"/>
                </a:solidFill>
              </a:rPr>
              <a:t>index.php?curid</a:t>
            </a:r>
            <a:r>
              <a:rPr lang="en-US" sz="1400" dirty="0">
                <a:solidFill>
                  <a:schemeClr val="accent2"/>
                </a:solidFill>
              </a:rPr>
              <a:t>=486480</a:t>
            </a:r>
          </a:p>
        </p:txBody>
      </p:sp>
    </p:spTree>
    <p:extLst>
      <p:ext uri="{BB962C8B-B14F-4D97-AF65-F5344CB8AC3E}">
        <p14:creationId xmlns:p14="http://schemas.microsoft.com/office/powerpoint/2010/main" val="39311995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ED7CD-AC68-E204-B4DE-F3928920E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story of the scientific method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CE67F36-E35E-C724-3883-F83C2FF6B3F6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1139035897"/>
              </p:ext>
            </p:extLst>
          </p:nvPr>
        </p:nvGraphicFramePr>
        <p:xfrm>
          <a:off x="812800" y="1600200"/>
          <a:ext cx="10566400" cy="41148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361093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B3131-B1E7-604E-C5B4-9EEB5E049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 “ideal case” of Scientific Progress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FB1BA49-53C7-19B3-0D5E-1D95A21B1C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Theory Relativity</a:t>
            </a:r>
          </a:p>
        </p:txBody>
      </p:sp>
    </p:spTree>
    <p:extLst>
      <p:ext uri="{BB962C8B-B14F-4D97-AF65-F5344CB8AC3E}">
        <p14:creationId xmlns:p14="http://schemas.microsoft.com/office/powerpoint/2010/main" val="22209640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00EE8E-4546-6FD5-BF31-01D1E1E56C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57896E6B-BC5C-31E5-9FCF-F003C322A6BB}"/>
                  </a:ext>
                </a:extLst>
              </p:cNvPr>
              <p:cNvSpPr>
                <a:spLocks noGrp="1"/>
              </p:cNvSpPr>
              <p:nvPr>
                <p:ph sz="quarter" idx="14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1+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den>
                            </m:f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p>
                    </m:sSup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𝐾𝐸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≈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57896E6B-BC5C-31E5-9FCF-F003C322A6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4"/>
              </p:nvPr>
            </p:nvSpPr>
            <p:spPr>
              <a:blipFill>
                <a:blip r:embed="rId2"/>
                <a:stretch>
                  <a:fillRect l="-2290" t="-25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10F39083-BEB5-9421-4AB4-DDF513403A4B}"/>
                  </a:ext>
                </a:extLst>
              </p:cNvPr>
              <p:cNvSpPr>
                <a:spLocks noGrp="1"/>
              </p:cNvSpPr>
              <p:nvPr>
                <p:ph sz="quarter" idx="13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f>
                              <m:f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num>
                              <m:den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𝑐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den>
                            </m:f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−1/2</m:t>
                        </m:r>
                      </m:sup>
                    </m:sSup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𝑣𝑥</m:t>
                            </m:r>
                          </m:num>
                          <m:den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</m:e>
                    </m:d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𝐾𝐸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10F39083-BEB5-9421-4AB4-DDF513403A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quarter" idx="13"/>
              </p:nvPr>
            </p:nvSpPr>
            <p:spPr>
              <a:blipFill>
                <a:blip r:embed="rId3"/>
                <a:stretch>
                  <a:fillRect l="-20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E7F7473-F6DC-A340-094F-6075D8A513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Lorentz Transformations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 Placeholder 6">
                <a:extLst>
                  <a:ext uri="{FF2B5EF4-FFF2-40B4-BE49-F238E27FC236}">
                    <a16:creationId xmlns:a16="http://schemas.microsoft.com/office/drawing/2014/main" id="{949AA546-2F91-5BFF-9FA4-44C1589EC403}"/>
                  </a:ext>
                </a:extLst>
              </p:cNvPr>
              <p:cNvSpPr>
                <a:spLocks noGrp="1"/>
              </p:cNvSpPr>
              <p:nvPr>
                <p:ph type="body" sz="quarter" idx="3"/>
              </p:nvPr>
            </p:nvSpPr>
            <p:spPr/>
            <p:txBody>
              <a:bodyPr/>
              <a:lstStyle/>
              <a:p>
                <a:r>
                  <a:rPr lang="en-US" dirty="0"/>
                  <a:t>In the limit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≪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Text Placeholder 6">
                <a:extLst>
                  <a:ext uri="{FF2B5EF4-FFF2-40B4-BE49-F238E27FC236}">
                    <a16:creationId xmlns:a16="http://schemas.microsoft.com/office/drawing/2014/main" id="{949AA546-2F91-5BFF-9FA4-44C1589EC4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3"/>
              </p:nvPr>
            </p:nvSpPr>
            <p:spPr>
              <a:blipFill>
                <a:blip r:embed="rId4"/>
                <a:stretch>
                  <a:fillRect l="-763" b="-15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1" name="Content Placeholder 3">
            <a:extLst>
              <a:ext uri="{FF2B5EF4-FFF2-40B4-BE49-F238E27FC236}">
                <a16:creationId xmlns:a16="http://schemas.microsoft.com/office/drawing/2014/main" id="{52E19DD2-CD36-3858-F59F-342ABB1DEC9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154051345"/>
              </p:ext>
            </p:extLst>
          </p:nvPr>
        </p:nvGraphicFramePr>
        <p:xfrm>
          <a:off x="1025330" y="275253"/>
          <a:ext cx="9531739" cy="114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8618192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919A94-F38F-AF8F-A513-7F3B4F2C3E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418AFA03-D869-34C2-40E2-7315F737F06A}"/>
              </a:ext>
            </a:extLst>
          </p:cNvPr>
          <p:cNvGraphicFramePr>
            <a:graphicFrameLocks/>
          </p:cNvGraphicFramePr>
          <p:nvPr/>
        </p:nvGraphicFramePr>
        <p:xfrm>
          <a:off x="591976" y="0"/>
          <a:ext cx="10566400" cy="18179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CE349F76-3C56-0A9F-21D5-110982E43FC6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Michelson-</a:t>
            </a:r>
            <a:r>
              <a:rPr lang="en-US" dirty="0" err="1"/>
              <a:t>Morely</a:t>
            </a:r>
            <a:r>
              <a:rPr lang="en-US" dirty="0"/>
              <a:t> Experiment</a:t>
            </a:r>
          </a:p>
          <a:p>
            <a:r>
              <a:rPr lang="en-US" dirty="0"/>
              <a:t>Hafele–Keating Experiment (clocks in the airplanes)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31927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2E587A-58BE-42EB-1FF6-0E4D008044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Content Placeholder 3">
            <a:extLst>
              <a:ext uri="{FF2B5EF4-FFF2-40B4-BE49-F238E27FC236}">
                <a16:creationId xmlns:a16="http://schemas.microsoft.com/office/drawing/2014/main" id="{B721391B-8480-7F59-E54D-BF08CD376B8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168066944"/>
              </p:ext>
            </p:extLst>
          </p:nvPr>
        </p:nvGraphicFramePr>
        <p:xfrm>
          <a:off x="591976" y="0"/>
          <a:ext cx="10566400" cy="181791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1A75BE4C-3163-EE1F-CCF5-28573D17272D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Gravitational Lensing</a:t>
            </a:r>
          </a:p>
          <a:p>
            <a:r>
              <a:rPr lang="en-US" dirty="0"/>
              <a:t>Bending of light during solar eclipses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8563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FD9A1B-A9E7-7C8B-2F4E-6EAB853F65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7E506-E21C-2F45-319A-F1EB92FD5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protypical</a:t>
            </a:r>
            <a:r>
              <a:rPr lang="en-US" dirty="0"/>
              <a:t> scientific Breakthrough?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2262868-10AC-136B-6FCE-A4B57C1C2CE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The Copernican Revolution</a:t>
            </a:r>
          </a:p>
        </p:txBody>
      </p:sp>
    </p:spTree>
    <p:extLst>
      <p:ext uri="{BB962C8B-B14F-4D97-AF65-F5344CB8AC3E}">
        <p14:creationId xmlns:p14="http://schemas.microsoft.com/office/powerpoint/2010/main" val="1245968986"/>
      </p:ext>
    </p:extLst>
  </p:cSld>
  <p:clrMapOvr>
    <a:masterClrMapping/>
  </p:clrMapOvr>
</p:sld>
</file>

<file path=ppt/theme/theme1.xml><?xml version="1.0" encoding="utf-8"?>
<a:theme xmlns:a="http://schemas.openxmlformats.org/drawingml/2006/main" name="space-theme">
  <a:themeElements>
    <a:clrScheme name="Horizon">
      <a:dk1>
        <a:srgbClr val="000000"/>
      </a:dk1>
      <a:lt1>
        <a:srgbClr val="FFFFFF"/>
      </a:lt1>
      <a:dk2>
        <a:srgbClr val="1F2123"/>
      </a:dk2>
      <a:lt2>
        <a:srgbClr val="DC9E1F"/>
      </a:lt2>
      <a:accent1>
        <a:srgbClr val="7E97AD"/>
      </a:accent1>
      <a:accent2>
        <a:srgbClr val="CC8E60"/>
      </a:accent2>
      <a:accent3>
        <a:srgbClr val="7A6A60"/>
      </a:accent3>
      <a:accent4>
        <a:srgbClr val="B4936D"/>
      </a:accent4>
      <a:accent5>
        <a:srgbClr val="67787B"/>
      </a:accent5>
      <a:accent6>
        <a:srgbClr val="9D936F"/>
      </a:accent6>
      <a:hlink>
        <a:srgbClr val="646464"/>
      </a:hlink>
      <a:folHlink>
        <a:srgbClr val="969696"/>
      </a:folHlink>
    </a:clrScheme>
    <a:fontScheme name="Horizon">
      <a:majorFont>
        <a:latin typeface="Arial Narrow"/>
        <a:ea typeface=""/>
        <a:cs typeface=""/>
        <a:font script="Jpan" typeface="ＭＳ ゴシック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 Narrow"/>
        <a:ea typeface=""/>
        <a:cs typeface=""/>
        <a:font script="Jpan" typeface="ＭＳ ゴシック"/>
        <a:font script="Hang" typeface="HY얕은샘물M"/>
        <a:font script="Hans" typeface="方正姚体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Horizon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hade val="100000"/>
                <a:satMod val="100000"/>
              </a:schemeClr>
            </a:gs>
            <a:gs pos="100000">
              <a:schemeClr val="phClr">
                <a:tint val="61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</a:schemeClr>
            </a:gs>
            <a:gs pos="100000">
              <a:schemeClr val="phClr">
                <a:tint val="90000"/>
                <a:alpha val="100000"/>
                <a:satMod val="2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5240" cap="flat" cmpd="sng" algn="ctr">
          <a:solidFill>
            <a:schemeClr val="phClr">
              <a:tint val="25000"/>
              <a:alpha val="25000"/>
            </a:schemeClr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2924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prstMaterial="flat">
            <a:bevelT w="34925" h="47625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40000"/>
              </a:schemeClr>
            </a:gs>
            <a:gs pos="31000">
              <a:schemeClr val="phClr">
                <a:tint val="100000"/>
                <a:shade val="90000"/>
                <a:alpha val="100000"/>
              </a:schemeClr>
            </a:gs>
            <a:gs pos="100000">
              <a:schemeClr val="phClr">
                <a:tint val="100000"/>
                <a:shade val="80000"/>
                <a:alpha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hade val="100000"/>
                <a:alpha val="100000"/>
                <a:satMod val="180000"/>
              </a:schemeClr>
            </a:gs>
            <a:gs pos="41000">
              <a:schemeClr val="phClr">
                <a:tint val="100000"/>
                <a:shade val="100000"/>
                <a:alpha val="100000"/>
                <a:satMod val="150000"/>
              </a:schemeClr>
            </a:gs>
            <a:gs pos="100000">
              <a:schemeClr val="phClr">
                <a:tint val="100000"/>
                <a:shade val="65000"/>
                <a:alpha val="100000"/>
              </a:schemeClr>
            </a:gs>
          </a:gsLst>
          <a:path path="circle">
            <a:fillToRect l="50000" t="8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ace-theme" id="{86DCE08F-FA51-C444-BBFD-92D955CBD7D9}" vid="{89708F83-50C5-1447-A40B-6AD0DB3AE2E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space-theme</Template>
  <TotalTime>178</TotalTime>
  <Words>512</Words>
  <Application>Microsoft Macintosh PowerPoint</Application>
  <PresentationFormat>Widescreen</PresentationFormat>
  <Paragraphs>76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Arial Narrow</vt:lpstr>
      <vt:lpstr>Cambria Math</vt:lpstr>
      <vt:lpstr>space-theme</vt:lpstr>
      <vt:lpstr>Copernicus, Galileo, and the Scientific Method</vt:lpstr>
      <vt:lpstr>Book Recommendations</vt:lpstr>
      <vt:lpstr>Ptolemaic Astronomy</vt:lpstr>
      <vt:lpstr>The story of the scientific method</vt:lpstr>
      <vt:lpstr>An “ideal case” of Scientific Progress</vt:lpstr>
      <vt:lpstr>PowerPoint Presentation</vt:lpstr>
      <vt:lpstr>PowerPoint Presentation</vt:lpstr>
      <vt:lpstr>PowerPoint Presentation</vt:lpstr>
      <vt:lpstr>The protypical scientific Breakthrough?</vt:lpstr>
      <vt:lpstr>PowerPoint Presentation</vt:lpstr>
      <vt:lpstr>PowerPoint Presentation</vt:lpstr>
      <vt:lpstr>Not heliocentric??</vt:lpstr>
      <vt:lpstr>PowerPoint Presentation</vt:lpstr>
      <vt:lpstr>Kepler</vt:lpstr>
      <vt:lpstr>Galileo</vt:lpstr>
      <vt:lpstr>Conclusions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Zachary J Rohrbach</dc:creator>
  <cp:lastModifiedBy>Zachary J Rohrbach</cp:lastModifiedBy>
  <cp:revision>1</cp:revision>
  <dcterms:created xsi:type="dcterms:W3CDTF">2025-03-06T23:54:59Z</dcterms:created>
  <dcterms:modified xsi:type="dcterms:W3CDTF">2025-06-18T18:22:58Z</dcterms:modified>
</cp:coreProperties>
</file>