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18"/>
  </p:notesMasterIdLst>
  <p:sldIdLst>
    <p:sldId id="275" r:id="rId5"/>
    <p:sldId id="278" r:id="rId6"/>
    <p:sldId id="288" r:id="rId7"/>
    <p:sldId id="279" r:id="rId8"/>
    <p:sldId id="280" r:id="rId9"/>
    <p:sldId id="284" r:id="rId10"/>
    <p:sldId id="283" r:id="rId11"/>
    <p:sldId id="285" r:id="rId12"/>
    <p:sldId id="286" r:id="rId13"/>
    <p:sldId id="287" r:id="rId14"/>
    <p:sldId id="289" r:id="rId15"/>
    <p:sldId id="291" r:id="rId16"/>
    <p:sldId id="290" r:id="rId17"/>
  </p:sldIdLst>
  <p:sldSz cx="9144000" cy="6858000" type="screen4x3"/>
  <p:notesSz cx="7019925" cy="93059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6E"/>
    <a:srgbClr val="FF0000"/>
    <a:srgbClr val="FF4D1D"/>
    <a:srgbClr val="00FFFF"/>
    <a:srgbClr val="FF967B"/>
    <a:srgbClr val="FFDE11"/>
    <a:srgbClr val="FF7E16"/>
    <a:srgbClr val="09CCFF"/>
    <a:srgbClr val="FF07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65" autoAdjust="0"/>
  </p:normalViewPr>
  <p:slideViewPr>
    <p:cSldViewPr snapToGrid="0" snapToObjects="1">
      <p:cViewPr varScale="1">
        <p:scale>
          <a:sx n="102" d="100"/>
          <a:sy n="102" d="100"/>
        </p:scale>
        <p:origin x="-3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B60EA5-3BC3-4EDA-8E19-4E8E3D092F7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780A2B2-8BA1-4233-B279-AA065C37DEF5}">
      <dgm:prSet phldrT="[Text]"/>
      <dgm:spPr/>
      <dgm:t>
        <a:bodyPr/>
        <a:lstStyle/>
        <a:p>
          <a:r>
            <a:rPr lang="en-US" dirty="0" smtClean="0"/>
            <a:t>Honors Physics I</a:t>
          </a:r>
          <a:endParaRPr lang="en-US" dirty="0"/>
        </a:p>
      </dgm:t>
    </dgm:pt>
    <dgm:pt modelId="{11BAD9A6-8090-4A6D-B820-80989C7D70DE}" type="parTrans" cxnId="{9AFDB7D0-F5F7-4A7E-9078-3F47ABA91012}">
      <dgm:prSet/>
      <dgm:spPr/>
      <dgm:t>
        <a:bodyPr/>
        <a:lstStyle/>
        <a:p>
          <a:endParaRPr lang="en-US"/>
        </a:p>
      </dgm:t>
    </dgm:pt>
    <dgm:pt modelId="{BEC2A574-EBE5-405A-A871-EA57EAB10636}" type="sibTrans" cxnId="{9AFDB7D0-F5F7-4A7E-9078-3F47ABA91012}">
      <dgm:prSet/>
      <dgm:spPr/>
      <dgm:t>
        <a:bodyPr/>
        <a:lstStyle/>
        <a:p>
          <a:endParaRPr lang="en-US"/>
        </a:p>
      </dgm:t>
    </dgm:pt>
    <dgm:pt modelId="{2D1BD8C4-A9CE-4FD6-B772-055FF50BBFD2}">
      <dgm:prSet phldrT="[Text]"/>
      <dgm:spPr/>
      <dgm:t>
        <a:bodyPr/>
        <a:lstStyle/>
        <a:p>
          <a:r>
            <a:rPr lang="en-US" dirty="0" smtClean="0"/>
            <a:t>Physics I</a:t>
          </a:r>
          <a:endParaRPr lang="en-US" dirty="0"/>
        </a:p>
      </dgm:t>
    </dgm:pt>
    <dgm:pt modelId="{2E051867-4850-42B0-9201-7A094AFCFC0A}" type="parTrans" cxnId="{859A7F79-EB33-4C00-AC1D-5A8A621D6E31}">
      <dgm:prSet/>
      <dgm:spPr/>
      <dgm:t>
        <a:bodyPr/>
        <a:lstStyle/>
        <a:p>
          <a:endParaRPr lang="en-US"/>
        </a:p>
      </dgm:t>
    </dgm:pt>
    <dgm:pt modelId="{F60EB0A9-D218-43DF-8CC4-EFB68FE9D686}" type="sibTrans" cxnId="{859A7F79-EB33-4C00-AC1D-5A8A621D6E31}">
      <dgm:prSet/>
      <dgm:spPr/>
      <dgm:t>
        <a:bodyPr/>
        <a:lstStyle/>
        <a:p>
          <a:endParaRPr lang="en-US"/>
        </a:p>
      </dgm:t>
    </dgm:pt>
    <dgm:pt modelId="{9148C04D-1698-4C6D-84FC-2B30C5D2A78B}">
      <dgm:prSet phldrT="[Text]"/>
      <dgm:spPr/>
      <dgm:t>
        <a:bodyPr/>
        <a:lstStyle/>
        <a:p>
          <a:r>
            <a:rPr lang="en-US" dirty="0" smtClean="0"/>
            <a:t>Integrated </a:t>
          </a:r>
          <a:r>
            <a:rPr lang="en-US" dirty="0" err="1" smtClean="0"/>
            <a:t>Chem</a:t>
          </a:r>
          <a:r>
            <a:rPr lang="en-US" dirty="0" smtClean="0"/>
            <a:t>/</a:t>
          </a:r>
          <a:r>
            <a:rPr lang="en-US" dirty="0" err="1" smtClean="0"/>
            <a:t>Phys</a:t>
          </a:r>
          <a:endParaRPr lang="en-US" dirty="0"/>
        </a:p>
      </dgm:t>
    </dgm:pt>
    <dgm:pt modelId="{F96BD0CC-49C1-4AD9-A1A5-987901C82517}" type="parTrans" cxnId="{6AA31A0B-82C1-42A4-8174-56CAC932BF3D}">
      <dgm:prSet/>
      <dgm:spPr/>
      <dgm:t>
        <a:bodyPr/>
        <a:lstStyle/>
        <a:p>
          <a:endParaRPr lang="en-US"/>
        </a:p>
      </dgm:t>
    </dgm:pt>
    <dgm:pt modelId="{91DD0732-E393-4EC0-96C4-FADA059E1C4D}" type="sibTrans" cxnId="{6AA31A0B-82C1-42A4-8174-56CAC932BF3D}">
      <dgm:prSet/>
      <dgm:spPr/>
      <dgm:t>
        <a:bodyPr/>
        <a:lstStyle/>
        <a:p>
          <a:endParaRPr lang="en-US"/>
        </a:p>
      </dgm:t>
    </dgm:pt>
    <dgm:pt modelId="{C5FBB5D8-5F8A-4377-AB79-1FADD8BC3A89}" type="pres">
      <dgm:prSet presAssocID="{E2B60EA5-3BC3-4EDA-8E19-4E8E3D092F7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1D63DF-3FE6-41DF-AB7C-B15FB7D41CBD}" type="pres">
      <dgm:prSet presAssocID="{1780A2B2-8BA1-4233-B279-AA065C37DEF5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64553B-4BD3-4FF3-BB40-4716EE295FC8}" type="pres">
      <dgm:prSet presAssocID="{BEC2A574-EBE5-405A-A871-EA57EAB10636}" presName="spacer" presStyleCnt="0"/>
      <dgm:spPr/>
      <dgm:t>
        <a:bodyPr/>
        <a:lstStyle/>
        <a:p>
          <a:endParaRPr lang="en-US"/>
        </a:p>
      </dgm:t>
    </dgm:pt>
    <dgm:pt modelId="{48FEEE77-6DF9-4F8D-9FAE-58C065DD7DE1}" type="pres">
      <dgm:prSet presAssocID="{2D1BD8C4-A9CE-4FD6-B772-055FF50BBFD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B6FB44-54A5-47D9-A95B-FA469E4D9D71}" type="pres">
      <dgm:prSet presAssocID="{F60EB0A9-D218-43DF-8CC4-EFB68FE9D686}" presName="spacer" presStyleCnt="0"/>
      <dgm:spPr/>
      <dgm:t>
        <a:bodyPr/>
        <a:lstStyle/>
        <a:p>
          <a:endParaRPr lang="en-US"/>
        </a:p>
      </dgm:t>
    </dgm:pt>
    <dgm:pt modelId="{D7C44C16-EE86-4938-B4D3-BF3E33F0CDCD}" type="pres">
      <dgm:prSet presAssocID="{9148C04D-1698-4C6D-84FC-2B30C5D2A78B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C5E4A6-8B96-4B89-8402-BD4951DDF6F6}" type="presOf" srcId="{1780A2B2-8BA1-4233-B279-AA065C37DEF5}" destId="{D21D63DF-3FE6-41DF-AB7C-B15FB7D41CBD}" srcOrd="0" destOrd="0" presId="urn:microsoft.com/office/officeart/2005/8/layout/vList2"/>
    <dgm:cxn modelId="{63540B0D-8235-4AB2-81EA-6B608FEFED59}" type="presOf" srcId="{2D1BD8C4-A9CE-4FD6-B772-055FF50BBFD2}" destId="{48FEEE77-6DF9-4F8D-9FAE-58C065DD7DE1}" srcOrd="0" destOrd="0" presId="urn:microsoft.com/office/officeart/2005/8/layout/vList2"/>
    <dgm:cxn modelId="{6AA31A0B-82C1-42A4-8174-56CAC932BF3D}" srcId="{E2B60EA5-3BC3-4EDA-8E19-4E8E3D092F7C}" destId="{9148C04D-1698-4C6D-84FC-2B30C5D2A78B}" srcOrd="2" destOrd="0" parTransId="{F96BD0CC-49C1-4AD9-A1A5-987901C82517}" sibTransId="{91DD0732-E393-4EC0-96C4-FADA059E1C4D}"/>
    <dgm:cxn modelId="{7483B797-6B96-42BA-A2CA-CBFB91BEF052}" type="presOf" srcId="{9148C04D-1698-4C6D-84FC-2B30C5D2A78B}" destId="{D7C44C16-EE86-4938-B4D3-BF3E33F0CDCD}" srcOrd="0" destOrd="0" presId="urn:microsoft.com/office/officeart/2005/8/layout/vList2"/>
    <dgm:cxn modelId="{432A814B-EEC7-4CC7-9B24-BEDAE537E946}" type="presOf" srcId="{E2B60EA5-3BC3-4EDA-8E19-4E8E3D092F7C}" destId="{C5FBB5D8-5F8A-4377-AB79-1FADD8BC3A89}" srcOrd="0" destOrd="0" presId="urn:microsoft.com/office/officeart/2005/8/layout/vList2"/>
    <dgm:cxn modelId="{859A7F79-EB33-4C00-AC1D-5A8A621D6E31}" srcId="{E2B60EA5-3BC3-4EDA-8E19-4E8E3D092F7C}" destId="{2D1BD8C4-A9CE-4FD6-B772-055FF50BBFD2}" srcOrd="1" destOrd="0" parTransId="{2E051867-4850-42B0-9201-7A094AFCFC0A}" sibTransId="{F60EB0A9-D218-43DF-8CC4-EFB68FE9D686}"/>
    <dgm:cxn modelId="{9AFDB7D0-F5F7-4A7E-9078-3F47ABA91012}" srcId="{E2B60EA5-3BC3-4EDA-8E19-4E8E3D092F7C}" destId="{1780A2B2-8BA1-4233-B279-AA065C37DEF5}" srcOrd="0" destOrd="0" parTransId="{11BAD9A6-8090-4A6D-B820-80989C7D70DE}" sibTransId="{BEC2A574-EBE5-405A-A871-EA57EAB10636}"/>
    <dgm:cxn modelId="{B2D4C7D3-8BFA-43A0-A489-7E91F2F238D2}" type="presParOf" srcId="{C5FBB5D8-5F8A-4377-AB79-1FADD8BC3A89}" destId="{D21D63DF-3FE6-41DF-AB7C-B15FB7D41CBD}" srcOrd="0" destOrd="0" presId="urn:microsoft.com/office/officeart/2005/8/layout/vList2"/>
    <dgm:cxn modelId="{A9373B59-C899-45F3-94A0-5D6F02DEB49F}" type="presParOf" srcId="{C5FBB5D8-5F8A-4377-AB79-1FADD8BC3A89}" destId="{D964553B-4BD3-4FF3-BB40-4716EE295FC8}" srcOrd="1" destOrd="0" presId="urn:microsoft.com/office/officeart/2005/8/layout/vList2"/>
    <dgm:cxn modelId="{808836FD-1381-4BBF-A38B-35E9D714A748}" type="presParOf" srcId="{C5FBB5D8-5F8A-4377-AB79-1FADD8BC3A89}" destId="{48FEEE77-6DF9-4F8D-9FAE-58C065DD7DE1}" srcOrd="2" destOrd="0" presId="urn:microsoft.com/office/officeart/2005/8/layout/vList2"/>
    <dgm:cxn modelId="{3437672B-83EF-4EC7-961B-DA12BF995367}" type="presParOf" srcId="{C5FBB5D8-5F8A-4377-AB79-1FADD8BC3A89}" destId="{6AB6FB44-54A5-47D9-A95B-FA469E4D9D71}" srcOrd="3" destOrd="0" presId="urn:microsoft.com/office/officeart/2005/8/layout/vList2"/>
    <dgm:cxn modelId="{09C399AB-F272-430C-B143-F14EF692A1E7}" type="presParOf" srcId="{C5FBB5D8-5F8A-4377-AB79-1FADD8BC3A89}" destId="{D7C44C16-EE86-4938-B4D3-BF3E33F0CDC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40D18C-CE0D-4CF1-816A-B322C9D3553E}" type="doc">
      <dgm:prSet loTypeId="urn:microsoft.com/office/officeart/2005/8/layout/default" loCatId="list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2AA6B32A-1B90-4DA6-9F58-1D1B3B4C5FAA}">
      <dgm:prSet phldrT="[Text]"/>
      <dgm:spPr/>
      <dgm:t>
        <a:bodyPr/>
        <a:lstStyle/>
        <a:p>
          <a:r>
            <a:rPr lang="en-US" dirty="0" smtClean="0"/>
            <a:t>This is great for the conceptual stuff; you can’t use it for learning quantitative methods…</a:t>
          </a:r>
          <a:endParaRPr lang="en-US" dirty="0"/>
        </a:p>
      </dgm:t>
    </dgm:pt>
    <dgm:pt modelId="{61C04D05-4BE6-469A-870F-AFB539A8EAE2}" type="parTrans" cxnId="{ED9893FA-2614-4042-B9CB-A54F65DECBBB}">
      <dgm:prSet/>
      <dgm:spPr/>
      <dgm:t>
        <a:bodyPr/>
        <a:lstStyle/>
        <a:p>
          <a:endParaRPr lang="en-US"/>
        </a:p>
      </dgm:t>
    </dgm:pt>
    <dgm:pt modelId="{B0E10DC1-EF83-442A-A36C-A6FC997CC1EF}" type="sibTrans" cxnId="{ED9893FA-2614-4042-B9CB-A54F65DECBBB}">
      <dgm:prSet/>
      <dgm:spPr/>
      <dgm:t>
        <a:bodyPr/>
        <a:lstStyle/>
        <a:p>
          <a:endParaRPr lang="en-US"/>
        </a:p>
      </dgm:t>
    </dgm:pt>
    <dgm:pt modelId="{61599A1F-2DE3-4A1E-A28B-ACFBDB5866DC}" type="pres">
      <dgm:prSet presAssocID="{FA40D18C-CE0D-4CF1-816A-B322C9D3553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C1D1212-06F6-4675-9C4F-175F1E7740CA}" type="pres">
      <dgm:prSet presAssocID="{2AA6B32A-1B90-4DA6-9F58-1D1B3B4C5FAA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9893FA-2614-4042-B9CB-A54F65DECBBB}" srcId="{FA40D18C-CE0D-4CF1-816A-B322C9D3553E}" destId="{2AA6B32A-1B90-4DA6-9F58-1D1B3B4C5FAA}" srcOrd="0" destOrd="0" parTransId="{61C04D05-4BE6-469A-870F-AFB539A8EAE2}" sibTransId="{B0E10DC1-EF83-442A-A36C-A6FC997CC1EF}"/>
    <dgm:cxn modelId="{466925F0-F4A7-4D5E-9B27-1C1CE199B50A}" type="presOf" srcId="{FA40D18C-CE0D-4CF1-816A-B322C9D3553E}" destId="{61599A1F-2DE3-4A1E-A28B-ACFBDB5866DC}" srcOrd="0" destOrd="0" presId="urn:microsoft.com/office/officeart/2005/8/layout/default"/>
    <dgm:cxn modelId="{ED8042EA-FE2E-4489-955F-9529F624A3DF}" type="presOf" srcId="{2AA6B32A-1B90-4DA6-9F58-1D1B3B4C5FAA}" destId="{6C1D1212-06F6-4675-9C4F-175F1E7740CA}" srcOrd="0" destOrd="0" presId="urn:microsoft.com/office/officeart/2005/8/layout/default"/>
    <dgm:cxn modelId="{FBCF5001-EC0E-45D2-BDEF-941693131F05}" type="presParOf" srcId="{61599A1F-2DE3-4A1E-A28B-ACFBDB5866DC}" destId="{6C1D1212-06F6-4675-9C4F-175F1E7740CA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3AF08D-C73D-4FC7-B778-D4D1EC77CB9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F5E2E1-2F99-42BB-9DFA-A62D5BE8942B}">
      <dgm:prSet phldrT="[Text]"/>
      <dgm:spPr/>
      <dgm:t>
        <a:bodyPr/>
        <a:lstStyle/>
        <a:p>
          <a:r>
            <a:rPr lang="en-US" dirty="0" smtClean="0"/>
            <a:t>“Read Chapter 24 over the weekend and then I will present the entire chapter to you over again next week”</a:t>
          </a:r>
          <a:endParaRPr lang="en-US" dirty="0"/>
        </a:p>
      </dgm:t>
    </dgm:pt>
    <dgm:pt modelId="{77AA3D75-5468-4F95-BF5A-26BF75F9D6D3}" type="parTrans" cxnId="{8F59CF5C-7462-4B50-B5AB-5771886581DE}">
      <dgm:prSet/>
      <dgm:spPr/>
      <dgm:t>
        <a:bodyPr/>
        <a:lstStyle/>
        <a:p>
          <a:endParaRPr lang="en-US"/>
        </a:p>
      </dgm:t>
    </dgm:pt>
    <dgm:pt modelId="{45ACE4E3-DD05-4C9D-9A68-C0F5B5F55CB5}" type="sibTrans" cxnId="{8F59CF5C-7462-4B50-B5AB-5771886581DE}">
      <dgm:prSet/>
      <dgm:spPr/>
      <dgm:t>
        <a:bodyPr/>
        <a:lstStyle/>
        <a:p>
          <a:endParaRPr lang="en-US"/>
        </a:p>
      </dgm:t>
    </dgm:pt>
    <dgm:pt modelId="{49BEBCFB-26B7-420D-97BF-8323C451B6BB}">
      <dgm:prSet phldrT="[Text]"/>
      <dgm:spPr/>
      <dgm:t>
        <a:bodyPr/>
        <a:lstStyle/>
        <a:p>
          <a:r>
            <a:rPr lang="en-US" dirty="0" smtClean="0"/>
            <a:t>There has to be an expectation that reading is the way you get the information.</a:t>
          </a:r>
          <a:endParaRPr lang="en-US" dirty="0"/>
        </a:p>
      </dgm:t>
    </dgm:pt>
    <dgm:pt modelId="{E122B75F-1ED9-4F27-88C0-3852BA6A30F2}" type="parTrans" cxnId="{5DC6A68B-EE82-45E4-A5E4-C108CCAF000A}">
      <dgm:prSet/>
      <dgm:spPr/>
      <dgm:t>
        <a:bodyPr/>
        <a:lstStyle/>
        <a:p>
          <a:endParaRPr lang="en-US"/>
        </a:p>
      </dgm:t>
    </dgm:pt>
    <dgm:pt modelId="{09942A72-89E7-4E3A-BADB-066CECFEE1A4}" type="sibTrans" cxnId="{5DC6A68B-EE82-45E4-A5E4-C108CCAF000A}">
      <dgm:prSet/>
      <dgm:spPr/>
      <dgm:t>
        <a:bodyPr/>
        <a:lstStyle/>
        <a:p>
          <a:endParaRPr lang="en-US"/>
        </a:p>
      </dgm:t>
    </dgm:pt>
    <dgm:pt modelId="{3F31D8A9-0532-4901-BD32-74AFFBF05C95}">
      <dgm:prSet phldrT="[Text]"/>
      <dgm:spPr/>
      <dgm:t>
        <a:bodyPr/>
        <a:lstStyle/>
        <a:p>
          <a:r>
            <a:rPr lang="en-US" dirty="0" smtClean="0"/>
            <a:t>The kids need to know that if they don’t read, you won’t be bailing them out</a:t>
          </a:r>
          <a:endParaRPr lang="en-US" dirty="0"/>
        </a:p>
      </dgm:t>
    </dgm:pt>
    <dgm:pt modelId="{DC650FAF-7A25-4736-A626-F30967891300}" type="parTrans" cxnId="{EAA6642D-89D7-473B-AF67-3C764A30F8FD}">
      <dgm:prSet/>
      <dgm:spPr/>
      <dgm:t>
        <a:bodyPr/>
        <a:lstStyle/>
        <a:p>
          <a:endParaRPr lang="en-US"/>
        </a:p>
      </dgm:t>
    </dgm:pt>
    <dgm:pt modelId="{C7D13C94-142E-40CE-B7A7-9F1214B1CB85}" type="sibTrans" cxnId="{EAA6642D-89D7-473B-AF67-3C764A30F8FD}">
      <dgm:prSet/>
      <dgm:spPr/>
      <dgm:t>
        <a:bodyPr/>
        <a:lstStyle/>
        <a:p>
          <a:endParaRPr lang="en-US"/>
        </a:p>
      </dgm:t>
    </dgm:pt>
    <dgm:pt modelId="{2A44FCCE-2478-4814-9E09-1C87E9E1529E}" type="pres">
      <dgm:prSet presAssocID="{643AF08D-C73D-4FC7-B778-D4D1EC77CB9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B3070E3-CE86-4B46-A67A-C77E1268D37A}" type="pres">
      <dgm:prSet presAssocID="{65F5E2E1-2F99-42BB-9DFA-A62D5BE8942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35D888-249A-458F-84E3-1BCE87EE20B9}" type="pres">
      <dgm:prSet presAssocID="{65F5E2E1-2F99-42BB-9DFA-A62D5BE8942B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88293D2-6B64-4008-BBF9-972E5EBE5999}" type="presOf" srcId="{65F5E2E1-2F99-42BB-9DFA-A62D5BE8942B}" destId="{3B3070E3-CE86-4B46-A67A-C77E1268D37A}" srcOrd="0" destOrd="0" presId="urn:microsoft.com/office/officeart/2005/8/layout/vList2"/>
    <dgm:cxn modelId="{8F59CF5C-7462-4B50-B5AB-5771886581DE}" srcId="{643AF08D-C73D-4FC7-B778-D4D1EC77CB90}" destId="{65F5E2E1-2F99-42BB-9DFA-A62D5BE8942B}" srcOrd="0" destOrd="0" parTransId="{77AA3D75-5468-4F95-BF5A-26BF75F9D6D3}" sibTransId="{45ACE4E3-DD05-4C9D-9A68-C0F5B5F55CB5}"/>
    <dgm:cxn modelId="{37FA3DA9-6DAD-4F30-A7BD-9E2253FAD7BC}" type="presOf" srcId="{49BEBCFB-26B7-420D-97BF-8323C451B6BB}" destId="{7335D888-249A-458F-84E3-1BCE87EE20B9}" srcOrd="0" destOrd="0" presId="urn:microsoft.com/office/officeart/2005/8/layout/vList2"/>
    <dgm:cxn modelId="{EAA6642D-89D7-473B-AF67-3C764A30F8FD}" srcId="{65F5E2E1-2F99-42BB-9DFA-A62D5BE8942B}" destId="{3F31D8A9-0532-4901-BD32-74AFFBF05C95}" srcOrd="1" destOrd="0" parTransId="{DC650FAF-7A25-4736-A626-F30967891300}" sibTransId="{C7D13C94-142E-40CE-B7A7-9F1214B1CB85}"/>
    <dgm:cxn modelId="{5DC6A68B-EE82-45E4-A5E4-C108CCAF000A}" srcId="{65F5E2E1-2F99-42BB-9DFA-A62D5BE8942B}" destId="{49BEBCFB-26B7-420D-97BF-8323C451B6BB}" srcOrd="0" destOrd="0" parTransId="{E122B75F-1ED9-4F27-88C0-3852BA6A30F2}" sibTransId="{09942A72-89E7-4E3A-BADB-066CECFEE1A4}"/>
    <dgm:cxn modelId="{326553DB-BF9E-4092-892B-8DAA895463D8}" type="presOf" srcId="{3F31D8A9-0532-4901-BD32-74AFFBF05C95}" destId="{7335D888-249A-458F-84E3-1BCE87EE20B9}" srcOrd="0" destOrd="1" presId="urn:microsoft.com/office/officeart/2005/8/layout/vList2"/>
    <dgm:cxn modelId="{E5A48621-4288-4AD8-8F8A-5D41B4DDD473}" type="presOf" srcId="{643AF08D-C73D-4FC7-B778-D4D1EC77CB90}" destId="{2A44FCCE-2478-4814-9E09-1C87E9E1529E}" srcOrd="0" destOrd="0" presId="urn:microsoft.com/office/officeart/2005/8/layout/vList2"/>
    <dgm:cxn modelId="{A0168357-C872-45B6-9DF0-270B3DD7903A}" type="presParOf" srcId="{2A44FCCE-2478-4814-9E09-1C87E9E1529E}" destId="{3B3070E3-CE86-4B46-A67A-C77E1268D37A}" srcOrd="0" destOrd="0" presId="urn:microsoft.com/office/officeart/2005/8/layout/vList2"/>
    <dgm:cxn modelId="{1792C611-FAD3-47F6-B7A6-B609D2E539A2}" type="presParOf" srcId="{2A44FCCE-2478-4814-9E09-1C87E9E1529E}" destId="{7335D888-249A-458F-84E3-1BCE87EE20B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43AF08D-C73D-4FC7-B778-D4D1EC77CB9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F5E2E1-2F99-42BB-9DFA-A62D5BE8942B}">
      <dgm:prSet phldrT="[Text]"/>
      <dgm:spPr/>
      <dgm:t>
        <a:bodyPr/>
        <a:lstStyle/>
        <a:p>
          <a:r>
            <a:rPr lang="en-US" dirty="0" smtClean="0"/>
            <a:t>“Read this and answer these questions”</a:t>
          </a:r>
          <a:endParaRPr lang="en-US" dirty="0"/>
        </a:p>
      </dgm:t>
    </dgm:pt>
    <dgm:pt modelId="{77AA3D75-5468-4F95-BF5A-26BF75F9D6D3}" type="parTrans" cxnId="{8F59CF5C-7462-4B50-B5AB-5771886581DE}">
      <dgm:prSet/>
      <dgm:spPr/>
      <dgm:t>
        <a:bodyPr/>
        <a:lstStyle/>
        <a:p>
          <a:endParaRPr lang="en-US"/>
        </a:p>
      </dgm:t>
    </dgm:pt>
    <dgm:pt modelId="{45ACE4E3-DD05-4C9D-9A68-C0F5B5F55CB5}" type="sibTrans" cxnId="{8F59CF5C-7462-4B50-B5AB-5771886581DE}">
      <dgm:prSet/>
      <dgm:spPr/>
      <dgm:t>
        <a:bodyPr/>
        <a:lstStyle/>
        <a:p>
          <a:endParaRPr lang="en-US"/>
        </a:p>
      </dgm:t>
    </dgm:pt>
    <dgm:pt modelId="{DBB22C9D-0A85-4A35-B297-A93AF059A865}">
      <dgm:prSet phldrT="[Text]"/>
      <dgm:spPr/>
      <dgm:t>
        <a:bodyPr/>
        <a:lstStyle/>
        <a:p>
          <a:r>
            <a:rPr lang="en-US" dirty="0" smtClean="0"/>
            <a:t>Something needs to get away from the “hunt and peck” that the kids have learned to do so well</a:t>
          </a:r>
          <a:endParaRPr lang="en-US" dirty="0"/>
        </a:p>
      </dgm:t>
    </dgm:pt>
    <dgm:pt modelId="{64824122-8130-4AE9-A700-6DB758F5B5EC}" type="parTrans" cxnId="{49C5A8FB-70C8-4743-862C-15A966A83F8B}">
      <dgm:prSet/>
      <dgm:spPr/>
    </dgm:pt>
    <dgm:pt modelId="{FB45EACA-C7DB-4B33-8258-0C7DDCB82AED}" type="sibTrans" cxnId="{49C5A8FB-70C8-4743-862C-15A966A83F8B}">
      <dgm:prSet/>
      <dgm:spPr/>
    </dgm:pt>
    <dgm:pt modelId="{F611D64A-3680-4B3B-ADEC-D9E311E2EC02}">
      <dgm:prSet phldrT="[Text]"/>
      <dgm:spPr/>
      <dgm:t>
        <a:bodyPr/>
        <a:lstStyle/>
        <a:p>
          <a:r>
            <a:rPr lang="en-US" dirty="0" smtClean="0"/>
            <a:t>Ideally, students will generate their own questions</a:t>
          </a:r>
          <a:endParaRPr lang="en-US" dirty="0"/>
        </a:p>
      </dgm:t>
    </dgm:pt>
    <dgm:pt modelId="{DB26BC95-2D9B-4070-984E-935A2951FF59}" type="parTrans" cxnId="{B91E21EC-1B87-4533-9CA6-4895EDE7B5B7}">
      <dgm:prSet/>
      <dgm:spPr/>
    </dgm:pt>
    <dgm:pt modelId="{9CEA0D98-8911-4F70-8498-3CF1F0F85BBD}" type="sibTrans" cxnId="{B91E21EC-1B87-4533-9CA6-4895EDE7B5B7}">
      <dgm:prSet/>
      <dgm:spPr/>
    </dgm:pt>
    <dgm:pt modelId="{2A44FCCE-2478-4814-9E09-1C87E9E1529E}" type="pres">
      <dgm:prSet presAssocID="{643AF08D-C73D-4FC7-B778-D4D1EC77CB9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B3070E3-CE86-4B46-A67A-C77E1268D37A}" type="pres">
      <dgm:prSet presAssocID="{65F5E2E1-2F99-42BB-9DFA-A62D5BE8942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E4803E-7603-4466-9693-65842914B4B8}" type="pres">
      <dgm:prSet presAssocID="{65F5E2E1-2F99-42BB-9DFA-A62D5BE8942B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77E465-F0BF-4B07-991C-262ABE34E7AC}" type="presOf" srcId="{F611D64A-3680-4B3B-ADEC-D9E311E2EC02}" destId="{FBE4803E-7603-4466-9693-65842914B4B8}" srcOrd="0" destOrd="1" presId="urn:microsoft.com/office/officeart/2005/8/layout/vList2"/>
    <dgm:cxn modelId="{088293D2-6B64-4008-BBF9-972E5EBE5999}" type="presOf" srcId="{65F5E2E1-2F99-42BB-9DFA-A62D5BE8942B}" destId="{3B3070E3-CE86-4B46-A67A-C77E1268D37A}" srcOrd="0" destOrd="0" presId="urn:microsoft.com/office/officeart/2005/8/layout/vList2"/>
    <dgm:cxn modelId="{8F59CF5C-7462-4B50-B5AB-5771886581DE}" srcId="{643AF08D-C73D-4FC7-B778-D4D1EC77CB90}" destId="{65F5E2E1-2F99-42BB-9DFA-A62D5BE8942B}" srcOrd="0" destOrd="0" parTransId="{77AA3D75-5468-4F95-BF5A-26BF75F9D6D3}" sibTransId="{45ACE4E3-DD05-4C9D-9A68-C0F5B5F55CB5}"/>
    <dgm:cxn modelId="{908E2A56-D91D-4E92-9F44-05B59CAF1943}" type="presOf" srcId="{DBB22C9D-0A85-4A35-B297-A93AF059A865}" destId="{FBE4803E-7603-4466-9693-65842914B4B8}" srcOrd="0" destOrd="0" presId="urn:microsoft.com/office/officeart/2005/8/layout/vList2"/>
    <dgm:cxn modelId="{49C5A8FB-70C8-4743-862C-15A966A83F8B}" srcId="{65F5E2E1-2F99-42BB-9DFA-A62D5BE8942B}" destId="{DBB22C9D-0A85-4A35-B297-A93AF059A865}" srcOrd="0" destOrd="0" parTransId="{64824122-8130-4AE9-A700-6DB758F5B5EC}" sibTransId="{FB45EACA-C7DB-4B33-8258-0C7DDCB82AED}"/>
    <dgm:cxn modelId="{B91E21EC-1B87-4533-9CA6-4895EDE7B5B7}" srcId="{65F5E2E1-2F99-42BB-9DFA-A62D5BE8942B}" destId="{F611D64A-3680-4B3B-ADEC-D9E311E2EC02}" srcOrd="1" destOrd="0" parTransId="{DB26BC95-2D9B-4070-984E-935A2951FF59}" sibTransId="{9CEA0D98-8911-4F70-8498-3CF1F0F85BBD}"/>
    <dgm:cxn modelId="{E5A48621-4288-4AD8-8F8A-5D41B4DDD473}" type="presOf" srcId="{643AF08D-C73D-4FC7-B778-D4D1EC77CB90}" destId="{2A44FCCE-2478-4814-9E09-1C87E9E1529E}" srcOrd="0" destOrd="0" presId="urn:microsoft.com/office/officeart/2005/8/layout/vList2"/>
    <dgm:cxn modelId="{A0168357-C872-45B6-9DF0-270B3DD7903A}" type="presParOf" srcId="{2A44FCCE-2478-4814-9E09-1C87E9E1529E}" destId="{3B3070E3-CE86-4B46-A67A-C77E1268D37A}" srcOrd="0" destOrd="0" presId="urn:microsoft.com/office/officeart/2005/8/layout/vList2"/>
    <dgm:cxn modelId="{0473A662-A9FD-465C-AF87-FA1172A9CFB1}" type="presParOf" srcId="{2A44FCCE-2478-4814-9E09-1C87E9E1529E}" destId="{FBE4803E-7603-4466-9693-65842914B4B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43AF08D-C73D-4FC7-B778-D4D1EC77CB9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F5E2E1-2F99-42BB-9DFA-A62D5BE8942B}">
      <dgm:prSet phldrT="[Text]"/>
      <dgm:spPr/>
      <dgm:t>
        <a:bodyPr/>
        <a:lstStyle/>
        <a:p>
          <a:r>
            <a:rPr lang="en-US" dirty="0" smtClean="0"/>
            <a:t>“Read this and take notes”</a:t>
          </a:r>
          <a:endParaRPr lang="en-US" dirty="0"/>
        </a:p>
      </dgm:t>
    </dgm:pt>
    <dgm:pt modelId="{77AA3D75-5468-4F95-BF5A-26BF75F9D6D3}" type="parTrans" cxnId="{8F59CF5C-7462-4B50-B5AB-5771886581DE}">
      <dgm:prSet/>
      <dgm:spPr/>
      <dgm:t>
        <a:bodyPr/>
        <a:lstStyle/>
        <a:p>
          <a:endParaRPr lang="en-US"/>
        </a:p>
      </dgm:t>
    </dgm:pt>
    <dgm:pt modelId="{45ACE4E3-DD05-4C9D-9A68-C0F5B5F55CB5}" type="sibTrans" cxnId="{8F59CF5C-7462-4B50-B5AB-5771886581DE}">
      <dgm:prSet/>
      <dgm:spPr/>
      <dgm:t>
        <a:bodyPr/>
        <a:lstStyle/>
        <a:p>
          <a:endParaRPr lang="en-US"/>
        </a:p>
      </dgm:t>
    </dgm:pt>
    <dgm:pt modelId="{DBB22C9D-0A85-4A35-B297-A93AF059A865}">
      <dgm:prSet phldrT="[Text]"/>
      <dgm:spPr/>
      <dgm:t>
        <a:bodyPr/>
        <a:lstStyle/>
        <a:p>
          <a:r>
            <a:rPr lang="en-US" dirty="0" smtClean="0"/>
            <a:t>We can’t assume they know how to take notes or read for meaning.</a:t>
          </a:r>
          <a:endParaRPr lang="en-US" dirty="0"/>
        </a:p>
      </dgm:t>
    </dgm:pt>
    <dgm:pt modelId="{64824122-8130-4AE9-A700-6DB758F5B5EC}" type="parTrans" cxnId="{49C5A8FB-70C8-4743-862C-15A966A83F8B}">
      <dgm:prSet/>
      <dgm:spPr/>
    </dgm:pt>
    <dgm:pt modelId="{FB45EACA-C7DB-4B33-8258-0C7DDCB82AED}" type="sibTrans" cxnId="{49C5A8FB-70C8-4743-862C-15A966A83F8B}">
      <dgm:prSet/>
      <dgm:spPr/>
    </dgm:pt>
    <dgm:pt modelId="{7BA7D476-4E8A-4097-9BF5-CF43F7EDEE6F}">
      <dgm:prSet phldrT="[Text]"/>
      <dgm:spPr/>
      <dgm:t>
        <a:bodyPr/>
        <a:lstStyle/>
        <a:p>
          <a:r>
            <a:rPr lang="en-US" dirty="0" smtClean="0"/>
            <a:t>Often they have been trained that reading is about “getting done”</a:t>
          </a:r>
          <a:endParaRPr lang="en-US" dirty="0"/>
        </a:p>
      </dgm:t>
    </dgm:pt>
    <dgm:pt modelId="{EB57D0F1-BFD0-4E90-B3C2-EF897CAA4C5E}" type="parTrans" cxnId="{93D830A6-0601-4EF3-91A9-67F5F1B89ABD}">
      <dgm:prSet/>
      <dgm:spPr/>
    </dgm:pt>
    <dgm:pt modelId="{CF2C79F4-720F-4581-80BC-9DA80065649D}" type="sibTrans" cxnId="{93D830A6-0601-4EF3-91A9-67F5F1B89ABD}">
      <dgm:prSet/>
      <dgm:spPr/>
    </dgm:pt>
    <dgm:pt modelId="{2A44FCCE-2478-4814-9E09-1C87E9E1529E}" type="pres">
      <dgm:prSet presAssocID="{643AF08D-C73D-4FC7-B778-D4D1EC77CB9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B3070E3-CE86-4B46-A67A-C77E1268D37A}" type="pres">
      <dgm:prSet presAssocID="{65F5E2E1-2F99-42BB-9DFA-A62D5BE8942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E4803E-7603-4466-9693-65842914B4B8}" type="pres">
      <dgm:prSet presAssocID="{65F5E2E1-2F99-42BB-9DFA-A62D5BE8942B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88293D2-6B64-4008-BBF9-972E5EBE5999}" type="presOf" srcId="{65F5E2E1-2F99-42BB-9DFA-A62D5BE8942B}" destId="{3B3070E3-CE86-4B46-A67A-C77E1268D37A}" srcOrd="0" destOrd="0" presId="urn:microsoft.com/office/officeart/2005/8/layout/vList2"/>
    <dgm:cxn modelId="{8F59CF5C-7462-4B50-B5AB-5771886581DE}" srcId="{643AF08D-C73D-4FC7-B778-D4D1EC77CB90}" destId="{65F5E2E1-2F99-42BB-9DFA-A62D5BE8942B}" srcOrd="0" destOrd="0" parTransId="{77AA3D75-5468-4F95-BF5A-26BF75F9D6D3}" sibTransId="{45ACE4E3-DD05-4C9D-9A68-C0F5B5F55CB5}"/>
    <dgm:cxn modelId="{908E2A56-D91D-4E92-9F44-05B59CAF1943}" type="presOf" srcId="{DBB22C9D-0A85-4A35-B297-A93AF059A865}" destId="{FBE4803E-7603-4466-9693-65842914B4B8}" srcOrd="0" destOrd="0" presId="urn:microsoft.com/office/officeart/2005/8/layout/vList2"/>
    <dgm:cxn modelId="{49C5A8FB-70C8-4743-862C-15A966A83F8B}" srcId="{65F5E2E1-2F99-42BB-9DFA-A62D5BE8942B}" destId="{DBB22C9D-0A85-4A35-B297-A93AF059A865}" srcOrd="0" destOrd="0" parTransId="{64824122-8130-4AE9-A700-6DB758F5B5EC}" sibTransId="{FB45EACA-C7DB-4B33-8258-0C7DDCB82AED}"/>
    <dgm:cxn modelId="{A0BFCC2F-D6E0-41AC-A501-3909AB21D99E}" type="presOf" srcId="{7BA7D476-4E8A-4097-9BF5-CF43F7EDEE6F}" destId="{FBE4803E-7603-4466-9693-65842914B4B8}" srcOrd="0" destOrd="1" presId="urn:microsoft.com/office/officeart/2005/8/layout/vList2"/>
    <dgm:cxn modelId="{E5A48621-4288-4AD8-8F8A-5D41B4DDD473}" type="presOf" srcId="{643AF08D-C73D-4FC7-B778-D4D1EC77CB90}" destId="{2A44FCCE-2478-4814-9E09-1C87E9E1529E}" srcOrd="0" destOrd="0" presId="urn:microsoft.com/office/officeart/2005/8/layout/vList2"/>
    <dgm:cxn modelId="{93D830A6-0601-4EF3-91A9-67F5F1B89ABD}" srcId="{65F5E2E1-2F99-42BB-9DFA-A62D5BE8942B}" destId="{7BA7D476-4E8A-4097-9BF5-CF43F7EDEE6F}" srcOrd="1" destOrd="0" parTransId="{EB57D0F1-BFD0-4E90-B3C2-EF897CAA4C5E}" sibTransId="{CF2C79F4-720F-4581-80BC-9DA80065649D}"/>
    <dgm:cxn modelId="{A0168357-C872-45B6-9DF0-270B3DD7903A}" type="presParOf" srcId="{2A44FCCE-2478-4814-9E09-1C87E9E1529E}" destId="{3B3070E3-CE86-4B46-A67A-C77E1268D37A}" srcOrd="0" destOrd="0" presId="urn:microsoft.com/office/officeart/2005/8/layout/vList2"/>
    <dgm:cxn modelId="{0473A662-A9FD-465C-AF87-FA1172A9CFB1}" type="presParOf" srcId="{2A44FCCE-2478-4814-9E09-1C87E9E1529E}" destId="{FBE4803E-7603-4466-9693-65842914B4B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63F6382-4F65-4AEA-9EC0-A8531264B875}" type="doc">
      <dgm:prSet loTypeId="urn:microsoft.com/office/officeart/2005/8/layout/process4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8383E1C-722D-49DE-8557-0926B9845BFA}">
      <dgm:prSet phldrT="[Text]"/>
      <dgm:spPr/>
      <dgm:t>
        <a:bodyPr/>
        <a:lstStyle/>
        <a:p>
          <a:r>
            <a:rPr lang="en-US" dirty="0" smtClean="0"/>
            <a:t>Reading usually happens in class; not at home</a:t>
          </a:r>
          <a:endParaRPr lang="en-US" dirty="0"/>
        </a:p>
      </dgm:t>
    </dgm:pt>
    <dgm:pt modelId="{9A140B4D-2294-46A7-AC2F-81D7F7ADBDBF}" type="parTrans" cxnId="{30C06924-80A9-4584-87D8-FF19FB31AC8B}">
      <dgm:prSet/>
      <dgm:spPr/>
      <dgm:t>
        <a:bodyPr/>
        <a:lstStyle/>
        <a:p>
          <a:endParaRPr lang="en-US"/>
        </a:p>
      </dgm:t>
    </dgm:pt>
    <dgm:pt modelId="{A0BA04B0-570F-4C41-89D0-6D5E716190FE}" type="sibTrans" cxnId="{30C06924-80A9-4584-87D8-FF19FB31AC8B}">
      <dgm:prSet/>
      <dgm:spPr/>
      <dgm:t>
        <a:bodyPr/>
        <a:lstStyle/>
        <a:p>
          <a:endParaRPr lang="en-US"/>
        </a:p>
      </dgm:t>
    </dgm:pt>
    <dgm:pt modelId="{A90E4F26-4E86-4700-BD78-1048204ABAEF}">
      <dgm:prSet phldrT="[Text]"/>
      <dgm:spPr/>
      <dgm:t>
        <a:bodyPr/>
        <a:lstStyle/>
        <a:p>
          <a:r>
            <a:rPr lang="en-US" dirty="0" smtClean="0"/>
            <a:t>Read first; then do the assignment</a:t>
          </a:r>
          <a:endParaRPr lang="en-US" dirty="0"/>
        </a:p>
      </dgm:t>
    </dgm:pt>
    <dgm:pt modelId="{55446999-84FA-438A-BB90-CC2BC4CA2879}" type="parTrans" cxnId="{8A11DB4A-A171-4B26-AE14-F23295CB2CCD}">
      <dgm:prSet/>
      <dgm:spPr/>
      <dgm:t>
        <a:bodyPr/>
        <a:lstStyle/>
        <a:p>
          <a:endParaRPr lang="en-US"/>
        </a:p>
      </dgm:t>
    </dgm:pt>
    <dgm:pt modelId="{00398272-AD68-4C68-8565-6DFBC9E6563B}" type="sibTrans" cxnId="{8A11DB4A-A171-4B26-AE14-F23295CB2CCD}">
      <dgm:prSet/>
      <dgm:spPr/>
      <dgm:t>
        <a:bodyPr/>
        <a:lstStyle/>
        <a:p>
          <a:endParaRPr lang="en-US"/>
        </a:p>
      </dgm:t>
    </dgm:pt>
    <dgm:pt modelId="{6D90EA4A-E503-43DF-8C17-371C4712DC3D}">
      <dgm:prSet phldrT="[Text]"/>
      <dgm:spPr/>
      <dgm:t>
        <a:bodyPr/>
        <a:lstStyle/>
        <a:p>
          <a:r>
            <a:rPr lang="en-US" dirty="0" smtClean="0"/>
            <a:t>Give students more time than it is comfortable to give. </a:t>
          </a:r>
          <a:endParaRPr lang="en-US" dirty="0"/>
        </a:p>
      </dgm:t>
    </dgm:pt>
    <dgm:pt modelId="{433B52B4-39DF-4143-8C23-BB09278F7F64}" type="parTrans" cxnId="{482FF5BC-AED5-45AD-B641-29FBFB5C3F69}">
      <dgm:prSet/>
      <dgm:spPr/>
      <dgm:t>
        <a:bodyPr/>
        <a:lstStyle/>
        <a:p>
          <a:endParaRPr lang="en-US"/>
        </a:p>
      </dgm:t>
    </dgm:pt>
    <dgm:pt modelId="{31384FA0-9C15-42DA-B2EC-DB1A9290B102}" type="sibTrans" cxnId="{482FF5BC-AED5-45AD-B641-29FBFB5C3F69}">
      <dgm:prSet/>
      <dgm:spPr/>
      <dgm:t>
        <a:bodyPr/>
        <a:lstStyle/>
        <a:p>
          <a:endParaRPr lang="en-US"/>
        </a:p>
      </dgm:t>
    </dgm:pt>
    <dgm:pt modelId="{B1290FA4-18E7-4248-B8F5-7B73E913BF4F}">
      <dgm:prSet phldrT="[Text]"/>
      <dgm:spPr/>
      <dgm:t>
        <a:bodyPr/>
        <a:lstStyle/>
        <a:p>
          <a:r>
            <a:rPr lang="en-US" dirty="0" smtClean="0"/>
            <a:t>“If you’re finished, find one more thing”</a:t>
          </a:r>
          <a:endParaRPr lang="en-US" dirty="0"/>
        </a:p>
      </dgm:t>
    </dgm:pt>
    <dgm:pt modelId="{876DD322-7224-4E18-8535-F3C3CC93BF5F}" type="parTrans" cxnId="{D069D070-A3E2-4A07-B17B-F3E5E7CFA808}">
      <dgm:prSet/>
      <dgm:spPr/>
      <dgm:t>
        <a:bodyPr/>
        <a:lstStyle/>
        <a:p>
          <a:endParaRPr lang="en-US"/>
        </a:p>
      </dgm:t>
    </dgm:pt>
    <dgm:pt modelId="{747B14A8-5DD0-48DF-9E81-BF7C0218CD14}" type="sibTrans" cxnId="{D069D070-A3E2-4A07-B17B-F3E5E7CFA808}">
      <dgm:prSet/>
      <dgm:spPr/>
      <dgm:t>
        <a:bodyPr/>
        <a:lstStyle/>
        <a:p>
          <a:endParaRPr lang="en-US"/>
        </a:p>
      </dgm:t>
    </dgm:pt>
    <dgm:pt modelId="{021DCFFD-DFE3-4B1F-B167-22F87DEFE959}" type="pres">
      <dgm:prSet presAssocID="{A63F6382-4F65-4AEA-9EC0-A8531264B87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525B3F5-740F-40F3-B8D7-8CCE74FBF8A0}" type="pres">
      <dgm:prSet presAssocID="{6D90EA4A-E503-43DF-8C17-371C4712DC3D}" presName="boxAndChildren" presStyleCnt="0"/>
      <dgm:spPr/>
    </dgm:pt>
    <dgm:pt modelId="{ED6CCCE1-CEDA-40EF-BA43-D11D795FA383}" type="pres">
      <dgm:prSet presAssocID="{6D90EA4A-E503-43DF-8C17-371C4712DC3D}" presName="parentTextBox" presStyleLbl="node1" presStyleIdx="0" presStyleCnt="3"/>
      <dgm:spPr/>
      <dgm:t>
        <a:bodyPr/>
        <a:lstStyle/>
        <a:p>
          <a:endParaRPr lang="en-US"/>
        </a:p>
      </dgm:t>
    </dgm:pt>
    <dgm:pt modelId="{6E4C0A73-E3AF-48D4-A964-DD6EA20BBFC5}" type="pres">
      <dgm:prSet presAssocID="{6D90EA4A-E503-43DF-8C17-371C4712DC3D}" presName="entireBox" presStyleLbl="node1" presStyleIdx="0" presStyleCnt="3"/>
      <dgm:spPr/>
      <dgm:t>
        <a:bodyPr/>
        <a:lstStyle/>
        <a:p>
          <a:endParaRPr lang="en-US"/>
        </a:p>
      </dgm:t>
    </dgm:pt>
    <dgm:pt modelId="{F49CD58D-BAF2-4BC2-87C5-1AF84520D3FC}" type="pres">
      <dgm:prSet presAssocID="{6D90EA4A-E503-43DF-8C17-371C4712DC3D}" presName="descendantBox" presStyleCnt="0"/>
      <dgm:spPr/>
    </dgm:pt>
    <dgm:pt modelId="{2A90D5E9-4441-4A34-83FF-8360F7F33F7E}" type="pres">
      <dgm:prSet presAssocID="{B1290FA4-18E7-4248-B8F5-7B73E913BF4F}" presName="childTextBox" presStyleLbl="f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7A2EEA-7FCB-434C-8D08-8D0EE0018F8C}" type="pres">
      <dgm:prSet presAssocID="{00398272-AD68-4C68-8565-6DFBC9E6563B}" presName="sp" presStyleCnt="0"/>
      <dgm:spPr/>
    </dgm:pt>
    <dgm:pt modelId="{52715870-CC4E-4A4E-9919-E638FEA0C6CD}" type="pres">
      <dgm:prSet presAssocID="{A90E4F26-4E86-4700-BD78-1048204ABAEF}" presName="arrowAndChildren" presStyleCnt="0"/>
      <dgm:spPr/>
    </dgm:pt>
    <dgm:pt modelId="{DC95C895-50C9-4384-B62E-87314EB364BD}" type="pres">
      <dgm:prSet presAssocID="{A90E4F26-4E86-4700-BD78-1048204ABAEF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4186208C-27F4-45A2-936D-71B5DE844C30}" type="pres">
      <dgm:prSet presAssocID="{A0BA04B0-570F-4C41-89D0-6D5E716190FE}" presName="sp" presStyleCnt="0"/>
      <dgm:spPr/>
    </dgm:pt>
    <dgm:pt modelId="{C1D94E66-8EB9-4EC0-AE58-782FF7A1D0E2}" type="pres">
      <dgm:prSet presAssocID="{68383E1C-722D-49DE-8557-0926B9845BFA}" presName="arrowAndChildren" presStyleCnt="0"/>
      <dgm:spPr/>
    </dgm:pt>
    <dgm:pt modelId="{66F78BAE-DB67-4333-B103-E4774D645B82}" type="pres">
      <dgm:prSet presAssocID="{68383E1C-722D-49DE-8557-0926B9845BFA}" presName="parentTextArrow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D069D070-A3E2-4A07-B17B-F3E5E7CFA808}" srcId="{6D90EA4A-E503-43DF-8C17-371C4712DC3D}" destId="{B1290FA4-18E7-4248-B8F5-7B73E913BF4F}" srcOrd="0" destOrd="0" parTransId="{876DD322-7224-4E18-8535-F3C3CC93BF5F}" sibTransId="{747B14A8-5DD0-48DF-9E81-BF7C0218CD14}"/>
    <dgm:cxn modelId="{639895E9-714A-483B-9EF5-9DC38C784E73}" type="presOf" srcId="{A90E4F26-4E86-4700-BD78-1048204ABAEF}" destId="{DC95C895-50C9-4384-B62E-87314EB364BD}" srcOrd="0" destOrd="0" presId="urn:microsoft.com/office/officeart/2005/8/layout/process4"/>
    <dgm:cxn modelId="{8A11DB4A-A171-4B26-AE14-F23295CB2CCD}" srcId="{A63F6382-4F65-4AEA-9EC0-A8531264B875}" destId="{A90E4F26-4E86-4700-BD78-1048204ABAEF}" srcOrd="1" destOrd="0" parTransId="{55446999-84FA-438A-BB90-CC2BC4CA2879}" sibTransId="{00398272-AD68-4C68-8565-6DFBC9E6563B}"/>
    <dgm:cxn modelId="{861729E4-57E8-4339-B166-E8B2847EE95F}" type="presOf" srcId="{6D90EA4A-E503-43DF-8C17-371C4712DC3D}" destId="{6E4C0A73-E3AF-48D4-A964-DD6EA20BBFC5}" srcOrd="1" destOrd="0" presId="urn:microsoft.com/office/officeart/2005/8/layout/process4"/>
    <dgm:cxn modelId="{340075F8-03CD-433C-93C4-D3663DE34BD1}" type="presOf" srcId="{A63F6382-4F65-4AEA-9EC0-A8531264B875}" destId="{021DCFFD-DFE3-4B1F-B167-22F87DEFE959}" srcOrd="0" destOrd="0" presId="urn:microsoft.com/office/officeart/2005/8/layout/process4"/>
    <dgm:cxn modelId="{217A4D02-7FE5-48EE-8610-042AA3AF8EC5}" type="presOf" srcId="{68383E1C-722D-49DE-8557-0926B9845BFA}" destId="{66F78BAE-DB67-4333-B103-E4774D645B82}" srcOrd="0" destOrd="0" presId="urn:microsoft.com/office/officeart/2005/8/layout/process4"/>
    <dgm:cxn modelId="{D3EDF942-7BAF-47D5-B9B7-FC6F8F6853D4}" type="presOf" srcId="{6D90EA4A-E503-43DF-8C17-371C4712DC3D}" destId="{ED6CCCE1-CEDA-40EF-BA43-D11D795FA383}" srcOrd="0" destOrd="0" presId="urn:microsoft.com/office/officeart/2005/8/layout/process4"/>
    <dgm:cxn modelId="{A97D05A8-04D7-43CB-93B3-22B522BA6562}" type="presOf" srcId="{B1290FA4-18E7-4248-B8F5-7B73E913BF4F}" destId="{2A90D5E9-4441-4A34-83FF-8360F7F33F7E}" srcOrd="0" destOrd="0" presId="urn:microsoft.com/office/officeart/2005/8/layout/process4"/>
    <dgm:cxn modelId="{30C06924-80A9-4584-87D8-FF19FB31AC8B}" srcId="{A63F6382-4F65-4AEA-9EC0-A8531264B875}" destId="{68383E1C-722D-49DE-8557-0926B9845BFA}" srcOrd="0" destOrd="0" parTransId="{9A140B4D-2294-46A7-AC2F-81D7F7ADBDBF}" sibTransId="{A0BA04B0-570F-4C41-89D0-6D5E716190FE}"/>
    <dgm:cxn modelId="{482FF5BC-AED5-45AD-B641-29FBFB5C3F69}" srcId="{A63F6382-4F65-4AEA-9EC0-A8531264B875}" destId="{6D90EA4A-E503-43DF-8C17-371C4712DC3D}" srcOrd="2" destOrd="0" parTransId="{433B52B4-39DF-4143-8C23-BB09278F7F64}" sibTransId="{31384FA0-9C15-42DA-B2EC-DB1A9290B102}"/>
    <dgm:cxn modelId="{21F93268-0D2C-477A-80E6-1DB82B71DD4B}" type="presParOf" srcId="{021DCFFD-DFE3-4B1F-B167-22F87DEFE959}" destId="{A525B3F5-740F-40F3-B8D7-8CCE74FBF8A0}" srcOrd="0" destOrd="0" presId="urn:microsoft.com/office/officeart/2005/8/layout/process4"/>
    <dgm:cxn modelId="{52FC0A6C-84A5-4FEB-AFF9-CCFC90AA5F97}" type="presParOf" srcId="{A525B3F5-740F-40F3-B8D7-8CCE74FBF8A0}" destId="{ED6CCCE1-CEDA-40EF-BA43-D11D795FA383}" srcOrd="0" destOrd="0" presId="urn:microsoft.com/office/officeart/2005/8/layout/process4"/>
    <dgm:cxn modelId="{EFC8580E-1891-4FC9-B36A-52AF98F45591}" type="presParOf" srcId="{A525B3F5-740F-40F3-B8D7-8CCE74FBF8A0}" destId="{6E4C0A73-E3AF-48D4-A964-DD6EA20BBFC5}" srcOrd="1" destOrd="0" presId="urn:microsoft.com/office/officeart/2005/8/layout/process4"/>
    <dgm:cxn modelId="{E3A3EC45-FA6E-46BF-BB69-CAD64F500827}" type="presParOf" srcId="{A525B3F5-740F-40F3-B8D7-8CCE74FBF8A0}" destId="{F49CD58D-BAF2-4BC2-87C5-1AF84520D3FC}" srcOrd="2" destOrd="0" presId="urn:microsoft.com/office/officeart/2005/8/layout/process4"/>
    <dgm:cxn modelId="{0B29AF7D-C5A1-41A6-BA7F-AC2A84144858}" type="presParOf" srcId="{F49CD58D-BAF2-4BC2-87C5-1AF84520D3FC}" destId="{2A90D5E9-4441-4A34-83FF-8360F7F33F7E}" srcOrd="0" destOrd="0" presId="urn:microsoft.com/office/officeart/2005/8/layout/process4"/>
    <dgm:cxn modelId="{E3A78BD6-A2BF-4DA1-9360-D12C6D0FB5B9}" type="presParOf" srcId="{021DCFFD-DFE3-4B1F-B167-22F87DEFE959}" destId="{6A7A2EEA-7FCB-434C-8D08-8D0EE0018F8C}" srcOrd="1" destOrd="0" presId="urn:microsoft.com/office/officeart/2005/8/layout/process4"/>
    <dgm:cxn modelId="{15119C1D-742F-4285-8A89-F9337CD23ADC}" type="presParOf" srcId="{021DCFFD-DFE3-4B1F-B167-22F87DEFE959}" destId="{52715870-CC4E-4A4E-9919-E638FEA0C6CD}" srcOrd="2" destOrd="0" presId="urn:microsoft.com/office/officeart/2005/8/layout/process4"/>
    <dgm:cxn modelId="{AA566283-EB8B-4C9E-A6EA-A9072CB34D38}" type="presParOf" srcId="{52715870-CC4E-4A4E-9919-E638FEA0C6CD}" destId="{DC95C895-50C9-4384-B62E-87314EB364BD}" srcOrd="0" destOrd="0" presId="urn:microsoft.com/office/officeart/2005/8/layout/process4"/>
    <dgm:cxn modelId="{08AD32B0-E7F6-4011-90D1-C644566C0FE4}" type="presParOf" srcId="{021DCFFD-DFE3-4B1F-B167-22F87DEFE959}" destId="{4186208C-27F4-45A2-936D-71B5DE844C30}" srcOrd="3" destOrd="0" presId="urn:microsoft.com/office/officeart/2005/8/layout/process4"/>
    <dgm:cxn modelId="{B831D08B-DF63-4A40-ABC1-2B2AA0911854}" type="presParOf" srcId="{021DCFFD-DFE3-4B1F-B167-22F87DEFE959}" destId="{C1D94E66-8EB9-4EC0-AE58-782FF7A1D0E2}" srcOrd="4" destOrd="0" presId="urn:microsoft.com/office/officeart/2005/8/layout/process4"/>
    <dgm:cxn modelId="{77DD2D32-06BC-440E-B979-67339A1BBBF2}" type="presParOf" srcId="{C1D94E66-8EB9-4EC0-AE58-782FF7A1D0E2}" destId="{66F78BAE-DB67-4333-B103-E4774D645B8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D815B98-D893-4D40-8214-02AE57E5BD91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B180F4A-084F-4996-8DF8-523ED38DB1DA}">
      <dgm:prSet phldrT="[Text]"/>
      <dgm:spPr/>
      <dgm:t>
        <a:bodyPr/>
        <a:lstStyle/>
        <a:p>
          <a:r>
            <a:rPr lang="en-US" dirty="0" smtClean="0"/>
            <a:t>Come up with 4 quiz essay questions from the reading and answer them</a:t>
          </a:r>
          <a:endParaRPr lang="en-US" dirty="0"/>
        </a:p>
      </dgm:t>
    </dgm:pt>
    <dgm:pt modelId="{E9AAB80A-F080-4200-8D18-AB748CF7E451}" type="parTrans" cxnId="{4113B9F0-2C68-4588-A0E5-0CEB31242796}">
      <dgm:prSet/>
      <dgm:spPr/>
      <dgm:t>
        <a:bodyPr/>
        <a:lstStyle/>
        <a:p>
          <a:endParaRPr lang="en-US"/>
        </a:p>
      </dgm:t>
    </dgm:pt>
    <dgm:pt modelId="{FAFD3DAD-0EA2-47C5-9E2A-072F75D6E6CE}" type="sibTrans" cxnId="{4113B9F0-2C68-4588-A0E5-0CEB31242796}">
      <dgm:prSet/>
      <dgm:spPr/>
      <dgm:t>
        <a:bodyPr/>
        <a:lstStyle/>
        <a:p>
          <a:endParaRPr lang="en-US"/>
        </a:p>
      </dgm:t>
    </dgm:pt>
    <dgm:pt modelId="{BA99C319-35E8-4530-BBE3-060FDD58D272}">
      <dgm:prSet phldrT="[Text]"/>
      <dgm:spPr/>
      <dgm:t>
        <a:bodyPr/>
        <a:lstStyle/>
        <a:p>
          <a:r>
            <a:rPr lang="en-US" dirty="0" smtClean="0"/>
            <a:t>Sometimes everyone does the same reading</a:t>
          </a:r>
          <a:endParaRPr lang="en-US" dirty="0"/>
        </a:p>
      </dgm:t>
    </dgm:pt>
    <dgm:pt modelId="{41851410-EBFB-4258-92F7-F5B24AC28363}" type="parTrans" cxnId="{A32209CF-4121-4D94-9368-2B59B7F6CAAC}">
      <dgm:prSet/>
      <dgm:spPr/>
      <dgm:t>
        <a:bodyPr/>
        <a:lstStyle/>
        <a:p>
          <a:endParaRPr lang="en-US"/>
        </a:p>
      </dgm:t>
    </dgm:pt>
    <dgm:pt modelId="{8A027611-45E7-44F7-B3B9-808A56D17F7C}" type="sibTrans" cxnId="{A32209CF-4121-4D94-9368-2B59B7F6CAAC}">
      <dgm:prSet/>
      <dgm:spPr/>
      <dgm:t>
        <a:bodyPr/>
        <a:lstStyle/>
        <a:p>
          <a:endParaRPr lang="en-US"/>
        </a:p>
      </dgm:t>
    </dgm:pt>
    <dgm:pt modelId="{C98DD2FE-1771-4E10-9F73-0F8D6B300FA6}">
      <dgm:prSet phldrT="[Text]"/>
      <dgm:spPr/>
      <dgm:t>
        <a:bodyPr/>
        <a:lstStyle/>
        <a:p>
          <a:r>
            <a:rPr lang="en-US" dirty="0" smtClean="0"/>
            <a:t>Sometimes I break up reading and then go around to groups</a:t>
          </a:r>
          <a:endParaRPr lang="en-US" dirty="0"/>
        </a:p>
      </dgm:t>
    </dgm:pt>
    <dgm:pt modelId="{17FC24E9-89E3-46DE-84C4-3C3E7C155B92}" type="parTrans" cxnId="{D3820267-3A76-4213-A05A-A05BA1DD02D5}">
      <dgm:prSet/>
      <dgm:spPr/>
      <dgm:t>
        <a:bodyPr/>
        <a:lstStyle/>
        <a:p>
          <a:endParaRPr lang="en-US"/>
        </a:p>
      </dgm:t>
    </dgm:pt>
    <dgm:pt modelId="{2C6523B0-E151-42AB-8274-0C5B56DBA6A9}" type="sibTrans" cxnId="{D3820267-3A76-4213-A05A-A05BA1DD02D5}">
      <dgm:prSet/>
      <dgm:spPr/>
      <dgm:t>
        <a:bodyPr/>
        <a:lstStyle/>
        <a:p>
          <a:endParaRPr lang="en-US"/>
        </a:p>
      </dgm:t>
    </dgm:pt>
    <dgm:pt modelId="{61CCC103-5CE7-4BB1-8EC1-9C63EC1B4F22}">
      <dgm:prSet phldrT="[Text]"/>
      <dgm:spPr/>
      <dgm:t>
        <a:bodyPr/>
        <a:lstStyle/>
        <a:p>
          <a:r>
            <a:rPr lang="en-US" dirty="0" smtClean="0"/>
            <a:t>Class follow-up</a:t>
          </a:r>
          <a:endParaRPr lang="en-US" dirty="0"/>
        </a:p>
      </dgm:t>
    </dgm:pt>
    <dgm:pt modelId="{DEE9B62E-4D63-4A72-A320-1022D3E03BE6}" type="parTrans" cxnId="{1D4F70F5-9C0D-44A9-9E21-C4246FFA248B}">
      <dgm:prSet/>
      <dgm:spPr/>
      <dgm:t>
        <a:bodyPr/>
        <a:lstStyle/>
        <a:p>
          <a:endParaRPr lang="en-US"/>
        </a:p>
      </dgm:t>
    </dgm:pt>
    <dgm:pt modelId="{DBA30D83-FBE6-4BA2-BCC6-44D206DFC9DE}" type="sibTrans" cxnId="{1D4F70F5-9C0D-44A9-9E21-C4246FFA248B}">
      <dgm:prSet/>
      <dgm:spPr/>
      <dgm:t>
        <a:bodyPr/>
        <a:lstStyle/>
        <a:p>
          <a:endParaRPr lang="en-US"/>
        </a:p>
      </dgm:t>
    </dgm:pt>
    <dgm:pt modelId="{9359E6B4-7614-429D-BC21-6A8E0D9D9964}">
      <dgm:prSet phldrT="[Text]"/>
      <dgm:spPr/>
      <dgm:t>
        <a:bodyPr/>
        <a:lstStyle/>
        <a:p>
          <a:r>
            <a:rPr lang="en-US" dirty="0" smtClean="0"/>
            <a:t>Sometimes I randomly call on students to share Q/A’s</a:t>
          </a:r>
          <a:endParaRPr lang="en-US" dirty="0"/>
        </a:p>
      </dgm:t>
    </dgm:pt>
    <dgm:pt modelId="{57A3BD9A-D76D-478F-A99E-5080A7D92450}" type="parTrans" cxnId="{824DBE40-B24D-4B72-8FA9-047881F0E528}">
      <dgm:prSet/>
      <dgm:spPr/>
      <dgm:t>
        <a:bodyPr/>
        <a:lstStyle/>
        <a:p>
          <a:endParaRPr lang="en-US"/>
        </a:p>
      </dgm:t>
    </dgm:pt>
    <dgm:pt modelId="{6B3757A5-76F2-4CC3-842F-734C12F65ADF}" type="sibTrans" cxnId="{824DBE40-B24D-4B72-8FA9-047881F0E528}">
      <dgm:prSet/>
      <dgm:spPr/>
      <dgm:t>
        <a:bodyPr/>
        <a:lstStyle/>
        <a:p>
          <a:endParaRPr lang="en-US"/>
        </a:p>
      </dgm:t>
    </dgm:pt>
    <dgm:pt modelId="{2339EF25-FE86-4CA4-A840-2B505E7395E1}">
      <dgm:prSet phldrT="[Text]"/>
      <dgm:spPr/>
      <dgm:t>
        <a:bodyPr/>
        <a:lstStyle/>
        <a:p>
          <a:r>
            <a:rPr lang="en-US" dirty="0" smtClean="0"/>
            <a:t>Sometimes Q/A’s are jumping off point for my lecture</a:t>
          </a:r>
          <a:endParaRPr lang="en-US" dirty="0"/>
        </a:p>
      </dgm:t>
    </dgm:pt>
    <dgm:pt modelId="{BE92C328-0D88-42D2-A7C9-5B71CAF338C6}" type="parTrans" cxnId="{C4B46BFB-E7E7-4EBF-85B0-9F3ED9AA1EFC}">
      <dgm:prSet/>
      <dgm:spPr/>
      <dgm:t>
        <a:bodyPr/>
        <a:lstStyle/>
        <a:p>
          <a:endParaRPr lang="en-US"/>
        </a:p>
      </dgm:t>
    </dgm:pt>
    <dgm:pt modelId="{30FDFA97-EC34-4049-B9EE-4B2F64C49382}" type="sibTrans" cxnId="{C4B46BFB-E7E7-4EBF-85B0-9F3ED9AA1EFC}">
      <dgm:prSet/>
      <dgm:spPr/>
      <dgm:t>
        <a:bodyPr/>
        <a:lstStyle/>
        <a:p>
          <a:endParaRPr lang="en-US"/>
        </a:p>
      </dgm:t>
    </dgm:pt>
    <dgm:pt modelId="{1BE919B9-8809-4713-8CF9-3ED2EEE41290}" type="pres">
      <dgm:prSet presAssocID="{3D815B98-D893-4D40-8214-02AE57E5BD9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57170AB-9566-4DDD-8730-F7F179BCD87F}" type="pres">
      <dgm:prSet presAssocID="{DB180F4A-084F-4996-8DF8-523ED38DB1DA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9A551-5000-4DF7-908E-3D714C577568}" type="pres">
      <dgm:prSet presAssocID="{DB180F4A-084F-4996-8DF8-523ED38DB1DA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68F06B-2002-47D9-8EB9-6A46A02C13F8}" type="pres">
      <dgm:prSet presAssocID="{61CCC103-5CE7-4BB1-8EC1-9C63EC1B4F22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307BD4-A63D-4020-AD84-080C93320ADB}" type="pres">
      <dgm:prSet presAssocID="{61CCC103-5CE7-4BB1-8EC1-9C63EC1B4F22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821BED-D02C-4A1E-BE24-A73D9DA1FE56}" type="presOf" srcId="{3D815B98-D893-4D40-8214-02AE57E5BD91}" destId="{1BE919B9-8809-4713-8CF9-3ED2EEE41290}" srcOrd="0" destOrd="0" presId="urn:microsoft.com/office/officeart/2005/8/layout/vList2"/>
    <dgm:cxn modelId="{8E651026-28F8-4A9A-A4DC-856FDFBE11C1}" type="presOf" srcId="{C98DD2FE-1771-4E10-9F73-0F8D6B300FA6}" destId="{51D9A551-5000-4DF7-908E-3D714C577568}" srcOrd="0" destOrd="1" presId="urn:microsoft.com/office/officeart/2005/8/layout/vList2"/>
    <dgm:cxn modelId="{C4B46BFB-E7E7-4EBF-85B0-9F3ED9AA1EFC}" srcId="{61CCC103-5CE7-4BB1-8EC1-9C63EC1B4F22}" destId="{2339EF25-FE86-4CA4-A840-2B505E7395E1}" srcOrd="1" destOrd="0" parTransId="{BE92C328-0D88-42D2-A7C9-5B71CAF338C6}" sibTransId="{30FDFA97-EC34-4049-B9EE-4B2F64C49382}"/>
    <dgm:cxn modelId="{D3820267-3A76-4213-A05A-A05BA1DD02D5}" srcId="{DB180F4A-084F-4996-8DF8-523ED38DB1DA}" destId="{C98DD2FE-1771-4E10-9F73-0F8D6B300FA6}" srcOrd="1" destOrd="0" parTransId="{17FC24E9-89E3-46DE-84C4-3C3E7C155B92}" sibTransId="{2C6523B0-E151-42AB-8274-0C5B56DBA6A9}"/>
    <dgm:cxn modelId="{4A4A0AC1-8E4F-457E-90BD-0AA43EE8FB93}" type="presOf" srcId="{DB180F4A-084F-4996-8DF8-523ED38DB1DA}" destId="{557170AB-9566-4DDD-8730-F7F179BCD87F}" srcOrd="0" destOrd="0" presId="urn:microsoft.com/office/officeart/2005/8/layout/vList2"/>
    <dgm:cxn modelId="{A32209CF-4121-4D94-9368-2B59B7F6CAAC}" srcId="{DB180F4A-084F-4996-8DF8-523ED38DB1DA}" destId="{BA99C319-35E8-4530-BBE3-060FDD58D272}" srcOrd="0" destOrd="0" parTransId="{41851410-EBFB-4258-92F7-F5B24AC28363}" sibTransId="{8A027611-45E7-44F7-B3B9-808A56D17F7C}"/>
    <dgm:cxn modelId="{1D4F70F5-9C0D-44A9-9E21-C4246FFA248B}" srcId="{3D815B98-D893-4D40-8214-02AE57E5BD91}" destId="{61CCC103-5CE7-4BB1-8EC1-9C63EC1B4F22}" srcOrd="1" destOrd="0" parTransId="{DEE9B62E-4D63-4A72-A320-1022D3E03BE6}" sibTransId="{DBA30D83-FBE6-4BA2-BCC6-44D206DFC9DE}"/>
    <dgm:cxn modelId="{4F29B577-0628-49C5-871A-F559ABD3690D}" type="presOf" srcId="{BA99C319-35E8-4530-BBE3-060FDD58D272}" destId="{51D9A551-5000-4DF7-908E-3D714C577568}" srcOrd="0" destOrd="0" presId="urn:microsoft.com/office/officeart/2005/8/layout/vList2"/>
    <dgm:cxn modelId="{1227EAB0-D764-47D5-BFC6-C1453FB8C85B}" type="presOf" srcId="{2339EF25-FE86-4CA4-A840-2B505E7395E1}" destId="{A5307BD4-A63D-4020-AD84-080C93320ADB}" srcOrd="0" destOrd="1" presId="urn:microsoft.com/office/officeart/2005/8/layout/vList2"/>
    <dgm:cxn modelId="{DABC4145-4950-497D-B740-9337998BB21C}" type="presOf" srcId="{61CCC103-5CE7-4BB1-8EC1-9C63EC1B4F22}" destId="{2E68F06B-2002-47D9-8EB9-6A46A02C13F8}" srcOrd="0" destOrd="0" presId="urn:microsoft.com/office/officeart/2005/8/layout/vList2"/>
    <dgm:cxn modelId="{824DBE40-B24D-4B72-8FA9-047881F0E528}" srcId="{61CCC103-5CE7-4BB1-8EC1-9C63EC1B4F22}" destId="{9359E6B4-7614-429D-BC21-6A8E0D9D9964}" srcOrd="0" destOrd="0" parTransId="{57A3BD9A-D76D-478F-A99E-5080A7D92450}" sibTransId="{6B3757A5-76F2-4CC3-842F-734C12F65ADF}"/>
    <dgm:cxn modelId="{4113B9F0-2C68-4588-A0E5-0CEB31242796}" srcId="{3D815B98-D893-4D40-8214-02AE57E5BD91}" destId="{DB180F4A-084F-4996-8DF8-523ED38DB1DA}" srcOrd="0" destOrd="0" parTransId="{E9AAB80A-F080-4200-8D18-AB748CF7E451}" sibTransId="{FAFD3DAD-0EA2-47C5-9E2A-072F75D6E6CE}"/>
    <dgm:cxn modelId="{AE1F1AED-A7D8-4F1F-A35A-BDAD85AF2FB8}" type="presOf" srcId="{9359E6B4-7614-429D-BC21-6A8E0D9D9964}" destId="{A5307BD4-A63D-4020-AD84-080C93320ADB}" srcOrd="0" destOrd="0" presId="urn:microsoft.com/office/officeart/2005/8/layout/vList2"/>
    <dgm:cxn modelId="{5AA1A4A2-801E-4FAB-86D8-845E49EF3842}" type="presParOf" srcId="{1BE919B9-8809-4713-8CF9-3ED2EEE41290}" destId="{557170AB-9566-4DDD-8730-F7F179BCD87F}" srcOrd="0" destOrd="0" presId="urn:microsoft.com/office/officeart/2005/8/layout/vList2"/>
    <dgm:cxn modelId="{CA0BEDD9-38C0-4836-9DDD-FA335A2B5B02}" type="presParOf" srcId="{1BE919B9-8809-4713-8CF9-3ED2EEE41290}" destId="{51D9A551-5000-4DF7-908E-3D714C577568}" srcOrd="1" destOrd="0" presId="urn:microsoft.com/office/officeart/2005/8/layout/vList2"/>
    <dgm:cxn modelId="{90D47D03-6BA7-4E53-908D-E4DD7FCCD984}" type="presParOf" srcId="{1BE919B9-8809-4713-8CF9-3ED2EEE41290}" destId="{2E68F06B-2002-47D9-8EB9-6A46A02C13F8}" srcOrd="2" destOrd="0" presId="urn:microsoft.com/office/officeart/2005/8/layout/vList2"/>
    <dgm:cxn modelId="{38B2D5B8-4150-4FD9-AD58-C542DC6718B9}" type="presParOf" srcId="{1BE919B9-8809-4713-8CF9-3ED2EEE41290}" destId="{A5307BD4-A63D-4020-AD84-080C93320AD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1D63DF-3FE6-41DF-AB7C-B15FB7D41CBD}">
      <dsp:nvSpPr>
        <dsp:cNvPr id="0" name=""/>
        <dsp:cNvSpPr/>
      </dsp:nvSpPr>
      <dsp:spPr>
        <a:xfrm>
          <a:off x="0" y="29629"/>
          <a:ext cx="7543800" cy="12232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Honors Physics I</a:t>
          </a:r>
          <a:endParaRPr lang="en-US" sz="5100" kern="1200" dirty="0"/>
        </a:p>
      </dsp:txBody>
      <dsp:txXfrm>
        <a:off x="59713" y="89342"/>
        <a:ext cx="7424374" cy="1103809"/>
      </dsp:txXfrm>
    </dsp:sp>
    <dsp:sp modelId="{48FEEE77-6DF9-4F8D-9FAE-58C065DD7DE1}">
      <dsp:nvSpPr>
        <dsp:cNvPr id="0" name=""/>
        <dsp:cNvSpPr/>
      </dsp:nvSpPr>
      <dsp:spPr>
        <a:xfrm>
          <a:off x="0" y="1399744"/>
          <a:ext cx="7543800" cy="1223235"/>
        </a:xfrm>
        <a:prstGeom prst="roundRect">
          <a:avLst/>
        </a:prstGeom>
        <a:solidFill>
          <a:schemeClr val="accent2">
            <a:hueOff val="19519"/>
            <a:satOff val="-13439"/>
            <a:lumOff val="-34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Physics I</a:t>
          </a:r>
          <a:endParaRPr lang="en-US" sz="5100" kern="1200" dirty="0"/>
        </a:p>
      </dsp:txBody>
      <dsp:txXfrm>
        <a:off x="59713" y="1459457"/>
        <a:ext cx="7424374" cy="1103809"/>
      </dsp:txXfrm>
    </dsp:sp>
    <dsp:sp modelId="{D7C44C16-EE86-4938-B4D3-BF3E33F0CDCD}">
      <dsp:nvSpPr>
        <dsp:cNvPr id="0" name=""/>
        <dsp:cNvSpPr/>
      </dsp:nvSpPr>
      <dsp:spPr>
        <a:xfrm>
          <a:off x="0" y="2769859"/>
          <a:ext cx="7543800" cy="1223235"/>
        </a:xfrm>
        <a:prstGeom prst="roundRect">
          <a:avLst/>
        </a:prstGeom>
        <a:solidFill>
          <a:schemeClr val="accent2">
            <a:hueOff val="39038"/>
            <a:satOff val="-26877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Integrated </a:t>
          </a:r>
          <a:r>
            <a:rPr lang="en-US" sz="5100" kern="1200" dirty="0" err="1" smtClean="0"/>
            <a:t>Chem</a:t>
          </a:r>
          <a:r>
            <a:rPr lang="en-US" sz="5100" kern="1200" dirty="0" smtClean="0"/>
            <a:t>/</a:t>
          </a:r>
          <a:r>
            <a:rPr lang="en-US" sz="5100" kern="1200" dirty="0" err="1" smtClean="0"/>
            <a:t>Phys</a:t>
          </a:r>
          <a:endParaRPr lang="en-US" sz="5100" kern="1200" dirty="0"/>
        </a:p>
      </dsp:txBody>
      <dsp:txXfrm>
        <a:off x="59713" y="2829572"/>
        <a:ext cx="7424374" cy="11038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1D1212-06F6-4675-9C4F-175F1E7740CA}">
      <dsp:nvSpPr>
        <dsp:cNvPr id="0" name=""/>
        <dsp:cNvSpPr/>
      </dsp:nvSpPr>
      <dsp:spPr>
        <a:xfrm>
          <a:off x="419918" y="173"/>
          <a:ext cx="6703962" cy="4022377"/>
        </a:xfrm>
        <a:prstGeom prst="rect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smtClean="0"/>
            <a:t>This is great for the conceptual stuff; you can’t use it for learning quantitative methods…</a:t>
          </a:r>
          <a:endParaRPr lang="en-US" sz="5200" kern="1200" dirty="0"/>
        </a:p>
      </dsp:txBody>
      <dsp:txXfrm>
        <a:off x="419918" y="173"/>
        <a:ext cx="6703962" cy="40223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3070E3-CE86-4B46-A67A-C77E1268D37A}">
      <dsp:nvSpPr>
        <dsp:cNvPr id="0" name=""/>
        <dsp:cNvSpPr/>
      </dsp:nvSpPr>
      <dsp:spPr>
        <a:xfrm>
          <a:off x="0" y="145932"/>
          <a:ext cx="7543800" cy="1979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“Read Chapter 24 over the weekend and then I will present the entire chapter to you over again next week”</a:t>
          </a:r>
          <a:endParaRPr lang="en-US" sz="3600" kern="1200" dirty="0"/>
        </a:p>
      </dsp:txBody>
      <dsp:txXfrm>
        <a:off x="96638" y="242570"/>
        <a:ext cx="7350524" cy="1786364"/>
      </dsp:txXfrm>
    </dsp:sp>
    <dsp:sp modelId="{7335D888-249A-458F-84E3-1BCE87EE20B9}">
      <dsp:nvSpPr>
        <dsp:cNvPr id="0" name=""/>
        <dsp:cNvSpPr/>
      </dsp:nvSpPr>
      <dsp:spPr>
        <a:xfrm>
          <a:off x="0" y="2125572"/>
          <a:ext cx="7543800" cy="1751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/>
            <a:t>There has to be an expectation that reading is the way you get the information.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/>
            <a:t>The kids need to know that if they don’t read, you won’t be bailing them out</a:t>
          </a:r>
          <a:endParaRPr lang="en-US" sz="2800" kern="1200" dirty="0"/>
        </a:p>
      </dsp:txBody>
      <dsp:txXfrm>
        <a:off x="0" y="2125572"/>
        <a:ext cx="7543800" cy="17512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3070E3-CE86-4B46-A67A-C77E1268D37A}">
      <dsp:nvSpPr>
        <dsp:cNvPr id="0" name=""/>
        <dsp:cNvSpPr/>
      </dsp:nvSpPr>
      <dsp:spPr>
        <a:xfrm>
          <a:off x="0" y="35862"/>
          <a:ext cx="7543800" cy="159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“Read this and answer these questions”</a:t>
          </a:r>
          <a:endParaRPr lang="en-US" sz="4000" kern="1200" dirty="0"/>
        </a:p>
      </dsp:txBody>
      <dsp:txXfrm>
        <a:off x="77676" y="113538"/>
        <a:ext cx="7388448" cy="1435848"/>
      </dsp:txXfrm>
    </dsp:sp>
    <dsp:sp modelId="{FBE4803E-7603-4466-9693-65842914B4B8}">
      <dsp:nvSpPr>
        <dsp:cNvPr id="0" name=""/>
        <dsp:cNvSpPr/>
      </dsp:nvSpPr>
      <dsp:spPr>
        <a:xfrm>
          <a:off x="0" y="1627062"/>
          <a:ext cx="7543800" cy="2359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100" kern="1200" dirty="0" smtClean="0"/>
            <a:t>Something needs to get away from the “hunt and peck” that the kids have learned to do so well</a:t>
          </a:r>
          <a:endParaRPr lang="en-US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100" kern="1200" dirty="0" smtClean="0"/>
            <a:t>Ideally, students will generate their own questions</a:t>
          </a:r>
          <a:endParaRPr lang="en-US" sz="3100" kern="1200" dirty="0"/>
        </a:p>
      </dsp:txBody>
      <dsp:txXfrm>
        <a:off x="0" y="1627062"/>
        <a:ext cx="7543800" cy="23598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3070E3-CE86-4B46-A67A-C77E1268D37A}">
      <dsp:nvSpPr>
        <dsp:cNvPr id="0" name=""/>
        <dsp:cNvSpPr/>
      </dsp:nvSpPr>
      <dsp:spPr>
        <a:xfrm>
          <a:off x="0" y="293082"/>
          <a:ext cx="7543800" cy="1151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“Read this and take notes”</a:t>
          </a:r>
          <a:endParaRPr lang="en-US" sz="4800" kern="1200" dirty="0"/>
        </a:p>
      </dsp:txBody>
      <dsp:txXfrm>
        <a:off x="56201" y="349283"/>
        <a:ext cx="7431398" cy="1038877"/>
      </dsp:txXfrm>
    </dsp:sp>
    <dsp:sp modelId="{FBE4803E-7603-4466-9693-65842914B4B8}">
      <dsp:nvSpPr>
        <dsp:cNvPr id="0" name=""/>
        <dsp:cNvSpPr/>
      </dsp:nvSpPr>
      <dsp:spPr>
        <a:xfrm>
          <a:off x="0" y="1444362"/>
          <a:ext cx="7543800" cy="2285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60960" rIns="341376" bIns="6096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700" kern="1200" dirty="0" smtClean="0"/>
            <a:t>We can’t assume they know how to take notes or read for meaning.</a:t>
          </a:r>
          <a:endParaRPr lang="en-US" sz="3700" kern="1200" dirty="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700" kern="1200" dirty="0" smtClean="0"/>
            <a:t>Often they have been trained that reading is about “getting done”</a:t>
          </a:r>
          <a:endParaRPr lang="en-US" sz="3700" kern="1200" dirty="0"/>
        </a:p>
      </dsp:txBody>
      <dsp:txXfrm>
        <a:off x="0" y="1444362"/>
        <a:ext cx="7543800" cy="22852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4C0A73-E3AF-48D4-A964-DD6EA20BBFC5}">
      <dsp:nvSpPr>
        <dsp:cNvPr id="0" name=""/>
        <dsp:cNvSpPr/>
      </dsp:nvSpPr>
      <dsp:spPr>
        <a:xfrm>
          <a:off x="0" y="3304897"/>
          <a:ext cx="7543800" cy="10847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Give students more time than it is comfortable to give. </a:t>
          </a:r>
          <a:endParaRPr lang="en-US" sz="2000" kern="1200" dirty="0"/>
        </a:p>
      </dsp:txBody>
      <dsp:txXfrm>
        <a:off x="0" y="3304897"/>
        <a:ext cx="7543800" cy="585760"/>
      </dsp:txXfrm>
    </dsp:sp>
    <dsp:sp modelId="{2A90D5E9-4441-4A34-83FF-8360F7F33F7E}">
      <dsp:nvSpPr>
        <dsp:cNvPr id="0" name=""/>
        <dsp:cNvSpPr/>
      </dsp:nvSpPr>
      <dsp:spPr>
        <a:xfrm>
          <a:off x="0" y="3868962"/>
          <a:ext cx="7543800" cy="49898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38100" rIns="21336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“If you’re finished, find one more thing”</a:t>
          </a:r>
          <a:endParaRPr lang="en-US" sz="3000" kern="1200" dirty="0"/>
        </a:p>
      </dsp:txBody>
      <dsp:txXfrm>
        <a:off x="0" y="3868962"/>
        <a:ext cx="7543800" cy="498980"/>
      </dsp:txXfrm>
    </dsp:sp>
    <dsp:sp modelId="{DC95C895-50C9-4384-B62E-87314EB364BD}">
      <dsp:nvSpPr>
        <dsp:cNvPr id="0" name=""/>
        <dsp:cNvSpPr/>
      </dsp:nvSpPr>
      <dsp:spPr>
        <a:xfrm rot="10800000">
          <a:off x="0" y="1652836"/>
          <a:ext cx="7543800" cy="1668331"/>
        </a:xfrm>
        <a:prstGeom prst="upArrowCallout">
          <a:avLst/>
        </a:prstGeom>
        <a:solidFill>
          <a:schemeClr val="accent5">
            <a:hueOff val="1063559"/>
            <a:satOff val="-11946"/>
            <a:lumOff val="-254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Read first; then do the assignment</a:t>
          </a:r>
          <a:endParaRPr lang="en-US" sz="2000" kern="1200" dirty="0"/>
        </a:p>
      </dsp:txBody>
      <dsp:txXfrm rot="10800000">
        <a:off x="0" y="1652836"/>
        <a:ext cx="7543800" cy="1084031"/>
      </dsp:txXfrm>
    </dsp:sp>
    <dsp:sp modelId="{66F78BAE-DB67-4333-B103-E4774D645B82}">
      <dsp:nvSpPr>
        <dsp:cNvPr id="0" name=""/>
        <dsp:cNvSpPr/>
      </dsp:nvSpPr>
      <dsp:spPr>
        <a:xfrm rot="10800000">
          <a:off x="0" y="776"/>
          <a:ext cx="7543800" cy="1668331"/>
        </a:xfrm>
        <a:prstGeom prst="upArrowCallout">
          <a:avLst/>
        </a:prstGeom>
        <a:solidFill>
          <a:schemeClr val="accent5">
            <a:hueOff val="2127119"/>
            <a:satOff val="-23891"/>
            <a:lumOff val="-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Reading usually happens in class; not at home</a:t>
          </a:r>
          <a:endParaRPr lang="en-US" sz="2000" kern="1200" dirty="0"/>
        </a:p>
      </dsp:txBody>
      <dsp:txXfrm rot="10800000">
        <a:off x="0" y="776"/>
        <a:ext cx="7543800" cy="108403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7170AB-9566-4DDD-8730-F7F179BCD87F}">
      <dsp:nvSpPr>
        <dsp:cNvPr id="0" name=""/>
        <dsp:cNvSpPr/>
      </dsp:nvSpPr>
      <dsp:spPr>
        <a:xfrm>
          <a:off x="0" y="144042"/>
          <a:ext cx="7543800" cy="1113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Come up with 4 quiz essay questions from the reading and answer them</a:t>
          </a:r>
          <a:endParaRPr lang="en-US" sz="2800" kern="1200" dirty="0"/>
        </a:p>
      </dsp:txBody>
      <dsp:txXfrm>
        <a:off x="54373" y="198415"/>
        <a:ext cx="7435054" cy="1005094"/>
      </dsp:txXfrm>
    </dsp:sp>
    <dsp:sp modelId="{51D9A551-5000-4DF7-908E-3D714C577568}">
      <dsp:nvSpPr>
        <dsp:cNvPr id="0" name=""/>
        <dsp:cNvSpPr/>
      </dsp:nvSpPr>
      <dsp:spPr>
        <a:xfrm>
          <a:off x="0" y="1257882"/>
          <a:ext cx="7543800" cy="75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 smtClean="0"/>
            <a:t>Sometimes everyone does the same reading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 smtClean="0"/>
            <a:t>Sometimes I break up reading and then go around to groups</a:t>
          </a:r>
          <a:endParaRPr lang="en-US" sz="2200" kern="1200" dirty="0"/>
        </a:p>
      </dsp:txBody>
      <dsp:txXfrm>
        <a:off x="0" y="1257882"/>
        <a:ext cx="7543800" cy="753480"/>
      </dsp:txXfrm>
    </dsp:sp>
    <dsp:sp modelId="{2E68F06B-2002-47D9-8EB9-6A46A02C13F8}">
      <dsp:nvSpPr>
        <dsp:cNvPr id="0" name=""/>
        <dsp:cNvSpPr/>
      </dsp:nvSpPr>
      <dsp:spPr>
        <a:xfrm>
          <a:off x="0" y="2011362"/>
          <a:ext cx="7543800" cy="1113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Class follow-up</a:t>
          </a:r>
          <a:endParaRPr lang="en-US" sz="2800" kern="1200" dirty="0"/>
        </a:p>
      </dsp:txBody>
      <dsp:txXfrm>
        <a:off x="54373" y="2065735"/>
        <a:ext cx="7435054" cy="1005094"/>
      </dsp:txXfrm>
    </dsp:sp>
    <dsp:sp modelId="{A5307BD4-A63D-4020-AD84-080C93320ADB}">
      <dsp:nvSpPr>
        <dsp:cNvPr id="0" name=""/>
        <dsp:cNvSpPr/>
      </dsp:nvSpPr>
      <dsp:spPr>
        <a:xfrm>
          <a:off x="0" y="3125202"/>
          <a:ext cx="7543800" cy="75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 smtClean="0"/>
            <a:t>Sometimes I randomly call on students to share Q/A’s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dirty="0" smtClean="0"/>
            <a:t>Sometimes Q/A’s are jumping off point for my lecture</a:t>
          </a:r>
          <a:endParaRPr lang="en-US" sz="2200" kern="1200" dirty="0"/>
        </a:p>
      </dsp:txBody>
      <dsp:txXfrm>
        <a:off x="0" y="3125202"/>
        <a:ext cx="7543800" cy="753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0054E436-0DA5-9746-94C6-50292A9C6D02}" type="datetimeFigureOut">
              <a:rPr lang="en-US" smtClean="0"/>
              <a:pPr/>
              <a:t>4/21/18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1375" cy="3489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vert="horz" lIns="93287" tIns="46644" rIns="93287" bIns="4664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93A7974B-18ED-6147-BA03-736EDF7871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67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4/21/18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94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5EB0-D091-417E-ACD5-D65E1C7D8524}" type="datetime1">
              <a:rPr lang="en-US" smtClean="0"/>
              <a:pPr/>
              <a:t>4/21/18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00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9F9-C7D6-4C52-A7E8-5101239A0BA2}" type="datetime1">
              <a:rPr lang="en-US" smtClean="0"/>
              <a:pPr/>
              <a:t>4/21/18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44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64A4-35FB-42B6-9183-2C0CE0E36649}" type="datetime1">
              <a:rPr lang="en-US" smtClean="0"/>
              <a:pPr/>
              <a:t>4/21/18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29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3B9-6ECA-47FA-93CF-B124A0FAC208}" type="datetime1">
              <a:rPr lang="en-US" smtClean="0"/>
              <a:pPr/>
              <a:t>4/21/18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653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66B-9476-4BB3-85E9-E01854F07F90}" type="datetime1">
              <a:rPr lang="en-US" smtClean="0"/>
              <a:pPr/>
              <a:t>4/21/18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77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FBD-8F7D-4F85-8085-67BFDB05CB71}" type="datetime1">
              <a:rPr lang="en-US" smtClean="0"/>
              <a:pPr/>
              <a:t>4/21/18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81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4/21/18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87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A266-E364-4B5E-98DD-432668182E1E}" type="datetime1">
              <a:rPr lang="en-US" smtClean="0"/>
              <a:pPr/>
              <a:t>4/21/18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4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93F2040-9975-4642-A906-1DF87F8BE202}" type="datetime1">
              <a:rPr lang="en-US" smtClean="0"/>
              <a:pPr/>
              <a:t>4/21/18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09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B4A-BA08-4841-AB08-A0D822ABC34D}" type="datetime1">
              <a:rPr lang="en-US" smtClean="0"/>
              <a:pPr/>
              <a:t>4/21/18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5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TOPS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Light &amp; Waves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67E765C-B77D-A04D-BD4D-907C11869A2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267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/>
              <a:t>Fostering Literacy</a:t>
            </a:r>
            <a:r>
              <a:rPr lang="en-US" sz="4900" dirty="0"/>
              <a:t> </a:t>
            </a:r>
            <a:r>
              <a:rPr lang="en-US" sz="4900" dirty="0" smtClean="0"/>
              <a:t>in the Physics Classroom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Zachary J. Rohrbach</a:t>
            </a:r>
          </a:p>
          <a:p>
            <a:r>
              <a:rPr lang="en-US" dirty="0" smtClean="0"/>
              <a:t>Avon High School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570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Activity: </a:t>
            </a:r>
            <a:r>
              <a:rPr lang="en-US" b="1" dirty="0" smtClean="0"/>
              <a:t>Four Q/A’s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0334406"/>
              </p:ext>
            </p:extLst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6982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Activity: </a:t>
            </a:r>
            <a:r>
              <a:rPr lang="en-US" b="1" dirty="0" smtClean="0"/>
              <a:t>Figures &amp; Captions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Pick a figure out of the book.  Relate it to the reading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997" y="2480786"/>
            <a:ext cx="2297723" cy="362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285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Activity: </a:t>
            </a:r>
            <a:r>
              <a:rPr lang="en-US" b="1" dirty="0" smtClean="0"/>
              <a:t>Figures &amp; Captions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Pick a figure out of the book.  Relate it to the </a:t>
            </a:r>
            <a:r>
              <a:rPr lang="en-US" dirty="0" smtClean="0"/>
              <a:t>reading</a:t>
            </a:r>
          </a:p>
          <a:p>
            <a:pPr lvl="0"/>
            <a:r>
              <a:rPr lang="en-US" b="1" dirty="0" smtClean="0"/>
              <a:t>ICP Example:</a:t>
            </a:r>
            <a:endParaRPr lang="en-US" b="1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54" y="2892045"/>
            <a:ext cx="3688922" cy="326612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918" y="2426938"/>
            <a:ext cx="3731455" cy="234096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0750" y="2192215"/>
            <a:ext cx="2285414" cy="385318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5422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Activity: </a:t>
            </a:r>
            <a:r>
              <a:rPr lang="en-US" b="1" dirty="0" smtClean="0"/>
              <a:t>Draw your Own Figure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790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Audience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5717797"/>
              </p:ext>
            </p:extLst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5-Point Star 2"/>
          <p:cNvSpPr/>
          <p:nvPr/>
        </p:nvSpPr>
        <p:spPr>
          <a:xfrm>
            <a:off x="3446585" y="3541835"/>
            <a:ext cx="586154" cy="586154"/>
          </a:xfrm>
          <a:prstGeom prst="star5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/>
          <p:cNvSpPr/>
          <p:nvPr/>
        </p:nvSpPr>
        <p:spPr>
          <a:xfrm>
            <a:off x="6998677" y="4900245"/>
            <a:ext cx="586154" cy="586154"/>
          </a:xfrm>
          <a:prstGeom prst="star5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87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Disclaimer…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4753575"/>
              </p:ext>
            </p:extLst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9385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Textbooks</a:t>
            </a:r>
            <a:endParaRPr lang="en-US" dirty="0"/>
          </a:p>
        </p:txBody>
      </p:sp>
      <p:pic>
        <p:nvPicPr>
          <p:cNvPr id="1026" name="Picture 2" descr="Image result for conceptual physics 12th edition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61604">
            <a:off x="1732679" y="2060760"/>
            <a:ext cx="2792428" cy="357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oncepts in Action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62998">
            <a:off x="4134615" y="2370407"/>
            <a:ext cx="2782831" cy="357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469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Overly </a:t>
            </a:r>
            <a:r>
              <a:rPr lang="en-US" dirty="0" err="1" smtClean="0"/>
              <a:t>Scaffolded</a:t>
            </a:r>
            <a:r>
              <a:rPr lang="en-US" dirty="0" smtClean="0"/>
              <a:t> Texts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Hewitt 8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4406" y="2582863"/>
            <a:ext cx="3239476" cy="32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Hewitt 12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pic>
        <p:nvPicPr>
          <p:cNvPr id="8" name="Content Placeholder 7"/>
          <p:cNvPicPr>
            <a:picLocks noGrp="1"/>
          </p:cNvPicPr>
          <p:nvPr>
            <p:ph sz="quarter" idx="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4075" y="2613644"/>
            <a:ext cx="3702050" cy="3224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2549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Mindset Shift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0086303"/>
              </p:ext>
            </p:extLst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0817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Mindset Shift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8901289"/>
              </p:ext>
            </p:extLst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9945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Mindset Shift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1509795"/>
              </p:ext>
            </p:extLst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5164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Strategies I </a:t>
            </a:r>
            <a:r>
              <a:rPr lang="en-US" u="sng" dirty="0" smtClean="0"/>
              <a:t>always</a:t>
            </a:r>
            <a:r>
              <a:rPr lang="en-US" dirty="0" smtClean="0"/>
              <a:t> use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3284254"/>
              </p:ext>
            </p:extLst>
          </p:nvPr>
        </p:nvGraphicFramePr>
        <p:xfrm>
          <a:off x="822325" y="1846263"/>
          <a:ext cx="7543800" cy="4390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83077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D93BEE2EA887439844AFF2E71DB9AF" ma:contentTypeVersion="1" ma:contentTypeDescription="Create a new document." ma:contentTypeScope="" ma:versionID="fab99260e39cac318bf67fc7ec2b58f8">
  <xsd:schema xmlns:xsd="http://www.w3.org/2001/XMLSchema" xmlns:xs="http://www.w3.org/2001/XMLSchema" xmlns:p="http://schemas.microsoft.com/office/2006/metadata/properties" xmlns:ns3="cfa6bae2-2cc0-4f0a-93a7-6bce4008143b" targetNamespace="http://schemas.microsoft.com/office/2006/metadata/properties" ma:root="true" ma:fieldsID="af770578f9da1197219bc3413fc73b5f" ns3:_="">
    <xsd:import namespace="cfa6bae2-2cc0-4f0a-93a7-6bce4008143b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a6bae2-2cc0-4f0a-93a7-6bce4008143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7EEC867-DA40-4792-BF93-7CF54C0546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fa6bae2-2cc0-4f0a-93a7-6bce400814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309E6F6-76C8-4B61-8A60-F021CE45DEE2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cfa6bae2-2cc0-4f0a-93a7-6bce4008143b"/>
    <ds:schemaRef ds:uri="http://schemas.microsoft.com/office/2006/metadata/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8F653CF-176B-4F45-A6A3-95172F3DC2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1864</TotalTime>
  <Words>337</Words>
  <Application>Microsoft Macintosh PowerPoint</Application>
  <PresentationFormat>On-screen Show (4:3)</PresentationFormat>
  <Paragraphs>43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Retrospect</vt:lpstr>
      <vt:lpstr>Fostering Literacy in the Physics Classroom</vt:lpstr>
      <vt:lpstr>Audience</vt:lpstr>
      <vt:lpstr>A Disclaimer…</vt:lpstr>
      <vt:lpstr>Textbooks</vt:lpstr>
      <vt:lpstr>Overly Scaffolded Texts</vt:lpstr>
      <vt:lpstr>Mindset Shift</vt:lpstr>
      <vt:lpstr>Mindset Shift</vt:lpstr>
      <vt:lpstr>Mindset Shift</vt:lpstr>
      <vt:lpstr>Strategies I always use</vt:lpstr>
      <vt:lpstr>Specific Activity: Four Q/A’s</vt:lpstr>
      <vt:lpstr>Specific Activity: Figures &amp; Captions</vt:lpstr>
      <vt:lpstr>Specific Activity: Figures &amp; Captions</vt:lpstr>
      <vt:lpstr>Specific Activity: Draw your Own Figure</vt:lpstr>
    </vt:vector>
  </TitlesOfParts>
  <Company>Wabash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Rohrbach</dc:creator>
  <cp:lastModifiedBy>Zachary Rohrbach</cp:lastModifiedBy>
  <cp:revision>55</cp:revision>
  <cp:lastPrinted>2016-04-15T11:42:51Z</cp:lastPrinted>
  <dcterms:created xsi:type="dcterms:W3CDTF">2011-07-11T13:20:16Z</dcterms:created>
  <dcterms:modified xsi:type="dcterms:W3CDTF">2018-04-21T19:09:51Z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0x01010047D93BEE2EA887439844AFF2E71DB9AF</vt:lpwstr>
  </property>
</Properties>
</file>