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7"/>
  </p:sldMasterIdLst>
  <p:sldIdLst>
    <p:sldId id="256" r:id="rId18"/>
    <p:sldId id="257" r:id="rId19"/>
    <p:sldId id="259" r:id="rId20"/>
    <p:sldId id="258" r:id="rId21"/>
    <p:sldId id="260" r:id="rId22"/>
    <p:sldId id="265" r:id="rId23"/>
    <p:sldId id="261" r:id="rId24"/>
    <p:sldId id="263" r:id="rId25"/>
    <p:sldId id="264" r:id="rId26"/>
    <p:sldId id="268" r:id="rId27"/>
    <p:sldId id="269" r:id="rId28"/>
    <p:sldId id="266" r:id="rId29"/>
    <p:sldId id="267" r:id="rId30"/>
    <p:sldId id="27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5FFBE-08CE-4873-84EB-31527564E809}" v="80" dt="2024-04-11T12:53:0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48"/>
  </p:normalViewPr>
  <p:slideViewPr>
    <p:cSldViewPr snapToGrid="0">
      <p:cViewPr varScale="1">
        <p:scale>
          <a:sx n="112" d="100"/>
          <a:sy n="11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Avon High School</a:t>
            </a:r>
          </a:p>
          <a:p>
            <a:pPr>
              <a:defRPr/>
            </a:pPr>
            <a:r>
              <a:rPr lang="en-US" dirty="0"/>
              <a:t>Home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481951560338866"/>
          <c:y val="0.20176912376395387"/>
          <c:w val="0.55586980545518128"/>
          <c:h val="0.7159809752569091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Home Language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4B-4562-B924-1D6D35FC107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04B-4562-B924-1D6D35FC107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4B-4562-B924-1D6D35FC107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04B-4562-B924-1D6D35FC1071}"/>
              </c:ext>
            </c:extLst>
          </c:dPt>
          <c:dLbls>
            <c:dLbl>
              <c:idx val="0"/>
              <c:layout>
                <c:manualLayout>
                  <c:x val="-0.14966804396109293"/>
                  <c:y val="0.131999158353282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4B-4562-B924-1D6D35FC1071}"/>
                </c:ext>
              </c:extLst>
            </c:dLbl>
            <c:dLbl>
              <c:idx val="1"/>
              <c:layout>
                <c:manualLayout>
                  <c:x val="-8.5739002737917042E-2"/>
                  <c:y val="-0.1659503933032747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04B-4562-B924-1D6D35FC1071}"/>
                </c:ext>
              </c:extLst>
            </c:dLbl>
            <c:dLbl>
              <c:idx val="2"/>
              <c:layout>
                <c:manualLayout>
                  <c:x val="9.4606948113457781E-2"/>
                  <c:y val="-0.1423360301464333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04B-4562-B924-1D6D35FC1071}"/>
                </c:ext>
              </c:extLst>
            </c:dLbl>
            <c:dLbl>
              <c:idx val="3"/>
              <c:layout>
                <c:manualLayout>
                  <c:x val="0.16644470337520492"/>
                  <c:y val="6.606461328709338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04B-4562-B924-1D6D35FC10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Spanish</c:v>
                </c:pt>
                <c:pt idx="1">
                  <c:v>Yoruba</c:v>
                </c:pt>
                <c:pt idx="2">
                  <c:v>Punjabi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254</c:v>
                </c:pt>
                <c:pt idx="1">
                  <c:v>154</c:v>
                </c:pt>
                <c:pt idx="2">
                  <c:v>75</c:v>
                </c:pt>
                <c:pt idx="3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B-4562-B924-1D6D35FC107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C4124-530C-4D64-91B4-64976F9FD631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B0548F-F728-4139-BF7C-343750E967A9}">
      <dgm:prSet/>
      <dgm:spPr/>
      <dgm:t>
        <a:bodyPr/>
        <a:lstStyle/>
        <a:p>
          <a:r>
            <a:rPr lang="en-US"/>
            <a:t>I teach two sections of ML Inclusion Integrated Chem/Phys</a:t>
          </a:r>
        </a:p>
      </dgm:t>
    </dgm:pt>
    <dgm:pt modelId="{BF0B20DD-6E24-4235-80BA-1DD5AE2B74D0}" type="parTrans" cxnId="{6837CBC4-656A-4450-8BC8-4E1A5DA2BAAB}">
      <dgm:prSet/>
      <dgm:spPr/>
      <dgm:t>
        <a:bodyPr/>
        <a:lstStyle/>
        <a:p>
          <a:endParaRPr lang="en-US"/>
        </a:p>
      </dgm:t>
    </dgm:pt>
    <dgm:pt modelId="{6A6B1D8A-A761-45CC-8292-BF6E58D696B3}" type="sibTrans" cxnId="{6837CBC4-656A-4450-8BC8-4E1A5DA2BAAB}">
      <dgm:prSet/>
      <dgm:spPr/>
      <dgm:t>
        <a:bodyPr/>
        <a:lstStyle/>
        <a:p>
          <a:endParaRPr lang="en-US"/>
        </a:p>
      </dgm:t>
    </dgm:pt>
    <dgm:pt modelId="{E6DEFFC1-119E-4367-8C9B-926825D06E48}">
      <dgm:prSet/>
      <dgm:spPr/>
      <dgm:t>
        <a:bodyPr/>
        <a:lstStyle/>
        <a:p>
          <a:r>
            <a:rPr lang="en-US" dirty="0"/>
            <a:t>I also teach one section of General Ed Integrated Chem/Phys</a:t>
          </a:r>
        </a:p>
      </dgm:t>
    </dgm:pt>
    <dgm:pt modelId="{D672D005-0CB7-4DF9-B835-82196BAC4BA4}" type="parTrans" cxnId="{954F9F37-B247-4E17-B6EA-613AC07F0792}">
      <dgm:prSet/>
      <dgm:spPr/>
      <dgm:t>
        <a:bodyPr/>
        <a:lstStyle/>
        <a:p>
          <a:endParaRPr lang="en-US"/>
        </a:p>
      </dgm:t>
    </dgm:pt>
    <dgm:pt modelId="{9A7F15F5-F663-430C-9785-515F0CD49813}" type="sibTrans" cxnId="{954F9F37-B247-4E17-B6EA-613AC07F0792}">
      <dgm:prSet/>
      <dgm:spPr/>
      <dgm:t>
        <a:bodyPr/>
        <a:lstStyle/>
        <a:p>
          <a:endParaRPr lang="en-US"/>
        </a:p>
      </dgm:t>
    </dgm:pt>
    <dgm:pt modelId="{746BD095-7495-46AA-B3C1-4006D9C06FEF}">
      <dgm:prSet/>
      <dgm:spPr/>
      <dgm:t>
        <a:bodyPr/>
        <a:lstStyle/>
        <a:p>
          <a:r>
            <a:rPr lang="en-US" dirty="0"/>
            <a:t>My class has an instructional aid</a:t>
          </a:r>
        </a:p>
      </dgm:t>
    </dgm:pt>
    <dgm:pt modelId="{98B2BD8D-8DA4-421E-A6CA-DB44791CB447}" type="parTrans" cxnId="{470EC335-96EF-482A-93E7-F294C859493E}">
      <dgm:prSet/>
      <dgm:spPr/>
      <dgm:t>
        <a:bodyPr/>
        <a:lstStyle/>
        <a:p>
          <a:endParaRPr lang="en-US"/>
        </a:p>
      </dgm:t>
    </dgm:pt>
    <dgm:pt modelId="{78576E0B-5E73-4845-A186-5C43DEDEADC4}" type="sibTrans" cxnId="{470EC335-96EF-482A-93E7-F294C859493E}">
      <dgm:prSet/>
      <dgm:spPr/>
      <dgm:t>
        <a:bodyPr/>
        <a:lstStyle/>
        <a:p>
          <a:endParaRPr lang="en-US"/>
        </a:p>
      </dgm:t>
    </dgm:pt>
    <dgm:pt modelId="{ED766FE8-B4AA-447B-BA31-22DD9897FDF5}">
      <dgm:prSet/>
      <dgm:spPr/>
      <dgm:t>
        <a:bodyPr/>
        <a:lstStyle/>
        <a:p>
          <a:r>
            <a:rPr lang="en-US" dirty="0"/>
            <a:t>I have no specific ML training.  (</a:t>
          </a:r>
          <a:r>
            <a:rPr lang="en-US" i="1" dirty="0"/>
            <a:t>This presentation is about my experiences and nothing more!</a:t>
          </a:r>
          <a:r>
            <a:rPr lang="en-US" dirty="0"/>
            <a:t>)</a:t>
          </a:r>
        </a:p>
      </dgm:t>
    </dgm:pt>
    <dgm:pt modelId="{FCD0E2CA-D1CA-41D2-8F2F-199587DBC371}" type="parTrans" cxnId="{C560B0EB-58C3-4102-B3A6-00C54A8E60F7}">
      <dgm:prSet/>
      <dgm:spPr/>
      <dgm:t>
        <a:bodyPr/>
        <a:lstStyle/>
        <a:p>
          <a:endParaRPr lang="en-US"/>
        </a:p>
      </dgm:t>
    </dgm:pt>
    <dgm:pt modelId="{313761B1-5495-4276-802B-B716FDEB957A}" type="sibTrans" cxnId="{C560B0EB-58C3-4102-B3A6-00C54A8E60F7}">
      <dgm:prSet/>
      <dgm:spPr/>
      <dgm:t>
        <a:bodyPr/>
        <a:lstStyle/>
        <a:p>
          <a:endParaRPr lang="en-US"/>
        </a:p>
      </dgm:t>
    </dgm:pt>
    <dgm:pt modelId="{21975E65-757D-49E7-BF72-CED2948238FC}" type="pres">
      <dgm:prSet presAssocID="{80AC4124-530C-4D64-91B4-64976F9FD631}" presName="linear" presStyleCnt="0">
        <dgm:presLayoutVars>
          <dgm:animLvl val="lvl"/>
          <dgm:resizeHandles val="exact"/>
        </dgm:presLayoutVars>
      </dgm:prSet>
      <dgm:spPr/>
    </dgm:pt>
    <dgm:pt modelId="{1857787A-FDDF-4649-B7F7-F16F22EA4820}" type="pres">
      <dgm:prSet presAssocID="{7BB0548F-F728-4139-BF7C-343750E967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7AA7E7-AD98-48DB-B6FF-B0E9A236278A}" type="pres">
      <dgm:prSet presAssocID="{6A6B1D8A-A761-45CC-8292-BF6E58D696B3}" presName="spacer" presStyleCnt="0"/>
      <dgm:spPr/>
    </dgm:pt>
    <dgm:pt modelId="{2BF1CD85-C029-4B9F-854A-69FC60E2CD2C}" type="pres">
      <dgm:prSet presAssocID="{E6DEFFC1-119E-4367-8C9B-926825D06E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FEC6FE-254B-411E-AB7C-331C24C6D84A}" type="pres">
      <dgm:prSet presAssocID="{9A7F15F5-F663-430C-9785-515F0CD49813}" presName="spacer" presStyleCnt="0"/>
      <dgm:spPr/>
    </dgm:pt>
    <dgm:pt modelId="{D3E95F42-889E-4E1E-9834-1EC1C7AF5097}" type="pres">
      <dgm:prSet presAssocID="{746BD095-7495-46AA-B3C1-4006D9C06F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287F2B-76CD-43DD-8D5D-783867F04662}" type="pres">
      <dgm:prSet presAssocID="{78576E0B-5E73-4845-A186-5C43DEDEADC4}" presName="spacer" presStyleCnt="0"/>
      <dgm:spPr/>
    </dgm:pt>
    <dgm:pt modelId="{92B64001-FE9A-4F93-81B6-E5E043E57AB7}" type="pres">
      <dgm:prSet presAssocID="{ED766FE8-B4AA-447B-BA31-22DD9897FD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0EC335-96EF-482A-93E7-F294C859493E}" srcId="{80AC4124-530C-4D64-91B4-64976F9FD631}" destId="{746BD095-7495-46AA-B3C1-4006D9C06FEF}" srcOrd="2" destOrd="0" parTransId="{98B2BD8D-8DA4-421E-A6CA-DB44791CB447}" sibTransId="{78576E0B-5E73-4845-A186-5C43DEDEADC4}"/>
    <dgm:cxn modelId="{954F9F37-B247-4E17-B6EA-613AC07F0792}" srcId="{80AC4124-530C-4D64-91B4-64976F9FD631}" destId="{E6DEFFC1-119E-4367-8C9B-926825D06E48}" srcOrd="1" destOrd="0" parTransId="{D672D005-0CB7-4DF9-B835-82196BAC4BA4}" sibTransId="{9A7F15F5-F663-430C-9785-515F0CD49813}"/>
    <dgm:cxn modelId="{039B2B45-7B5E-4FC7-9D30-A36E2FE738CE}" type="presOf" srcId="{746BD095-7495-46AA-B3C1-4006D9C06FEF}" destId="{D3E95F42-889E-4E1E-9834-1EC1C7AF5097}" srcOrd="0" destOrd="0" presId="urn:microsoft.com/office/officeart/2005/8/layout/vList2"/>
    <dgm:cxn modelId="{E098EB95-E020-4AE7-938F-6B0939C578AC}" type="presOf" srcId="{80AC4124-530C-4D64-91B4-64976F9FD631}" destId="{21975E65-757D-49E7-BF72-CED2948238FC}" srcOrd="0" destOrd="0" presId="urn:microsoft.com/office/officeart/2005/8/layout/vList2"/>
    <dgm:cxn modelId="{B20A49AA-8E99-4194-ADC4-0CB32EAA771C}" type="presOf" srcId="{E6DEFFC1-119E-4367-8C9B-926825D06E48}" destId="{2BF1CD85-C029-4B9F-854A-69FC60E2CD2C}" srcOrd="0" destOrd="0" presId="urn:microsoft.com/office/officeart/2005/8/layout/vList2"/>
    <dgm:cxn modelId="{6837CBC4-656A-4450-8BC8-4E1A5DA2BAAB}" srcId="{80AC4124-530C-4D64-91B4-64976F9FD631}" destId="{7BB0548F-F728-4139-BF7C-343750E967A9}" srcOrd="0" destOrd="0" parTransId="{BF0B20DD-6E24-4235-80BA-1DD5AE2B74D0}" sibTransId="{6A6B1D8A-A761-45CC-8292-BF6E58D696B3}"/>
    <dgm:cxn modelId="{B16E83E6-5DAB-48CD-89B9-B0DF6614DCAE}" type="presOf" srcId="{ED766FE8-B4AA-447B-BA31-22DD9897FDF5}" destId="{92B64001-FE9A-4F93-81B6-E5E043E57AB7}" srcOrd="0" destOrd="0" presId="urn:microsoft.com/office/officeart/2005/8/layout/vList2"/>
    <dgm:cxn modelId="{7D5C90E8-BAF2-4AF9-8DD8-A493EA04C1FF}" type="presOf" srcId="{7BB0548F-F728-4139-BF7C-343750E967A9}" destId="{1857787A-FDDF-4649-B7F7-F16F22EA4820}" srcOrd="0" destOrd="0" presId="urn:microsoft.com/office/officeart/2005/8/layout/vList2"/>
    <dgm:cxn modelId="{C560B0EB-58C3-4102-B3A6-00C54A8E60F7}" srcId="{80AC4124-530C-4D64-91B4-64976F9FD631}" destId="{ED766FE8-B4AA-447B-BA31-22DD9897FDF5}" srcOrd="3" destOrd="0" parTransId="{FCD0E2CA-D1CA-41D2-8F2F-199587DBC371}" sibTransId="{313761B1-5495-4276-802B-B716FDEB957A}"/>
    <dgm:cxn modelId="{16A30B01-FA09-4220-8BC9-AB40AAA37318}" type="presParOf" srcId="{21975E65-757D-49E7-BF72-CED2948238FC}" destId="{1857787A-FDDF-4649-B7F7-F16F22EA4820}" srcOrd="0" destOrd="0" presId="urn:microsoft.com/office/officeart/2005/8/layout/vList2"/>
    <dgm:cxn modelId="{F9F721BB-F745-427F-8ABF-C8FCC08B0718}" type="presParOf" srcId="{21975E65-757D-49E7-BF72-CED2948238FC}" destId="{4C7AA7E7-AD98-48DB-B6FF-B0E9A236278A}" srcOrd="1" destOrd="0" presId="urn:microsoft.com/office/officeart/2005/8/layout/vList2"/>
    <dgm:cxn modelId="{E0089DFB-F9C0-4FE0-9549-E04F203D2DDC}" type="presParOf" srcId="{21975E65-757D-49E7-BF72-CED2948238FC}" destId="{2BF1CD85-C029-4B9F-854A-69FC60E2CD2C}" srcOrd="2" destOrd="0" presId="urn:microsoft.com/office/officeart/2005/8/layout/vList2"/>
    <dgm:cxn modelId="{9BA685F0-67A1-4BB0-9245-D90362A771EA}" type="presParOf" srcId="{21975E65-757D-49E7-BF72-CED2948238FC}" destId="{9BFEC6FE-254B-411E-AB7C-331C24C6D84A}" srcOrd="3" destOrd="0" presId="urn:microsoft.com/office/officeart/2005/8/layout/vList2"/>
    <dgm:cxn modelId="{14882FA7-7BB7-426E-B81B-2B11B731155D}" type="presParOf" srcId="{21975E65-757D-49E7-BF72-CED2948238FC}" destId="{D3E95F42-889E-4E1E-9834-1EC1C7AF5097}" srcOrd="4" destOrd="0" presId="urn:microsoft.com/office/officeart/2005/8/layout/vList2"/>
    <dgm:cxn modelId="{98976AB5-389C-4C34-B079-15E5C9BA409D}" type="presParOf" srcId="{21975E65-757D-49E7-BF72-CED2948238FC}" destId="{3A287F2B-76CD-43DD-8D5D-783867F04662}" srcOrd="5" destOrd="0" presId="urn:microsoft.com/office/officeart/2005/8/layout/vList2"/>
    <dgm:cxn modelId="{5912959D-F2BE-42CC-9FC7-F8BDD1281768}" type="presParOf" srcId="{21975E65-757D-49E7-BF72-CED2948238FC}" destId="{92B64001-FE9A-4F93-81B6-E5E043E57A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446FD-CBCC-43F3-B78A-76AFBCBA5280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C6F3DC5-B989-4130-96DB-244FBAF5CA75}">
      <dgm:prSet phldrT="[Text]"/>
      <dgm:spPr/>
      <dgm:t>
        <a:bodyPr/>
        <a:lstStyle/>
        <a:p>
          <a:r>
            <a:rPr lang="en-US" dirty="0"/>
            <a:t>“You teach physics.  You must teach all the smart kids.”</a:t>
          </a:r>
        </a:p>
      </dgm:t>
    </dgm:pt>
    <dgm:pt modelId="{6CD8FC42-035F-4551-9C41-DEBE1937323E}" type="parTrans" cxnId="{623C4E47-C6FC-42A8-90D4-6851D7A76F44}">
      <dgm:prSet/>
      <dgm:spPr/>
      <dgm:t>
        <a:bodyPr/>
        <a:lstStyle/>
        <a:p>
          <a:endParaRPr lang="en-US"/>
        </a:p>
      </dgm:t>
    </dgm:pt>
    <dgm:pt modelId="{19449959-54A3-4DB3-A2B1-BB9CD6E62855}" type="sibTrans" cxnId="{623C4E47-C6FC-42A8-90D4-6851D7A76F44}">
      <dgm:prSet/>
      <dgm:spPr/>
      <dgm:t>
        <a:bodyPr/>
        <a:lstStyle/>
        <a:p>
          <a:endParaRPr lang="en-US"/>
        </a:p>
      </dgm:t>
    </dgm:pt>
    <dgm:pt modelId="{BB033372-41F2-4CB3-8E1B-9D6B1C7FC604}">
      <dgm:prSet phldrT="[Text]"/>
      <dgm:spPr/>
      <dgm:t>
        <a:bodyPr/>
        <a:lstStyle/>
        <a:p>
          <a:r>
            <a:rPr lang="en-US" dirty="0"/>
            <a:t>Physics is for everyone.</a:t>
          </a:r>
        </a:p>
      </dgm:t>
    </dgm:pt>
    <dgm:pt modelId="{2C46BA31-5446-4B3B-842B-D6BE80A15F84}" type="parTrans" cxnId="{153C8E41-CB6B-4E5A-A59B-12E16D6F51DD}">
      <dgm:prSet/>
      <dgm:spPr/>
      <dgm:t>
        <a:bodyPr/>
        <a:lstStyle/>
        <a:p>
          <a:endParaRPr lang="en-US"/>
        </a:p>
      </dgm:t>
    </dgm:pt>
    <dgm:pt modelId="{AF82D950-01CB-49F3-8EFE-2E4505A4F0B0}" type="sibTrans" cxnId="{153C8E41-CB6B-4E5A-A59B-12E16D6F51DD}">
      <dgm:prSet/>
      <dgm:spPr/>
      <dgm:t>
        <a:bodyPr/>
        <a:lstStyle/>
        <a:p>
          <a:endParaRPr lang="en-US"/>
        </a:p>
      </dgm:t>
    </dgm:pt>
    <dgm:pt modelId="{1371690B-FE52-4823-BF87-B5CA02990D34}">
      <dgm:prSet phldrT="[Text]"/>
      <dgm:spPr/>
      <dgm:t>
        <a:bodyPr/>
        <a:lstStyle/>
        <a:p>
          <a:r>
            <a:rPr lang="en-US" dirty="0"/>
            <a:t>Richard Feynman in </a:t>
          </a:r>
          <a:r>
            <a:rPr lang="en-US" i="1" dirty="0"/>
            <a:t>QED</a:t>
          </a:r>
          <a:r>
            <a:rPr lang="en-US" i="0" dirty="0"/>
            <a:t>: The only difference between what I’m telling you and what a PhD student does is the math.</a:t>
          </a:r>
          <a:endParaRPr lang="en-US" dirty="0"/>
        </a:p>
      </dgm:t>
    </dgm:pt>
    <dgm:pt modelId="{05BC0235-ECEE-441C-AE69-72E9F11B6FA4}" type="parTrans" cxnId="{0E52D5EE-A76C-4940-ACBC-D5F2A5B71B79}">
      <dgm:prSet/>
      <dgm:spPr/>
      <dgm:t>
        <a:bodyPr/>
        <a:lstStyle/>
        <a:p>
          <a:endParaRPr lang="en-US"/>
        </a:p>
      </dgm:t>
    </dgm:pt>
    <dgm:pt modelId="{AA04347E-6A55-4A06-BA2D-FF2DC7750AAC}" type="sibTrans" cxnId="{0E52D5EE-A76C-4940-ACBC-D5F2A5B71B79}">
      <dgm:prSet/>
      <dgm:spPr/>
      <dgm:t>
        <a:bodyPr/>
        <a:lstStyle/>
        <a:p>
          <a:endParaRPr lang="en-US"/>
        </a:p>
      </dgm:t>
    </dgm:pt>
    <dgm:pt modelId="{0DE1BD44-6798-4860-AF28-86AA29469983}" type="pres">
      <dgm:prSet presAssocID="{93B446FD-CBCC-43F3-B78A-76AFBCBA5280}" presName="linear" presStyleCnt="0">
        <dgm:presLayoutVars>
          <dgm:animLvl val="lvl"/>
          <dgm:resizeHandles val="exact"/>
        </dgm:presLayoutVars>
      </dgm:prSet>
      <dgm:spPr/>
    </dgm:pt>
    <dgm:pt modelId="{9B27C076-F4CE-48F4-8212-AA7D14CA4C15}" type="pres">
      <dgm:prSet presAssocID="{6C6F3DC5-B989-4130-96DB-244FBAF5CA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E248E61-46EE-400D-8388-5448E057D5E1}" type="pres">
      <dgm:prSet presAssocID="{6C6F3DC5-B989-4130-96DB-244FBAF5CA75}" presName="childText" presStyleLbl="revTx" presStyleIdx="0" presStyleCnt="1" custLinFactNeighborX="-8" custLinFactNeighborY="11079">
        <dgm:presLayoutVars>
          <dgm:bulletEnabled val="1"/>
        </dgm:presLayoutVars>
      </dgm:prSet>
      <dgm:spPr/>
    </dgm:pt>
  </dgm:ptLst>
  <dgm:cxnLst>
    <dgm:cxn modelId="{A770F01C-ED89-4441-A04F-A211964F8CBB}" type="presOf" srcId="{93B446FD-CBCC-43F3-B78A-76AFBCBA5280}" destId="{0DE1BD44-6798-4860-AF28-86AA29469983}" srcOrd="0" destOrd="0" presId="urn:microsoft.com/office/officeart/2005/8/layout/vList2"/>
    <dgm:cxn modelId="{153C8E41-CB6B-4E5A-A59B-12E16D6F51DD}" srcId="{6C6F3DC5-B989-4130-96DB-244FBAF5CA75}" destId="{BB033372-41F2-4CB3-8E1B-9D6B1C7FC604}" srcOrd="0" destOrd="0" parTransId="{2C46BA31-5446-4B3B-842B-D6BE80A15F84}" sibTransId="{AF82D950-01CB-49F3-8EFE-2E4505A4F0B0}"/>
    <dgm:cxn modelId="{623C4E47-C6FC-42A8-90D4-6851D7A76F44}" srcId="{93B446FD-CBCC-43F3-B78A-76AFBCBA5280}" destId="{6C6F3DC5-B989-4130-96DB-244FBAF5CA75}" srcOrd="0" destOrd="0" parTransId="{6CD8FC42-035F-4551-9C41-DEBE1937323E}" sibTransId="{19449959-54A3-4DB3-A2B1-BB9CD6E62855}"/>
    <dgm:cxn modelId="{F4E2B681-74DB-41C5-BC5E-60398E107773}" type="presOf" srcId="{BB033372-41F2-4CB3-8E1B-9D6B1C7FC604}" destId="{EE248E61-46EE-400D-8388-5448E057D5E1}" srcOrd="0" destOrd="0" presId="urn:microsoft.com/office/officeart/2005/8/layout/vList2"/>
    <dgm:cxn modelId="{0C2FF5D1-9B31-43DC-8AF9-3C77F378599F}" type="presOf" srcId="{6C6F3DC5-B989-4130-96DB-244FBAF5CA75}" destId="{9B27C076-F4CE-48F4-8212-AA7D14CA4C15}" srcOrd="0" destOrd="0" presId="urn:microsoft.com/office/officeart/2005/8/layout/vList2"/>
    <dgm:cxn modelId="{0299DDD2-6E52-4924-BA25-5D4B18333521}" type="presOf" srcId="{1371690B-FE52-4823-BF87-B5CA02990D34}" destId="{EE248E61-46EE-400D-8388-5448E057D5E1}" srcOrd="0" destOrd="1" presId="urn:microsoft.com/office/officeart/2005/8/layout/vList2"/>
    <dgm:cxn modelId="{0E52D5EE-A76C-4940-ACBC-D5F2A5B71B79}" srcId="{6C6F3DC5-B989-4130-96DB-244FBAF5CA75}" destId="{1371690B-FE52-4823-BF87-B5CA02990D34}" srcOrd="1" destOrd="0" parTransId="{05BC0235-ECEE-441C-AE69-72E9F11B6FA4}" sibTransId="{AA04347E-6A55-4A06-BA2D-FF2DC7750AAC}"/>
    <dgm:cxn modelId="{74038A69-A36D-47EA-88AE-A3CE91C87B9B}" type="presParOf" srcId="{0DE1BD44-6798-4860-AF28-86AA29469983}" destId="{9B27C076-F4CE-48F4-8212-AA7D14CA4C15}" srcOrd="0" destOrd="0" presId="urn:microsoft.com/office/officeart/2005/8/layout/vList2"/>
    <dgm:cxn modelId="{1EFD8821-0571-445A-B6B1-724A3283AC64}" type="presParOf" srcId="{0DE1BD44-6798-4860-AF28-86AA29469983}" destId="{EE248E61-46EE-400D-8388-5448E057D5E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446FD-CBCC-43F3-B78A-76AFBCBA528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B6467E-C634-4C18-BC1E-9E20A4C0E9D6}">
      <dgm:prSet phldrT="[Text]"/>
      <dgm:spPr/>
      <dgm:t>
        <a:bodyPr/>
        <a:lstStyle/>
        <a:p>
          <a:r>
            <a:rPr lang="en-US" dirty="0"/>
            <a:t>“Why do you teach language learners?  You don’t speak Spanish.”</a:t>
          </a:r>
        </a:p>
      </dgm:t>
    </dgm:pt>
    <dgm:pt modelId="{A3C1F925-21E8-4CF1-A825-592A6475BC74}" type="parTrans" cxnId="{5F2EBB5A-CCE9-4AC1-B196-BFA8F31D0B28}">
      <dgm:prSet/>
      <dgm:spPr/>
      <dgm:t>
        <a:bodyPr/>
        <a:lstStyle/>
        <a:p>
          <a:endParaRPr lang="en-US"/>
        </a:p>
      </dgm:t>
    </dgm:pt>
    <dgm:pt modelId="{37C1C293-880D-4E57-B542-7E22639F17DE}" type="sibTrans" cxnId="{5F2EBB5A-CCE9-4AC1-B196-BFA8F31D0B28}">
      <dgm:prSet/>
      <dgm:spPr/>
      <dgm:t>
        <a:bodyPr/>
        <a:lstStyle/>
        <a:p>
          <a:endParaRPr lang="en-US"/>
        </a:p>
      </dgm:t>
    </dgm:pt>
    <dgm:pt modelId="{4DA7E93C-CBFE-4DAE-A067-7615E74D9E17}">
      <dgm:prSet phldrT="[Text]"/>
      <dgm:spPr/>
      <dgm:t>
        <a:bodyPr/>
        <a:lstStyle/>
        <a:p>
          <a:r>
            <a:rPr lang="en-US" dirty="0"/>
            <a:t>ML Instruction is about supports for learning English.  Not about translations.</a:t>
          </a:r>
        </a:p>
      </dgm:t>
    </dgm:pt>
    <dgm:pt modelId="{4973DC47-F1F1-4F3C-B767-11F2207CFD6E}" type="parTrans" cxnId="{B15B2AD6-6E64-46E3-AC08-0CA9F516F892}">
      <dgm:prSet/>
      <dgm:spPr/>
      <dgm:t>
        <a:bodyPr/>
        <a:lstStyle/>
        <a:p>
          <a:endParaRPr lang="en-US"/>
        </a:p>
      </dgm:t>
    </dgm:pt>
    <dgm:pt modelId="{1E62A8C8-DD1C-4CD8-B8AA-D21552549BE0}" type="sibTrans" cxnId="{B15B2AD6-6E64-46E3-AC08-0CA9F516F892}">
      <dgm:prSet/>
      <dgm:spPr/>
      <dgm:t>
        <a:bodyPr/>
        <a:lstStyle/>
        <a:p>
          <a:endParaRPr lang="en-US"/>
        </a:p>
      </dgm:t>
    </dgm:pt>
    <dgm:pt modelId="{0F2F5457-F8AC-43B2-A148-2FFBA47E10B4}">
      <dgm:prSet phldrT="[Text]"/>
      <dgm:spPr/>
      <dgm:t>
        <a:bodyPr/>
        <a:lstStyle/>
        <a:p>
          <a:r>
            <a:rPr lang="en-US" dirty="0"/>
            <a:t>In Avon, a plurality of ML students speak Spanish, but not a majority.</a:t>
          </a:r>
        </a:p>
      </dgm:t>
    </dgm:pt>
    <dgm:pt modelId="{C681BCF3-9ADD-4225-AD2D-4BF0FDB4F417}" type="parTrans" cxnId="{F936A5B7-E3B3-4C9D-83B1-52EB4792F15D}">
      <dgm:prSet/>
      <dgm:spPr/>
      <dgm:t>
        <a:bodyPr/>
        <a:lstStyle/>
        <a:p>
          <a:endParaRPr lang="en-US"/>
        </a:p>
      </dgm:t>
    </dgm:pt>
    <dgm:pt modelId="{BFC54151-7FF6-4034-94DE-BCA40756CB9A}" type="sibTrans" cxnId="{F936A5B7-E3B3-4C9D-83B1-52EB4792F15D}">
      <dgm:prSet/>
      <dgm:spPr/>
      <dgm:t>
        <a:bodyPr/>
        <a:lstStyle/>
        <a:p>
          <a:endParaRPr lang="en-US"/>
        </a:p>
      </dgm:t>
    </dgm:pt>
    <dgm:pt modelId="{0DE1BD44-6798-4860-AF28-86AA29469983}" type="pres">
      <dgm:prSet presAssocID="{93B446FD-CBCC-43F3-B78A-76AFBCBA5280}" presName="linear" presStyleCnt="0">
        <dgm:presLayoutVars>
          <dgm:animLvl val="lvl"/>
          <dgm:resizeHandles val="exact"/>
        </dgm:presLayoutVars>
      </dgm:prSet>
      <dgm:spPr/>
    </dgm:pt>
    <dgm:pt modelId="{CB6312A1-20EB-4E40-AFF9-20704073AF43}" type="pres">
      <dgm:prSet presAssocID="{26B6467E-C634-4C18-BC1E-9E20A4C0E9D6}" presName="parentText" presStyleLbl="node1" presStyleIdx="0" presStyleCnt="1" custLinFactNeighborX="-7" custLinFactNeighborY="-6352">
        <dgm:presLayoutVars>
          <dgm:chMax val="0"/>
          <dgm:bulletEnabled val="1"/>
        </dgm:presLayoutVars>
      </dgm:prSet>
      <dgm:spPr/>
    </dgm:pt>
    <dgm:pt modelId="{20F2F665-7691-4109-ABD7-783E7DFE3F72}" type="pres">
      <dgm:prSet presAssocID="{26B6467E-C634-4C18-BC1E-9E20A4C0E9D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70F01C-ED89-4441-A04F-A211964F8CBB}" type="presOf" srcId="{93B446FD-CBCC-43F3-B78A-76AFBCBA5280}" destId="{0DE1BD44-6798-4860-AF28-86AA29469983}" srcOrd="0" destOrd="0" presId="urn:microsoft.com/office/officeart/2005/8/layout/vList2"/>
    <dgm:cxn modelId="{5F2EBB5A-CCE9-4AC1-B196-BFA8F31D0B28}" srcId="{93B446FD-CBCC-43F3-B78A-76AFBCBA5280}" destId="{26B6467E-C634-4C18-BC1E-9E20A4C0E9D6}" srcOrd="0" destOrd="0" parTransId="{A3C1F925-21E8-4CF1-A825-592A6475BC74}" sibTransId="{37C1C293-880D-4E57-B542-7E22639F17DE}"/>
    <dgm:cxn modelId="{1DB67A5C-F1A4-4AFC-A04F-1B057623CB51}" type="presOf" srcId="{0F2F5457-F8AC-43B2-A148-2FFBA47E10B4}" destId="{20F2F665-7691-4109-ABD7-783E7DFE3F72}" srcOrd="0" destOrd="1" presId="urn:microsoft.com/office/officeart/2005/8/layout/vList2"/>
    <dgm:cxn modelId="{E31D0468-6D61-462F-A884-A54A1D016040}" type="presOf" srcId="{26B6467E-C634-4C18-BC1E-9E20A4C0E9D6}" destId="{CB6312A1-20EB-4E40-AFF9-20704073AF43}" srcOrd="0" destOrd="0" presId="urn:microsoft.com/office/officeart/2005/8/layout/vList2"/>
    <dgm:cxn modelId="{F936A5B7-E3B3-4C9D-83B1-52EB4792F15D}" srcId="{26B6467E-C634-4C18-BC1E-9E20A4C0E9D6}" destId="{0F2F5457-F8AC-43B2-A148-2FFBA47E10B4}" srcOrd="1" destOrd="0" parTransId="{C681BCF3-9ADD-4225-AD2D-4BF0FDB4F417}" sibTransId="{BFC54151-7FF6-4034-94DE-BCA40756CB9A}"/>
    <dgm:cxn modelId="{B15B2AD6-6E64-46E3-AC08-0CA9F516F892}" srcId="{26B6467E-C634-4C18-BC1E-9E20A4C0E9D6}" destId="{4DA7E93C-CBFE-4DAE-A067-7615E74D9E17}" srcOrd="0" destOrd="0" parTransId="{4973DC47-F1F1-4F3C-B767-11F2207CFD6E}" sibTransId="{1E62A8C8-DD1C-4CD8-B8AA-D21552549BE0}"/>
    <dgm:cxn modelId="{6AF2A0E3-6514-474B-91EE-E30B45FDD343}" type="presOf" srcId="{4DA7E93C-CBFE-4DAE-A067-7615E74D9E17}" destId="{20F2F665-7691-4109-ABD7-783E7DFE3F72}" srcOrd="0" destOrd="0" presId="urn:microsoft.com/office/officeart/2005/8/layout/vList2"/>
    <dgm:cxn modelId="{5B9CC1F3-E05F-4CD8-B435-24051AA576DD}" type="presParOf" srcId="{0DE1BD44-6798-4860-AF28-86AA29469983}" destId="{CB6312A1-20EB-4E40-AFF9-20704073AF43}" srcOrd="0" destOrd="0" presId="urn:microsoft.com/office/officeart/2005/8/layout/vList2"/>
    <dgm:cxn modelId="{14C931E6-D6A0-41D5-B0F4-7786F0B17742}" type="presParOf" srcId="{0DE1BD44-6798-4860-AF28-86AA29469983}" destId="{20F2F665-7691-4109-ABD7-783E7DFE3F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B446FD-CBCC-43F3-B78A-76AFBCBA528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B6467E-C634-4C18-BC1E-9E20A4C0E9D6}">
      <dgm:prSet phldrT="[Text]"/>
      <dgm:spPr/>
      <dgm:t>
        <a:bodyPr/>
        <a:lstStyle/>
        <a:p>
          <a:r>
            <a:rPr lang="en-US" dirty="0"/>
            <a:t>“Why do you teach language learners?  You don’t speak Spanish.”</a:t>
          </a:r>
        </a:p>
      </dgm:t>
    </dgm:pt>
    <dgm:pt modelId="{A3C1F925-21E8-4CF1-A825-592A6475BC74}" type="parTrans" cxnId="{5F2EBB5A-CCE9-4AC1-B196-BFA8F31D0B28}">
      <dgm:prSet/>
      <dgm:spPr/>
      <dgm:t>
        <a:bodyPr/>
        <a:lstStyle/>
        <a:p>
          <a:endParaRPr lang="en-US"/>
        </a:p>
      </dgm:t>
    </dgm:pt>
    <dgm:pt modelId="{37C1C293-880D-4E57-B542-7E22639F17DE}" type="sibTrans" cxnId="{5F2EBB5A-CCE9-4AC1-B196-BFA8F31D0B28}">
      <dgm:prSet/>
      <dgm:spPr/>
      <dgm:t>
        <a:bodyPr/>
        <a:lstStyle/>
        <a:p>
          <a:endParaRPr lang="en-US"/>
        </a:p>
      </dgm:t>
    </dgm:pt>
    <dgm:pt modelId="{4DA7E93C-CBFE-4DAE-A067-7615E74D9E17}">
      <dgm:prSet phldrT="[Text]"/>
      <dgm:spPr/>
      <dgm:t>
        <a:bodyPr/>
        <a:lstStyle/>
        <a:p>
          <a:r>
            <a:rPr lang="en-US" dirty="0"/>
            <a:t>ML Instruction is about supports for learning in English.  Not about translations.</a:t>
          </a:r>
        </a:p>
      </dgm:t>
    </dgm:pt>
    <dgm:pt modelId="{4973DC47-F1F1-4F3C-B767-11F2207CFD6E}" type="parTrans" cxnId="{B15B2AD6-6E64-46E3-AC08-0CA9F516F892}">
      <dgm:prSet/>
      <dgm:spPr/>
      <dgm:t>
        <a:bodyPr/>
        <a:lstStyle/>
        <a:p>
          <a:endParaRPr lang="en-US"/>
        </a:p>
      </dgm:t>
    </dgm:pt>
    <dgm:pt modelId="{1E62A8C8-DD1C-4CD8-B8AA-D21552549BE0}" type="sibTrans" cxnId="{B15B2AD6-6E64-46E3-AC08-0CA9F516F892}">
      <dgm:prSet/>
      <dgm:spPr/>
      <dgm:t>
        <a:bodyPr/>
        <a:lstStyle/>
        <a:p>
          <a:endParaRPr lang="en-US"/>
        </a:p>
      </dgm:t>
    </dgm:pt>
    <dgm:pt modelId="{0F2F5457-F8AC-43B2-A148-2FFBA47E10B4}">
      <dgm:prSet phldrT="[Text]"/>
      <dgm:spPr/>
      <dgm:t>
        <a:bodyPr/>
        <a:lstStyle/>
        <a:p>
          <a:r>
            <a:rPr lang="en-US" dirty="0"/>
            <a:t>In Avon, a plurality of ML students speak Spanish, but not a majority.</a:t>
          </a:r>
        </a:p>
      </dgm:t>
    </dgm:pt>
    <dgm:pt modelId="{C681BCF3-9ADD-4225-AD2D-4BF0FDB4F417}" type="parTrans" cxnId="{F936A5B7-E3B3-4C9D-83B1-52EB4792F15D}">
      <dgm:prSet/>
      <dgm:spPr/>
      <dgm:t>
        <a:bodyPr/>
        <a:lstStyle/>
        <a:p>
          <a:endParaRPr lang="en-US"/>
        </a:p>
      </dgm:t>
    </dgm:pt>
    <dgm:pt modelId="{BFC54151-7FF6-4034-94DE-BCA40756CB9A}" type="sibTrans" cxnId="{F936A5B7-E3B3-4C9D-83B1-52EB4792F15D}">
      <dgm:prSet/>
      <dgm:spPr/>
      <dgm:t>
        <a:bodyPr/>
        <a:lstStyle/>
        <a:p>
          <a:endParaRPr lang="en-US"/>
        </a:p>
      </dgm:t>
    </dgm:pt>
    <dgm:pt modelId="{0DE1BD44-6798-4860-AF28-86AA29469983}" type="pres">
      <dgm:prSet presAssocID="{93B446FD-CBCC-43F3-B78A-76AFBCBA5280}" presName="linear" presStyleCnt="0">
        <dgm:presLayoutVars>
          <dgm:animLvl val="lvl"/>
          <dgm:resizeHandles val="exact"/>
        </dgm:presLayoutVars>
      </dgm:prSet>
      <dgm:spPr/>
    </dgm:pt>
    <dgm:pt modelId="{CB6312A1-20EB-4E40-AFF9-20704073AF43}" type="pres">
      <dgm:prSet presAssocID="{26B6467E-C634-4C18-BC1E-9E20A4C0E9D6}" presName="parentText" presStyleLbl="node1" presStyleIdx="0" presStyleCnt="1" custLinFactNeighborX="-7" custLinFactNeighborY="-6352">
        <dgm:presLayoutVars>
          <dgm:chMax val="0"/>
          <dgm:bulletEnabled val="1"/>
        </dgm:presLayoutVars>
      </dgm:prSet>
      <dgm:spPr/>
    </dgm:pt>
    <dgm:pt modelId="{20F2F665-7691-4109-ABD7-783E7DFE3F72}" type="pres">
      <dgm:prSet presAssocID="{26B6467E-C634-4C18-BC1E-9E20A4C0E9D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70F01C-ED89-4441-A04F-A211964F8CBB}" type="presOf" srcId="{93B446FD-CBCC-43F3-B78A-76AFBCBA5280}" destId="{0DE1BD44-6798-4860-AF28-86AA29469983}" srcOrd="0" destOrd="0" presId="urn:microsoft.com/office/officeart/2005/8/layout/vList2"/>
    <dgm:cxn modelId="{5F2EBB5A-CCE9-4AC1-B196-BFA8F31D0B28}" srcId="{93B446FD-CBCC-43F3-B78A-76AFBCBA5280}" destId="{26B6467E-C634-4C18-BC1E-9E20A4C0E9D6}" srcOrd="0" destOrd="0" parTransId="{A3C1F925-21E8-4CF1-A825-592A6475BC74}" sibTransId="{37C1C293-880D-4E57-B542-7E22639F17DE}"/>
    <dgm:cxn modelId="{1DB67A5C-F1A4-4AFC-A04F-1B057623CB51}" type="presOf" srcId="{0F2F5457-F8AC-43B2-A148-2FFBA47E10B4}" destId="{20F2F665-7691-4109-ABD7-783E7DFE3F72}" srcOrd="0" destOrd="1" presId="urn:microsoft.com/office/officeart/2005/8/layout/vList2"/>
    <dgm:cxn modelId="{E31D0468-6D61-462F-A884-A54A1D016040}" type="presOf" srcId="{26B6467E-C634-4C18-BC1E-9E20A4C0E9D6}" destId="{CB6312A1-20EB-4E40-AFF9-20704073AF43}" srcOrd="0" destOrd="0" presId="urn:microsoft.com/office/officeart/2005/8/layout/vList2"/>
    <dgm:cxn modelId="{F936A5B7-E3B3-4C9D-83B1-52EB4792F15D}" srcId="{26B6467E-C634-4C18-BC1E-9E20A4C0E9D6}" destId="{0F2F5457-F8AC-43B2-A148-2FFBA47E10B4}" srcOrd="1" destOrd="0" parTransId="{C681BCF3-9ADD-4225-AD2D-4BF0FDB4F417}" sibTransId="{BFC54151-7FF6-4034-94DE-BCA40756CB9A}"/>
    <dgm:cxn modelId="{B15B2AD6-6E64-46E3-AC08-0CA9F516F892}" srcId="{26B6467E-C634-4C18-BC1E-9E20A4C0E9D6}" destId="{4DA7E93C-CBFE-4DAE-A067-7615E74D9E17}" srcOrd="0" destOrd="0" parTransId="{4973DC47-F1F1-4F3C-B767-11F2207CFD6E}" sibTransId="{1E62A8C8-DD1C-4CD8-B8AA-D21552549BE0}"/>
    <dgm:cxn modelId="{6AF2A0E3-6514-474B-91EE-E30B45FDD343}" type="presOf" srcId="{4DA7E93C-CBFE-4DAE-A067-7615E74D9E17}" destId="{20F2F665-7691-4109-ABD7-783E7DFE3F72}" srcOrd="0" destOrd="0" presId="urn:microsoft.com/office/officeart/2005/8/layout/vList2"/>
    <dgm:cxn modelId="{5B9CC1F3-E05F-4CD8-B435-24051AA576DD}" type="presParOf" srcId="{0DE1BD44-6798-4860-AF28-86AA29469983}" destId="{CB6312A1-20EB-4E40-AFF9-20704073AF43}" srcOrd="0" destOrd="0" presId="urn:microsoft.com/office/officeart/2005/8/layout/vList2"/>
    <dgm:cxn modelId="{14C931E6-D6A0-41D5-B0F4-7786F0B17742}" type="presParOf" srcId="{0DE1BD44-6798-4860-AF28-86AA29469983}" destId="{20F2F665-7691-4109-ABD7-783E7DFE3F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B446FD-CBCC-43F3-B78A-76AFBCBA5280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7427D2A-F29F-4430-8A0B-BCAEC5B84D06}">
      <dgm:prSet phldrT="[Text]"/>
      <dgm:spPr/>
      <dgm:t>
        <a:bodyPr/>
        <a:lstStyle/>
        <a:p>
          <a:r>
            <a:rPr lang="en-US" dirty="0"/>
            <a:t>“Doesn’t teaching an ML Inclusion class put native English speakers at a disadvantage?”</a:t>
          </a:r>
        </a:p>
      </dgm:t>
    </dgm:pt>
    <dgm:pt modelId="{F9A11557-A831-45CA-8816-6043255A5E22}" type="parTrans" cxnId="{71C3353F-AAA9-4641-9561-D2904FE3CD10}">
      <dgm:prSet/>
      <dgm:spPr/>
      <dgm:t>
        <a:bodyPr/>
        <a:lstStyle/>
        <a:p>
          <a:endParaRPr lang="en-US"/>
        </a:p>
      </dgm:t>
    </dgm:pt>
    <dgm:pt modelId="{01B875D6-877E-40EC-A110-1136BA9D66E4}" type="sibTrans" cxnId="{71C3353F-AAA9-4641-9561-D2904FE3CD10}">
      <dgm:prSet/>
      <dgm:spPr/>
      <dgm:t>
        <a:bodyPr/>
        <a:lstStyle/>
        <a:p>
          <a:endParaRPr lang="en-US"/>
        </a:p>
      </dgm:t>
    </dgm:pt>
    <dgm:pt modelId="{FADBB18D-EFE3-4C34-8D14-EB9EF626D9EE}">
      <dgm:prSet phldrT="[Text]"/>
      <dgm:spPr/>
      <dgm:t>
        <a:bodyPr/>
        <a:lstStyle/>
        <a:p>
          <a:r>
            <a:rPr lang="en-US" dirty="0"/>
            <a:t>ML Teaching Strategies are supports that are helpful for ALL students.</a:t>
          </a:r>
        </a:p>
      </dgm:t>
    </dgm:pt>
    <dgm:pt modelId="{F1F542DE-F64A-47B0-AE50-82E3640E8926}" type="parTrans" cxnId="{00E7D1CC-EC31-48F3-BC4D-512C1F0C6AEB}">
      <dgm:prSet/>
      <dgm:spPr/>
      <dgm:t>
        <a:bodyPr/>
        <a:lstStyle/>
        <a:p>
          <a:endParaRPr lang="en-US"/>
        </a:p>
      </dgm:t>
    </dgm:pt>
    <dgm:pt modelId="{CA8A717B-059B-4EF3-8E4A-A9E460335B3E}" type="sibTrans" cxnId="{00E7D1CC-EC31-48F3-BC4D-512C1F0C6AEB}">
      <dgm:prSet/>
      <dgm:spPr/>
      <dgm:t>
        <a:bodyPr/>
        <a:lstStyle/>
        <a:p>
          <a:endParaRPr lang="en-US"/>
        </a:p>
      </dgm:t>
    </dgm:pt>
    <dgm:pt modelId="{91500070-82E2-4D87-BD5B-5716A7EA6D2D}">
      <dgm:prSet phldrT="[Text]"/>
      <dgm:spPr/>
      <dgm:t>
        <a:bodyPr/>
        <a:lstStyle/>
        <a:p>
          <a:r>
            <a:rPr lang="en-US" dirty="0"/>
            <a:t>Focus should be on content and vocabulary, not the other peripherals</a:t>
          </a:r>
        </a:p>
      </dgm:t>
    </dgm:pt>
    <dgm:pt modelId="{B705A41F-5562-4B05-A2C5-09E7884C5794}" type="parTrans" cxnId="{285C8747-3B4F-434E-B03D-757F6722AE82}">
      <dgm:prSet/>
      <dgm:spPr/>
      <dgm:t>
        <a:bodyPr/>
        <a:lstStyle/>
        <a:p>
          <a:endParaRPr lang="en-US"/>
        </a:p>
      </dgm:t>
    </dgm:pt>
    <dgm:pt modelId="{E7330ABB-3CE2-47F4-B7EE-11BB8530DFBE}" type="sibTrans" cxnId="{285C8747-3B4F-434E-B03D-757F6722AE82}">
      <dgm:prSet/>
      <dgm:spPr/>
      <dgm:t>
        <a:bodyPr/>
        <a:lstStyle/>
        <a:p>
          <a:endParaRPr lang="en-US"/>
        </a:p>
      </dgm:t>
    </dgm:pt>
    <dgm:pt modelId="{0DE1BD44-6798-4860-AF28-86AA29469983}" type="pres">
      <dgm:prSet presAssocID="{93B446FD-CBCC-43F3-B78A-76AFBCBA5280}" presName="linear" presStyleCnt="0">
        <dgm:presLayoutVars>
          <dgm:animLvl val="lvl"/>
          <dgm:resizeHandles val="exact"/>
        </dgm:presLayoutVars>
      </dgm:prSet>
      <dgm:spPr/>
    </dgm:pt>
    <dgm:pt modelId="{95AAC0D0-7B23-4516-A251-84FAA7E35F05}" type="pres">
      <dgm:prSet presAssocID="{07427D2A-F29F-4430-8A0B-BCAEC5B84D06}" presName="parentText" presStyleLbl="node1" presStyleIdx="0" presStyleCnt="1" custLinFactNeighborX="-7" custLinFactNeighborY="-7504">
        <dgm:presLayoutVars>
          <dgm:chMax val="0"/>
          <dgm:bulletEnabled val="1"/>
        </dgm:presLayoutVars>
      </dgm:prSet>
      <dgm:spPr/>
    </dgm:pt>
    <dgm:pt modelId="{1B3F8180-7B42-4496-9E7C-FB02BE28956D}" type="pres">
      <dgm:prSet presAssocID="{07427D2A-F29F-4430-8A0B-BCAEC5B84D0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70F01C-ED89-4441-A04F-A211964F8CBB}" type="presOf" srcId="{93B446FD-CBCC-43F3-B78A-76AFBCBA5280}" destId="{0DE1BD44-6798-4860-AF28-86AA29469983}" srcOrd="0" destOrd="0" presId="urn:microsoft.com/office/officeart/2005/8/layout/vList2"/>
    <dgm:cxn modelId="{71C3353F-AAA9-4641-9561-D2904FE3CD10}" srcId="{93B446FD-CBCC-43F3-B78A-76AFBCBA5280}" destId="{07427D2A-F29F-4430-8A0B-BCAEC5B84D06}" srcOrd="0" destOrd="0" parTransId="{F9A11557-A831-45CA-8816-6043255A5E22}" sibTransId="{01B875D6-877E-40EC-A110-1136BA9D66E4}"/>
    <dgm:cxn modelId="{285C8747-3B4F-434E-B03D-757F6722AE82}" srcId="{07427D2A-F29F-4430-8A0B-BCAEC5B84D06}" destId="{91500070-82E2-4D87-BD5B-5716A7EA6D2D}" srcOrd="1" destOrd="0" parTransId="{B705A41F-5562-4B05-A2C5-09E7884C5794}" sibTransId="{E7330ABB-3CE2-47F4-B7EE-11BB8530DFBE}"/>
    <dgm:cxn modelId="{9CEA3251-5046-4430-AA71-C26BA2544ADD}" type="presOf" srcId="{07427D2A-F29F-4430-8A0B-BCAEC5B84D06}" destId="{95AAC0D0-7B23-4516-A251-84FAA7E35F05}" srcOrd="0" destOrd="0" presId="urn:microsoft.com/office/officeart/2005/8/layout/vList2"/>
    <dgm:cxn modelId="{180490A5-5F5B-4E87-A7B3-9BE0B3A57594}" type="presOf" srcId="{91500070-82E2-4D87-BD5B-5716A7EA6D2D}" destId="{1B3F8180-7B42-4496-9E7C-FB02BE28956D}" srcOrd="0" destOrd="1" presId="urn:microsoft.com/office/officeart/2005/8/layout/vList2"/>
    <dgm:cxn modelId="{0D0E25B3-FB6B-4ABB-A65F-37A94631C6E9}" type="presOf" srcId="{FADBB18D-EFE3-4C34-8D14-EB9EF626D9EE}" destId="{1B3F8180-7B42-4496-9E7C-FB02BE28956D}" srcOrd="0" destOrd="0" presId="urn:microsoft.com/office/officeart/2005/8/layout/vList2"/>
    <dgm:cxn modelId="{00E7D1CC-EC31-48F3-BC4D-512C1F0C6AEB}" srcId="{07427D2A-F29F-4430-8A0B-BCAEC5B84D06}" destId="{FADBB18D-EFE3-4C34-8D14-EB9EF626D9EE}" srcOrd="0" destOrd="0" parTransId="{F1F542DE-F64A-47B0-AE50-82E3640E8926}" sibTransId="{CA8A717B-059B-4EF3-8E4A-A9E460335B3E}"/>
    <dgm:cxn modelId="{93F11BFF-1270-47E4-A0CA-8EFAFB1273CC}" type="presParOf" srcId="{0DE1BD44-6798-4860-AF28-86AA29469983}" destId="{95AAC0D0-7B23-4516-A251-84FAA7E35F05}" srcOrd="0" destOrd="0" presId="urn:microsoft.com/office/officeart/2005/8/layout/vList2"/>
    <dgm:cxn modelId="{F440DC1A-93BC-4264-84DD-DD6DDB06207B}" type="presParOf" srcId="{0DE1BD44-6798-4860-AF28-86AA29469983}" destId="{1B3F8180-7B42-4496-9E7C-FB02BE28956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9D533-6A53-47FF-AE22-BA68DD9BE0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3B30E6-A63D-456E-BF47-B6ABADAF1105}">
      <dgm:prSet phldrT="[Text]"/>
      <dgm:spPr/>
      <dgm:t>
        <a:bodyPr/>
        <a:lstStyle/>
        <a:p>
          <a:r>
            <a:rPr lang="en-US" dirty="0"/>
            <a:t>Class Notebook</a:t>
          </a:r>
        </a:p>
      </dgm:t>
    </dgm:pt>
    <dgm:pt modelId="{03A659AE-8728-47FB-A657-9E5FF859BBC7}" type="parTrans" cxnId="{67CE4452-E27A-4611-BA4D-74047D7FD955}">
      <dgm:prSet/>
      <dgm:spPr/>
      <dgm:t>
        <a:bodyPr/>
        <a:lstStyle/>
        <a:p>
          <a:endParaRPr lang="en-US"/>
        </a:p>
      </dgm:t>
    </dgm:pt>
    <dgm:pt modelId="{C64D4D04-48F7-465F-BF56-F959992ACB73}" type="sibTrans" cxnId="{67CE4452-E27A-4611-BA4D-74047D7FD955}">
      <dgm:prSet/>
      <dgm:spPr/>
      <dgm:t>
        <a:bodyPr/>
        <a:lstStyle/>
        <a:p>
          <a:endParaRPr lang="en-US"/>
        </a:p>
      </dgm:t>
    </dgm:pt>
    <dgm:pt modelId="{0EDD2472-CBC2-4008-9DD6-AC2347A28954}">
      <dgm:prSet phldrT="[Text]"/>
      <dgm:spPr/>
      <dgm:t>
        <a:bodyPr/>
        <a:lstStyle/>
        <a:p>
          <a:r>
            <a:rPr lang="en-US" dirty="0"/>
            <a:t>Vocabulary</a:t>
          </a:r>
        </a:p>
      </dgm:t>
    </dgm:pt>
    <dgm:pt modelId="{F60C865F-EEE9-43E7-A9DC-842A8C4C29FF}" type="parTrans" cxnId="{BDD5C917-FD74-4DD2-9BF8-BEA12E8EB7AB}">
      <dgm:prSet/>
      <dgm:spPr/>
    </dgm:pt>
    <dgm:pt modelId="{66B37DF0-5E7F-4B9B-8D53-C0DCC562DF2B}" type="sibTrans" cxnId="{BDD5C917-FD74-4DD2-9BF8-BEA12E8EB7AB}">
      <dgm:prSet/>
      <dgm:spPr/>
    </dgm:pt>
    <dgm:pt modelId="{8E437B7F-92EC-4373-887D-4EE8315EEFF1}" type="pres">
      <dgm:prSet presAssocID="{C829D533-6A53-47FF-AE22-BA68DD9BE072}" presName="diagram" presStyleCnt="0">
        <dgm:presLayoutVars>
          <dgm:dir/>
          <dgm:resizeHandles val="exact"/>
        </dgm:presLayoutVars>
      </dgm:prSet>
      <dgm:spPr/>
    </dgm:pt>
    <dgm:pt modelId="{AA009389-72F3-47EE-84B3-731D0B8BE95D}" type="pres">
      <dgm:prSet presAssocID="{173B30E6-A63D-456E-BF47-B6ABADAF1105}" presName="node" presStyleLbl="node1" presStyleIdx="0" presStyleCnt="2">
        <dgm:presLayoutVars>
          <dgm:bulletEnabled val="1"/>
        </dgm:presLayoutVars>
      </dgm:prSet>
      <dgm:spPr/>
    </dgm:pt>
    <dgm:pt modelId="{E6AC63C5-691D-4CD5-A5E2-6AC4F226634B}" type="pres">
      <dgm:prSet presAssocID="{C64D4D04-48F7-465F-BF56-F959992ACB73}" presName="sibTrans" presStyleCnt="0"/>
      <dgm:spPr/>
    </dgm:pt>
    <dgm:pt modelId="{5E69B823-7C41-432F-AF09-EF1EE7223E68}" type="pres">
      <dgm:prSet presAssocID="{0EDD2472-CBC2-4008-9DD6-AC2347A28954}" presName="node" presStyleLbl="node1" presStyleIdx="1" presStyleCnt="2">
        <dgm:presLayoutVars>
          <dgm:bulletEnabled val="1"/>
        </dgm:presLayoutVars>
      </dgm:prSet>
      <dgm:spPr/>
    </dgm:pt>
  </dgm:ptLst>
  <dgm:cxnLst>
    <dgm:cxn modelId="{BDD5C917-FD74-4DD2-9BF8-BEA12E8EB7AB}" srcId="{C829D533-6A53-47FF-AE22-BA68DD9BE072}" destId="{0EDD2472-CBC2-4008-9DD6-AC2347A28954}" srcOrd="1" destOrd="0" parTransId="{F60C865F-EEE9-43E7-A9DC-842A8C4C29FF}" sibTransId="{66B37DF0-5E7F-4B9B-8D53-C0DCC562DF2B}"/>
    <dgm:cxn modelId="{73CF4C3D-576E-40DF-8503-5E2498513BFF}" type="presOf" srcId="{0EDD2472-CBC2-4008-9DD6-AC2347A28954}" destId="{5E69B823-7C41-432F-AF09-EF1EE7223E68}" srcOrd="0" destOrd="0" presId="urn:microsoft.com/office/officeart/2005/8/layout/default"/>
    <dgm:cxn modelId="{67CE4452-E27A-4611-BA4D-74047D7FD955}" srcId="{C829D533-6A53-47FF-AE22-BA68DD9BE072}" destId="{173B30E6-A63D-456E-BF47-B6ABADAF1105}" srcOrd="0" destOrd="0" parTransId="{03A659AE-8728-47FB-A657-9E5FF859BBC7}" sibTransId="{C64D4D04-48F7-465F-BF56-F959992ACB73}"/>
    <dgm:cxn modelId="{046540A1-2D30-4EEA-8AFE-8B33F9696BB5}" type="presOf" srcId="{C829D533-6A53-47FF-AE22-BA68DD9BE072}" destId="{8E437B7F-92EC-4373-887D-4EE8315EEFF1}" srcOrd="0" destOrd="0" presId="urn:microsoft.com/office/officeart/2005/8/layout/default"/>
    <dgm:cxn modelId="{D8AB2EAD-4474-4EAD-BC27-1F3B03B13272}" type="presOf" srcId="{173B30E6-A63D-456E-BF47-B6ABADAF1105}" destId="{AA009389-72F3-47EE-84B3-731D0B8BE95D}" srcOrd="0" destOrd="0" presId="urn:microsoft.com/office/officeart/2005/8/layout/default"/>
    <dgm:cxn modelId="{BBDEA520-147D-415E-AB80-2AE590111131}" type="presParOf" srcId="{8E437B7F-92EC-4373-887D-4EE8315EEFF1}" destId="{AA009389-72F3-47EE-84B3-731D0B8BE95D}" srcOrd="0" destOrd="0" presId="urn:microsoft.com/office/officeart/2005/8/layout/default"/>
    <dgm:cxn modelId="{13998C59-3869-4960-A8B6-8CB54364A24B}" type="presParOf" srcId="{8E437B7F-92EC-4373-887D-4EE8315EEFF1}" destId="{E6AC63C5-691D-4CD5-A5E2-6AC4F226634B}" srcOrd="1" destOrd="0" presId="urn:microsoft.com/office/officeart/2005/8/layout/default"/>
    <dgm:cxn modelId="{E7C308C3-1656-4ADF-843B-89380506779D}" type="presParOf" srcId="{8E437B7F-92EC-4373-887D-4EE8315EEFF1}" destId="{5E69B823-7C41-432F-AF09-EF1EE7223E6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7787A-FDDF-4649-B7F7-F16F22EA4820}">
      <dsp:nvSpPr>
        <dsp:cNvPr id="0" name=""/>
        <dsp:cNvSpPr/>
      </dsp:nvSpPr>
      <dsp:spPr>
        <a:xfrm>
          <a:off x="0" y="31517"/>
          <a:ext cx="9613860" cy="8365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teach two sections of ML Inclusion Integrated Chem/Phys</a:t>
          </a:r>
        </a:p>
      </dsp:txBody>
      <dsp:txXfrm>
        <a:off x="40837" y="72354"/>
        <a:ext cx="9532186" cy="754876"/>
      </dsp:txXfrm>
    </dsp:sp>
    <dsp:sp modelId="{2BF1CD85-C029-4B9F-854A-69FC60E2CD2C}">
      <dsp:nvSpPr>
        <dsp:cNvPr id="0" name=""/>
        <dsp:cNvSpPr/>
      </dsp:nvSpPr>
      <dsp:spPr>
        <a:xfrm>
          <a:off x="0" y="931427"/>
          <a:ext cx="9613860" cy="836550"/>
        </a:xfrm>
        <a:prstGeom prst="roundRect">
          <a:avLst/>
        </a:prstGeom>
        <a:solidFill>
          <a:schemeClr val="accent3">
            <a:hueOff val="1025881"/>
            <a:satOff val="1579"/>
            <a:lumOff val="20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also teach one section of General Ed Integrated Chem/Phys</a:t>
          </a:r>
        </a:p>
      </dsp:txBody>
      <dsp:txXfrm>
        <a:off x="40837" y="972264"/>
        <a:ext cx="9532186" cy="754876"/>
      </dsp:txXfrm>
    </dsp:sp>
    <dsp:sp modelId="{D3E95F42-889E-4E1E-9834-1EC1C7AF5097}">
      <dsp:nvSpPr>
        <dsp:cNvPr id="0" name=""/>
        <dsp:cNvSpPr/>
      </dsp:nvSpPr>
      <dsp:spPr>
        <a:xfrm>
          <a:off x="0" y="1831338"/>
          <a:ext cx="9613860" cy="836550"/>
        </a:xfrm>
        <a:prstGeom prst="roundRect">
          <a:avLst/>
        </a:prstGeom>
        <a:solidFill>
          <a:schemeClr val="accent3">
            <a:hueOff val="2051762"/>
            <a:satOff val="3159"/>
            <a:lumOff val="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My class has an instructional aid</a:t>
          </a:r>
        </a:p>
      </dsp:txBody>
      <dsp:txXfrm>
        <a:off x="40837" y="1872175"/>
        <a:ext cx="9532186" cy="754876"/>
      </dsp:txXfrm>
    </dsp:sp>
    <dsp:sp modelId="{92B64001-FE9A-4F93-81B6-E5E043E57AB7}">
      <dsp:nvSpPr>
        <dsp:cNvPr id="0" name=""/>
        <dsp:cNvSpPr/>
      </dsp:nvSpPr>
      <dsp:spPr>
        <a:xfrm>
          <a:off x="0" y="2731248"/>
          <a:ext cx="9613860" cy="836550"/>
        </a:xfrm>
        <a:prstGeom prst="roundRect">
          <a:avLst/>
        </a:prstGeom>
        <a:solidFill>
          <a:schemeClr val="accent3">
            <a:hueOff val="3077643"/>
            <a:satOff val="473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have no specific ML training.  (</a:t>
          </a:r>
          <a:r>
            <a:rPr lang="en-US" sz="2200" i="1" kern="1200" dirty="0"/>
            <a:t>This presentation is about my experiences and nothing more!</a:t>
          </a:r>
          <a:r>
            <a:rPr lang="en-US" sz="2200" kern="1200" dirty="0"/>
            <a:t>)</a:t>
          </a:r>
        </a:p>
      </dsp:txBody>
      <dsp:txXfrm>
        <a:off x="40837" y="2772085"/>
        <a:ext cx="9532186" cy="75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7C076-F4CE-48F4-8212-AA7D14CA4C15}">
      <dsp:nvSpPr>
        <dsp:cNvPr id="0" name=""/>
        <dsp:cNvSpPr/>
      </dsp:nvSpPr>
      <dsp:spPr>
        <a:xfrm>
          <a:off x="0" y="10546"/>
          <a:ext cx="9613900" cy="1621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“You teach physics.  You must teach all the smart kids.”</a:t>
          </a:r>
        </a:p>
      </dsp:txBody>
      <dsp:txXfrm>
        <a:off x="79161" y="89707"/>
        <a:ext cx="9455578" cy="1463297"/>
      </dsp:txXfrm>
    </dsp:sp>
    <dsp:sp modelId="{EE248E61-46EE-400D-8388-5448E057D5E1}">
      <dsp:nvSpPr>
        <dsp:cNvPr id="0" name=""/>
        <dsp:cNvSpPr/>
      </dsp:nvSpPr>
      <dsp:spPr>
        <a:xfrm>
          <a:off x="0" y="1642713"/>
          <a:ext cx="9613900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Physics is for everyone.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Richard Feynman in </a:t>
          </a:r>
          <a:r>
            <a:rPr lang="en-US" sz="3300" i="1" kern="1200" dirty="0"/>
            <a:t>QED</a:t>
          </a:r>
          <a:r>
            <a:rPr lang="en-US" sz="3300" i="0" kern="1200" dirty="0"/>
            <a:t>: The only difference between what I’m telling you and what a PhD student does is the math.</a:t>
          </a:r>
          <a:endParaRPr lang="en-US" sz="3300" kern="1200" dirty="0"/>
        </a:p>
      </dsp:txBody>
      <dsp:txXfrm>
        <a:off x="0" y="1642713"/>
        <a:ext cx="9613900" cy="1956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312A1-20EB-4E40-AFF9-20704073AF43}">
      <dsp:nvSpPr>
        <dsp:cNvPr id="0" name=""/>
        <dsp:cNvSpPr/>
      </dsp:nvSpPr>
      <dsp:spPr>
        <a:xfrm>
          <a:off x="0" y="27758"/>
          <a:ext cx="9613900" cy="1698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“Why do you teach language learners?  You don’t speak Spanish.”</a:t>
          </a:r>
        </a:p>
      </dsp:txBody>
      <dsp:txXfrm>
        <a:off x="82931" y="110689"/>
        <a:ext cx="9448038" cy="1532978"/>
      </dsp:txXfrm>
    </dsp:sp>
    <dsp:sp modelId="{20F2F665-7691-4109-ABD7-783E7DFE3F72}">
      <dsp:nvSpPr>
        <dsp:cNvPr id="0" name=""/>
        <dsp:cNvSpPr/>
      </dsp:nvSpPr>
      <dsp:spPr>
        <a:xfrm>
          <a:off x="0" y="1856770"/>
          <a:ext cx="9613900" cy="2049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ML Instruction is about supports for learning English.  Not about translations.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In Avon, a plurality of ML students speak Spanish, but not a majority.</a:t>
          </a:r>
        </a:p>
      </dsp:txBody>
      <dsp:txXfrm>
        <a:off x="0" y="1856770"/>
        <a:ext cx="9613900" cy="2049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312A1-20EB-4E40-AFF9-20704073AF43}">
      <dsp:nvSpPr>
        <dsp:cNvPr id="0" name=""/>
        <dsp:cNvSpPr/>
      </dsp:nvSpPr>
      <dsp:spPr>
        <a:xfrm>
          <a:off x="0" y="0"/>
          <a:ext cx="6357071" cy="1684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“Why do you teach language learners?  You don’t speak Spanish.”</a:t>
          </a:r>
        </a:p>
      </dsp:txBody>
      <dsp:txXfrm>
        <a:off x="82245" y="82245"/>
        <a:ext cx="6192581" cy="1520310"/>
      </dsp:txXfrm>
    </dsp:sp>
    <dsp:sp modelId="{20F2F665-7691-4109-ABD7-783E7DFE3F72}">
      <dsp:nvSpPr>
        <dsp:cNvPr id="0" name=""/>
        <dsp:cNvSpPr/>
      </dsp:nvSpPr>
      <dsp:spPr>
        <a:xfrm>
          <a:off x="0" y="1731031"/>
          <a:ext cx="6357071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83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ML Instruction is about supports for learning in English.  Not about translations.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In Avon, a plurality of ML students speak Spanish, but not a majority.</a:t>
          </a:r>
        </a:p>
      </dsp:txBody>
      <dsp:txXfrm>
        <a:off x="0" y="1731031"/>
        <a:ext cx="6357071" cy="182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C0D0-7B23-4516-A251-84FAA7E35F05}">
      <dsp:nvSpPr>
        <dsp:cNvPr id="0" name=""/>
        <dsp:cNvSpPr/>
      </dsp:nvSpPr>
      <dsp:spPr>
        <a:xfrm>
          <a:off x="0" y="94194"/>
          <a:ext cx="9613900" cy="14285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“Doesn’t teaching an ML Inclusion class put native English speakers at a disadvantage?”</a:t>
          </a:r>
        </a:p>
      </dsp:txBody>
      <dsp:txXfrm>
        <a:off x="69737" y="163931"/>
        <a:ext cx="9474426" cy="1289096"/>
      </dsp:txXfrm>
    </dsp:sp>
    <dsp:sp modelId="{1B3F8180-7B42-4496-9E7C-FB02BE28956D}">
      <dsp:nvSpPr>
        <dsp:cNvPr id="0" name=""/>
        <dsp:cNvSpPr/>
      </dsp:nvSpPr>
      <dsp:spPr>
        <a:xfrm>
          <a:off x="0" y="1652079"/>
          <a:ext cx="9613900" cy="172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ML Teaching Strategies are supports that are helpful for ALL students.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Focus should be on content and vocabulary, not the other peripherals</a:t>
          </a:r>
        </a:p>
      </dsp:txBody>
      <dsp:txXfrm>
        <a:off x="0" y="1652079"/>
        <a:ext cx="9613900" cy="1723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09389-72F3-47EE-84B3-731D0B8BE95D}">
      <dsp:nvSpPr>
        <dsp:cNvPr id="0" name=""/>
        <dsp:cNvSpPr/>
      </dsp:nvSpPr>
      <dsp:spPr>
        <a:xfrm>
          <a:off x="1173" y="426352"/>
          <a:ext cx="4576929" cy="2746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Class Notebook</a:t>
          </a:r>
        </a:p>
      </dsp:txBody>
      <dsp:txXfrm>
        <a:off x="1173" y="426352"/>
        <a:ext cx="4576929" cy="2746157"/>
      </dsp:txXfrm>
    </dsp:sp>
    <dsp:sp modelId="{5E69B823-7C41-432F-AF09-EF1EE7223E68}">
      <dsp:nvSpPr>
        <dsp:cNvPr id="0" name=""/>
        <dsp:cNvSpPr/>
      </dsp:nvSpPr>
      <dsp:spPr>
        <a:xfrm>
          <a:off x="5035796" y="426352"/>
          <a:ext cx="4576929" cy="2746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Vocabulary</a:t>
          </a:r>
        </a:p>
      </dsp:txBody>
      <dsp:txXfrm>
        <a:off x="5035796" y="426352"/>
        <a:ext cx="4576929" cy="2746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5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53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1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21CC6-CAE2-4C66-99F0-7FB291B86459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7A0A-EE1D-441C-8BF3-9378A9931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0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7820-E897-04AC-A41F-C06CB4D69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Teaching ICP to Multilingual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C3ECA-92CC-1D81-C59C-DCDB33F00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Zachary J. Rohrbach</a:t>
            </a:r>
          </a:p>
          <a:p>
            <a:r>
              <a:rPr lang="en-US" dirty="0"/>
              <a:t>Avon High School</a:t>
            </a:r>
          </a:p>
          <a:p>
            <a:r>
              <a:rPr lang="en-US" dirty="0"/>
              <a:t>IN-AAPT Spring Meeting</a:t>
            </a:r>
          </a:p>
          <a:p>
            <a:r>
              <a:rPr lang="en-US" dirty="0"/>
              <a:t>April 13, 2024</a:t>
            </a:r>
          </a:p>
        </p:txBody>
      </p:sp>
    </p:spTree>
    <p:extLst>
      <p:ext uri="{BB962C8B-B14F-4D97-AF65-F5344CB8AC3E}">
        <p14:creationId xmlns:p14="http://schemas.microsoft.com/office/powerpoint/2010/main" val="31981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00C-7B56-D44C-1EFC-2CB9EDB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01070-FA67-1B81-1161-892000A7D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50" y="1977575"/>
            <a:ext cx="4765275" cy="4653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10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600C-7B56-D44C-1EFC-2CB9EDB7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72264-E4BC-571D-78E3-B4FDDB6E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04259"/>
            <a:ext cx="5057775" cy="373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DB234-4843-CFED-DB15-979211906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01" y="2429147"/>
            <a:ext cx="5115725" cy="4266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892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6152-21F6-CF46-A81E-424B2EB2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Success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CD3E-9FE4-0A5E-A088-010B6AD6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final exam, students knowing their notebook well enough that they can use it as a helpful resource</a:t>
            </a:r>
          </a:p>
          <a:p>
            <a:r>
              <a:rPr lang="en-US" dirty="0"/>
              <a:t>Students asking to keep their notebook at the end of the year</a:t>
            </a:r>
          </a:p>
          <a:p>
            <a:r>
              <a:rPr lang="en-US" dirty="0"/>
              <a:t>Having something to point to during class when a student is stuck</a:t>
            </a:r>
          </a:p>
        </p:txBody>
      </p:sp>
    </p:spTree>
    <p:extLst>
      <p:ext uri="{BB962C8B-B14F-4D97-AF65-F5344CB8AC3E}">
        <p14:creationId xmlns:p14="http://schemas.microsoft.com/office/powerpoint/2010/main" val="132858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F175-FDDB-2B47-3F00-C69B4882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Vocabulary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1692B-A19A-1B79-5B0B-596E479B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341513"/>
            <a:ext cx="5757464" cy="4278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593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F175-FDDB-2B47-3F00-C69B4882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Vocabulary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E16F7-0531-AF78-9563-B30A10F7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925" y="2046202"/>
            <a:ext cx="3992434" cy="4797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60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0CCF-B327-0A4F-8621-5F46A5B1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Vocabulary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EFA9-030E-C681-8B45-DA821C29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and unfamiliarity with the difference between “</a:t>
            </a:r>
            <a:r>
              <a:rPr lang="en-US" i="1" dirty="0"/>
              <a:t>increases</a:t>
            </a:r>
            <a:r>
              <a:rPr lang="en-US" dirty="0"/>
              <a:t>” and “</a:t>
            </a:r>
            <a:r>
              <a:rPr lang="en-US" i="1" dirty="0"/>
              <a:t>decreases</a:t>
            </a:r>
            <a:r>
              <a:rPr lang="en-US" dirty="0"/>
              <a:t>”</a:t>
            </a:r>
          </a:p>
          <a:p>
            <a:r>
              <a:rPr lang="en-US" dirty="0"/>
              <a:t>Need to be explicit about units:</a:t>
            </a:r>
          </a:p>
          <a:p>
            <a:pPr lvl="1"/>
            <a:r>
              <a:rPr lang="en-US" dirty="0"/>
              <a:t>m vs mi </a:t>
            </a:r>
          </a:p>
          <a:p>
            <a:pPr lvl="1"/>
            <a:r>
              <a:rPr lang="en-US" dirty="0"/>
              <a:t>in, yd, ft</a:t>
            </a:r>
          </a:p>
          <a:p>
            <a:r>
              <a:rPr lang="en-US" dirty="0"/>
              <a:t>Cannot rely on familiarity with things like “Italian dressing” (when talking about heterogeneous mixtures)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ED86-F616-7544-1380-72348A83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BAB4-7352-4D7E-1B3A-8D618EF3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ESL </a:t>
            </a:r>
            <a:r>
              <a:rPr lang="en-US" dirty="0"/>
              <a:t>– English as a Second Language (c. 2000s)</a:t>
            </a:r>
            <a:endParaRPr lang="en-US" b="1" dirty="0"/>
          </a:p>
          <a:p>
            <a:r>
              <a:rPr lang="en-US" b="1" dirty="0"/>
              <a:t>ENL</a:t>
            </a:r>
            <a:r>
              <a:rPr lang="en-US" dirty="0"/>
              <a:t> – English as a New Language (c. 2010s)</a:t>
            </a:r>
          </a:p>
          <a:p>
            <a:r>
              <a:rPr lang="en-US" b="1" dirty="0"/>
              <a:t>ELL </a:t>
            </a:r>
            <a:r>
              <a:rPr lang="en-US" dirty="0"/>
              <a:t>– English Language Learners (c. 2015)</a:t>
            </a:r>
          </a:p>
          <a:p>
            <a:r>
              <a:rPr lang="en-US" b="1" dirty="0"/>
              <a:t>ML</a:t>
            </a:r>
            <a:r>
              <a:rPr lang="en-US" dirty="0"/>
              <a:t> – Multilingual Learner (c. 2023)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87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3F8C-2F43-7F75-4B7C-9BFFDFE8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Situation at Avon High School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66ECA-3A0C-2A96-7E9C-8515B77A2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151481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6A3-579A-FC75-177A-135BF289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5806F-2270-1DD0-F2A3-95E4F3AD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4430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7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6A3-579A-FC75-177A-135BF289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5806F-2270-1DD0-F2A3-95E4F3AD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417638"/>
              </p:ext>
            </p:extLst>
          </p:nvPr>
        </p:nvGraphicFramePr>
        <p:xfrm>
          <a:off x="681038" y="2336800"/>
          <a:ext cx="9613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7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382C-1A43-490C-3DE8-40426015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90CF083-8BEF-37C6-F9BE-F2EAA18D76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5289577"/>
              </p:ext>
            </p:extLst>
          </p:nvPr>
        </p:nvGraphicFramePr>
        <p:xfrm>
          <a:off x="6252585" y="2189019"/>
          <a:ext cx="5258377" cy="4082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EF6BB37-E41B-113C-F2F6-E8A1280B1CD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7129049"/>
              </p:ext>
            </p:extLst>
          </p:nvPr>
        </p:nvGraphicFramePr>
        <p:xfrm>
          <a:off x="681037" y="2336800"/>
          <a:ext cx="635707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20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6A3-579A-FC75-177A-135BF289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5806F-2270-1DD0-F2A3-95E4F3AD6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9013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6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5DA8-8CA8-FBA1-D9BD-6249CF86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Two Big ML Support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DC4E68-FD06-50DB-D633-1767B31A6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38171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4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4A46-C4FE-1B29-3BCC-6BB747FD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A77F-4C25-A2D5-343D-FF4788B3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962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provide the notebook</a:t>
            </a:r>
          </a:p>
          <a:p>
            <a:pPr lvl="1"/>
            <a:r>
              <a:rPr lang="en-US" dirty="0"/>
              <a:t>Thanks Indiana State Legislature!!!</a:t>
            </a:r>
          </a:p>
          <a:p>
            <a:pPr lvl="1"/>
            <a:r>
              <a:rPr lang="en-US" dirty="0"/>
              <a:t>25¢ ea. at Back-to-School Sales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Notebook stays in the classroom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Table of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“Make your notebook look like mine”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Quizzes and Tests are Open-Note</a:t>
            </a:r>
          </a:p>
          <a:p>
            <a:pPr lvl="1"/>
            <a:r>
              <a:rPr lang="en-US" sz="2400" dirty="0"/>
              <a:t>This is the key to making them care about their notebook</a:t>
            </a:r>
          </a:p>
          <a:p>
            <a:pPr lvl="1"/>
            <a:r>
              <a:rPr lang="en-US" sz="2400" dirty="0"/>
              <a:t>In my experience, it does NOT become a crutch when they take ownership in it</a:t>
            </a:r>
          </a:p>
        </p:txBody>
      </p:sp>
    </p:spTree>
    <p:extLst>
      <p:ext uri="{BB962C8B-B14F-4D97-AF65-F5344CB8AC3E}">
        <p14:creationId xmlns:p14="http://schemas.microsoft.com/office/powerpoint/2010/main" val="11062776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ustomFieldInfoData/>
</file>

<file path=customXml/item10.xml><?xml version="1.0" encoding="utf-8"?>
<SessionSlideDescriptorData/>
</file>

<file path=customXml/item11.xml><?xml version="1.0" encoding="utf-8"?>
<SessionRankData/>
</file>

<file path=customXml/item12.xml><?xml version="1.0" encoding="utf-8"?>
<SessionGroupWeightData/>
</file>

<file path=customXml/item13.xml><?xml version="1.0" encoding="utf-8"?>
<SessionSlideMasterData>
  <SlideMaster/>
</SessionSlideMasterData>
</file>

<file path=customXml/item14.xml><?xml version="1.0" encoding="utf-8"?>
<SessionCloseEndedDescriptorsData/>
</file>

<file path=customXml/item15.xml><?xml version="1.0" encoding="utf-8"?>
<SessionResponseData/>
</file>

<file path=customXml/item16.xml><?xml version="1.0" encoding="utf-8"?>
<TeamNamesData>
  <TeamNames/>
</TeamNamesData>
</file>

<file path=customXml/item2.xml><?xml version="1.0" encoding="utf-8"?>
<SessionSlideSettingsData>
  <Settings/>
</SessionSlideSettingsData>
</file>

<file path=customXml/item3.xml><?xml version="1.0" encoding="utf-8"?>
<SessionAnswerData>
  <AllAnswers/>
</SessionAnswerData>
</file>

<file path=customXml/item4.xml><?xml version="1.0" encoding="utf-8"?>
<TextingSlideData/>
</file>

<file path=customXml/item5.xml><?xml version="1.0" encoding="utf-8"?>
<SessionQuestionData>
  <AllQuestions/>
</SessionQuestionData>
</file>

<file path=customXml/item6.xml><?xml version="1.0" encoding="utf-8"?>
<ParticipantInfoData/>
</file>

<file path=customXml/item7.xml><?xml version="1.0" encoding="utf-8"?>
<SessionPresentationSettingsData>
  <Settings>
    <answerbulletformat>Alpha</answerbulletformat>
    <pointstoclock>No</pointstoclock>
    <answernowautoinsert>No</answernowautoinsert>
    <answernowstyle>Explosion</answernowstyle>
    <answernowtext>Answer Now</answernowtext>
    <chartcolors>Use PowerPoint Color Scheme</chartcolors>
    <charttype>Vertical</charttype>
    <correctanswerindicator>Checkmark</correctanswerindicator>
    <countdownautoinsert>Yes</countdownautoinsert>
    <countdownseconds>5</countdownseconds>
    <countdownsound>TicToc.wav</countdownsound>
    <countdownstyle>Stopwatch</countdownstyle>
    <gridautoinsert>No</gridautoinsert>
    <gridfillstyle>Answered</gridfillstyle>
    <gridfillcolor>255,255,0</gridfillcolor>
    <chartmodel>3D</chartmodel>
    <simulatedvotecount>50</simulatedvotecount>
    <gridcolor>176,216,255</gridcolor>
    <gridalternatecolor>62,158,255</gridalternatecolor>
    <gridincorrectcolor/>
    <gridopacity>100%</gridopacity>
    <gridtextstyle>Keypad #</gridtextstyle>
    <inputsource>Response Devices</inputsource>
    <userpreferredinputsource/>
    <multipleresponsedivisor># of Responses</multipleresponsedivisor>
    <participantsleaderboard>10</participantsleaderboard>
    <percentagedecimalplaces>0</percentagedecimalplaces>
    <responsecounterautoinsert>Vote Counter</responsecounterautoinsert>
    <responsecounterstyle>Circle</responsecounterstyle>
    <responsecountertextcolor>0,0,0</responsecountertextcolor>
    <responsecounterfillcolor>79,129,189</responsecounterfillcolor>
    <responsecounterbordercolor>56,93,138</responsecounterbordercolor>
    <responsecounterdisplayvalue># of Votes Received</responsecounterdisplayvalue>
    <insertobjectusingcolor>Blue</insertobjectusingcolor>
    <showresults>Yes</showresults>
    <teamcolors>User Defined</teamcolors>
    <teamidentificationtype>None</teamidentificationtype>
    <teamscoringtype>Voting pads only</teamscoringtype>
    <teamscoringdecimalplaces>0</teamscoringdecimalplaces>
    <teamidentificationitem/>
    <teamsleaderboard>5</teamsleaderboard>
    <teamname1/>
    <teamname2/>
    <teamname3/>
    <teamname4/>
    <teamname5/>
    <teamname6/>
    <teamname7/>
    <teamname8/>
    <teamname9/>
    <teamname10/>
    <showcontrolbar>Slides with EZ-VOTE Objects</showcontrolbar>
    <defaultcorrectpointvalue>100</defaultcorrectpointvalue>
    <defaultincorrectpointvalue>0</defaultincorrectpointvalue>
    <chartcolor1>187,224,227</chartcolor1>
    <chartcolor2>51,51,153</chartcolor2>
    <chartcolor3>0,153,153</chartcolor3>
    <chartcolor4>153,204,0</chartcolor4>
    <chartcolor5>128,128,128</chartcolor5>
    <chartcolor6>0,0,0</chartcolor6>
    <chartcolor7>0,102,204</chartcolor7>
    <chartcolor8>204,204,255</chartcolor8>
    <chartcolor9>255,0,0</chartcolor9>
    <chartcolor10>255,255,0</chartcolor10>
    <teamcolor1>187,224,227</teamcolor1>
    <teamcolor2>51,51,153</teamcolor2>
    <teamcolor3>0,153,153</teamcolor3>
    <teamcolor4>153,204,0</teamcolor4>
    <teamcolor5>128,128,128</teamcolor5>
    <teamcolor6>0,0,0</teamcolor6>
    <teamcolor7>0,102,204</teamcolor7>
    <teamcolor8>204,204,255</teamcolor8>
    <teamcolor9>255,0,0</teamcolor9>
    <teamcolor10>255,255,0</teamcolor10>
    <displayanswerimagesduringvote>Yes</displayanswerimagesduringvote>
    <displayanswerimageswithresponses>Yes</displayanswerimageswithresponses>
    <displayanswertextduringvote>Yes</displayanswertextduringvote>
    <displayanswertextwithresponses>Yes</displayanswertextwithresponses>
    <questionslideid/>
    <controlbarstate>Expanded</controlbarstate>
    <isgridcolorknowncolor>No</isgridcolorknowncolor>
    <gridcolorname>255,255,0</gridcolorname>
    <autorec/>
    <autorectimeintrvl/>
    <chartvotesview>Percent Raw</chartvotesview>
    <chartlabelscolor>0,0,0</chartlabelscolor>
    <ischartlabelcolorknowncolor/>
    <chartlabelcolorname/>
    <chartxaxislabeltype>Answer Bullets</chartxaxislabeltype>
    <controlbarposition>Top Left</controlbarposition>
    <teamscoreordertype>Ordinal order</teamscoreordertype>
    <legend>Show</legend>
    <bars>Show</bars>
  </Settings>
</SessionPresentationSettingsData>
</file>

<file path=customXml/item8.xml><?xml version="1.0" encoding="utf-8"?>
<SessionParticipantData/>
</file>

<file path=customXml/item9.xml><?xml version="1.0" encoding="utf-8"?>
<SessionResponseGridSettings>
  <AllResponseGridSettings/>
</SessionResponseGridSettings>
</file>

<file path=customXml/itemProps1.xml><?xml version="1.0" encoding="utf-8"?>
<ds:datastoreItem xmlns:ds="http://schemas.openxmlformats.org/officeDocument/2006/customXml" ds:itemID="{1FB77416-88A5-4216-939C-518C30F1ACAF}">
  <ds:schemaRefs/>
</ds:datastoreItem>
</file>

<file path=customXml/itemProps10.xml><?xml version="1.0" encoding="utf-8"?>
<ds:datastoreItem xmlns:ds="http://schemas.openxmlformats.org/officeDocument/2006/customXml" ds:itemID="{05AC8FAF-5231-43C5-AAB1-4AB6B896E382}">
  <ds:schemaRefs/>
</ds:datastoreItem>
</file>

<file path=customXml/itemProps11.xml><?xml version="1.0" encoding="utf-8"?>
<ds:datastoreItem xmlns:ds="http://schemas.openxmlformats.org/officeDocument/2006/customXml" ds:itemID="{779E0AA9-99F5-4075-A9CD-25559954EFF8}">
  <ds:schemaRefs/>
</ds:datastoreItem>
</file>

<file path=customXml/itemProps12.xml><?xml version="1.0" encoding="utf-8"?>
<ds:datastoreItem xmlns:ds="http://schemas.openxmlformats.org/officeDocument/2006/customXml" ds:itemID="{F0BB367D-FA23-43D3-9809-0670C2C65E78}">
  <ds:schemaRefs/>
</ds:datastoreItem>
</file>

<file path=customXml/itemProps13.xml><?xml version="1.0" encoding="utf-8"?>
<ds:datastoreItem xmlns:ds="http://schemas.openxmlformats.org/officeDocument/2006/customXml" ds:itemID="{4C34BA37-47E5-4ECC-BE21-8C9C647D3A4D}">
  <ds:schemaRefs/>
</ds:datastoreItem>
</file>

<file path=customXml/itemProps14.xml><?xml version="1.0" encoding="utf-8"?>
<ds:datastoreItem xmlns:ds="http://schemas.openxmlformats.org/officeDocument/2006/customXml" ds:itemID="{1A7A5D88-39B1-42DA-A433-92A1F1B22CF9}">
  <ds:schemaRefs/>
</ds:datastoreItem>
</file>

<file path=customXml/itemProps15.xml><?xml version="1.0" encoding="utf-8"?>
<ds:datastoreItem xmlns:ds="http://schemas.openxmlformats.org/officeDocument/2006/customXml" ds:itemID="{2C060D0A-E476-409D-991A-641E9075660D}">
  <ds:schemaRefs/>
</ds:datastoreItem>
</file>

<file path=customXml/itemProps16.xml><?xml version="1.0" encoding="utf-8"?>
<ds:datastoreItem xmlns:ds="http://schemas.openxmlformats.org/officeDocument/2006/customXml" ds:itemID="{DF1CB064-C499-427E-A8F2-76C982B6F6EA}">
  <ds:schemaRefs/>
</ds:datastoreItem>
</file>

<file path=customXml/itemProps2.xml><?xml version="1.0" encoding="utf-8"?>
<ds:datastoreItem xmlns:ds="http://schemas.openxmlformats.org/officeDocument/2006/customXml" ds:itemID="{EC4DB506-8A4D-4150-AE5F-7D9A457183DA}">
  <ds:schemaRefs/>
</ds:datastoreItem>
</file>

<file path=customXml/itemProps3.xml><?xml version="1.0" encoding="utf-8"?>
<ds:datastoreItem xmlns:ds="http://schemas.openxmlformats.org/officeDocument/2006/customXml" ds:itemID="{24657E97-D8AA-486F-BB51-7121457AF3CE}">
  <ds:schemaRefs/>
</ds:datastoreItem>
</file>

<file path=customXml/itemProps4.xml><?xml version="1.0" encoding="utf-8"?>
<ds:datastoreItem xmlns:ds="http://schemas.openxmlformats.org/officeDocument/2006/customXml" ds:itemID="{3B3663C4-0EA6-42FA-A649-0ACF543E3EEC}">
  <ds:schemaRefs/>
</ds:datastoreItem>
</file>

<file path=customXml/itemProps5.xml><?xml version="1.0" encoding="utf-8"?>
<ds:datastoreItem xmlns:ds="http://schemas.openxmlformats.org/officeDocument/2006/customXml" ds:itemID="{45948E96-492E-4E30-865D-BB0CE65A340C}">
  <ds:schemaRefs/>
</ds:datastoreItem>
</file>

<file path=customXml/itemProps6.xml><?xml version="1.0" encoding="utf-8"?>
<ds:datastoreItem xmlns:ds="http://schemas.openxmlformats.org/officeDocument/2006/customXml" ds:itemID="{D815541F-B1E8-4384-AEE0-4ADE8F983D18}">
  <ds:schemaRefs/>
</ds:datastoreItem>
</file>

<file path=customXml/itemProps7.xml><?xml version="1.0" encoding="utf-8"?>
<ds:datastoreItem xmlns:ds="http://schemas.openxmlformats.org/officeDocument/2006/customXml" ds:itemID="{91BACBBB-1CE7-4A66-A4A9-EF8AEB9D722D}">
  <ds:schemaRefs/>
</ds:datastoreItem>
</file>

<file path=customXml/itemProps8.xml><?xml version="1.0" encoding="utf-8"?>
<ds:datastoreItem xmlns:ds="http://schemas.openxmlformats.org/officeDocument/2006/customXml" ds:itemID="{F459D856-1EFE-4570-8D13-E920E0AE4F38}">
  <ds:schemaRefs/>
</ds:datastoreItem>
</file>

<file path=customXml/itemProps9.xml><?xml version="1.0" encoding="utf-8"?>
<ds:datastoreItem xmlns:ds="http://schemas.openxmlformats.org/officeDocument/2006/customXml" ds:itemID="{323CD788-F8C7-4D14-BC7A-253CD18DAE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512</TotalTime>
  <Words>472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Teaching ICP to Multilingual Learners</vt:lpstr>
      <vt:lpstr>Terms</vt:lpstr>
      <vt:lpstr>My Situation at Avon High School</vt:lpstr>
      <vt:lpstr>Misconceptions</vt:lpstr>
      <vt:lpstr>Misconceptions</vt:lpstr>
      <vt:lpstr>PowerPoint Presentation</vt:lpstr>
      <vt:lpstr>Misconceptions</vt:lpstr>
      <vt:lpstr>My Two Big ML Support Strategies</vt:lpstr>
      <vt:lpstr>Class Notebook</vt:lpstr>
      <vt:lpstr>Notebook Samples</vt:lpstr>
      <vt:lpstr>Notebook Samples</vt:lpstr>
      <vt:lpstr>Notebook Success Stories</vt:lpstr>
      <vt:lpstr>Focus on Vocabulary</vt:lpstr>
      <vt:lpstr>Focus on Vocabulary</vt:lpstr>
      <vt:lpstr>Unexpected Vocabulary Challenges</vt:lpstr>
    </vt:vector>
  </TitlesOfParts>
  <Company>Avon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ICP to Multilingual Learners</dc:title>
  <dc:creator>Zachary J Rohrbach</dc:creator>
  <cp:lastModifiedBy>Zachary J Rohrbach</cp:lastModifiedBy>
  <cp:revision>2</cp:revision>
  <dcterms:created xsi:type="dcterms:W3CDTF">2024-04-11T11:28:04Z</dcterms:created>
  <dcterms:modified xsi:type="dcterms:W3CDTF">2025-06-18T19:11:27Z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ID">
    <vt:lpwstr>4109649fbe984f6f8bcd4d5b574139cc</vt:lpwstr>
  </property>
  <property fmtid="{D5CDD505-2E9C-101B-9397-08002B2CF9AE}" pid="3" name="PresentationVersion">
    <vt:lpwstr>2.1</vt:lpwstr>
  </property>
  <property fmtid="{D5CDD505-2E9C-101B-9397-08002B2CF9AE}" pid="4" name="IsExistingPresentation">
    <vt:lpwstr>Yes</vt:lpwstr>
  </property>
</Properties>
</file>