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D96D-620A-4BBA-A57C-65AFFFB76AA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C2A6-C44D-4181-8F59-9F7A4BA2D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4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D96D-620A-4BBA-A57C-65AFFFB76AA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C2A6-C44D-4181-8F59-9F7A4BA2D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5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D96D-620A-4BBA-A57C-65AFFFB76AA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C2A6-C44D-4181-8F59-9F7A4BA2D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D96D-620A-4BBA-A57C-65AFFFB76AA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C2A6-C44D-4181-8F59-9F7A4BA2D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D96D-620A-4BBA-A57C-65AFFFB76AA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C2A6-C44D-4181-8F59-9F7A4BA2D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D96D-620A-4BBA-A57C-65AFFFB76AA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C2A6-C44D-4181-8F59-9F7A4BA2D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6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D96D-620A-4BBA-A57C-65AFFFB76AA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C2A6-C44D-4181-8F59-9F7A4BA2D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D96D-620A-4BBA-A57C-65AFFFB76AA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C2A6-C44D-4181-8F59-9F7A4BA2D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4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D96D-620A-4BBA-A57C-65AFFFB76AA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C2A6-C44D-4181-8F59-9F7A4BA2D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D96D-620A-4BBA-A57C-65AFFFB76AA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C2A6-C44D-4181-8F59-9F7A4BA2D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1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D96D-620A-4BBA-A57C-65AFFFB76AA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C2A6-C44D-4181-8F59-9F7A4BA2D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4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D96D-620A-4BBA-A57C-65AFFFB76AA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C2A6-C44D-4181-8F59-9F7A4BA2D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793" y="284813"/>
            <a:ext cx="3777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attention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48624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61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48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6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1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</dc:creator>
  <cp:lastModifiedBy>mi</cp:lastModifiedBy>
  <cp:revision>2</cp:revision>
  <dcterms:created xsi:type="dcterms:W3CDTF">2022-06-11T10:51:06Z</dcterms:created>
  <dcterms:modified xsi:type="dcterms:W3CDTF">2022-06-13T01:35:39Z</dcterms:modified>
</cp:coreProperties>
</file>